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Lst>
  <p:notesMasterIdLst>
    <p:notesMasterId r:id="rId56"/>
  </p:notesMasterIdLst>
  <p:sldIdLst>
    <p:sldId id="256" r:id="rId5"/>
    <p:sldId id="305" r:id="rId6"/>
    <p:sldId id="257" r:id="rId7"/>
    <p:sldId id="259" r:id="rId8"/>
    <p:sldId id="261" r:id="rId9"/>
    <p:sldId id="306" r:id="rId10"/>
    <p:sldId id="268" r:id="rId11"/>
    <p:sldId id="279" r:id="rId12"/>
    <p:sldId id="280" r:id="rId13"/>
    <p:sldId id="309" r:id="rId14"/>
    <p:sldId id="310" r:id="rId15"/>
    <p:sldId id="311" r:id="rId16"/>
    <p:sldId id="267" r:id="rId17"/>
    <p:sldId id="331" r:id="rId18"/>
    <p:sldId id="270" r:id="rId19"/>
    <p:sldId id="317" r:id="rId20"/>
    <p:sldId id="318" r:id="rId21"/>
    <p:sldId id="315" r:id="rId22"/>
    <p:sldId id="316" r:id="rId23"/>
    <p:sldId id="313" r:id="rId24"/>
    <p:sldId id="304" r:id="rId25"/>
    <p:sldId id="273" r:id="rId26"/>
    <p:sldId id="330" r:id="rId27"/>
    <p:sldId id="329" r:id="rId28"/>
    <p:sldId id="332" r:id="rId29"/>
    <p:sldId id="302" r:id="rId30"/>
    <p:sldId id="275" r:id="rId31"/>
    <p:sldId id="327" r:id="rId32"/>
    <p:sldId id="328" r:id="rId33"/>
    <p:sldId id="276" r:id="rId34"/>
    <p:sldId id="326" r:id="rId35"/>
    <p:sldId id="319" r:id="rId36"/>
    <p:sldId id="321" r:id="rId37"/>
    <p:sldId id="320" r:id="rId38"/>
    <p:sldId id="322" r:id="rId39"/>
    <p:sldId id="278" r:id="rId40"/>
    <p:sldId id="272" r:id="rId41"/>
    <p:sldId id="324" r:id="rId42"/>
    <p:sldId id="325" r:id="rId43"/>
    <p:sldId id="264" r:id="rId44"/>
    <p:sldId id="283" r:id="rId45"/>
    <p:sldId id="281" r:id="rId46"/>
    <p:sldId id="307" r:id="rId47"/>
    <p:sldId id="282" r:id="rId48"/>
    <p:sldId id="308" r:id="rId49"/>
    <p:sldId id="314" r:id="rId50"/>
    <p:sldId id="269" r:id="rId51"/>
    <p:sldId id="271" r:id="rId52"/>
    <p:sldId id="262" r:id="rId53"/>
    <p:sldId id="265" r:id="rId54"/>
    <p:sldId id="277" r:id="rId55"/>
  </p:sldIdLst>
  <p:sldSz cx="9144000" cy="5143500" type="screen16x9"/>
  <p:notesSz cx="6858000" cy="9144000"/>
  <p:embeddedFontLst>
    <p:embeddedFont>
      <p:font typeface="Calibri" panose="020F0502020204030204" pitchFamily="34" charset="0"/>
      <p:regular r:id="rId57"/>
      <p:bold r:id="rId58"/>
      <p:italic r:id="rId59"/>
      <p:boldItalic r:id="rId60"/>
    </p:embeddedFont>
    <p:embeddedFont>
      <p:font typeface="Roboto" panose="02000000000000000000" pitchFamily="2" charset="0"/>
      <p:regular r:id="rId61"/>
      <p:bold r:id="rId62"/>
      <p:italic r:id="rId63"/>
      <p:boldItalic r:id="rId64"/>
    </p:embeddedFont>
    <p:embeddedFont>
      <p:font typeface="Roboto Condensed" panose="02000000000000000000" pitchFamily="2"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918A89-8CCA-60DC-2088-32595B3182BC}" name="Stevens, Bri" initials="SB" userId="S::fup3@txstate.edu::55bcfe4b-6c01-4924-a93f-cd4a38da0bc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50914"/>
    <a:srgbClr val="FF5353"/>
    <a:srgbClr val="1F1F1F"/>
    <a:srgbClr val="FFC46D"/>
    <a:srgbClr val="FFB953"/>
    <a:srgbClr val="FF9900"/>
    <a:srgbClr val="AA72D4"/>
    <a:srgbClr val="9954CC"/>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07E168-4D47-458C-ACBB-DF522E867BAE}" v="237" dt="2021-12-10T04:38:48.953"/>
    <p1510:client id="{68B7125C-6B99-44B6-9095-C40A2019BA12}" v="339" dt="2021-12-09T22:09:22.830"/>
    <p1510:client id="{80D0F297-D442-4B21-815B-1071F6767D69}" v="421" dt="2021-12-10T04:01:59.054"/>
    <p1510:client id="{A45F2FEA-5408-A3E1-C705-E1CED18AADA1}" v="1689" dt="2021-12-10T02:09:40.374"/>
    <p1510:client id="{B4004748-26A7-F757-8662-B1B7DEECC0BC}" v="30" dt="2021-12-09T15:55:23.012"/>
    <p1510:client id="{BD28D3B6-6FE7-180F-EC2E-988E8ECC573D}" v="11" dt="2021-12-09T17:14:21.580"/>
    <p1510:client id="{C30AE133-5BB9-FAB6-3C88-892744A79FD3}" v="101" dt="2021-12-10T23:31:07.678"/>
    <p1510:client id="{F2223002-B8AF-A094-DECE-CFE1076C75A8}" v="635" dt="2021-12-10T01:52:25.490"/>
  </p1510:revLst>
</p1510:revInfo>
</file>

<file path=ppt/tableStyles.xml><?xml version="1.0" encoding="utf-8"?>
<a:tblStyleLst xmlns:a="http://schemas.openxmlformats.org/drawingml/2006/main" def="{F8B3E400-232C-4282-B496-5174313C1947}">
  <a:tblStyle styleId="{F8B3E400-232C-4282-B496-5174313C194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font" Target="fonts/font2.fntdata"/><Relationship Id="rId66" Type="http://schemas.openxmlformats.org/officeDocument/2006/relationships/font" Target="fonts/font10.fntdata"/><Relationship Id="rId74" Type="http://schemas.microsoft.com/office/2018/10/relationships/authors" Target="authors.xml"/><Relationship Id="rId5" Type="http://schemas.openxmlformats.org/officeDocument/2006/relationships/slide" Target="slides/slide1.xml"/><Relationship Id="rId61" Type="http://schemas.openxmlformats.org/officeDocument/2006/relationships/font" Target="fonts/font5.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6.fntdata"/><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font" Target="fonts/font1.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4.fntdata"/><Relationship Id="rId65" Type="http://schemas.openxmlformats.org/officeDocument/2006/relationships/font" Target="fonts/font9.fntdata"/><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8T23:12:40.892"/>
    </inkml:context>
    <inkml:brush xml:id="br0">
      <inkml:brushProperty name="width" value="0.1" units="cm"/>
      <inkml:brushProperty name="height" value="0.1" units="cm"/>
      <inkml:brushProperty name="color" value="#FFFFFF"/>
    </inkml:brush>
  </inkml:definitions>
  <inkml:trace contextRef="#ctx0" brushRef="#br0">1 0 24575,'32'35'0,"2"-2"0,2-1 0,1-2 0,1-1 0,1-2 0,2-2 0,0-1 0,2-3 0,0-1 0,1-2 0,49 12 0,-56-20 0,0-2 0,1-1 0,0-2 0,0-2 0,1-1 0,-1-2 0,0-2 0,0-1 0,0-2 0,0-2 0,-1-1 0,0-2 0,0-2 0,40-18 0,-21 0 0,-1-2 0,89-70 0,-50 34 0,-80 58-1365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9T01:06:52.800"/>
    </inkml:context>
    <inkml:brush xml:id="br0">
      <inkml:brushProperty name="width" value="0.1" units="cm"/>
      <inkml:brushProperty name="height" value="0.1" units="cm"/>
      <inkml:brushProperty name="color" value="#FFFFFF"/>
    </inkml:brush>
  </inkml:definitions>
  <inkml:trace contextRef="#ctx0" brushRef="#br0">1 0 24575,'32'35'0,"2"-2"0,2-1 0,1-2 0,1-1 0,1-2 0,2-2 0,0-1 0,2-3 0,0-1 0,1-2 0,49 12 0,-56-20 0,0-2 0,1-1 0,0-2 0,0-2 0,1-1 0,-1-2 0,0-2 0,0-1 0,0-2 0,0-2 0,-1-1 0,0-2 0,0-2 0,40-18 0,-21 0 0,-1-2 0,89-70 0,-50 34 0,-80 58-1365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9T01:06:55.889"/>
    </inkml:context>
    <inkml:brush xml:id="br0">
      <inkml:brushProperty name="width" value="0.1" units="cm"/>
      <inkml:brushProperty name="height" value="0.1" units="cm"/>
      <inkml:brushProperty name="color" value="#FFFFFF"/>
    </inkml:brush>
  </inkml:definitions>
  <inkml:trace contextRef="#ctx0" brushRef="#br0">1 0 24575,'32'35'0,"2"-2"0,2-1 0,1-2 0,1-1 0,1-2 0,2-2 0,0-1 0,2-3 0,0-1 0,1-2 0,49 12 0,-56-20 0,0-2 0,1-1 0,0-2 0,0-2 0,1-1 0,-1-2 0,0-2 0,0-1 0,0-2 0,0-2 0,-1-1 0,0-2 0,0-2 0,40-18 0,-21 0 0,-1-2 0,89-70 0,-50 34 0,-80 58-1365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9T01:07:00.361"/>
    </inkml:context>
    <inkml:brush xml:id="br0">
      <inkml:brushProperty name="width" value="0.1" units="cm"/>
      <inkml:brushProperty name="height" value="0.1" units="cm"/>
      <inkml:brushProperty name="color" value="#FFFFFF"/>
    </inkml:brush>
  </inkml:definitions>
  <inkml:trace contextRef="#ctx0" brushRef="#br0">1 0 24575,'32'35'0,"2"-2"0,2-1 0,1-2 0,1-1 0,1-2 0,2-2 0,0-1 0,2-3 0,0-1 0,1-2 0,49 12 0,-56-20 0,0-2 0,1-1 0,0-2 0,0-2 0,1-1 0,-1-2 0,0-2 0,0-1 0,0-2 0,0-2 0,-1-1 0,0-2 0,0-2 0,40-18 0,-21 0 0,-1-2 0,89-70 0,-50 34 0,-80 58-1365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9T01:07:08.086"/>
    </inkml:context>
    <inkml:brush xml:id="br0">
      <inkml:brushProperty name="width" value="0.1" units="cm"/>
      <inkml:brushProperty name="height" value="0.1" units="cm"/>
      <inkml:brushProperty name="color" value="#FFFFFF"/>
    </inkml:brush>
  </inkml:definitions>
  <inkml:trace contextRef="#ctx0" brushRef="#br0">1 0 24575,'32'35'0,"2"-2"0,2-1 0,1-2 0,1-1 0,1-2 0,2-2 0,0-1 0,2-3 0,0-1 0,1-2 0,49 12 0,-56-20 0,0-2 0,1-1 0,0-2 0,0-2 0,1-1 0,-1-2 0,0-2 0,0-1 0,0-2 0,0-2 0,-1-1 0,0-2 0,0-2 0,40-18 0,-21 0 0,-1-2 0,89-70 0,-50 34 0,-80 58-1365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9T01:07:18.180"/>
    </inkml:context>
    <inkml:brush xml:id="br0">
      <inkml:brushProperty name="width" value="0.1" units="cm"/>
      <inkml:brushProperty name="height" value="0.1" units="cm"/>
      <inkml:brushProperty name="color" value="#FFFFFF"/>
    </inkml:brush>
  </inkml:definitions>
  <inkml:trace contextRef="#ctx0" brushRef="#br0">1 0 24575,'32'35'0,"2"-2"0,2-1 0,1-2 0,1-1 0,1-2 0,2-2 0,0-1 0,2-3 0,0-1 0,1-2 0,49 12 0,-56-20 0,0-2 0,1-1 0,0-2 0,0-2 0,1-1 0,-1-2 0,0-2 0,0-1 0,0-2 0,0-2 0,-1-1 0,0-2 0,0-2 0,40-18 0,-21 0 0,-1-2 0,89-70 0,-50 34 0,-80 58-1365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e1f18fb453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e1f18fb453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r>
              <a:rPr lang="en-US">
                <a:latin typeface="Calibri"/>
                <a:cs typeface="Calibri"/>
              </a:rPr>
              <a:t>DVD Revenue for year 2011 could not be found. There are still over 3 million DVD-by-Mail customers. </a:t>
            </a:r>
          </a:p>
        </p:txBody>
      </p:sp>
    </p:spTree>
    <p:extLst>
      <p:ext uri="{BB962C8B-B14F-4D97-AF65-F5344CB8AC3E}">
        <p14:creationId xmlns:p14="http://schemas.microsoft.com/office/powerpoint/2010/main" val="1613817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Domestic Streaming, International Streaming and Domestic DVD</a:t>
            </a:r>
          </a:p>
          <a:p>
            <a:endParaRPr lang="en-US"/>
          </a:p>
          <a:p>
            <a:pPr marL="158750" indent="0">
              <a:buNone/>
            </a:pPr>
            <a:r>
              <a:rPr lang="en-US"/>
              <a:t>Streaming has three subscription plans:</a:t>
            </a:r>
          </a:p>
          <a:p>
            <a:r>
              <a:rPr lang="en-US"/>
              <a:t>The “basic” plan has </a:t>
            </a:r>
            <a:r>
              <a:rPr lang="en-US" i="1"/>
              <a:t>good </a:t>
            </a:r>
            <a:r>
              <a:rPr lang="en-US"/>
              <a:t>video quality with 480p resolution and allows for one screen, phone or tablet to have downloads on and unlimited movies/TV shows streaming at $8.99 a month.</a:t>
            </a:r>
          </a:p>
          <a:p>
            <a:r>
              <a:rPr lang="en-US"/>
              <a:t>The “standard” plan has </a:t>
            </a:r>
            <a:r>
              <a:rPr lang="en-US" i="1"/>
              <a:t>better </a:t>
            </a:r>
            <a:r>
              <a:rPr lang="en-US"/>
              <a:t>video quality with 1080p resolution and allows for two screens, phones, or tablets to have downloads on, and unlimited movies/TV shows streaming $13.99 per month. </a:t>
            </a:r>
          </a:p>
          <a:p>
            <a:r>
              <a:rPr lang="en-US"/>
              <a:t>The “premium” plan has the </a:t>
            </a:r>
            <a:r>
              <a:rPr lang="en-US" i="1"/>
              <a:t>best </a:t>
            </a:r>
            <a:r>
              <a:rPr lang="en-US"/>
              <a:t>video quality with 4K and high-definition resolution and allows for four screens, phones, or tablets to have downloads on, and unlimited movies/TV shows streaming on any laptop/TV/phone/tablet at $17.99 per month. </a:t>
            </a:r>
          </a:p>
          <a:p>
            <a:pPr marL="158750" indent="0">
              <a:buNone/>
            </a:pPr>
            <a:endParaRPr lang="en-US"/>
          </a:p>
          <a:p>
            <a:pPr marL="158750" indent="0">
              <a:buNone/>
            </a:pPr>
            <a:r>
              <a:rPr lang="en-US"/>
              <a:t>*For physical DVDs, Netflix offers two subscription plans: Standard ($7.99 per month) and Premier ($11.99 per month).</a:t>
            </a:r>
          </a:p>
        </p:txBody>
      </p:sp>
    </p:spTree>
    <p:extLst>
      <p:ext uri="{BB962C8B-B14F-4D97-AF65-F5344CB8AC3E}">
        <p14:creationId xmlns:p14="http://schemas.microsoft.com/office/powerpoint/2010/main" val="811837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AutoNum type="arabicPeriod"/>
            </a:pPr>
            <a:endParaRPr lang="en-US">
              <a:latin typeface="Calibri"/>
              <a:cs typeface="Calibri"/>
            </a:endParaRPr>
          </a:p>
        </p:txBody>
      </p:sp>
    </p:spTree>
    <p:extLst>
      <p:ext uri="{BB962C8B-B14F-4D97-AF65-F5344CB8AC3E}">
        <p14:creationId xmlns:p14="http://schemas.microsoft.com/office/powerpoint/2010/main" val="1118594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ge1f18fb453_2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 name="Google Shape;1521;ge1f18fb453_2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9"/>
        <p:cNvGrpSpPr/>
        <p:nvPr/>
      </p:nvGrpSpPr>
      <p:grpSpPr>
        <a:xfrm>
          <a:off x="0" y="0"/>
          <a:ext cx="0" cy="0"/>
          <a:chOff x="0" y="0"/>
          <a:chExt cx="0" cy="0"/>
        </a:xfrm>
      </p:grpSpPr>
      <p:sp>
        <p:nvSpPr>
          <p:cNvPr id="1520" name="Google Shape;1520;ge1f18fb453_2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1" name="Google Shape;1521;ge1f18fb453_2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4479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1"/>
        <p:cNvGrpSpPr/>
        <p:nvPr/>
      </p:nvGrpSpPr>
      <p:grpSpPr>
        <a:xfrm>
          <a:off x="0" y="0"/>
          <a:ext cx="0" cy="0"/>
          <a:chOff x="0" y="0"/>
          <a:chExt cx="0" cy="0"/>
        </a:xfrm>
      </p:grpSpPr>
      <p:sp>
        <p:nvSpPr>
          <p:cNvPr id="1662" name="Google Shape;1662;ge1f18fb453_2_15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3" name="Google Shape;1663;ge1f18fb453_2_1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9"/>
        <p:cNvGrpSpPr/>
        <p:nvPr/>
      </p:nvGrpSpPr>
      <p:grpSpPr>
        <a:xfrm>
          <a:off x="0" y="0"/>
          <a:ext cx="0" cy="0"/>
          <a:chOff x="0" y="0"/>
          <a:chExt cx="0" cy="0"/>
        </a:xfrm>
      </p:grpSpPr>
      <p:sp>
        <p:nvSpPr>
          <p:cNvPr id="2000" name="Google Shape;2000;ge1f18fb453_2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1" name="Google Shape;2001;ge1f18fb453_2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a:p>
        </p:txBody>
      </p:sp>
    </p:spTree>
    <p:extLst>
      <p:ext uri="{BB962C8B-B14F-4D97-AF65-F5344CB8AC3E}">
        <p14:creationId xmlns:p14="http://schemas.microsoft.com/office/powerpoint/2010/main" val="41092041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9"/>
        <p:cNvGrpSpPr/>
        <p:nvPr/>
      </p:nvGrpSpPr>
      <p:grpSpPr>
        <a:xfrm>
          <a:off x="0" y="0"/>
          <a:ext cx="0" cy="0"/>
          <a:chOff x="0" y="0"/>
          <a:chExt cx="0" cy="0"/>
        </a:xfrm>
      </p:grpSpPr>
      <p:sp>
        <p:nvSpPr>
          <p:cNvPr id="1780" name="Google Shape;1780;ge1f18fb4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1" name="Google Shape;1781;ge1f18fb4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9"/>
        <p:cNvGrpSpPr/>
        <p:nvPr/>
      </p:nvGrpSpPr>
      <p:grpSpPr>
        <a:xfrm>
          <a:off x="0" y="0"/>
          <a:ext cx="0" cy="0"/>
          <a:chOff x="0" y="0"/>
          <a:chExt cx="0" cy="0"/>
        </a:xfrm>
      </p:grpSpPr>
      <p:sp>
        <p:nvSpPr>
          <p:cNvPr id="1780" name="Google Shape;1780;ge1f18fb4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1" name="Google Shape;1781;ge1f18fb4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6521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9"/>
        <p:cNvGrpSpPr/>
        <p:nvPr/>
      </p:nvGrpSpPr>
      <p:grpSpPr>
        <a:xfrm>
          <a:off x="0" y="0"/>
          <a:ext cx="0" cy="0"/>
          <a:chOff x="0" y="0"/>
          <a:chExt cx="0" cy="0"/>
        </a:xfrm>
      </p:grpSpPr>
      <p:sp>
        <p:nvSpPr>
          <p:cNvPr id="1780" name="Google Shape;1780;ge1f18fb4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1" name="Google Shape;1781;ge1f18fb4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9257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811583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9"/>
        <p:cNvGrpSpPr/>
        <p:nvPr/>
      </p:nvGrpSpPr>
      <p:grpSpPr>
        <a:xfrm>
          <a:off x="0" y="0"/>
          <a:ext cx="0" cy="0"/>
          <a:chOff x="0" y="0"/>
          <a:chExt cx="0" cy="0"/>
        </a:xfrm>
      </p:grpSpPr>
      <p:sp>
        <p:nvSpPr>
          <p:cNvPr id="1780" name="Google Shape;1780;ge1f18fb4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1" name="Google Shape;1781;ge1f18fb4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3001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9"/>
        <p:cNvGrpSpPr/>
        <p:nvPr/>
      </p:nvGrpSpPr>
      <p:grpSpPr>
        <a:xfrm>
          <a:off x="0" y="0"/>
          <a:ext cx="0" cy="0"/>
          <a:chOff x="0" y="0"/>
          <a:chExt cx="0" cy="0"/>
        </a:xfrm>
      </p:grpSpPr>
      <p:sp>
        <p:nvSpPr>
          <p:cNvPr id="1780" name="Google Shape;1780;ge1f18fb45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1" name="Google Shape;1781;ge1f18fb45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00665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9"/>
        <p:cNvGrpSpPr/>
        <p:nvPr/>
      </p:nvGrpSpPr>
      <p:grpSpPr>
        <a:xfrm>
          <a:off x="0" y="0"/>
          <a:ext cx="0" cy="0"/>
          <a:chOff x="0" y="0"/>
          <a:chExt cx="0" cy="0"/>
        </a:xfrm>
      </p:grpSpPr>
      <p:sp>
        <p:nvSpPr>
          <p:cNvPr id="2000" name="Google Shape;2000;ge1f18fb453_2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1" name="Google Shape;2001;ge1f18fb453_2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1: Imitability- Netflix has made little to no progress in creating a unique product or service. Many other companies have produced similar platforms to Netflix and often offer better titles and attractive subscription costs compared to Netflix. Platforms like Disney Plus, HULU, and others have began to infiltrate the market and Netflix has not done much to set themselves apart. </a:t>
            </a:r>
          </a:p>
          <a:p>
            <a:pPr marL="0" indent="0">
              <a:buNone/>
            </a:pPr>
            <a:r>
              <a:rPr lang="en-US"/>
              <a:t>2: Expansion- While Netflix offers some of the best well-known titles, they have failed to maintain customer satisfaction and instead have hyper-focused on creating more features and services to offer consumers. While the company is highly dependent on North American audiences, they have yet to offer services and products that cater to the needs and wants of consumers within this region. As they began to expand and subscription rates increase in other countries, the diversification of titles continues- yet the original audience is beginning to lose interest in the services (titles) offered. (In summary, the overdependency and reliability on the North American market is hurting Netflix as they continue to expand and plant roots in other regions across the world).</a:t>
            </a:r>
          </a:p>
          <a:p>
            <a:pPr marL="0" indent="0">
              <a:buNone/>
            </a:pPr>
            <a:r>
              <a:rPr lang="en-US"/>
              <a:t>3: Originality- While Netflix is actively seeking ways to become more inclusive in the titles they offer, they have failed to effectively assimilate to the countries they are expanding to. Many countries that have access to Netflix are represented through a variety of TV shows and Movies offered by the platform, but many countries also lack representation which can be a huge turn-off for that customer base and ultimately drive subscription prices down.</a:t>
            </a:r>
          </a:p>
          <a:p>
            <a:pPr marL="0" indent="0">
              <a:buNone/>
            </a:pPr>
            <a:r>
              <a:rPr lang="en-US"/>
              <a:t>4: Dependency: Netflix relies heavily on content producers and studios to obtain the titles they release to customers. While they have made efforts to engage with local and foreign producers and also have created their own productions, they have failed to create strategic relationships with producers &amp; studios that would benefit Netflix in the long run and reduce competition.</a:t>
            </a:r>
          </a:p>
          <a:p>
            <a:pPr marL="0" indent="0">
              <a:buNone/>
            </a:pPr>
            <a:r>
              <a:rPr lang="en-US"/>
              <a:t>5: Debt- While Netflix has relied on borrowing money to maintain day-to-day operations, they have recently reached a point where they no longer need to borrow money. However, critics are still concerned that the long-term business model might not be sustainable. The overall accumulation of debt to support content creation has deterred investors and created an un-steady portfolio for the company. </a:t>
            </a:r>
          </a:p>
          <a:p>
            <a:pPr marL="0" indent="0">
              <a:buNone/>
            </a:pPr>
            <a:r>
              <a:rPr lang="en-US"/>
              <a:t>6: One of Netflix's main goals is to promote diversity and inclusion by offering a variety of titles that represent multiple socio-cultural backgrounds. However, they have failed to actively commit to or promote other increasingly important initiatives. For example, Environment-friendly initiatives are sweeping large companies like Facebook, Apple, and Google and many of these larger companies are committing to reducing waste within their brand. Netflix has failed to hop on board and continues to neglect opportunities to further promote positive initiatives.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0"/>
        <p:cNvGrpSpPr/>
        <p:nvPr/>
      </p:nvGrpSpPr>
      <p:grpSpPr>
        <a:xfrm>
          <a:off x="0" y="0"/>
          <a:ext cx="0" cy="0"/>
          <a:chOff x="0" y="0"/>
          <a:chExt cx="0" cy="0"/>
        </a:xfrm>
      </p:grpSpPr>
      <p:sp>
        <p:nvSpPr>
          <p:cNvPr id="2031" name="Google Shape;2031;gb6f31fe010_0_2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2" name="Google Shape;2032;gb6f31fe010_0_2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7"/>
        <p:cNvGrpSpPr/>
        <p:nvPr/>
      </p:nvGrpSpPr>
      <p:grpSpPr>
        <a:xfrm>
          <a:off x="0" y="0"/>
          <a:ext cx="0" cy="0"/>
          <a:chOff x="0" y="0"/>
          <a:chExt cx="0" cy="0"/>
        </a:xfrm>
      </p:grpSpPr>
      <p:sp>
        <p:nvSpPr>
          <p:cNvPr id="1978" name="Google Shape;1978;ge1f18fb453_2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9" name="Google Shape;1979;ge1f18fb453_2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endParaRPr lang="en-GB"/>
          </a:p>
          <a:p>
            <a:pPr marL="0" lvl="0" indent="0" algn="l">
              <a:spcBef>
                <a:spcPts val="0"/>
              </a:spcBef>
              <a:spcAft>
                <a:spcPts val="0"/>
              </a:spcAft>
              <a:buNone/>
            </a:pPr>
            <a:endParaRPr lang="en-GB"/>
          </a:p>
        </p:txBody>
      </p:sp>
    </p:spTree>
    <p:extLst>
      <p:ext uri="{BB962C8B-B14F-4D97-AF65-F5344CB8AC3E}">
        <p14:creationId xmlns:p14="http://schemas.microsoft.com/office/powerpoint/2010/main" val="7327451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3"/>
        <p:cNvGrpSpPr/>
        <p:nvPr/>
      </p:nvGrpSpPr>
      <p:grpSpPr>
        <a:xfrm>
          <a:off x="0" y="0"/>
          <a:ext cx="0" cy="0"/>
          <a:chOff x="0" y="0"/>
          <a:chExt cx="0" cy="0"/>
        </a:xfrm>
      </p:grpSpPr>
      <p:sp>
        <p:nvSpPr>
          <p:cNvPr id="2204" name="Google Shape;2204;ge15b2e1f41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5" name="Google Shape;2205;ge15b2e1f41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Based on the alternative strategies you have identified, you should present one main strategic recommendation.  </a:t>
            </a:r>
          </a:p>
          <a:p>
            <a:r>
              <a:rPr lang="en-US"/>
              <a:t>Give details about how the organization will implement this strategy including financial analysis details, timeline for implementation, resources needed etc.   </a:t>
            </a:r>
          </a:p>
          <a:p>
            <a:r>
              <a:rPr lang="en-US"/>
              <a:t>Use the 5 elements of strategy here (arena, vehicles, differentiators, staging, and economic logic).  </a:t>
            </a:r>
          </a:p>
          <a:p>
            <a:r>
              <a:rPr lang="en-US"/>
              <a:t>Mention at least one way in which this recommendation will add synergy to the company </a:t>
            </a:r>
          </a:p>
          <a:p>
            <a:pPr marL="0" lvl="0" indent="0" algn="l">
              <a:spcBef>
                <a:spcPts val="0"/>
              </a:spcBef>
              <a:spcAft>
                <a:spcPts val="0"/>
              </a:spcAft>
              <a:buNone/>
            </a:pPr>
            <a:endParaRPr lang="en-US"/>
          </a:p>
          <a:p>
            <a:pPr>
              <a:buNone/>
            </a:pPr>
            <a:r>
              <a:rPr lang="en-GB"/>
              <a:t>Also, have a secondary strategic recommendation ready in case I ask you for it during question and answer time (this should not be a problem as you will already have this in  the project report). You will not discuss it during your actual presentation. I will ask  you for it if your primary recommendation is not very compelling. </a:t>
            </a:r>
            <a:br>
              <a:rPr lang="en-GB"/>
            </a:br>
            <a:r>
              <a:rPr lang="en-GB"/>
              <a:t>All of this should take at least 5-8 mins. A printout of your slides should be given to me (one per team). </a:t>
            </a:r>
            <a:endParaRPr lang="en-US"/>
          </a:p>
          <a:p>
            <a:pPr marL="0" indent="0">
              <a:buNone/>
            </a:pP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ge1f18fb453_2_4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0" name="Google Shape;1760;ge1f18fb453_2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ge1f18fb453_2_1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6" name="Google Shape;1376;ge1f18fb453_2_1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5"/>
        <p:cNvGrpSpPr/>
        <p:nvPr/>
      </p:nvGrpSpPr>
      <p:grpSpPr>
        <a:xfrm>
          <a:off x="0" y="0"/>
          <a:ext cx="0" cy="0"/>
          <a:chOff x="0" y="0"/>
          <a:chExt cx="0" cy="0"/>
        </a:xfrm>
      </p:grpSpPr>
      <p:sp>
        <p:nvSpPr>
          <p:cNvPr id="3106" name="Google Shape;3106;gb7f9929613_0_1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7" name="Google Shape;3107;gb7f9929613_0_1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4"/>
        <p:cNvGrpSpPr/>
        <p:nvPr/>
      </p:nvGrpSpPr>
      <p:grpSpPr>
        <a:xfrm>
          <a:off x="0" y="0"/>
          <a:ext cx="0" cy="0"/>
          <a:chOff x="0" y="0"/>
          <a:chExt cx="0" cy="0"/>
        </a:xfrm>
      </p:grpSpPr>
      <p:sp>
        <p:nvSpPr>
          <p:cNvPr id="2295" name="Google Shape;2295;gb7f9929613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6" name="Google Shape;2296;gb7f9929613_0_4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b6f31fe010_0_19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b6f31fe010_0_19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0"/>
        <p:cNvGrpSpPr/>
        <p:nvPr/>
      </p:nvGrpSpPr>
      <p:grpSpPr>
        <a:xfrm>
          <a:off x="0" y="0"/>
          <a:ext cx="0" cy="0"/>
          <a:chOff x="0" y="0"/>
          <a:chExt cx="0" cy="0"/>
        </a:xfrm>
      </p:grpSpPr>
      <p:sp>
        <p:nvSpPr>
          <p:cNvPr id="2031" name="Google Shape;2031;gb6f31fe010_0_2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2" name="Google Shape;2032;gb6f31fe010_0_2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4404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7"/>
        <p:cNvGrpSpPr/>
        <p:nvPr/>
      </p:nvGrpSpPr>
      <p:grpSpPr>
        <a:xfrm>
          <a:off x="0" y="0"/>
          <a:ext cx="0" cy="0"/>
          <a:chOff x="0" y="0"/>
          <a:chExt cx="0" cy="0"/>
        </a:xfrm>
      </p:grpSpPr>
      <p:sp>
        <p:nvSpPr>
          <p:cNvPr id="2598" name="Google Shape;2598;gb7f9929613_0_13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9" name="Google Shape;2599;gb7f9929613_0_1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ge1f18fb45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7" name="Google Shape;2227;ge1f18fb45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0841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3"/>
        <p:cNvGrpSpPr/>
        <p:nvPr/>
      </p:nvGrpSpPr>
      <p:grpSpPr>
        <a:xfrm>
          <a:off x="0" y="0"/>
          <a:ext cx="0" cy="0"/>
          <a:chOff x="0" y="0"/>
          <a:chExt cx="0" cy="0"/>
        </a:xfrm>
      </p:grpSpPr>
      <p:sp>
        <p:nvSpPr>
          <p:cNvPr id="1554" name="Google Shape;1554;ge1f18fb453_2_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5" name="Google Shape;1555;ge1f18fb453_2_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ge1f18fb453_2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3" name="Google Shape;1713;ge1f18fb453_2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1"/>
        <p:cNvGrpSpPr/>
        <p:nvPr/>
      </p:nvGrpSpPr>
      <p:grpSpPr>
        <a:xfrm>
          <a:off x="0" y="0"/>
          <a:ext cx="0" cy="0"/>
          <a:chOff x="0" y="0"/>
          <a:chExt cx="0" cy="0"/>
        </a:xfrm>
      </p:grpSpPr>
      <p:sp>
        <p:nvSpPr>
          <p:cNvPr id="1212" name="Google Shape;1212;ge1f18fb453_2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3" name="Google Shape;1213;ge1f18fb453_2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4"/>
        <p:cNvGrpSpPr/>
        <p:nvPr/>
      </p:nvGrpSpPr>
      <p:grpSpPr>
        <a:xfrm>
          <a:off x="0" y="0"/>
          <a:ext cx="0" cy="0"/>
          <a:chOff x="0" y="0"/>
          <a:chExt cx="0" cy="0"/>
        </a:xfrm>
      </p:grpSpPr>
      <p:sp>
        <p:nvSpPr>
          <p:cNvPr id="1415" name="Google Shape;1415;ge1f18fb453_2_5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6" name="Google Shape;1416;ge1f18fb453_2_5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ge1f18fb453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1" name="Google Shape;2171;ge1f18fb453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e1f18fb453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e1f18fb453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5 MINUTES - BRI </a:t>
            </a:r>
          </a:p>
          <a:p>
            <a:pPr>
              <a:buNone/>
            </a:pPr>
            <a:r>
              <a:rPr lang="en-US"/>
              <a:t>·  Give a brief company history (including mission/ vision, </a:t>
            </a:r>
            <a:r>
              <a:rPr lang="en-US" err="1"/>
              <a:t>etc</a:t>
            </a:r>
            <a:r>
              <a:rPr lang="en-US"/>
              <a:t>) </a:t>
            </a:r>
          </a:p>
          <a:p>
            <a:pPr>
              <a:buNone/>
            </a:pPr>
            <a:r>
              <a:rPr lang="en-US"/>
              <a:t>·  Give brief information on present business strategies and corporate strategies (including  present product lines) </a:t>
            </a:r>
          </a:p>
          <a:p>
            <a:pPr>
              <a:buNone/>
            </a:pPr>
            <a:r>
              <a:rPr lang="en-US"/>
              <a:t>·  Give brief information on main competitors </a:t>
            </a:r>
          </a:p>
          <a:p>
            <a:pPr>
              <a:buNone/>
            </a:pPr>
            <a:r>
              <a:rPr lang="en-US"/>
              <a:t>·  Include financial analysis information about the organization here. </a:t>
            </a:r>
          </a:p>
          <a:p>
            <a:pPr>
              <a:buNone/>
            </a:pPr>
            <a:endParaRPr lang="en-US"/>
          </a:p>
          <a:p>
            <a:pPr>
              <a:buNone/>
            </a:pPr>
            <a:r>
              <a:rPr lang="en-US"/>
              <a:t> </a:t>
            </a:r>
            <a:br>
              <a:rPr lang="en-US"/>
            </a:br>
            <a:endParaRPr lang="en-US"/>
          </a:p>
          <a:p>
            <a:pPr marL="0" lvl="0" indent="0" algn="l">
              <a:spcBef>
                <a:spcPts val="0"/>
              </a:spcBef>
              <a:spcAft>
                <a:spcPts val="0"/>
              </a:spcAft>
              <a:buNone/>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e1f18fb453_2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e1f18fb453_2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ge1f18fb453_2_16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6" name="Google Shape;1376;ge1f18fb453_2_16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First Logo: 1997-2000</a:t>
            </a:r>
          </a:p>
          <a:p>
            <a:pPr lvl="0" algn="l">
              <a:spcBef>
                <a:spcPts val="0"/>
              </a:spcBef>
              <a:spcAft>
                <a:spcPts val="0"/>
              </a:spcAft>
              <a:buNone/>
            </a:pPr>
            <a:r>
              <a:rPr lang="en-US"/>
              <a:t>Second Logo: 2000-2001</a:t>
            </a:r>
          </a:p>
          <a:p>
            <a:pPr lvl="0" algn="l">
              <a:spcBef>
                <a:spcPts val="0"/>
              </a:spcBef>
              <a:spcAft>
                <a:spcPts val="0"/>
              </a:spcAft>
              <a:buNone/>
            </a:pPr>
            <a:r>
              <a:rPr lang="en-US"/>
              <a:t>Third Logo: 2001-2014</a:t>
            </a:r>
          </a:p>
          <a:p>
            <a:pPr lvl="0" algn="l">
              <a:spcBef>
                <a:spcPts val="0"/>
              </a:spcBef>
              <a:spcAft>
                <a:spcPts val="0"/>
              </a:spcAft>
              <a:buNone/>
            </a:pPr>
            <a:r>
              <a:rPr lang="en-US"/>
              <a:t>Fourth Logo: 2014-now</a:t>
            </a:r>
          </a:p>
          <a:p>
            <a:pPr lvl="0" algn="l">
              <a:spcBef>
                <a:spcPts val="0"/>
              </a:spcBef>
              <a:spcAft>
                <a:spcPts val="0"/>
              </a:spcAft>
              <a:buNone/>
            </a:pPr>
            <a:r>
              <a:rPr lang="en-US" b="0" i="1"/>
              <a:t>*The singular N used on most social media was made in 2016</a:t>
            </a:r>
            <a:endParaRPr lang="en-US"/>
          </a:p>
          <a:p>
            <a:pPr>
              <a:buNone/>
            </a:pPr>
            <a:endParaRPr lang="en-US" i="1"/>
          </a:p>
          <a:p>
            <a:pPr>
              <a:buNone/>
            </a:pPr>
            <a:r>
              <a:rPr lang="en-US"/>
              <a:t>●Company was founded </a:t>
            </a:r>
            <a:r>
              <a:rPr lang="en-US" b="0" i="0"/>
              <a:t>in 1997</a:t>
            </a:r>
            <a:r>
              <a:rPr lang="en-US"/>
              <a:t> by Reed Hastings and Marc Rudolph.</a:t>
            </a:r>
          </a:p>
          <a:p>
            <a:pPr>
              <a:buNone/>
            </a:pPr>
            <a:r>
              <a:rPr lang="en-US"/>
              <a:t>●</a:t>
            </a:r>
            <a:r>
              <a:rPr lang="en-US" b="0" i="0"/>
              <a:t>Website </a:t>
            </a:r>
            <a:r>
              <a:rPr lang="en-US"/>
              <a:t>was </a:t>
            </a:r>
            <a:r>
              <a:rPr lang="en-US" b="0" i="0"/>
              <a:t>started in 1998 and Amazon offered to buy it </a:t>
            </a:r>
            <a:r>
              <a:rPr lang="en-US"/>
              <a:t>soon after </a:t>
            </a:r>
            <a:r>
              <a:rPr lang="en-US" b="0" i="0"/>
              <a:t>(declined the offer</a:t>
            </a:r>
            <a:r>
              <a:rPr lang="en-US"/>
              <a:t>).</a:t>
            </a:r>
          </a:p>
          <a:p>
            <a:pPr lvl="0" algn="l">
              <a:spcBef>
                <a:spcPts val="0"/>
              </a:spcBef>
              <a:spcAft>
                <a:spcPts val="0"/>
              </a:spcAft>
              <a:buNone/>
            </a:pPr>
            <a:r>
              <a:rPr lang="en-US"/>
              <a:t>●</a:t>
            </a:r>
            <a:r>
              <a:rPr lang="en-US" b="0" i="0"/>
              <a:t>Marc Randolph stepped down as CEO in 1999, and later left in 2003</a:t>
            </a:r>
            <a:r>
              <a:rPr lang="en-US"/>
              <a:t>.</a:t>
            </a:r>
          </a:p>
          <a:p>
            <a:pPr>
              <a:buNone/>
            </a:pPr>
            <a:r>
              <a:rPr lang="en-US"/>
              <a:t>●</a:t>
            </a:r>
            <a:r>
              <a:rPr lang="en-US" b="0" i="0"/>
              <a:t>In 2000, Netflix founders offered to sell </a:t>
            </a:r>
            <a:r>
              <a:rPr lang="en-US"/>
              <a:t>out </a:t>
            </a:r>
            <a:r>
              <a:rPr lang="en-US" b="0" i="0"/>
              <a:t>to Blockbuster </a:t>
            </a:r>
            <a:r>
              <a:rPr lang="en-US"/>
              <a:t>but were </a:t>
            </a:r>
            <a:r>
              <a:rPr lang="en-US" b="0" i="0"/>
              <a:t>turned down.</a:t>
            </a:r>
            <a:endParaRPr lang="en-US"/>
          </a:p>
          <a:p>
            <a:pPr lvl="0" algn="l">
              <a:spcBef>
                <a:spcPts val="0"/>
              </a:spcBef>
              <a:spcAft>
                <a:spcPts val="0"/>
              </a:spcAft>
              <a:buNone/>
            </a:pPr>
            <a:r>
              <a:rPr lang="en-US"/>
              <a:t>●</a:t>
            </a:r>
            <a:r>
              <a:rPr lang="en-US" b="0" i="0"/>
              <a:t>Went Public in 2002</a:t>
            </a:r>
            <a:r>
              <a:rPr lang="en-US"/>
              <a:t>.</a:t>
            </a:r>
          </a:p>
          <a:p>
            <a:pPr>
              <a:buNone/>
            </a:pPr>
            <a:r>
              <a:rPr lang="en-US"/>
              <a:t>●</a:t>
            </a:r>
            <a:r>
              <a:rPr lang="en-US" b="0" i="0"/>
              <a:t>Streaming </a:t>
            </a:r>
            <a:r>
              <a:rPr lang="en-US"/>
              <a:t>was </a:t>
            </a:r>
            <a:r>
              <a:rPr lang="en-US" b="0" i="0"/>
              <a:t>introduced in 2007</a:t>
            </a:r>
            <a:r>
              <a:rPr lang="en-US"/>
              <a:t>.</a:t>
            </a:r>
          </a:p>
          <a:p>
            <a:pPr>
              <a:buNone/>
            </a:pPr>
            <a:r>
              <a:rPr lang="en-US"/>
              <a:t>●Partnered </a:t>
            </a:r>
            <a:r>
              <a:rPr lang="en-US" b="0" i="0"/>
              <a:t>with electronic companies </a:t>
            </a:r>
            <a:r>
              <a:rPr lang="en-US"/>
              <a:t>in 2009 </a:t>
            </a:r>
            <a:r>
              <a:rPr lang="en-US" b="0" i="0"/>
              <a:t>to get on smart TVs and gaming consoles.</a:t>
            </a:r>
            <a:endParaRPr lang="en-US"/>
          </a:p>
          <a:p>
            <a:pPr>
              <a:buNone/>
            </a:pPr>
            <a:r>
              <a:rPr lang="en-US"/>
              <a:t>●In </a:t>
            </a:r>
            <a:r>
              <a:rPr lang="en-US" b="0" i="0"/>
              <a:t>2013 </a:t>
            </a:r>
            <a:r>
              <a:rPr lang="en-US"/>
              <a:t>Netflix </a:t>
            </a:r>
            <a:r>
              <a:rPr lang="en-US" b="0" i="0"/>
              <a:t>introduced original programming</a:t>
            </a:r>
            <a:r>
              <a:rPr lang="en-US"/>
              <a:t> such as </a:t>
            </a:r>
            <a:r>
              <a:rPr lang="en-US" b="0" i="0"/>
              <a:t>House of Cards and Orange is the New Black</a:t>
            </a:r>
            <a:r>
              <a:rPr lang="en-US"/>
              <a:t>.</a:t>
            </a:r>
          </a:p>
          <a:p>
            <a:pPr>
              <a:buNone/>
            </a:pPr>
            <a:r>
              <a:rPr lang="en-US"/>
              <a:t>●Netflix has had </a:t>
            </a:r>
            <a:r>
              <a:rPr lang="en-US" b="0" i="0"/>
              <a:t>some backlash </a:t>
            </a:r>
            <a:r>
              <a:rPr lang="en-US"/>
              <a:t>over some content such as </a:t>
            </a:r>
            <a:r>
              <a:rPr lang="en-US" b="0" i="0"/>
              <a:t>13 Reasons Why and more recently in 2020 with Cuties.</a:t>
            </a:r>
            <a:endParaRPr lang="en-US"/>
          </a:p>
          <a:p>
            <a:pPr marL="0" lvl="0" indent="0" algn="l">
              <a:spcBef>
                <a:spcPts val="0"/>
              </a:spcBef>
              <a:spcAft>
                <a:spcPts val="0"/>
              </a:spcAft>
              <a:buNone/>
            </a:pPr>
            <a:endParaRPr lang="en-US" b="0" i="0"/>
          </a:p>
          <a:p>
            <a:pPr marL="0" lvl="0" indent="0" algn="l" rtl="0">
              <a:spcBef>
                <a:spcPts val="0"/>
              </a:spcBef>
              <a:spcAft>
                <a:spcPts val="0"/>
              </a:spcAft>
              <a:buNone/>
            </a:pPr>
            <a:endParaRPr b="0" i="0"/>
          </a:p>
        </p:txBody>
      </p:sp>
    </p:spTree>
    <p:extLst>
      <p:ext uri="{BB962C8B-B14F-4D97-AF65-F5344CB8AC3E}">
        <p14:creationId xmlns:p14="http://schemas.microsoft.com/office/powerpoint/2010/main" val="2988338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1"/>
        <p:cNvGrpSpPr/>
        <p:nvPr/>
      </p:nvGrpSpPr>
      <p:grpSpPr>
        <a:xfrm>
          <a:off x="0" y="0"/>
          <a:ext cx="0" cy="0"/>
          <a:chOff x="0" y="0"/>
          <a:chExt cx="0" cy="0"/>
        </a:xfrm>
      </p:grpSpPr>
      <p:sp>
        <p:nvSpPr>
          <p:cNvPr id="1542" name="Google Shape;1542;ge1f18fb453_2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3" name="Google Shape;1543;ge1f18fb453_2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en-US"/>
              <a:t>Netflix Mission’s Statement: To Entertain the World</a:t>
            </a:r>
            <a:endParaRPr lang="en-GB"/>
          </a:p>
          <a:p>
            <a:pPr>
              <a:buNone/>
            </a:pPr>
            <a:r>
              <a:rPr lang="en-US"/>
              <a:t>What: Entertain Who: The World</a:t>
            </a:r>
          </a:p>
          <a:p>
            <a:pPr marL="0" indent="0">
              <a:buNone/>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ge1f18fb45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7" name="Google Shape;2227;ge1f18fb453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Business Level:</a:t>
            </a:r>
          </a:p>
          <a:p>
            <a:pPr marL="0" indent="0">
              <a:buNone/>
            </a:pPr>
            <a:endParaRPr lang="en-US"/>
          </a:p>
          <a:p>
            <a:pPr marL="0" indent="0">
              <a:buNone/>
            </a:pPr>
            <a:r>
              <a:rPr lang="en-US"/>
              <a:t>Corporate Level: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3"/>
        <p:cNvGrpSpPr/>
        <p:nvPr/>
      </p:nvGrpSpPr>
      <p:grpSpPr>
        <a:xfrm>
          <a:off x="0" y="0"/>
          <a:ext cx="0" cy="0"/>
          <a:chOff x="0" y="0"/>
          <a:chExt cx="0" cy="0"/>
        </a:xfrm>
      </p:grpSpPr>
      <p:sp>
        <p:nvSpPr>
          <p:cNvPr id="2254" name="Google Shape;2254;ge1f18fb453_2_17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5" name="Google Shape;2255;ge1f18fb453_2_17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r>
              <a:rPr lang="en-US"/>
              <a:t>Netflix's share of the streaming market has decreased with influx of strong competitors such as Amazon Prime, Disney +, Hulu, and others.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10" name="Google Shape;10;p2"/>
          <p:cNvSpPr txBox="1">
            <a:spLocks noGrp="1"/>
          </p:cNvSpPr>
          <p:nvPr>
            <p:ph type="ctrTitle"/>
          </p:nvPr>
        </p:nvSpPr>
        <p:spPr>
          <a:xfrm>
            <a:off x="745025" y="1050830"/>
            <a:ext cx="4656300" cy="2269200"/>
          </a:xfrm>
          <a:prstGeom prst="rect">
            <a:avLst/>
          </a:prstGeom>
        </p:spPr>
        <p:txBody>
          <a:bodyPr spcFirstLastPara="1" wrap="square" lIns="91425" tIns="91425" rIns="91425" bIns="91425" anchor="ctr" anchorCtr="0">
            <a:normAutofit/>
          </a:bodyPr>
          <a:lstStyle>
            <a:lvl1pPr lvl="0" rtl="0">
              <a:lnSpc>
                <a:spcPct val="90000"/>
              </a:lnSpc>
              <a:spcBef>
                <a:spcPts val="0"/>
              </a:spcBef>
              <a:spcAft>
                <a:spcPts val="0"/>
              </a:spcAft>
              <a:buClr>
                <a:srgbClr val="191919"/>
              </a:buClr>
              <a:buSzPts val="5200"/>
              <a:buNone/>
              <a:defRPr sz="425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txBox="1">
            <a:spLocks noGrp="1"/>
          </p:cNvSpPr>
          <p:nvPr>
            <p:ph type="subTitle" idx="1"/>
          </p:nvPr>
        </p:nvSpPr>
        <p:spPr>
          <a:xfrm>
            <a:off x="1457949" y="3496555"/>
            <a:ext cx="2259900" cy="744000"/>
          </a:xfrm>
          <a:prstGeom prst="rect">
            <a:avLst/>
          </a:prstGeom>
          <a:no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atin typeface="Roboto"/>
                <a:ea typeface="Roboto"/>
                <a:cs typeface="Roboto"/>
                <a:sym typeface="Robo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dk1"/>
        </a:solidFill>
        <a:effectLst/>
      </p:bgPr>
    </p:bg>
    <p:spTree>
      <p:nvGrpSpPr>
        <p:cNvPr id="1" name="Shape 67"/>
        <p:cNvGrpSpPr/>
        <p:nvPr/>
      </p:nvGrpSpPr>
      <p:grpSpPr>
        <a:xfrm>
          <a:off x="0" y="0"/>
          <a:ext cx="0" cy="0"/>
          <a:chOff x="0" y="0"/>
          <a:chExt cx="0" cy="0"/>
        </a:xfrm>
      </p:grpSpPr>
      <p:pic>
        <p:nvPicPr>
          <p:cNvPr id="68" name="Google Shape;68;p13"/>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69" name="Google Shape;69;p13"/>
          <p:cNvSpPr txBox="1">
            <a:spLocks noGrp="1"/>
          </p:cNvSpPr>
          <p:nvPr>
            <p:ph type="title"/>
          </p:nvPr>
        </p:nvSpPr>
        <p:spPr>
          <a:xfrm>
            <a:off x="3733750" y="1418400"/>
            <a:ext cx="4104900" cy="1809900"/>
          </a:xfrm>
          <a:prstGeom prst="rect">
            <a:avLst/>
          </a:prstGeom>
        </p:spPr>
        <p:txBody>
          <a:bodyPr spcFirstLastPara="1" wrap="square" lIns="91425" tIns="91425" rIns="91425" bIns="91425" anchor="ctr" anchorCtr="0">
            <a:normAutofit/>
          </a:bodyPr>
          <a:lstStyle>
            <a:lvl1pPr lvl="0" rtl="0">
              <a:lnSpc>
                <a:spcPct val="90000"/>
              </a:lnSpc>
              <a:spcBef>
                <a:spcPts val="0"/>
              </a:spcBef>
              <a:spcAft>
                <a:spcPts val="0"/>
              </a:spcAft>
              <a:buSzPts val="3600"/>
              <a:buNone/>
              <a:defRPr sz="595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70" name="Google Shape;70;p13"/>
          <p:cNvSpPr txBox="1">
            <a:spLocks noGrp="1"/>
          </p:cNvSpPr>
          <p:nvPr>
            <p:ph type="subTitle" idx="1"/>
          </p:nvPr>
        </p:nvSpPr>
        <p:spPr>
          <a:xfrm>
            <a:off x="3733751" y="3066375"/>
            <a:ext cx="4104900" cy="4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400"/>
              <a:buFont typeface="Roboto"/>
              <a:buNone/>
              <a:defRPr sz="1600">
                <a:solidFill>
                  <a:schemeClr val="lt1"/>
                </a:solidFill>
                <a:latin typeface="Roboto"/>
                <a:ea typeface="Roboto"/>
                <a:cs typeface="Roboto"/>
                <a:sym typeface="Roboto"/>
              </a:defRPr>
            </a:lvl1pPr>
            <a:lvl2pPr lvl="1" algn="ctr" rtl="0">
              <a:lnSpc>
                <a:spcPct val="100000"/>
              </a:lnSpc>
              <a:spcBef>
                <a:spcPts val="0"/>
              </a:spcBef>
              <a:spcAft>
                <a:spcPts val="0"/>
              </a:spcAft>
              <a:buClr>
                <a:schemeClr val="lt1"/>
              </a:buClr>
              <a:buSzPts val="1400"/>
              <a:buFont typeface="Roboto"/>
              <a:buNone/>
              <a:defRPr>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400"/>
              <a:buFont typeface="Roboto"/>
              <a:buNone/>
              <a:defRPr>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400"/>
              <a:buFont typeface="Roboto"/>
              <a:buNone/>
              <a:defRPr>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400"/>
              <a:buFont typeface="Roboto"/>
              <a:buNone/>
              <a:defRPr>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400"/>
              <a:buFont typeface="Roboto"/>
              <a:buNone/>
              <a:defRPr>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400"/>
              <a:buFont typeface="Roboto"/>
              <a:buNone/>
              <a:defRPr>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400"/>
              <a:buFont typeface="Roboto"/>
              <a:buNone/>
              <a:defRPr>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400"/>
              <a:buFont typeface="Roboto"/>
              <a:buNone/>
              <a:defRPr>
                <a:solidFill>
                  <a:schemeClr val="lt1"/>
                </a:solidFill>
                <a:latin typeface="Roboto"/>
                <a:ea typeface="Roboto"/>
                <a:cs typeface="Roboto"/>
                <a:sym typeface="Roboto"/>
              </a:defRPr>
            </a:lvl9pPr>
          </a:lstStyle>
          <a:p>
            <a:endParaRPr/>
          </a:p>
        </p:txBody>
      </p:sp>
      <p:sp>
        <p:nvSpPr>
          <p:cNvPr id="71" name="Google Shape;71;p13"/>
          <p:cNvSpPr txBox="1">
            <a:spLocks noGrp="1"/>
          </p:cNvSpPr>
          <p:nvPr>
            <p:ph type="title" idx="2" hasCustomPrompt="1"/>
          </p:nvPr>
        </p:nvSpPr>
        <p:spPr>
          <a:xfrm>
            <a:off x="834300" y="1128050"/>
            <a:ext cx="3132300" cy="27243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9600"/>
              <a:buNone/>
              <a:defRPr sz="18900">
                <a:solidFill>
                  <a:schemeClr val="lt1"/>
                </a:solidFill>
              </a:defRPr>
            </a:lvl1pPr>
            <a:lvl2pPr lvl="1" algn="ctr" rtl="0">
              <a:spcBef>
                <a:spcPts val="0"/>
              </a:spcBef>
              <a:spcAft>
                <a:spcPts val="0"/>
              </a:spcAft>
              <a:buClr>
                <a:schemeClr val="lt1"/>
              </a:buClr>
              <a:buSzPts val="9600"/>
              <a:buNone/>
              <a:defRPr sz="9600">
                <a:solidFill>
                  <a:schemeClr val="lt1"/>
                </a:solidFill>
              </a:defRPr>
            </a:lvl2pPr>
            <a:lvl3pPr lvl="2" algn="ctr" rtl="0">
              <a:spcBef>
                <a:spcPts val="0"/>
              </a:spcBef>
              <a:spcAft>
                <a:spcPts val="0"/>
              </a:spcAft>
              <a:buClr>
                <a:schemeClr val="lt1"/>
              </a:buClr>
              <a:buSzPts val="9600"/>
              <a:buNone/>
              <a:defRPr sz="9600">
                <a:solidFill>
                  <a:schemeClr val="lt1"/>
                </a:solidFill>
              </a:defRPr>
            </a:lvl3pPr>
            <a:lvl4pPr lvl="3" algn="ctr" rtl="0">
              <a:spcBef>
                <a:spcPts val="0"/>
              </a:spcBef>
              <a:spcAft>
                <a:spcPts val="0"/>
              </a:spcAft>
              <a:buClr>
                <a:schemeClr val="lt1"/>
              </a:buClr>
              <a:buSzPts val="9600"/>
              <a:buNone/>
              <a:defRPr sz="9600">
                <a:solidFill>
                  <a:schemeClr val="lt1"/>
                </a:solidFill>
              </a:defRPr>
            </a:lvl4pPr>
            <a:lvl5pPr lvl="4" algn="ctr" rtl="0">
              <a:spcBef>
                <a:spcPts val="0"/>
              </a:spcBef>
              <a:spcAft>
                <a:spcPts val="0"/>
              </a:spcAft>
              <a:buClr>
                <a:schemeClr val="lt1"/>
              </a:buClr>
              <a:buSzPts val="9600"/>
              <a:buNone/>
              <a:defRPr sz="9600">
                <a:solidFill>
                  <a:schemeClr val="lt1"/>
                </a:solidFill>
              </a:defRPr>
            </a:lvl5pPr>
            <a:lvl6pPr lvl="5" algn="ctr" rtl="0">
              <a:spcBef>
                <a:spcPts val="0"/>
              </a:spcBef>
              <a:spcAft>
                <a:spcPts val="0"/>
              </a:spcAft>
              <a:buClr>
                <a:schemeClr val="lt1"/>
              </a:buClr>
              <a:buSzPts val="9600"/>
              <a:buNone/>
              <a:defRPr sz="9600">
                <a:solidFill>
                  <a:schemeClr val="lt1"/>
                </a:solidFill>
              </a:defRPr>
            </a:lvl6pPr>
            <a:lvl7pPr lvl="6" algn="ctr" rtl="0">
              <a:spcBef>
                <a:spcPts val="0"/>
              </a:spcBef>
              <a:spcAft>
                <a:spcPts val="0"/>
              </a:spcAft>
              <a:buClr>
                <a:schemeClr val="lt1"/>
              </a:buClr>
              <a:buSzPts val="9600"/>
              <a:buNone/>
              <a:defRPr sz="9600">
                <a:solidFill>
                  <a:schemeClr val="lt1"/>
                </a:solidFill>
              </a:defRPr>
            </a:lvl7pPr>
            <a:lvl8pPr lvl="7" algn="ctr" rtl="0">
              <a:spcBef>
                <a:spcPts val="0"/>
              </a:spcBef>
              <a:spcAft>
                <a:spcPts val="0"/>
              </a:spcAft>
              <a:buClr>
                <a:schemeClr val="lt1"/>
              </a:buClr>
              <a:buSzPts val="9600"/>
              <a:buNone/>
              <a:defRPr sz="9600">
                <a:solidFill>
                  <a:schemeClr val="lt1"/>
                </a:solidFill>
              </a:defRPr>
            </a:lvl8pPr>
            <a:lvl9pPr lvl="8" algn="ctr" rtl="0">
              <a:spcBef>
                <a:spcPts val="0"/>
              </a:spcBef>
              <a:spcAft>
                <a:spcPts val="0"/>
              </a:spcAft>
              <a:buClr>
                <a:schemeClr val="lt1"/>
              </a:buClr>
              <a:buSzPts val="9600"/>
              <a:buNone/>
              <a:defRPr sz="9600">
                <a:solidFill>
                  <a:schemeClr val="lt1"/>
                </a:solidFill>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72"/>
        <p:cNvGrpSpPr/>
        <p:nvPr/>
      </p:nvGrpSpPr>
      <p:grpSpPr>
        <a:xfrm>
          <a:off x="0" y="0"/>
          <a:ext cx="0" cy="0"/>
          <a:chOff x="0" y="0"/>
          <a:chExt cx="0" cy="0"/>
        </a:xfrm>
      </p:grpSpPr>
      <p:pic>
        <p:nvPicPr>
          <p:cNvPr id="73" name="Google Shape;73;p14"/>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74" name="Google Shape;74;p14"/>
          <p:cNvSpPr txBox="1">
            <a:spLocks noGrp="1"/>
          </p:cNvSpPr>
          <p:nvPr>
            <p:ph type="title"/>
          </p:nvPr>
        </p:nvSpPr>
        <p:spPr>
          <a:xfrm>
            <a:off x="720000" y="3212813"/>
            <a:ext cx="4314300" cy="5319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75" name="Google Shape;75;p14"/>
          <p:cNvSpPr txBox="1">
            <a:spLocks noGrp="1"/>
          </p:cNvSpPr>
          <p:nvPr>
            <p:ph type="subTitle" idx="1"/>
          </p:nvPr>
        </p:nvSpPr>
        <p:spPr>
          <a:xfrm>
            <a:off x="720000" y="1208300"/>
            <a:ext cx="4314300" cy="2102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2500"/>
              <a:buNone/>
              <a:defRPr sz="2500">
                <a:solidFill>
                  <a:schemeClr val="lt1"/>
                </a:solidFill>
                <a:latin typeface="Roboto"/>
                <a:ea typeface="Roboto"/>
                <a:cs typeface="Roboto"/>
                <a:sym typeface="Roboto"/>
              </a:defRPr>
            </a:lvl1pPr>
            <a:lvl2pPr lvl="1" algn="ctr" rtl="0">
              <a:lnSpc>
                <a:spcPct val="100000"/>
              </a:lnSpc>
              <a:spcBef>
                <a:spcPts val="0"/>
              </a:spcBef>
              <a:spcAft>
                <a:spcPts val="0"/>
              </a:spcAft>
              <a:buClr>
                <a:schemeClr val="lt1"/>
              </a:buClr>
              <a:buSzPts val="2500"/>
              <a:buNone/>
              <a:defRPr sz="2500">
                <a:solidFill>
                  <a:schemeClr val="lt1"/>
                </a:solidFill>
              </a:defRPr>
            </a:lvl2pPr>
            <a:lvl3pPr lvl="2" algn="ctr" rtl="0">
              <a:lnSpc>
                <a:spcPct val="100000"/>
              </a:lnSpc>
              <a:spcBef>
                <a:spcPts val="0"/>
              </a:spcBef>
              <a:spcAft>
                <a:spcPts val="0"/>
              </a:spcAft>
              <a:buClr>
                <a:schemeClr val="lt1"/>
              </a:buClr>
              <a:buSzPts val="2500"/>
              <a:buNone/>
              <a:defRPr sz="2500">
                <a:solidFill>
                  <a:schemeClr val="lt1"/>
                </a:solidFill>
              </a:defRPr>
            </a:lvl3pPr>
            <a:lvl4pPr lvl="3" algn="ctr" rtl="0">
              <a:lnSpc>
                <a:spcPct val="100000"/>
              </a:lnSpc>
              <a:spcBef>
                <a:spcPts val="0"/>
              </a:spcBef>
              <a:spcAft>
                <a:spcPts val="0"/>
              </a:spcAft>
              <a:buClr>
                <a:schemeClr val="lt1"/>
              </a:buClr>
              <a:buSzPts val="2500"/>
              <a:buNone/>
              <a:defRPr sz="2500">
                <a:solidFill>
                  <a:schemeClr val="lt1"/>
                </a:solidFill>
              </a:defRPr>
            </a:lvl4pPr>
            <a:lvl5pPr lvl="4" algn="ctr" rtl="0">
              <a:lnSpc>
                <a:spcPct val="100000"/>
              </a:lnSpc>
              <a:spcBef>
                <a:spcPts val="0"/>
              </a:spcBef>
              <a:spcAft>
                <a:spcPts val="0"/>
              </a:spcAft>
              <a:buClr>
                <a:schemeClr val="lt1"/>
              </a:buClr>
              <a:buSzPts val="2500"/>
              <a:buNone/>
              <a:defRPr sz="2500">
                <a:solidFill>
                  <a:schemeClr val="lt1"/>
                </a:solidFill>
              </a:defRPr>
            </a:lvl5pPr>
            <a:lvl6pPr lvl="5" algn="ctr" rtl="0">
              <a:lnSpc>
                <a:spcPct val="100000"/>
              </a:lnSpc>
              <a:spcBef>
                <a:spcPts val="0"/>
              </a:spcBef>
              <a:spcAft>
                <a:spcPts val="0"/>
              </a:spcAft>
              <a:buClr>
                <a:schemeClr val="lt1"/>
              </a:buClr>
              <a:buSzPts val="2500"/>
              <a:buNone/>
              <a:defRPr sz="2500">
                <a:solidFill>
                  <a:schemeClr val="lt1"/>
                </a:solidFill>
              </a:defRPr>
            </a:lvl6pPr>
            <a:lvl7pPr lvl="6" algn="ctr" rtl="0">
              <a:lnSpc>
                <a:spcPct val="100000"/>
              </a:lnSpc>
              <a:spcBef>
                <a:spcPts val="0"/>
              </a:spcBef>
              <a:spcAft>
                <a:spcPts val="0"/>
              </a:spcAft>
              <a:buClr>
                <a:schemeClr val="lt1"/>
              </a:buClr>
              <a:buSzPts val="2500"/>
              <a:buNone/>
              <a:defRPr sz="2500">
                <a:solidFill>
                  <a:schemeClr val="lt1"/>
                </a:solidFill>
              </a:defRPr>
            </a:lvl7pPr>
            <a:lvl8pPr lvl="7" algn="ctr" rtl="0">
              <a:lnSpc>
                <a:spcPct val="100000"/>
              </a:lnSpc>
              <a:spcBef>
                <a:spcPts val="0"/>
              </a:spcBef>
              <a:spcAft>
                <a:spcPts val="0"/>
              </a:spcAft>
              <a:buClr>
                <a:schemeClr val="lt1"/>
              </a:buClr>
              <a:buSzPts val="2500"/>
              <a:buNone/>
              <a:defRPr sz="2500">
                <a:solidFill>
                  <a:schemeClr val="lt1"/>
                </a:solidFill>
              </a:defRPr>
            </a:lvl8pPr>
            <a:lvl9pPr lvl="8" algn="ctr" rtl="0">
              <a:lnSpc>
                <a:spcPct val="100000"/>
              </a:lnSpc>
              <a:spcBef>
                <a:spcPts val="0"/>
              </a:spcBef>
              <a:spcAft>
                <a:spcPts val="0"/>
              </a:spcAft>
              <a:buClr>
                <a:schemeClr val="lt1"/>
              </a:buClr>
              <a:buSzPts val="2500"/>
              <a:buNone/>
              <a:defRPr sz="2500">
                <a:solidFill>
                  <a:schemeClr val="l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p:cSld name="BLANK_1_1_1">
    <p:spTree>
      <p:nvGrpSpPr>
        <p:cNvPr id="1" name="Shape 76"/>
        <p:cNvGrpSpPr/>
        <p:nvPr/>
      </p:nvGrpSpPr>
      <p:grpSpPr>
        <a:xfrm>
          <a:off x="0" y="0"/>
          <a:ext cx="0" cy="0"/>
          <a:chOff x="0" y="0"/>
          <a:chExt cx="0" cy="0"/>
        </a:xfrm>
      </p:grpSpPr>
      <p:pic>
        <p:nvPicPr>
          <p:cNvPr id="77" name="Google Shape;77;p15"/>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78" name="Google Shape;78;p15"/>
          <p:cNvSpPr txBox="1">
            <a:spLocks noGrp="1"/>
          </p:cNvSpPr>
          <p:nvPr>
            <p:ph type="title"/>
          </p:nvPr>
        </p:nvSpPr>
        <p:spPr>
          <a:xfrm>
            <a:off x="602575" y="734700"/>
            <a:ext cx="30249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b="1">
                <a:solidFill>
                  <a:srgbClr val="E50914"/>
                </a:solidFill>
                <a:latin typeface="Roboto Condensed"/>
                <a:ea typeface="Roboto Condensed"/>
                <a:cs typeface="Roboto Condensed"/>
                <a:sym typeface="Roboto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9" name="Google Shape;79;p15"/>
          <p:cNvSpPr txBox="1">
            <a:spLocks noGrp="1"/>
          </p:cNvSpPr>
          <p:nvPr>
            <p:ph type="subTitle" idx="1"/>
          </p:nvPr>
        </p:nvSpPr>
        <p:spPr>
          <a:xfrm>
            <a:off x="602575" y="2174700"/>
            <a:ext cx="2907600" cy="1615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Roboto"/>
                <a:ea typeface="Roboto"/>
                <a:cs typeface="Roboto"/>
                <a:sym typeface="Robo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15"/>
          <p:cNvSpPr txBox="1">
            <a:spLocks noGrp="1"/>
          </p:cNvSpPr>
          <p:nvPr>
            <p:ph type="title" idx="2"/>
          </p:nvPr>
        </p:nvSpPr>
        <p:spPr>
          <a:xfrm>
            <a:off x="602575" y="1647000"/>
            <a:ext cx="2907600" cy="527700"/>
          </a:xfrm>
          <a:prstGeom prst="rect">
            <a:avLst/>
          </a:prstGeom>
        </p:spPr>
        <p:txBody>
          <a:bodyPr spcFirstLastPara="1" wrap="square" lIns="91425" tIns="91425" rIns="91425" bIns="91425" anchor="ctr" anchorCtr="0">
            <a:normAutofit/>
          </a:bodyPr>
          <a:lstStyle>
            <a:lvl1pPr lvl="0"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cxnSp>
        <p:nvCxnSpPr>
          <p:cNvPr id="81" name="Google Shape;81;p15"/>
          <p:cNvCxnSpPr/>
          <p:nvPr/>
        </p:nvCxnSpPr>
        <p:spPr>
          <a:xfrm>
            <a:off x="518225" y="885425"/>
            <a:ext cx="0" cy="271200"/>
          </a:xfrm>
          <a:prstGeom prst="straightConnector1">
            <a:avLst/>
          </a:prstGeom>
          <a:noFill/>
          <a:ln w="28575" cap="flat" cmpd="sng">
            <a:solidFill>
              <a:srgbClr val="E50914"/>
            </a:solidFill>
            <a:prstDash val="solid"/>
            <a:round/>
            <a:headEnd type="none" w="med" len="med"/>
            <a:tailEnd type="none" w="med" len="med"/>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1">
  <p:cSld name="BLANK_1_1_1_1">
    <p:spTree>
      <p:nvGrpSpPr>
        <p:cNvPr id="1" name="Shape 82"/>
        <p:cNvGrpSpPr/>
        <p:nvPr/>
      </p:nvGrpSpPr>
      <p:grpSpPr>
        <a:xfrm>
          <a:off x="0" y="0"/>
          <a:ext cx="0" cy="0"/>
          <a:chOff x="0" y="0"/>
          <a:chExt cx="0" cy="0"/>
        </a:xfrm>
      </p:grpSpPr>
      <p:pic>
        <p:nvPicPr>
          <p:cNvPr id="83" name="Google Shape;83;p16"/>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84" name="Google Shape;84;p16"/>
          <p:cNvSpPr txBox="1">
            <a:spLocks noGrp="1"/>
          </p:cNvSpPr>
          <p:nvPr>
            <p:ph type="title"/>
          </p:nvPr>
        </p:nvSpPr>
        <p:spPr>
          <a:xfrm>
            <a:off x="602575" y="734700"/>
            <a:ext cx="60159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b="1">
                <a:solidFill>
                  <a:srgbClr val="E50914"/>
                </a:solidFill>
                <a:latin typeface="Roboto Condensed"/>
                <a:ea typeface="Roboto Condensed"/>
                <a:cs typeface="Roboto Condensed"/>
                <a:sym typeface="Roboto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5" name="Google Shape;85;p16"/>
          <p:cNvSpPr txBox="1">
            <a:spLocks noGrp="1"/>
          </p:cNvSpPr>
          <p:nvPr>
            <p:ph type="body" idx="1"/>
          </p:nvPr>
        </p:nvSpPr>
        <p:spPr>
          <a:xfrm>
            <a:off x="602575" y="1410450"/>
            <a:ext cx="7821300" cy="31932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AutoNum type="arabicPeriod"/>
              <a:defRPr sz="1100"/>
            </a:lvl1pPr>
            <a:lvl2pPr marL="914400" lvl="1" indent="-304800" rtl="0">
              <a:lnSpc>
                <a:spcPct val="115000"/>
              </a:lnSpc>
              <a:spcBef>
                <a:spcPts val="0"/>
              </a:spcBef>
              <a:spcAft>
                <a:spcPts val="0"/>
              </a:spcAft>
              <a:buClr>
                <a:srgbClr val="434343"/>
              </a:buClr>
              <a:buSzPts val="1200"/>
              <a:buFont typeface="Roboto Condensed Light"/>
              <a:buAutoNum type="alphaLcPeriod"/>
              <a:defRPr/>
            </a:lvl2pPr>
            <a:lvl3pPr marL="1371600" lvl="2" indent="-304800" rtl="0">
              <a:lnSpc>
                <a:spcPct val="115000"/>
              </a:lnSpc>
              <a:spcBef>
                <a:spcPts val="0"/>
              </a:spcBef>
              <a:spcAft>
                <a:spcPts val="0"/>
              </a:spcAft>
              <a:buClr>
                <a:srgbClr val="434343"/>
              </a:buClr>
              <a:buSzPts val="1200"/>
              <a:buFont typeface="Roboto Condensed Light"/>
              <a:buAutoNum type="romanLcPeriod"/>
              <a:defRPr/>
            </a:lvl3pPr>
            <a:lvl4pPr marL="1828800" lvl="3" indent="-304800" rtl="0">
              <a:lnSpc>
                <a:spcPct val="115000"/>
              </a:lnSpc>
              <a:spcBef>
                <a:spcPts val="0"/>
              </a:spcBef>
              <a:spcAft>
                <a:spcPts val="0"/>
              </a:spcAft>
              <a:buClr>
                <a:srgbClr val="434343"/>
              </a:buClr>
              <a:buSzPts val="1200"/>
              <a:buFont typeface="Roboto Condensed Light"/>
              <a:buAutoNum type="arabicPeriod"/>
              <a:defRPr/>
            </a:lvl4pPr>
            <a:lvl5pPr marL="2286000" lvl="4" indent="-304800" rtl="0">
              <a:lnSpc>
                <a:spcPct val="115000"/>
              </a:lnSpc>
              <a:spcBef>
                <a:spcPts val="0"/>
              </a:spcBef>
              <a:spcAft>
                <a:spcPts val="0"/>
              </a:spcAft>
              <a:buClr>
                <a:srgbClr val="434343"/>
              </a:buClr>
              <a:buSzPts val="1200"/>
              <a:buFont typeface="Roboto Condensed Light"/>
              <a:buAutoNum type="alphaLcPeriod"/>
              <a:defRPr/>
            </a:lvl5pPr>
            <a:lvl6pPr marL="2743200" lvl="5" indent="-304800" rtl="0">
              <a:lnSpc>
                <a:spcPct val="115000"/>
              </a:lnSpc>
              <a:spcBef>
                <a:spcPts val="0"/>
              </a:spcBef>
              <a:spcAft>
                <a:spcPts val="0"/>
              </a:spcAft>
              <a:buClr>
                <a:srgbClr val="434343"/>
              </a:buClr>
              <a:buSzPts val="1200"/>
              <a:buFont typeface="Roboto Condensed Light"/>
              <a:buAutoNum type="romanLcPeriod"/>
              <a:defRPr/>
            </a:lvl6pPr>
            <a:lvl7pPr marL="3200400" lvl="6" indent="-304800" rtl="0">
              <a:lnSpc>
                <a:spcPct val="115000"/>
              </a:lnSpc>
              <a:spcBef>
                <a:spcPts val="0"/>
              </a:spcBef>
              <a:spcAft>
                <a:spcPts val="0"/>
              </a:spcAft>
              <a:buClr>
                <a:srgbClr val="434343"/>
              </a:buClr>
              <a:buSzPts val="1200"/>
              <a:buFont typeface="Roboto Condensed Light"/>
              <a:buAutoNum type="arabicPeriod"/>
              <a:defRPr/>
            </a:lvl7pPr>
            <a:lvl8pPr marL="3657600" lvl="7" indent="-304800" rtl="0">
              <a:lnSpc>
                <a:spcPct val="115000"/>
              </a:lnSpc>
              <a:spcBef>
                <a:spcPts val="0"/>
              </a:spcBef>
              <a:spcAft>
                <a:spcPts val="0"/>
              </a:spcAft>
              <a:buClr>
                <a:srgbClr val="434343"/>
              </a:buClr>
              <a:buSzPts val="1200"/>
              <a:buFont typeface="Roboto Condensed Light"/>
              <a:buAutoNum type="alphaLcPeriod"/>
              <a:defRPr/>
            </a:lvl8pPr>
            <a:lvl9pPr marL="4114800" lvl="8" indent="-304800" rtl="0">
              <a:lnSpc>
                <a:spcPct val="115000"/>
              </a:lnSpc>
              <a:spcBef>
                <a:spcPts val="0"/>
              </a:spcBef>
              <a:spcAft>
                <a:spcPts val="0"/>
              </a:spcAft>
              <a:buClr>
                <a:srgbClr val="434343"/>
              </a:buClr>
              <a:buSzPts val="1200"/>
              <a:buFont typeface="Roboto Condensed Light"/>
              <a:buAutoNum type="romanLcPeriod"/>
              <a:defRPr/>
            </a:lvl9pPr>
          </a:lstStyle>
          <a:p>
            <a:endParaRPr/>
          </a:p>
        </p:txBody>
      </p:sp>
      <p:cxnSp>
        <p:nvCxnSpPr>
          <p:cNvPr id="86" name="Google Shape;86;p16"/>
          <p:cNvCxnSpPr/>
          <p:nvPr/>
        </p:nvCxnSpPr>
        <p:spPr>
          <a:xfrm>
            <a:off x="518225" y="885425"/>
            <a:ext cx="0" cy="271200"/>
          </a:xfrm>
          <a:prstGeom prst="straightConnector1">
            <a:avLst/>
          </a:prstGeom>
          <a:noFill/>
          <a:ln w="28575" cap="flat" cmpd="sng">
            <a:solidFill>
              <a:srgbClr val="E50914"/>
            </a:solidFill>
            <a:prstDash val="solid"/>
            <a:round/>
            <a:headEnd type="none" w="med" len="med"/>
            <a:tailEnd type="none" w="med" len="med"/>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87"/>
        <p:cNvGrpSpPr/>
        <p:nvPr/>
      </p:nvGrpSpPr>
      <p:grpSpPr>
        <a:xfrm>
          <a:off x="0" y="0"/>
          <a:ext cx="0" cy="0"/>
          <a:chOff x="0" y="0"/>
          <a:chExt cx="0" cy="0"/>
        </a:xfrm>
      </p:grpSpPr>
      <p:pic>
        <p:nvPicPr>
          <p:cNvPr id="88" name="Google Shape;88;p17"/>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89" name="Google Shape;89;p17"/>
          <p:cNvSpPr txBox="1">
            <a:spLocks noGrp="1"/>
          </p:cNvSpPr>
          <p:nvPr>
            <p:ph type="title"/>
          </p:nvPr>
        </p:nvSpPr>
        <p:spPr>
          <a:xfrm>
            <a:off x="602575" y="734675"/>
            <a:ext cx="78216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b="1">
                <a:solidFill>
                  <a:srgbClr val="E50914"/>
                </a:solidFill>
                <a:latin typeface="Roboto Condensed"/>
                <a:ea typeface="Roboto Condensed"/>
                <a:cs typeface="Roboto Condensed"/>
                <a:sym typeface="Roboto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0" name="Google Shape;90;p17"/>
          <p:cNvSpPr txBox="1">
            <a:spLocks noGrp="1"/>
          </p:cNvSpPr>
          <p:nvPr>
            <p:ph type="subTitle" idx="1"/>
          </p:nvPr>
        </p:nvSpPr>
        <p:spPr>
          <a:xfrm>
            <a:off x="720000" y="2193175"/>
            <a:ext cx="4828500" cy="45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2500"/>
              <a:buFont typeface="Roboto Condensed"/>
              <a:buNone/>
              <a:defRPr sz="2000" b="1">
                <a:solidFill>
                  <a:schemeClr val="accent2"/>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accent2"/>
              </a:buClr>
              <a:buSzPts val="2500"/>
              <a:buFont typeface="Roboto Condensed"/>
              <a:buNone/>
              <a:defRPr sz="2500" b="1">
                <a:solidFill>
                  <a:schemeClr val="accent2"/>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accent2"/>
              </a:buClr>
              <a:buSzPts val="2500"/>
              <a:buFont typeface="Roboto Condensed"/>
              <a:buNone/>
              <a:defRPr sz="2500" b="1">
                <a:solidFill>
                  <a:schemeClr val="accent2"/>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accent2"/>
              </a:buClr>
              <a:buSzPts val="2500"/>
              <a:buFont typeface="Roboto Condensed"/>
              <a:buNone/>
              <a:defRPr sz="2500" b="1">
                <a:solidFill>
                  <a:schemeClr val="accent2"/>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accent2"/>
              </a:buClr>
              <a:buSzPts val="2500"/>
              <a:buFont typeface="Roboto Condensed"/>
              <a:buNone/>
              <a:defRPr sz="2500" b="1">
                <a:solidFill>
                  <a:schemeClr val="accent2"/>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accent2"/>
              </a:buClr>
              <a:buSzPts val="2500"/>
              <a:buFont typeface="Roboto Condensed"/>
              <a:buNone/>
              <a:defRPr sz="2500" b="1">
                <a:solidFill>
                  <a:schemeClr val="accent2"/>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accent2"/>
              </a:buClr>
              <a:buSzPts val="2500"/>
              <a:buFont typeface="Roboto Condensed"/>
              <a:buNone/>
              <a:defRPr sz="2500" b="1">
                <a:solidFill>
                  <a:schemeClr val="accent2"/>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accent2"/>
              </a:buClr>
              <a:buSzPts val="2500"/>
              <a:buFont typeface="Roboto Condensed"/>
              <a:buNone/>
              <a:defRPr sz="2500" b="1">
                <a:solidFill>
                  <a:schemeClr val="accent2"/>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accent2"/>
              </a:buClr>
              <a:buSzPts val="2500"/>
              <a:buFont typeface="Roboto Condensed"/>
              <a:buNone/>
              <a:defRPr sz="2500" b="1">
                <a:solidFill>
                  <a:schemeClr val="accent2"/>
                </a:solidFill>
                <a:latin typeface="Roboto Condensed"/>
                <a:ea typeface="Roboto Condensed"/>
                <a:cs typeface="Roboto Condensed"/>
                <a:sym typeface="Roboto Condensed"/>
              </a:defRPr>
            </a:lvl9pPr>
          </a:lstStyle>
          <a:p>
            <a:endParaRPr/>
          </a:p>
        </p:txBody>
      </p:sp>
      <p:sp>
        <p:nvSpPr>
          <p:cNvPr id="91" name="Google Shape;91;p17"/>
          <p:cNvSpPr txBox="1">
            <a:spLocks noGrp="1"/>
          </p:cNvSpPr>
          <p:nvPr>
            <p:ph type="subTitle" idx="2"/>
          </p:nvPr>
        </p:nvSpPr>
        <p:spPr>
          <a:xfrm>
            <a:off x="6011975" y="2193175"/>
            <a:ext cx="2412000" cy="459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2"/>
              </a:buClr>
              <a:buSzPts val="2500"/>
              <a:buFont typeface="Roboto Condensed"/>
              <a:buNone/>
              <a:defRPr sz="2000" b="1">
                <a:solidFill>
                  <a:schemeClr val="accent2"/>
                </a:solidFill>
                <a:latin typeface="Roboto Condensed"/>
                <a:ea typeface="Roboto Condensed"/>
                <a:cs typeface="Roboto Condensed"/>
                <a:sym typeface="Roboto Condensed"/>
              </a:defRPr>
            </a:lvl1pPr>
            <a:lvl2pPr lvl="1" algn="ctr" rtl="0">
              <a:lnSpc>
                <a:spcPct val="100000"/>
              </a:lnSpc>
              <a:spcBef>
                <a:spcPts val="0"/>
              </a:spcBef>
              <a:spcAft>
                <a:spcPts val="0"/>
              </a:spcAft>
              <a:buClr>
                <a:schemeClr val="accent2"/>
              </a:buClr>
              <a:buSzPts val="2500"/>
              <a:buFont typeface="Roboto Condensed"/>
              <a:buNone/>
              <a:defRPr sz="2500" b="1">
                <a:solidFill>
                  <a:schemeClr val="accent2"/>
                </a:solidFill>
                <a:latin typeface="Roboto Condensed"/>
                <a:ea typeface="Roboto Condensed"/>
                <a:cs typeface="Roboto Condensed"/>
                <a:sym typeface="Roboto Condensed"/>
              </a:defRPr>
            </a:lvl2pPr>
            <a:lvl3pPr lvl="2" algn="ctr" rtl="0">
              <a:lnSpc>
                <a:spcPct val="100000"/>
              </a:lnSpc>
              <a:spcBef>
                <a:spcPts val="0"/>
              </a:spcBef>
              <a:spcAft>
                <a:spcPts val="0"/>
              </a:spcAft>
              <a:buClr>
                <a:schemeClr val="accent2"/>
              </a:buClr>
              <a:buSzPts val="2500"/>
              <a:buFont typeface="Roboto Condensed"/>
              <a:buNone/>
              <a:defRPr sz="2500" b="1">
                <a:solidFill>
                  <a:schemeClr val="accent2"/>
                </a:solidFill>
                <a:latin typeface="Roboto Condensed"/>
                <a:ea typeface="Roboto Condensed"/>
                <a:cs typeface="Roboto Condensed"/>
                <a:sym typeface="Roboto Condensed"/>
              </a:defRPr>
            </a:lvl3pPr>
            <a:lvl4pPr lvl="3" algn="ctr" rtl="0">
              <a:lnSpc>
                <a:spcPct val="100000"/>
              </a:lnSpc>
              <a:spcBef>
                <a:spcPts val="0"/>
              </a:spcBef>
              <a:spcAft>
                <a:spcPts val="0"/>
              </a:spcAft>
              <a:buClr>
                <a:schemeClr val="accent2"/>
              </a:buClr>
              <a:buSzPts val="2500"/>
              <a:buFont typeface="Roboto Condensed"/>
              <a:buNone/>
              <a:defRPr sz="2500" b="1">
                <a:solidFill>
                  <a:schemeClr val="accent2"/>
                </a:solidFill>
                <a:latin typeface="Roboto Condensed"/>
                <a:ea typeface="Roboto Condensed"/>
                <a:cs typeface="Roboto Condensed"/>
                <a:sym typeface="Roboto Condensed"/>
              </a:defRPr>
            </a:lvl4pPr>
            <a:lvl5pPr lvl="4" algn="ctr" rtl="0">
              <a:lnSpc>
                <a:spcPct val="100000"/>
              </a:lnSpc>
              <a:spcBef>
                <a:spcPts val="0"/>
              </a:spcBef>
              <a:spcAft>
                <a:spcPts val="0"/>
              </a:spcAft>
              <a:buClr>
                <a:schemeClr val="accent2"/>
              </a:buClr>
              <a:buSzPts val="2500"/>
              <a:buFont typeface="Roboto Condensed"/>
              <a:buNone/>
              <a:defRPr sz="2500" b="1">
                <a:solidFill>
                  <a:schemeClr val="accent2"/>
                </a:solidFill>
                <a:latin typeface="Roboto Condensed"/>
                <a:ea typeface="Roboto Condensed"/>
                <a:cs typeface="Roboto Condensed"/>
                <a:sym typeface="Roboto Condensed"/>
              </a:defRPr>
            </a:lvl5pPr>
            <a:lvl6pPr lvl="5" algn="ctr" rtl="0">
              <a:lnSpc>
                <a:spcPct val="100000"/>
              </a:lnSpc>
              <a:spcBef>
                <a:spcPts val="0"/>
              </a:spcBef>
              <a:spcAft>
                <a:spcPts val="0"/>
              </a:spcAft>
              <a:buClr>
                <a:schemeClr val="accent2"/>
              </a:buClr>
              <a:buSzPts val="2500"/>
              <a:buFont typeface="Roboto Condensed"/>
              <a:buNone/>
              <a:defRPr sz="2500" b="1">
                <a:solidFill>
                  <a:schemeClr val="accent2"/>
                </a:solidFill>
                <a:latin typeface="Roboto Condensed"/>
                <a:ea typeface="Roboto Condensed"/>
                <a:cs typeface="Roboto Condensed"/>
                <a:sym typeface="Roboto Condensed"/>
              </a:defRPr>
            </a:lvl6pPr>
            <a:lvl7pPr lvl="6" algn="ctr" rtl="0">
              <a:lnSpc>
                <a:spcPct val="100000"/>
              </a:lnSpc>
              <a:spcBef>
                <a:spcPts val="0"/>
              </a:spcBef>
              <a:spcAft>
                <a:spcPts val="0"/>
              </a:spcAft>
              <a:buClr>
                <a:schemeClr val="accent2"/>
              </a:buClr>
              <a:buSzPts val="2500"/>
              <a:buFont typeface="Roboto Condensed"/>
              <a:buNone/>
              <a:defRPr sz="2500" b="1">
                <a:solidFill>
                  <a:schemeClr val="accent2"/>
                </a:solidFill>
                <a:latin typeface="Roboto Condensed"/>
                <a:ea typeface="Roboto Condensed"/>
                <a:cs typeface="Roboto Condensed"/>
                <a:sym typeface="Roboto Condensed"/>
              </a:defRPr>
            </a:lvl7pPr>
            <a:lvl8pPr lvl="7" algn="ctr" rtl="0">
              <a:lnSpc>
                <a:spcPct val="100000"/>
              </a:lnSpc>
              <a:spcBef>
                <a:spcPts val="0"/>
              </a:spcBef>
              <a:spcAft>
                <a:spcPts val="0"/>
              </a:spcAft>
              <a:buClr>
                <a:schemeClr val="accent2"/>
              </a:buClr>
              <a:buSzPts val="2500"/>
              <a:buFont typeface="Roboto Condensed"/>
              <a:buNone/>
              <a:defRPr sz="2500" b="1">
                <a:solidFill>
                  <a:schemeClr val="accent2"/>
                </a:solidFill>
                <a:latin typeface="Roboto Condensed"/>
                <a:ea typeface="Roboto Condensed"/>
                <a:cs typeface="Roboto Condensed"/>
                <a:sym typeface="Roboto Condensed"/>
              </a:defRPr>
            </a:lvl8pPr>
            <a:lvl9pPr lvl="8" algn="ctr" rtl="0">
              <a:lnSpc>
                <a:spcPct val="100000"/>
              </a:lnSpc>
              <a:spcBef>
                <a:spcPts val="0"/>
              </a:spcBef>
              <a:spcAft>
                <a:spcPts val="0"/>
              </a:spcAft>
              <a:buClr>
                <a:schemeClr val="accent2"/>
              </a:buClr>
              <a:buSzPts val="2500"/>
              <a:buFont typeface="Roboto Condensed"/>
              <a:buNone/>
              <a:defRPr sz="2500" b="1">
                <a:solidFill>
                  <a:schemeClr val="accent2"/>
                </a:solidFill>
                <a:latin typeface="Roboto Condensed"/>
                <a:ea typeface="Roboto Condensed"/>
                <a:cs typeface="Roboto Condensed"/>
                <a:sym typeface="Roboto Condensed"/>
              </a:defRPr>
            </a:lvl9pPr>
          </a:lstStyle>
          <a:p>
            <a:endParaRPr/>
          </a:p>
        </p:txBody>
      </p:sp>
      <p:sp>
        <p:nvSpPr>
          <p:cNvPr id="92" name="Google Shape;92;p17"/>
          <p:cNvSpPr txBox="1">
            <a:spLocks noGrp="1"/>
          </p:cNvSpPr>
          <p:nvPr>
            <p:ph type="subTitle" idx="3"/>
          </p:nvPr>
        </p:nvSpPr>
        <p:spPr>
          <a:xfrm>
            <a:off x="719825" y="2651300"/>
            <a:ext cx="4828500" cy="178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Font typeface="Roboto"/>
              <a:buChar char="●"/>
              <a:defRPr>
                <a:latin typeface="Roboto"/>
                <a:ea typeface="Roboto"/>
                <a:cs typeface="Roboto"/>
                <a:sym typeface="Roboto"/>
              </a:defRPr>
            </a:lvl1pPr>
            <a:lvl2pPr lvl="1" algn="ctr" rtl="0">
              <a:lnSpc>
                <a:spcPct val="100000"/>
              </a:lnSpc>
              <a:spcBef>
                <a:spcPts val="0"/>
              </a:spcBef>
              <a:spcAft>
                <a:spcPts val="0"/>
              </a:spcAft>
              <a:buSzPts val="1400"/>
              <a:buFont typeface="Roboto"/>
              <a:buChar char="○"/>
              <a:defRPr>
                <a:latin typeface="Roboto"/>
                <a:ea typeface="Roboto"/>
                <a:cs typeface="Roboto"/>
                <a:sym typeface="Roboto"/>
              </a:defRPr>
            </a:lvl2pPr>
            <a:lvl3pPr lvl="2" algn="ctr" rtl="0">
              <a:lnSpc>
                <a:spcPct val="100000"/>
              </a:lnSpc>
              <a:spcBef>
                <a:spcPts val="0"/>
              </a:spcBef>
              <a:spcAft>
                <a:spcPts val="0"/>
              </a:spcAft>
              <a:buSzPts val="1400"/>
              <a:buFont typeface="Roboto"/>
              <a:buChar char="■"/>
              <a:defRPr>
                <a:latin typeface="Roboto"/>
                <a:ea typeface="Roboto"/>
                <a:cs typeface="Roboto"/>
                <a:sym typeface="Roboto"/>
              </a:defRPr>
            </a:lvl3pPr>
            <a:lvl4pPr lvl="3" algn="ctr" rtl="0">
              <a:lnSpc>
                <a:spcPct val="100000"/>
              </a:lnSpc>
              <a:spcBef>
                <a:spcPts val="0"/>
              </a:spcBef>
              <a:spcAft>
                <a:spcPts val="0"/>
              </a:spcAft>
              <a:buSzPts val="1400"/>
              <a:buFont typeface="Roboto"/>
              <a:buChar char="●"/>
              <a:defRPr>
                <a:latin typeface="Roboto"/>
                <a:ea typeface="Roboto"/>
                <a:cs typeface="Roboto"/>
                <a:sym typeface="Roboto"/>
              </a:defRPr>
            </a:lvl4pPr>
            <a:lvl5pPr lvl="4" algn="ctr" rtl="0">
              <a:lnSpc>
                <a:spcPct val="100000"/>
              </a:lnSpc>
              <a:spcBef>
                <a:spcPts val="0"/>
              </a:spcBef>
              <a:spcAft>
                <a:spcPts val="0"/>
              </a:spcAft>
              <a:buSzPts val="1400"/>
              <a:buFont typeface="Roboto"/>
              <a:buChar char="○"/>
              <a:defRPr>
                <a:latin typeface="Roboto"/>
                <a:ea typeface="Roboto"/>
                <a:cs typeface="Roboto"/>
                <a:sym typeface="Roboto"/>
              </a:defRPr>
            </a:lvl5pPr>
            <a:lvl6pPr lvl="5" algn="ctr" rtl="0">
              <a:lnSpc>
                <a:spcPct val="100000"/>
              </a:lnSpc>
              <a:spcBef>
                <a:spcPts val="0"/>
              </a:spcBef>
              <a:spcAft>
                <a:spcPts val="0"/>
              </a:spcAft>
              <a:buSzPts val="1400"/>
              <a:buFont typeface="Roboto"/>
              <a:buChar char="■"/>
              <a:defRPr>
                <a:latin typeface="Roboto"/>
                <a:ea typeface="Roboto"/>
                <a:cs typeface="Roboto"/>
                <a:sym typeface="Roboto"/>
              </a:defRPr>
            </a:lvl6pPr>
            <a:lvl7pPr lvl="6" algn="ctr" rtl="0">
              <a:lnSpc>
                <a:spcPct val="100000"/>
              </a:lnSpc>
              <a:spcBef>
                <a:spcPts val="0"/>
              </a:spcBef>
              <a:spcAft>
                <a:spcPts val="0"/>
              </a:spcAft>
              <a:buSzPts val="1400"/>
              <a:buFont typeface="Roboto"/>
              <a:buChar char="●"/>
              <a:defRPr>
                <a:latin typeface="Roboto"/>
                <a:ea typeface="Roboto"/>
                <a:cs typeface="Roboto"/>
                <a:sym typeface="Roboto"/>
              </a:defRPr>
            </a:lvl7pPr>
            <a:lvl8pPr lvl="7" algn="ctr" rtl="0">
              <a:lnSpc>
                <a:spcPct val="100000"/>
              </a:lnSpc>
              <a:spcBef>
                <a:spcPts val="0"/>
              </a:spcBef>
              <a:spcAft>
                <a:spcPts val="0"/>
              </a:spcAft>
              <a:buSzPts val="1400"/>
              <a:buFont typeface="Roboto"/>
              <a:buChar char="○"/>
              <a:defRPr>
                <a:latin typeface="Roboto"/>
                <a:ea typeface="Roboto"/>
                <a:cs typeface="Roboto"/>
                <a:sym typeface="Roboto"/>
              </a:defRPr>
            </a:lvl8pPr>
            <a:lvl9pPr lvl="8" algn="ctr" rtl="0">
              <a:lnSpc>
                <a:spcPct val="100000"/>
              </a:lnSpc>
              <a:spcBef>
                <a:spcPts val="0"/>
              </a:spcBef>
              <a:spcAft>
                <a:spcPts val="0"/>
              </a:spcAft>
              <a:buSzPts val="1400"/>
              <a:buFont typeface="Roboto"/>
              <a:buChar char="■"/>
              <a:defRPr>
                <a:latin typeface="Roboto"/>
                <a:ea typeface="Roboto"/>
                <a:cs typeface="Roboto"/>
                <a:sym typeface="Roboto"/>
              </a:defRPr>
            </a:lvl9pPr>
          </a:lstStyle>
          <a:p>
            <a:endParaRPr/>
          </a:p>
        </p:txBody>
      </p:sp>
      <p:sp>
        <p:nvSpPr>
          <p:cNvPr id="93" name="Google Shape;93;p17"/>
          <p:cNvSpPr txBox="1">
            <a:spLocks noGrp="1"/>
          </p:cNvSpPr>
          <p:nvPr>
            <p:ph type="subTitle" idx="4"/>
          </p:nvPr>
        </p:nvSpPr>
        <p:spPr>
          <a:xfrm>
            <a:off x="6012275" y="2651300"/>
            <a:ext cx="2412000" cy="1781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2"/>
              </a:buClr>
              <a:buSzPts val="1400"/>
              <a:buFont typeface="Roboto"/>
              <a:buChar char="●"/>
              <a:defRPr>
                <a:latin typeface="Roboto"/>
                <a:ea typeface="Roboto"/>
                <a:cs typeface="Roboto"/>
                <a:sym typeface="Roboto"/>
              </a:defRPr>
            </a:lvl1pPr>
            <a:lvl2pPr lvl="1" algn="ctr" rtl="0">
              <a:lnSpc>
                <a:spcPct val="100000"/>
              </a:lnSpc>
              <a:spcBef>
                <a:spcPts val="0"/>
              </a:spcBef>
              <a:spcAft>
                <a:spcPts val="0"/>
              </a:spcAft>
              <a:buSzPts val="1400"/>
              <a:buFont typeface="Roboto"/>
              <a:buChar char="○"/>
              <a:defRPr>
                <a:latin typeface="Roboto"/>
                <a:ea typeface="Roboto"/>
                <a:cs typeface="Roboto"/>
                <a:sym typeface="Roboto"/>
              </a:defRPr>
            </a:lvl2pPr>
            <a:lvl3pPr lvl="2" algn="ctr" rtl="0">
              <a:lnSpc>
                <a:spcPct val="100000"/>
              </a:lnSpc>
              <a:spcBef>
                <a:spcPts val="0"/>
              </a:spcBef>
              <a:spcAft>
                <a:spcPts val="0"/>
              </a:spcAft>
              <a:buSzPts val="1400"/>
              <a:buFont typeface="Roboto"/>
              <a:buChar char="■"/>
              <a:defRPr>
                <a:latin typeface="Roboto"/>
                <a:ea typeface="Roboto"/>
                <a:cs typeface="Roboto"/>
                <a:sym typeface="Roboto"/>
              </a:defRPr>
            </a:lvl3pPr>
            <a:lvl4pPr lvl="3" algn="ctr" rtl="0">
              <a:lnSpc>
                <a:spcPct val="100000"/>
              </a:lnSpc>
              <a:spcBef>
                <a:spcPts val="0"/>
              </a:spcBef>
              <a:spcAft>
                <a:spcPts val="0"/>
              </a:spcAft>
              <a:buSzPts val="1400"/>
              <a:buFont typeface="Roboto"/>
              <a:buChar char="●"/>
              <a:defRPr>
                <a:latin typeface="Roboto"/>
                <a:ea typeface="Roboto"/>
                <a:cs typeface="Roboto"/>
                <a:sym typeface="Roboto"/>
              </a:defRPr>
            </a:lvl4pPr>
            <a:lvl5pPr lvl="4" algn="ctr" rtl="0">
              <a:lnSpc>
                <a:spcPct val="100000"/>
              </a:lnSpc>
              <a:spcBef>
                <a:spcPts val="0"/>
              </a:spcBef>
              <a:spcAft>
                <a:spcPts val="0"/>
              </a:spcAft>
              <a:buSzPts val="1400"/>
              <a:buFont typeface="Roboto"/>
              <a:buChar char="○"/>
              <a:defRPr>
                <a:latin typeface="Roboto"/>
                <a:ea typeface="Roboto"/>
                <a:cs typeface="Roboto"/>
                <a:sym typeface="Roboto"/>
              </a:defRPr>
            </a:lvl5pPr>
            <a:lvl6pPr lvl="5" algn="ctr" rtl="0">
              <a:lnSpc>
                <a:spcPct val="100000"/>
              </a:lnSpc>
              <a:spcBef>
                <a:spcPts val="0"/>
              </a:spcBef>
              <a:spcAft>
                <a:spcPts val="0"/>
              </a:spcAft>
              <a:buSzPts val="1400"/>
              <a:buFont typeface="Roboto"/>
              <a:buChar char="■"/>
              <a:defRPr>
                <a:latin typeface="Roboto"/>
                <a:ea typeface="Roboto"/>
                <a:cs typeface="Roboto"/>
                <a:sym typeface="Roboto"/>
              </a:defRPr>
            </a:lvl6pPr>
            <a:lvl7pPr lvl="6" algn="ctr" rtl="0">
              <a:lnSpc>
                <a:spcPct val="100000"/>
              </a:lnSpc>
              <a:spcBef>
                <a:spcPts val="0"/>
              </a:spcBef>
              <a:spcAft>
                <a:spcPts val="0"/>
              </a:spcAft>
              <a:buSzPts val="1400"/>
              <a:buFont typeface="Roboto"/>
              <a:buChar char="●"/>
              <a:defRPr>
                <a:latin typeface="Roboto"/>
                <a:ea typeface="Roboto"/>
                <a:cs typeface="Roboto"/>
                <a:sym typeface="Roboto"/>
              </a:defRPr>
            </a:lvl7pPr>
            <a:lvl8pPr lvl="7" algn="ctr" rtl="0">
              <a:lnSpc>
                <a:spcPct val="100000"/>
              </a:lnSpc>
              <a:spcBef>
                <a:spcPts val="0"/>
              </a:spcBef>
              <a:spcAft>
                <a:spcPts val="0"/>
              </a:spcAft>
              <a:buSzPts val="1400"/>
              <a:buFont typeface="Roboto"/>
              <a:buChar char="○"/>
              <a:defRPr>
                <a:latin typeface="Roboto"/>
                <a:ea typeface="Roboto"/>
                <a:cs typeface="Roboto"/>
                <a:sym typeface="Roboto"/>
              </a:defRPr>
            </a:lvl8pPr>
            <a:lvl9pPr lvl="8" algn="ctr" rtl="0">
              <a:lnSpc>
                <a:spcPct val="100000"/>
              </a:lnSpc>
              <a:spcBef>
                <a:spcPts val="0"/>
              </a:spcBef>
              <a:spcAft>
                <a:spcPts val="0"/>
              </a:spcAft>
              <a:buSzPts val="1400"/>
              <a:buFont typeface="Roboto"/>
              <a:buChar char="■"/>
              <a:defRPr>
                <a:latin typeface="Roboto"/>
                <a:ea typeface="Roboto"/>
                <a:cs typeface="Roboto"/>
                <a:sym typeface="Roboto"/>
              </a:defRPr>
            </a:lvl9pPr>
          </a:lstStyle>
          <a:p>
            <a:endParaRPr/>
          </a:p>
        </p:txBody>
      </p:sp>
      <p:cxnSp>
        <p:nvCxnSpPr>
          <p:cNvPr id="94" name="Google Shape;94;p17"/>
          <p:cNvCxnSpPr/>
          <p:nvPr/>
        </p:nvCxnSpPr>
        <p:spPr>
          <a:xfrm>
            <a:off x="518225" y="885425"/>
            <a:ext cx="0" cy="271200"/>
          </a:xfrm>
          <a:prstGeom prst="straightConnector1">
            <a:avLst/>
          </a:prstGeom>
          <a:noFill/>
          <a:ln w="28575" cap="flat" cmpd="sng">
            <a:solidFill>
              <a:srgbClr val="E50914"/>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p:cSld name="BLANK_1_1_1_1_1">
    <p:spTree>
      <p:nvGrpSpPr>
        <p:cNvPr id="1" name="Shape 95"/>
        <p:cNvGrpSpPr/>
        <p:nvPr/>
      </p:nvGrpSpPr>
      <p:grpSpPr>
        <a:xfrm>
          <a:off x="0" y="0"/>
          <a:ext cx="0" cy="0"/>
          <a:chOff x="0" y="0"/>
          <a:chExt cx="0" cy="0"/>
        </a:xfrm>
      </p:grpSpPr>
      <p:pic>
        <p:nvPicPr>
          <p:cNvPr id="96" name="Google Shape;96;p18"/>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97" name="Google Shape;97;p18"/>
          <p:cNvSpPr txBox="1">
            <a:spLocks noGrp="1"/>
          </p:cNvSpPr>
          <p:nvPr>
            <p:ph type="title"/>
          </p:nvPr>
        </p:nvSpPr>
        <p:spPr>
          <a:xfrm>
            <a:off x="720000" y="2390163"/>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8" name="Google Shape;98;p18"/>
          <p:cNvSpPr txBox="1">
            <a:spLocks noGrp="1"/>
          </p:cNvSpPr>
          <p:nvPr>
            <p:ph type="subTitle" idx="1"/>
          </p:nvPr>
        </p:nvSpPr>
        <p:spPr>
          <a:xfrm>
            <a:off x="720000" y="2765475"/>
            <a:ext cx="2336400" cy="9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9" name="Google Shape;99;p18"/>
          <p:cNvSpPr txBox="1">
            <a:spLocks noGrp="1"/>
          </p:cNvSpPr>
          <p:nvPr>
            <p:ph type="title" idx="2"/>
          </p:nvPr>
        </p:nvSpPr>
        <p:spPr>
          <a:xfrm>
            <a:off x="3403800" y="2390163"/>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0" name="Google Shape;100;p18"/>
          <p:cNvSpPr txBox="1">
            <a:spLocks noGrp="1"/>
          </p:cNvSpPr>
          <p:nvPr>
            <p:ph type="subTitle" idx="3"/>
          </p:nvPr>
        </p:nvSpPr>
        <p:spPr>
          <a:xfrm>
            <a:off x="3403800" y="2765475"/>
            <a:ext cx="2336400" cy="9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18"/>
          <p:cNvSpPr txBox="1">
            <a:spLocks noGrp="1"/>
          </p:cNvSpPr>
          <p:nvPr>
            <p:ph type="title" idx="4"/>
          </p:nvPr>
        </p:nvSpPr>
        <p:spPr>
          <a:xfrm>
            <a:off x="6087600" y="2390163"/>
            <a:ext cx="23364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2" name="Google Shape;102;p18"/>
          <p:cNvSpPr txBox="1">
            <a:spLocks noGrp="1"/>
          </p:cNvSpPr>
          <p:nvPr>
            <p:ph type="subTitle" idx="5"/>
          </p:nvPr>
        </p:nvSpPr>
        <p:spPr>
          <a:xfrm>
            <a:off x="6087600" y="2765475"/>
            <a:ext cx="2336400" cy="91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18"/>
          <p:cNvSpPr txBox="1">
            <a:spLocks noGrp="1"/>
          </p:cNvSpPr>
          <p:nvPr>
            <p:ph type="title" idx="6"/>
          </p:nvPr>
        </p:nvSpPr>
        <p:spPr>
          <a:xfrm>
            <a:off x="602575" y="734675"/>
            <a:ext cx="7821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1">
                <a:solidFill>
                  <a:srgbClr val="E50914"/>
                </a:solidFill>
                <a:latin typeface="Roboto Condensed"/>
                <a:ea typeface="Roboto Condensed"/>
                <a:cs typeface="Roboto Condensed"/>
                <a:sym typeface="Roboto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04" name="Google Shape;104;p18"/>
          <p:cNvCxnSpPr/>
          <p:nvPr/>
        </p:nvCxnSpPr>
        <p:spPr>
          <a:xfrm>
            <a:off x="518225" y="885425"/>
            <a:ext cx="0" cy="271200"/>
          </a:xfrm>
          <a:prstGeom prst="straightConnector1">
            <a:avLst/>
          </a:prstGeom>
          <a:noFill/>
          <a:ln w="28575" cap="flat" cmpd="sng">
            <a:solidFill>
              <a:srgbClr val="E50914"/>
            </a:solidFill>
            <a:prstDash val="solid"/>
            <a:round/>
            <a:headEnd type="none" w="med" len="med"/>
            <a:tailEnd type="none" w="med" len="med"/>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four columns">
  <p:cSld name="BLANK_1_1_1_1_1_1_1">
    <p:spTree>
      <p:nvGrpSpPr>
        <p:cNvPr id="1" name="Shape 105"/>
        <p:cNvGrpSpPr/>
        <p:nvPr/>
      </p:nvGrpSpPr>
      <p:grpSpPr>
        <a:xfrm>
          <a:off x="0" y="0"/>
          <a:ext cx="0" cy="0"/>
          <a:chOff x="0" y="0"/>
          <a:chExt cx="0" cy="0"/>
        </a:xfrm>
      </p:grpSpPr>
      <p:pic>
        <p:nvPicPr>
          <p:cNvPr id="106" name="Google Shape;106;p19"/>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107" name="Google Shape;107;p19"/>
          <p:cNvSpPr txBox="1">
            <a:spLocks noGrp="1"/>
          </p:cNvSpPr>
          <p:nvPr>
            <p:ph type="title"/>
          </p:nvPr>
        </p:nvSpPr>
        <p:spPr>
          <a:xfrm>
            <a:off x="737199" y="2272400"/>
            <a:ext cx="1683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8" name="Google Shape;108;p19"/>
          <p:cNvSpPr txBox="1">
            <a:spLocks noGrp="1"/>
          </p:cNvSpPr>
          <p:nvPr>
            <p:ph type="subTitle" idx="1"/>
          </p:nvPr>
        </p:nvSpPr>
        <p:spPr>
          <a:xfrm>
            <a:off x="737200" y="2706525"/>
            <a:ext cx="1683300" cy="92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 name="Google Shape;109;p19"/>
          <p:cNvSpPr txBox="1">
            <a:spLocks noGrp="1"/>
          </p:cNvSpPr>
          <p:nvPr>
            <p:ph type="title" idx="2"/>
          </p:nvPr>
        </p:nvSpPr>
        <p:spPr>
          <a:xfrm>
            <a:off x="6599802" y="2272400"/>
            <a:ext cx="1683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0" name="Google Shape;110;p19"/>
          <p:cNvSpPr txBox="1">
            <a:spLocks noGrp="1"/>
          </p:cNvSpPr>
          <p:nvPr>
            <p:ph type="subTitle" idx="3"/>
          </p:nvPr>
        </p:nvSpPr>
        <p:spPr>
          <a:xfrm>
            <a:off x="6599800" y="2706525"/>
            <a:ext cx="1683300" cy="92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 name="Google Shape;111;p19"/>
          <p:cNvSpPr txBox="1">
            <a:spLocks noGrp="1"/>
          </p:cNvSpPr>
          <p:nvPr>
            <p:ph type="title" idx="4"/>
          </p:nvPr>
        </p:nvSpPr>
        <p:spPr>
          <a:xfrm>
            <a:off x="2695200" y="2272400"/>
            <a:ext cx="1683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2" name="Google Shape;112;p19"/>
          <p:cNvSpPr txBox="1">
            <a:spLocks noGrp="1"/>
          </p:cNvSpPr>
          <p:nvPr>
            <p:ph type="subTitle" idx="5"/>
          </p:nvPr>
        </p:nvSpPr>
        <p:spPr>
          <a:xfrm>
            <a:off x="2695200" y="2706525"/>
            <a:ext cx="1683300" cy="92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19"/>
          <p:cNvSpPr txBox="1">
            <a:spLocks noGrp="1"/>
          </p:cNvSpPr>
          <p:nvPr>
            <p:ph type="title" idx="6"/>
          </p:nvPr>
        </p:nvSpPr>
        <p:spPr>
          <a:xfrm>
            <a:off x="4647503" y="2272400"/>
            <a:ext cx="1683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14" name="Google Shape;114;p19"/>
          <p:cNvSpPr txBox="1">
            <a:spLocks noGrp="1"/>
          </p:cNvSpPr>
          <p:nvPr>
            <p:ph type="subTitle" idx="7"/>
          </p:nvPr>
        </p:nvSpPr>
        <p:spPr>
          <a:xfrm>
            <a:off x="4647502" y="2706525"/>
            <a:ext cx="1683300" cy="92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 name="Google Shape;115;p19"/>
          <p:cNvSpPr txBox="1">
            <a:spLocks noGrp="1"/>
          </p:cNvSpPr>
          <p:nvPr>
            <p:ph type="title" idx="8"/>
          </p:nvPr>
        </p:nvSpPr>
        <p:spPr>
          <a:xfrm>
            <a:off x="602575" y="734675"/>
            <a:ext cx="7821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1">
                <a:solidFill>
                  <a:srgbClr val="E50914"/>
                </a:solidFill>
                <a:latin typeface="Roboto Condensed"/>
                <a:ea typeface="Roboto Condensed"/>
                <a:cs typeface="Roboto Condensed"/>
                <a:sym typeface="Roboto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16" name="Google Shape;116;p19"/>
          <p:cNvCxnSpPr/>
          <p:nvPr/>
        </p:nvCxnSpPr>
        <p:spPr>
          <a:xfrm>
            <a:off x="518225" y="885425"/>
            <a:ext cx="0" cy="271200"/>
          </a:xfrm>
          <a:prstGeom prst="straightConnector1">
            <a:avLst/>
          </a:prstGeom>
          <a:noFill/>
          <a:ln w="28575" cap="flat" cmpd="sng">
            <a:solidFill>
              <a:srgbClr val="E50914"/>
            </a:solidFill>
            <a:prstDash val="solid"/>
            <a:round/>
            <a:headEnd type="none" w="med" len="med"/>
            <a:tailEnd type="none" w="med" len="med"/>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Numbers and text">
  <p:cSld name="BLANK_1_1_1_1_1_1_1_1_1">
    <p:spTree>
      <p:nvGrpSpPr>
        <p:cNvPr id="1" name="Shape 133"/>
        <p:cNvGrpSpPr/>
        <p:nvPr/>
      </p:nvGrpSpPr>
      <p:grpSpPr>
        <a:xfrm>
          <a:off x="0" y="0"/>
          <a:ext cx="0" cy="0"/>
          <a:chOff x="0" y="0"/>
          <a:chExt cx="0" cy="0"/>
        </a:xfrm>
      </p:grpSpPr>
      <p:pic>
        <p:nvPicPr>
          <p:cNvPr id="134" name="Google Shape;134;p21"/>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135" name="Google Shape;135;p21"/>
          <p:cNvSpPr txBox="1">
            <a:spLocks noGrp="1"/>
          </p:cNvSpPr>
          <p:nvPr>
            <p:ph type="title" hasCustomPrompt="1"/>
          </p:nvPr>
        </p:nvSpPr>
        <p:spPr>
          <a:xfrm>
            <a:off x="1111525" y="1860491"/>
            <a:ext cx="2210400" cy="828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200"/>
              <a:buNone/>
              <a:defRPr sz="5950" b="1">
                <a:solidFill>
                  <a:srgbClr val="E50914"/>
                </a:solidFill>
                <a:latin typeface="Roboto Condensed"/>
                <a:ea typeface="Roboto Condensed"/>
                <a:cs typeface="Roboto Condensed"/>
                <a:sym typeface="Roboto Condensed"/>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36" name="Google Shape;136;p21"/>
          <p:cNvSpPr txBox="1">
            <a:spLocks noGrp="1"/>
          </p:cNvSpPr>
          <p:nvPr>
            <p:ph type="subTitle" idx="1"/>
          </p:nvPr>
        </p:nvSpPr>
        <p:spPr>
          <a:xfrm>
            <a:off x="1451125" y="3073990"/>
            <a:ext cx="15312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Roboto"/>
                <a:ea typeface="Roboto"/>
                <a:cs typeface="Roboto"/>
                <a:sym typeface="Robo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21"/>
          <p:cNvSpPr txBox="1">
            <a:spLocks noGrp="1"/>
          </p:cNvSpPr>
          <p:nvPr>
            <p:ph type="title" idx="2" hasCustomPrompt="1"/>
          </p:nvPr>
        </p:nvSpPr>
        <p:spPr>
          <a:xfrm>
            <a:off x="3466800" y="1860496"/>
            <a:ext cx="2210400" cy="828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200"/>
              <a:buNone/>
              <a:defRPr sz="5950" b="1">
                <a:solidFill>
                  <a:srgbClr val="E50914"/>
                </a:solidFill>
                <a:latin typeface="Roboto Condensed"/>
                <a:ea typeface="Roboto Condensed"/>
                <a:cs typeface="Roboto Condensed"/>
                <a:sym typeface="Roboto Condensed"/>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38" name="Google Shape;138;p21"/>
          <p:cNvSpPr txBox="1">
            <a:spLocks noGrp="1"/>
          </p:cNvSpPr>
          <p:nvPr>
            <p:ph type="subTitle" idx="3"/>
          </p:nvPr>
        </p:nvSpPr>
        <p:spPr>
          <a:xfrm>
            <a:off x="3806400" y="3073990"/>
            <a:ext cx="15312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Roboto"/>
                <a:ea typeface="Roboto"/>
                <a:cs typeface="Roboto"/>
                <a:sym typeface="Robo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 name="Google Shape;139;p21"/>
          <p:cNvSpPr txBox="1">
            <a:spLocks noGrp="1"/>
          </p:cNvSpPr>
          <p:nvPr>
            <p:ph type="title" idx="4" hasCustomPrompt="1"/>
          </p:nvPr>
        </p:nvSpPr>
        <p:spPr>
          <a:xfrm>
            <a:off x="5822075" y="1860488"/>
            <a:ext cx="2210400" cy="8283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6200"/>
              <a:buNone/>
              <a:defRPr sz="5950" b="1">
                <a:solidFill>
                  <a:srgbClr val="E50914"/>
                </a:solidFill>
                <a:latin typeface="Roboto Condensed"/>
                <a:ea typeface="Roboto Condensed"/>
                <a:cs typeface="Roboto Condensed"/>
                <a:sym typeface="Roboto Condensed"/>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40" name="Google Shape;140;p21"/>
          <p:cNvSpPr txBox="1">
            <a:spLocks noGrp="1"/>
          </p:cNvSpPr>
          <p:nvPr>
            <p:ph type="subTitle" idx="5"/>
          </p:nvPr>
        </p:nvSpPr>
        <p:spPr>
          <a:xfrm>
            <a:off x="6161675" y="3073979"/>
            <a:ext cx="1531200" cy="645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Roboto"/>
                <a:ea typeface="Roboto"/>
                <a:cs typeface="Roboto"/>
                <a:sym typeface="Robo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 name="Google Shape;141;p21"/>
          <p:cNvSpPr txBox="1">
            <a:spLocks noGrp="1"/>
          </p:cNvSpPr>
          <p:nvPr>
            <p:ph type="title" idx="6"/>
          </p:nvPr>
        </p:nvSpPr>
        <p:spPr>
          <a:xfrm>
            <a:off x="602575" y="734675"/>
            <a:ext cx="7821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1">
                <a:latin typeface="Roboto Condensed"/>
                <a:ea typeface="Roboto Condensed"/>
                <a:cs typeface="Roboto Condensed"/>
                <a:sym typeface="Roboto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142" name="Google Shape;142;p21"/>
          <p:cNvCxnSpPr/>
          <p:nvPr/>
        </p:nvCxnSpPr>
        <p:spPr>
          <a:xfrm>
            <a:off x="518225" y="885425"/>
            <a:ext cx="0" cy="271200"/>
          </a:xfrm>
          <a:prstGeom prst="straightConnector1">
            <a:avLst/>
          </a:prstGeom>
          <a:noFill/>
          <a:ln w="28575" cap="flat" cmpd="sng">
            <a:solidFill>
              <a:srgbClr val="E50914"/>
            </a:solidFill>
            <a:prstDash val="solid"/>
            <a:round/>
            <a:headEnd type="none" w="med" len="med"/>
            <a:tailEnd type="none" w="med" len="med"/>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hanks">
  <p:cSld name="BLANK_1_1_1_1_1_1_1_1_1_1">
    <p:spTree>
      <p:nvGrpSpPr>
        <p:cNvPr id="1" name="Shape 143"/>
        <p:cNvGrpSpPr/>
        <p:nvPr/>
      </p:nvGrpSpPr>
      <p:grpSpPr>
        <a:xfrm>
          <a:off x="0" y="0"/>
          <a:ext cx="0" cy="0"/>
          <a:chOff x="0" y="0"/>
          <a:chExt cx="0" cy="0"/>
        </a:xfrm>
      </p:grpSpPr>
      <p:pic>
        <p:nvPicPr>
          <p:cNvPr id="144" name="Google Shape;144;p22"/>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145" name="Google Shape;145;p22"/>
          <p:cNvSpPr txBox="1">
            <a:spLocks noGrp="1"/>
          </p:cNvSpPr>
          <p:nvPr>
            <p:ph type="ctrTitle"/>
          </p:nvPr>
        </p:nvSpPr>
        <p:spPr>
          <a:xfrm>
            <a:off x="720009" y="841088"/>
            <a:ext cx="4284000" cy="997800"/>
          </a:xfrm>
          <a:prstGeom prst="rect">
            <a:avLst/>
          </a:prstGeom>
        </p:spPr>
        <p:txBody>
          <a:bodyPr spcFirstLastPara="1" wrap="square" lIns="91425" tIns="91425" rIns="91425" bIns="91425" anchor="ctr" anchorCtr="0">
            <a:normAutofit/>
          </a:bodyPr>
          <a:lstStyle>
            <a:lvl1pPr lvl="0" rtl="0">
              <a:spcBef>
                <a:spcPts val="0"/>
              </a:spcBef>
              <a:spcAft>
                <a:spcPts val="0"/>
              </a:spcAft>
              <a:buSzPts val="5200"/>
              <a:buNone/>
              <a:defRPr sz="615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46" name="Google Shape;146;p22"/>
          <p:cNvSpPr txBox="1">
            <a:spLocks noGrp="1"/>
          </p:cNvSpPr>
          <p:nvPr>
            <p:ph type="subTitle" idx="1"/>
          </p:nvPr>
        </p:nvSpPr>
        <p:spPr>
          <a:xfrm>
            <a:off x="720009" y="1753163"/>
            <a:ext cx="4293900" cy="1305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400"/>
              <a:buNone/>
              <a:defRPr>
                <a:solidFill>
                  <a:schemeClr val="lt1"/>
                </a:solidFill>
                <a:latin typeface="Roboto"/>
                <a:ea typeface="Roboto"/>
                <a:cs typeface="Roboto"/>
                <a:sym typeface="Roboto"/>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7" name="Google Shape;147;p22"/>
          <p:cNvSpPr txBox="1">
            <a:spLocks noGrp="1"/>
          </p:cNvSpPr>
          <p:nvPr>
            <p:ph type="subTitle" idx="2"/>
          </p:nvPr>
        </p:nvSpPr>
        <p:spPr>
          <a:xfrm>
            <a:off x="720009" y="4315538"/>
            <a:ext cx="4293900" cy="315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400"/>
              <a:buNone/>
              <a:defRPr sz="1200">
                <a:solidFill>
                  <a:schemeClr val="lt1"/>
                </a:solidFill>
                <a:latin typeface="Roboto"/>
                <a:ea typeface="Roboto"/>
                <a:cs typeface="Roboto"/>
                <a:sym typeface="Roboto"/>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8" name="Google Shape;148;p22"/>
          <p:cNvSpPr txBox="1"/>
          <p:nvPr/>
        </p:nvSpPr>
        <p:spPr>
          <a:xfrm>
            <a:off x="720009" y="3746725"/>
            <a:ext cx="4611300" cy="492600"/>
          </a:xfrm>
          <a:prstGeom prst="rect">
            <a:avLst/>
          </a:prstGeom>
          <a:noFill/>
          <a:ln>
            <a:noFill/>
          </a:ln>
        </p:spPr>
        <p:txBody>
          <a:bodyPr spcFirstLastPara="1" wrap="square" lIns="0" tIns="91425" rIns="91425" bIns="91425" anchor="t" anchorCtr="0">
            <a:noAutofit/>
          </a:bodyPr>
          <a:lstStyle/>
          <a:p>
            <a:pPr marL="0" lvl="0" indent="0" algn="l" rtl="0">
              <a:spcBef>
                <a:spcPts val="300"/>
              </a:spcBef>
              <a:spcAft>
                <a:spcPts val="0"/>
              </a:spcAft>
              <a:buNone/>
            </a:pPr>
            <a:r>
              <a:rPr lang="en" sz="1200">
                <a:solidFill>
                  <a:schemeClr val="lt1"/>
                </a:solidFill>
                <a:latin typeface="Roboto"/>
                <a:ea typeface="Roboto"/>
                <a:cs typeface="Roboto"/>
                <a:sym typeface="Roboto"/>
              </a:rPr>
              <a:t>CREDITS: This presentation template was created by </a:t>
            </a:r>
            <a:r>
              <a:rPr lang="en" sz="1200">
                <a:solidFill>
                  <a:schemeClr val="lt1"/>
                </a:solidFill>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Slidesgo</a:t>
            </a:r>
            <a:r>
              <a:rPr lang="en" sz="1200">
                <a:solidFill>
                  <a:schemeClr val="lt1"/>
                </a:solidFill>
                <a:latin typeface="Roboto"/>
                <a:ea typeface="Roboto"/>
                <a:cs typeface="Roboto"/>
                <a:sym typeface="Roboto"/>
              </a:rPr>
              <a:t>, including icons by </a:t>
            </a:r>
            <a:r>
              <a:rPr lang="en" sz="1200">
                <a:solidFill>
                  <a:schemeClr val="lt1"/>
                </a:solidFill>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Flaticon</a:t>
            </a:r>
            <a:r>
              <a:rPr lang="en" sz="1200">
                <a:solidFill>
                  <a:schemeClr val="lt1"/>
                </a:solidFill>
                <a:latin typeface="Roboto"/>
                <a:ea typeface="Roboto"/>
                <a:cs typeface="Roboto"/>
                <a:sym typeface="Roboto"/>
              </a:rPr>
              <a:t> and infographics &amp; images by </a:t>
            </a:r>
            <a:r>
              <a:rPr lang="en" sz="1200">
                <a:solidFill>
                  <a:schemeClr val="lt1"/>
                </a:solidFill>
                <a:uFill>
                  <a:noFill/>
                </a:uFill>
                <a:latin typeface="Roboto"/>
                <a:ea typeface="Roboto"/>
                <a:cs typeface="Roboto"/>
                <a:sym typeface="Roboto"/>
                <a:hlinkClick r:id="rId5">
                  <a:extLst>
                    <a:ext uri="{A12FA001-AC4F-418D-AE19-62706E023703}">
                      <ahyp:hlinkClr xmlns:ahyp="http://schemas.microsoft.com/office/drawing/2018/hyperlinkcolor" val="tx"/>
                    </a:ext>
                  </a:extLst>
                </a:hlinkClick>
              </a:rPr>
              <a:t>Freepik</a:t>
            </a:r>
            <a:endParaRPr sz="1200">
              <a:solidFill>
                <a:schemeClr val="lt1"/>
              </a:solidFill>
              <a:latin typeface="Roboto"/>
              <a:ea typeface="Roboto"/>
              <a:cs typeface="Roboto"/>
              <a:sym typeface="Roboto"/>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p:cSld name="BLANK_1_1_1_1_1_1_1_1_1_1_1">
    <p:spTree>
      <p:nvGrpSpPr>
        <p:cNvPr id="1" name="Shape 149"/>
        <p:cNvGrpSpPr/>
        <p:nvPr/>
      </p:nvGrpSpPr>
      <p:grpSpPr>
        <a:xfrm>
          <a:off x="0" y="0"/>
          <a:ext cx="0" cy="0"/>
          <a:chOff x="0" y="0"/>
          <a:chExt cx="0" cy="0"/>
        </a:xfrm>
      </p:grpSpPr>
      <p:pic>
        <p:nvPicPr>
          <p:cNvPr id="150" name="Google Shape;150;p23"/>
          <p:cNvPicPr preferRelativeResize="0"/>
          <p:nvPr/>
        </p:nvPicPr>
        <p:blipFill>
          <a:blip r:embed="rId2">
            <a:alphaModFix/>
          </a:blip>
          <a:stretch>
            <a:fillRect/>
          </a:stretch>
        </p:blipFill>
        <p:spPr>
          <a:xfrm rot="10800000">
            <a:off x="0" y="0"/>
            <a:ext cx="9144003" cy="51435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14" name="Google Shape;14;p3"/>
          <p:cNvSpPr txBox="1">
            <a:spLocks noGrp="1"/>
          </p:cNvSpPr>
          <p:nvPr>
            <p:ph type="title"/>
          </p:nvPr>
        </p:nvSpPr>
        <p:spPr>
          <a:xfrm>
            <a:off x="3733750" y="1916900"/>
            <a:ext cx="4037700" cy="841800"/>
          </a:xfrm>
          <a:prstGeom prst="rect">
            <a:avLst/>
          </a:prstGeom>
        </p:spPr>
        <p:txBody>
          <a:bodyPr spcFirstLastPara="1" wrap="square" lIns="91425" tIns="91425" rIns="91425" bIns="91425" anchor="ctr" anchorCtr="0">
            <a:normAutofit/>
          </a:bodyPr>
          <a:lstStyle>
            <a:lvl1pPr lvl="0" rtl="0">
              <a:spcBef>
                <a:spcPts val="0"/>
              </a:spcBef>
              <a:spcAft>
                <a:spcPts val="0"/>
              </a:spcAft>
              <a:buSzPts val="3600"/>
              <a:buNone/>
              <a:defRPr sz="69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ubTitle" idx="1"/>
          </p:nvPr>
        </p:nvSpPr>
        <p:spPr>
          <a:xfrm>
            <a:off x="3733750" y="2758700"/>
            <a:ext cx="3971100" cy="4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lt1"/>
              </a:buClr>
              <a:buSzPts val="1600"/>
              <a:buFont typeface="Roboto"/>
              <a:buNone/>
              <a:defRPr sz="1600">
                <a:solidFill>
                  <a:schemeClr val="lt1"/>
                </a:solidFill>
                <a:latin typeface="Roboto"/>
                <a:ea typeface="Roboto"/>
                <a:cs typeface="Roboto"/>
                <a:sym typeface="Roboto"/>
              </a:defRPr>
            </a:lvl1pPr>
            <a:lvl2pPr lvl="1" algn="ctr" rtl="0">
              <a:lnSpc>
                <a:spcPct val="100000"/>
              </a:lnSpc>
              <a:spcBef>
                <a:spcPts val="0"/>
              </a:spcBef>
              <a:spcAft>
                <a:spcPts val="0"/>
              </a:spcAft>
              <a:buClr>
                <a:schemeClr val="lt1"/>
              </a:buClr>
              <a:buSzPts val="1600"/>
              <a:buFont typeface="Roboto"/>
              <a:buNone/>
              <a:defRPr sz="1600">
                <a:solidFill>
                  <a:schemeClr val="lt1"/>
                </a:solidFill>
                <a:latin typeface="Roboto"/>
                <a:ea typeface="Roboto"/>
                <a:cs typeface="Roboto"/>
                <a:sym typeface="Roboto"/>
              </a:defRPr>
            </a:lvl2pPr>
            <a:lvl3pPr lvl="2" algn="ctr" rtl="0">
              <a:lnSpc>
                <a:spcPct val="100000"/>
              </a:lnSpc>
              <a:spcBef>
                <a:spcPts val="0"/>
              </a:spcBef>
              <a:spcAft>
                <a:spcPts val="0"/>
              </a:spcAft>
              <a:buClr>
                <a:schemeClr val="lt1"/>
              </a:buClr>
              <a:buSzPts val="1600"/>
              <a:buFont typeface="Roboto"/>
              <a:buNone/>
              <a:defRPr sz="1600">
                <a:solidFill>
                  <a:schemeClr val="lt1"/>
                </a:solidFill>
                <a:latin typeface="Roboto"/>
                <a:ea typeface="Roboto"/>
                <a:cs typeface="Roboto"/>
                <a:sym typeface="Roboto"/>
              </a:defRPr>
            </a:lvl3pPr>
            <a:lvl4pPr lvl="3" algn="ctr" rtl="0">
              <a:lnSpc>
                <a:spcPct val="100000"/>
              </a:lnSpc>
              <a:spcBef>
                <a:spcPts val="0"/>
              </a:spcBef>
              <a:spcAft>
                <a:spcPts val="0"/>
              </a:spcAft>
              <a:buClr>
                <a:schemeClr val="lt1"/>
              </a:buClr>
              <a:buSzPts val="1600"/>
              <a:buFont typeface="Roboto"/>
              <a:buNone/>
              <a:defRPr sz="1600">
                <a:solidFill>
                  <a:schemeClr val="lt1"/>
                </a:solidFill>
                <a:latin typeface="Roboto"/>
                <a:ea typeface="Roboto"/>
                <a:cs typeface="Roboto"/>
                <a:sym typeface="Roboto"/>
              </a:defRPr>
            </a:lvl4pPr>
            <a:lvl5pPr lvl="4" algn="ctr" rtl="0">
              <a:lnSpc>
                <a:spcPct val="100000"/>
              </a:lnSpc>
              <a:spcBef>
                <a:spcPts val="0"/>
              </a:spcBef>
              <a:spcAft>
                <a:spcPts val="0"/>
              </a:spcAft>
              <a:buClr>
                <a:schemeClr val="lt1"/>
              </a:buClr>
              <a:buSzPts val="1600"/>
              <a:buFont typeface="Roboto"/>
              <a:buNone/>
              <a:defRPr sz="1600">
                <a:solidFill>
                  <a:schemeClr val="lt1"/>
                </a:solidFill>
                <a:latin typeface="Roboto"/>
                <a:ea typeface="Roboto"/>
                <a:cs typeface="Roboto"/>
                <a:sym typeface="Roboto"/>
              </a:defRPr>
            </a:lvl5pPr>
            <a:lvl6pPr lvl="5" algn="ctr" rtl="0">
              <a:lnSpc>
                <a:spcPct val="100000"/>
              </a:lnSpc>
              <a:spcBef>
                <a:spcPts val="0"/>
              </a:spcBef>
              <a:spcAft>
                <a:spcPts val="0"/>
              </a:spcAft>
              <a:buClr>
                <a:schemeClr val="lt1"/>
              </a:buClr>
              <a:buSzPts val="1600"/>
              <a:buFont typeface="Roboto"/>
              <a:buNone/>
              <a:defRPr sz="1600">
                <a:solidFill>
                  <a:schemeClr val="lt1"/>
                </a:solidFill>
                <a:latin typeface="Roboto"/>
                <a:ea typeface="Roboto"/>
                <a:cs typeface="Roboto"/>
                <a:sym typeface="Roboto"/>
              </a:defRPr>
            </a:lvl6pPr>
            <a:lvl7pPr lvl="6" algn="ctr" rtl="0">
              <a:lnSpc>
                <a:spcPct val="100000"/>
              </a:lnSpc>
              <a:spcBef>
                <a:spcPts val="0"/>
              </a:spcBef>
              <a:spcAft>
                <a:spcPts val="0"/>
              </a:spcAft>
              <a:buClr>
                <a:schemeClr val="lt1"/>
              </a:buClr>
              <a:buSzPts val="1600"/>
              <a:buFont typeface="Roboto"/>
              <a:buNone/>
              <a:defRPr sz="1600">
                <a:solidFill>
                  <a:schemeClr val="lt1"/>
                </a:solidFill>
                <a:latin typeface="Roboto"/>
                <a:ea typeface="Roboto"/>
                <a:cs typeface="Roboto"/>
                <a:sym typeface="Roboto"/>
              </a:defRPr>
            </a:lvl7pPr>
            <a:lvl8pPr lvl="7" algn="ctr" rtl="0">
              <a:lnSpc>
                <a:spcPct val="100000"/>
              </a:lnSpc>
              <a:spcBef>
                <a:spcPts val="0"/>
              </a:spcBef>
              <a:spcAft>
                <a:spcPts val="0"/>
              </a:spcAft>
              <a:buClr>
                <a:schemeClr val="lt1"/>
              </a:buClr>
              <a:buSzPts val="1600"/>
              <a:buFont typeface="Roboto"/>
              <a:buNone/>
              <a:defRPr sz="1600">
                <a:solidFill>
                  <a:schemeClr val="lt1"/>
                </a:solidFill>
                <a:latin typeface="Roboto"/>
                <a:ea typeface="Roboto"/>
                <a:cs typeface="Roboto"/>
                <a:sym typeface="Roboto"/>
              </a:defRPr>
            </a:lvl8pPr>
            <a:lvl9pPr lvl="8" algn="ctr" rtl="0">
              <a:lnSpc>
                <a:spcPct val="100000"/>
              </a:lnSpc>
              <a:spcBef>
                <a:spcPts val="0"/>
              </a:spcBef>
              <a:spcAft>
                <a:spcPts val="0"/>
              </a:spcAft>
              <a:buClr>
                <a:schemeClr val="lt1"/>
              </a:buClr>
              <a:buSzPts val="1600"/>
              <a:buFont typeface="Roboto"/>
              <a:buNone/>
              <a:defRPr sz="1600">
                <a:solidFill>
                  <a:schemeClr val="lt1"/>
                </a:solidFill>
                <a:latin typeface="Roboto"/>
                <a:ea typeface="Roboto"/>
                <a:cs typeface="Roboto"/>
                <a:sym typeface="Roboto"/>
              </a:defRPr>
            </a:lvl9pPr>
          </a:lstStyle>
          <a:p>
            <a:endParaRPr/>
          </a:p>
        </p:txBody>
      </p:sp>
      <p:sp>
        <p:nvSpPr>
          <p:cNvPr id="16" name="Google Shape;16;p3"/>
          <p:cNvSpPr txBox="1">
            <a:spLocks noGrp="1"/>
          </p:cNvSpPr>
          <p:nvPr>
            <p:ph type="title" idx="2" hasCustomPrompt="1"/>
          </p:nvPr>
        </p:nvSpPr>
        <p:spPr>
          <a:xfrm>
            <a:off x="834300" y="1128050"/>
            <a:ext cx="3132300" cy="27243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9600"/>
              <a:buNone/>
              <a:defRPr sz="18900">
                <a:solidFill>
                  <a:schemeClr val="lt1"/>
                </a:solidFill>
              </a:defRPr>
            </a:lvl1pPr>
            <a:lvl2pPr lvl="1" algn="ctr" rtl="0">
              <a:spcBef>
                <a:spcPts val="0"/>
              </a:spcBef>
              <a:spcAft>
                <a:spcPts val="0"/>
              </a:spcAft>
              <a:buClr>
                <a:schemeClr val="lt1"/>
              </a:buClr>
              <a:buSzPts val="9600"/>
              <a:buNone/>
              <a:defRPr sz="9600">
                <a:solidFill>
                  <a:schemeClr val="lt1"/>
                </a:solidFill>
              </a:defRPr>
            </a:lvl2pPr>
            <a:lvl3pPr lvl="2" algn="ctr" rtl="0">
              <a:spcBef>
                <a:spcPts val="0"/>
              </a:spcBef>
              <a:spcAft>
                <a:spcPts val="0"/>
              </a:spcAft>
              <a:buClr>
                <a:schemeClr val="lt1"/>
              </a:buClr>
              <a:buSzPts val="9600"/>
              <a:buNone/>
              <a:defRPr sz="9600">
                <a:solidFill>
                  <a:schemeClr val="lt1"/>
                </a:solidFill>
              </a:defRPr>
            </a:lvl3pPr>
            <a:lvl4pPr lvl="3" algn="ctr" rtl="0">
              <a:spcBef>
                <a:spcPts val="0"/>
              </a:spcBef>
              <a:spcAft>
                <a:spcPts val="0"/>
              </a:spcAft>
              <a:buClr>
                <a:schemeClr val="lt1"/>
              </a:buClr>
              <a:buSzPts val="9600"/>
              <a:buNone/>
              <a:defRPr sz="9600">
                <a:solidFill>
                  <a:schemeClr val="lt1"/>
                </a:solidFill>
              </a:defRPr>
            </a:lvl4pPr>
            <a:lvl5pPr lvl="4" algn="ctr" rtl="0">
              <a:spcBef>
                <a:spcPts val="0"/>
              </a:spcBef>
              <a:spcAft>
                <a:spcPts val="0"/>
              </a:spcAft>
              <a:buClr>
                <a:schemeClr val="lt1"/>
              </a:buClr>
              <a:buSzPts val="9600"/>
              <a:buNone/>
              <a:defRPr sz="9600">
                <a:solidFill>
                  <a:schemeClr val="lt1"/>
                </a:solidFill>
              </a:defRPr>
            </a:lvl5pPr>
            <a:lvl6pPr lvl="5" algn="ctr" rtl="0">
              <a:spcBef>
                <a:spcPts val="0"/>
              </a:spcBef>
              <a:spcAft>
                <a:spcPts val="0"/>
              </a:spcAft>
              <a:buClr>
                <a:schemeClr val="lt1"/>
              </a:buClr>
              <a:buSzPts val="9600"/>
              <a:buNone/>
              <a:defRPr sz="9600">
                <a:solidFill>
                  <a:schemeClr val="lt1"/>
                </a:solidFill>
              </a:defRPr>
            </a:lvl6pPr>
            <a:lvl7pPr lvl="6" algn="ctr" rtl="0">
              <a:spcBef>
                <a:spcPts val="0"/>
              </a:spcBef>
              <a:spcAft>
                <a:spcPts val="0"/>
              </a:spcAft>
              <a:buClr>
                <a:schemeClr val="lt1"/>
              </a:buClr>
              <a:buSzPts val="9600"/>
              <a:buNone/>
              <a:defRPr sz="9600">
                <a:solidFill>
                  <a:schemeClr val="lt1"/>
                </a:solidFill>
              </a:defRPr>
            </a:lvl7pPr>
            <a:lvl8pPr lvl="7" algn="ctr" rtl="0">
              <a:spcBef>
                <a:spcPts val="0"/>
              </a:spcBef>
              <a:spcAft>
                <a:spcPts val="0"/>
              </a:spcAft>
              <a:buClr>
                <a:schemeClr val="lt1"/>
              </a:buClr>
              <a:buSzPts val="9600"/>
              <a:buNone/>
              <a:defRPr sz="9600">
                <a:solidFill>
                  <a:schemeClr val="lt1"/>
                </a:solidFill>
              </a:defRPr>
            </a:lvl8pPr>
            <a:lvl9pPr lvl="8" algn="ctr" rtl="0">
              <a:spcBef>
                <a:spcPts val="0"/>
              </a:spcBef>
              <a:spcAft>
                <a:spcPts val="0"/>
              </a:spcAft>
              <a:buClr>
                <a:schemeClr val="lt1"/>
              </a:buClr>
              <a:buSzPts val="9600"/>
              <a:buNone/>
              <a:defRPr sz="9600">
                <a:solidFill>
                  <a:schemeClr val="lt1"/>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17"/>
        <p:cNvGrpSpPr/>
        <p:nvPr/>
      </p:nvGrpSpPr>
      <p:grpSpPr>
        <a:xfrm>
          <a:off x="0" y="0"/>
          <a:ext cx="0" cy="0"/>
          <a:chOff x="0" y="0"/>
          <a:chExt cx="0" cy="0"/>
        </a:xfrm>
      </p:grpSpPr>
      <p:pic>
        <p:nvPicPr>
          <p:cNvPr id="118" name="Google Shape;118;p20"/>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119" name="Google Shape;119;p20"/>
          <p:cNvSpPr txBox="1">
            <a:spLocks noGrp="1"/>
          </p:cNvSpPr>
          <p:nvPr>
            <p:ph type="title"/>
          </p:nvPr>
        </p:nvSpPr>
        <p:spPr>
          <a:xfrm>
            <a:off x="602575" y="734675"/>
            <a:ext cx="78216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b="1">
                <a:latin typeface="Roboto Condensed"/>
                <a:ea typeface="Roboto Condensed"/>
                <a:cs typeface="Roboto Condensed"/>
                <a:sym typeface="Roboto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0" name="Google Shape;120;p20"/>
          <p:cNvSpPr txBox="1">
            <a:spLocks noGrp="1"/>
          </p:cNvSpPr>
          <p:nvPr>
            <p:ph type="title" idx="2"/>
          </p:nvPr>
        </p:nvSpPr>
        <p:spPr>
          <a:xfrm>
            <a:off x="949500" y="1602600"/>
            <a:ext cx="18465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1" name="Google Shape;121;p20"/>
          <p:cNvSpPr txBox="1">
            <a:spLocks noGrp="1"/>
          </p:cNvSpPr>
          <p:nvPr>
            <p:ph type="subTitle" idx="1"/>
          </p:nvPr>
        </p:nvSpPr>
        <p:spPr>
          <a:xfrm>
            <a:off x="949500" y="2112925"/>
            <a:ext cx="1846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20"/>
          <p:cNvSpPr txBox="1">
            <a:spLocks noGrp="1"/>
          </p:cNvSpPr>
          <p:nvPr>
            <p:ph type="title" idx="3"/>
          </p:nvPr>
        </p:nvSpPr>
        <p:spPr>
          <a:xfrm>
            <a:off x="3648774" y="1602600"/>
            <a:ext cx="18465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3" name="Google Shape;123;p20"/>
          <p:cNvSpPr txBox="1">
            <a:spLocks noGrp="1"/>
          </p:cNvSpPr>
          <p:nvPr>
            <p:ph type="subTitle" idx="4"/>
          </p:nvPr>
        </p:nvSpPr>
        <p:spPr>
          <a:xfrm>
            <a:off x="3648774" y="2112925"/>
            <a:ext cx="1846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 name="Google Shape;124;p20"/>
          <p:cNvSpPr txBox="1">
            <a:spLocks noGrp="1"/>
          </p:cNvSpPr>
          <p:nvPr>
            <p:ph type="title" idx="5"/>
          </p:nvPr>
        </p:nvSpPr>
        <p:spPr>
          <a:xfrm>
            <a:off x="949500" y="2883600"/>
            <a:ext cx="18465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5" name="Google Shape;125;p20"/>
          <p:cNvSpPr txBox="1">
            <a:spLocks noGrp="1"/>
          </p:cNvSpPr>
          <p:nvPr>
            <p:ph type="subTitle" idx="6"/>
          </p:nvPr>
        </p:nvSpPr>
        <p:spPr>
          <a:xfrm>
            <a:off x="949500" y="3393925"/>
            <a:ext cx="1846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20"/>
          <p:cNvSpPr txBox="1">
            <a:spLocks noGrp="1"/>
          </p:cNvSpPr>
          <p:nvPr>
            <p:ph type="title" idx="7"/>
          </p:nvPr>
        </p:nvSpPr>
        <p:spPr>
          <a:xfrm>
            <a:off x="3648774" y="2883600"/>
            <a:ext cx="18465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7" name="Google Shape;127;p20"/>
          <p:cNvSpPr txBox="1">
            <a:spLocks noGrp="1"/>
          </p:cNvSpPr>
          <p:nvPr>
            <p:ph type="subTitle" idx="8"/>
          </p:nvPr>
        </p:nvSpPr>
        <p:spPr>
          <a:xfrm>
            <a:off x="3648774" y="3393925"/>
            <a:ext cx="1846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8" name="Google Shape;128;p20"/>
          <p:cNvSpPr txBox="1">
            <a:spLocks noGrp="1"/>
          </p:cNvSpPr>
          <p:nvPr>
            <p:ph type="title" idx="9"/>
          </p:nvPr>
        </p:nvSpPr>
        <p:spPr>
          <a:xfrm>
            <a:off x="6348100" y="1602600"/>
            <a:ext cx="18465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9" name="Google Shape;129;p20"/>
          <p:cNvSpPr txBox="1">
            <a:spLocks noGrp="1"/>
          </p:cNvSpPr>
          <p:nvPr>
            <p:ph type="subTitle" idx="13"/>
          </p:nvPr>
        </p:nvSpPr>
        <p:spPr>
          <a:xfrm>
            <a:off x="6348100" y="2112925"/>
            <a:ext cx="1846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0" name="Google Shape;130;p20"/>
          <p:cNvSpPr txBox="1">
            <a:spLocks noGrp="1"/>
          </p:cNvSpPr>
          <p:nvPr>
            <p:ph type="title" idx="14"/>
          </p:nvPr>
        </p:nvSpPr>
        <p:spPr>
          <a:xfrm>
            <a:off x="6348100" y="2883600"/>
            <a:ext cx="1846500" cy="5277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1" name="Google Shape;131;p20"/>
          <p:cNvSpPr txBox="1">
            <a:spLocks noGrp="1"/>
          </p:cNvSpPr>
          <p:nvPr>
            <p:ph type="subTitle" idx="15"/>
          </p:nvPr>
        </p:nvSpPr>
        <p:spPr>
          <a:xfrm>
            <a:off x="6348100" y="3393925"/>
            <a:ext cx="1846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32" name="Google Shape;132;p20"/>
          <p:cNvCxnSpPr/>
          <p:nvPr/>
        </p:nvCxnSpPr>
        <p:spPr>
          <a:xfrm>
            <a:off x="518225" y="885425"/>
            <a:ext cx="0" cy="271200"/>
          </a:xfrm>
          <a:prstGeom prst="straightConnector1">
            <a:avLst/>
          </a:prstGeom>
          <a:noFill/>
          <a:ln w="28575" cap="flat" cmpd="sng">
            <a:solidFill>
              <a:srgbClr val="E50914"/>
            </a:solidFill>
            <a:prstDash val="solid"/>
            <a:round/>
            <a:headEnd type="none" w="med" len="med"/>
            <a:tailEnd type="none" w="med" len="med"/>
          </a:ln>
        </p:spPr>
      </p:cxnSp>
    </p:spTree>
    <p:extLst>
      <p:ext uri="{BB962C8B-B14F-4D97-AF65-F5344CB8AC3E}">
        <p14:creationId xmlns:p14="http://schemas.microsoft.com/office/powerpoint/2010/main" val="302864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19" name="Google Shape;19;p4"/>
          <p:cNvSpPr txBox="1">
            <a:spLocks noGrp="1"/>
          </p:cNvSpPr>
          <p:nvPr>
            <p:ph type="title"/>
          </p:nvPr>
        </p:nvSpPr>
        <p:spPr>
          <a:xfrm>
            <a:off x="602575" y="734675"/>
            <a:ext cx="78216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b="1">
                <a:solidFill>
                  <a:srgbClr val="E50914"/>
                </a:solidFill>
                <a:latin typeface="Roboto Condensed"/>
                <a:ea typeface="Roboto Condensed"/>
                <a:cs typeface="Roboto Condensed"/>
                <a:sym typeface="Roboto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720000" y="1410450"/>
            <a:ext cx="3890100" cy="1929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chemeClr val="accent2"/>
              </a:buClr>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cxnSp>
        <p:nvCxnSpPr>
          <p:cNvPr id="21" name="Google Shape;21;p4"/>
          <p:cNvCxnSpPr/>
          <p:nvPr/>
        </p:nvCxnSpPr>
        <p:spPr>
          <a:xfrm>
            <a:off x="518225" y="885425"/>
            <a:ext cx="0" cy="271200"/>
          </a:xfrm>
          <a:prstGeom prst="straightConnector1">
            <a:avLst/>
          </a:prstGeom>
          <a:noFill/>
          <a:ln w="28575" cap="flat" cmpd="sng">
            <a:solidFill>
              <a:srgbClr val="E50914"/>
            </a:solidFill>
            <a:prstDash val="solid"/>
            <a:round/>
            <a:headEnd type="none" w="med" len="med"/>
            <a:tailEnd type="none" w="med" len="med"/>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pic>
        <p:nvPicPr>
          <p:cNvPr id="31" name="Google Shape;31;p6"/>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32" name="Google Shape;32;p6"/>
          <p:cNvSpPr txBox="1">
            <a:spLocks noGrp="1"/>
          </p:cNvSpPr>
          <p:nvPr>
            <p:ph type="title"/>
          </p:nvPr>
        </p:nvSpPr>
        <p:spPr>
          <a:xfrm>
            <a:off x="602575" y="734675"/>
            <a:ext cx="78213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b="1">
                <a:solidFill>
                  <a:srgbClr val="E50914"/>
                </a:solidFill>
                <a:latin typeface="Roboto Condensed"/>
                <a:ea typeface="Roboto Condensed"/>
                <a:cs typeface="Roboto Condensed"/>
                <a:sym typeface="Roboto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cxnSp>
        <p:nvCxnSpPr>
          <p:cNvPr id="33" name="Google Shape;33;p6"/>
          <p:cNvCxnSpPr/>
          <p:nvPr/>
        </p:nvCxnSpPr>
        <p:spPr>
          <a:xfrm>
            <a:off x="518225" y="885425"/>
            <a:ext cx="0" cy="271200"/>
          </a:xfrm>
          <a:prstGeom prst="straightConnector1">
            <a:avLst/>
          </a:prstGeom>
          <a:noFill/>
          <a:ln w="28575" cap="flat" cmpd="sng">
            <a:solidFill>
              <a:srgbClr val="E50914"/>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pic>
        <p:nvPicPr>
          <p:cNvPr id="35" name="Google Shape;35;p7"/>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36" name="Google Shape;36;p7"/>
          <p:cNvSpPr txBox="1">
            <a:spLocks noGrp="1"/>
          </p:cNvSpPr>
          <p:nvPr>
            <p:ph type="title"/>
          </p:nvPr>
        </p:nvSpPr>
        <p:spPr>
          <a:xfrm>
            <a:off x="1388100" y="904650"/>
            <a:ext cx="6367800" cy="2529300"/>
          </a:xfrm>
          <a:prstGeom prst="rect">
            <a:avLst/>
          </a:prstGeom>
        </p:spPr>
        <p:txBody>
          <a:bodyPr spcFirstLastPara="1" wrap="square" lIns="91425" tIns="91425" rIns="91425" bIns="91425" anchor="ctr" anchorCtr="0">
            <a:normAutofit/>
          </a:bodyPr>
          <a:lstStyle>
            <a:lvl1pPr lvl="0" algn="ctr" rtl="0">
              <a:lnSpc>
                <a:spcPct val="80000"/>
              </a:lnSpc>
              <a:spcBef>
                <a:spcPts val="0"/>
              </a:spcBef>
              <a:spcAft>
                <a:spcPts val="0"/>
              </a:spcAft>
              <a:buSzPts val="6000"/>
              <a:buNone/>
              <a:defRPr sz="8000" b="1">
                <a:latin typeface="Roboto Condensed"/>
                <a:ea typeface="Roboto Condensed"/>
                <a:cs typeface="Roboto Condensed"/>
                <a:sym typeface="Roboto Condensed"/>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9"/>
          <p:cNvSpPr/>
          <p:nvPr/>
        </p:nvSpPr>
        <p:spPr>
          <a:xfrm>
            <a:off x="-16350" y="-40050"/>
            <a:ext cx="9176700" cy="5223600"/>
          </a:xfrm>
          <a:prstGeom prst="rect">
            <a:avLst/>
          </a:prstGeom>
          <a:solidFill>
            <a:srgbClr val="0C0C0C">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title"/>
          </p:nvPr>
        </p:nvSpPr>
        <p:spPr>
          <a:xfrm>
            <a:off x="720000" y="4105275"/>
            <a:ext cx="7704000" cy="4983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cxnSp>
        <p:nvCxnSpPr>
          <p:cNvPr id="45" name="Google Shape;45;p9"/>
          <p:cNvCxnSpPr/>
          <p:nvPr/>
        </p:nvCxnSpPr>
        <p:spPr>
          <a:xfrm>
            <a:off x="518225" y="4218825"/>
            <a:ext cx="0" cy="271200"/>
          </a:xfrm>
          <a:prstGeom prst="straightConnector1">
            <a:avLst/>
          </a:prstGeom>
          <a:noFill/>
          <a:ln w="28575" cap="flat" cmpd="sng">
            <a:solidFill>
              <a:srgbClr val="E50914"/>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pic>
        <p:nvPicPr>
          <p:cNvPr id="47" name="Google Shape;47;p10"/>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48" name="Google Shape;48;p10"/>
          <p:cNvSpPr txBox="1">
            <a:spLocks noGrp="1"/>
          </p:cNvSpPr>
          <p:nvPr>
            <p:ph type="title" hasCustomPrompt="1"/>
          </p:nvPr>
        </p:nvSpPr>
        <p:spPr>
          <a:xfrm>
            <a:off x="1258675" y="1171150"/>
            <a:ext cx="6626700" cy="1743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49" name="Google Shape;49;p10"/>
          <p:cNvSpPr txBox="1">
            <a:spLocks noGrp="1"/>
          </p:cNvSpPr>
          <p:nvPr>
            <p:ph type="subTitle" idx="1"/>
          </p:nvPr>
        </p:nvSpPr>
        <p:spPr>
          <a:xfrm>
            <a:off x="1258675" y="3076625"/>
            <a:ext cx="6626700" cy="516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Font typeface="Roboto"/>
              <a:buNone/>
              <a:defRPr sz="1600">
                <a:latin typeface="Roboto"/>
                <a:ea typeface="Roboto"/>
                <a:cs typeface="Roboto"/>
                <a:sym typeface="Roboto"/>
              </a:defRPr>
            </a:lvl1pPr>
            <a:lvl2pPr lvl="1" algn="ctr" rtl="0">
              <a:lnSpc>
                <a:spcPct val="100000"/>
              </a:lnSpc>
              <a:spcBef>
                <a:spcPts val="0"/>
              </a:spcBef>
              <a:spcAft>
                <a:spcPts val="0"/>
              </a:spcAft>
              <a:buSzPts val="1400"/>
              <a:buFont typeface="Roboto"/>
              <a:buNone/>
              <a:defRPr>
                <a:latin typeface="Roboto"/>
                <a:ea typeface="Roboto"/>
                <a:cs typeface="Roboto"/>
                <a:sym typeface="Roboto"/>
              </a:defRPr>
            </a:lvl2pPr>
            <a:lvl3pPr lvl="2" algn="ctr" rtl="0">
              <a:lnSpc>
                <a:spcPct val="100000"/>
              </a:lnSpc>
              <a:spcBef>
                <a:spcPts val="0"/>
              </a:spcBef>
              <a:spcAft>
                <a:spcPts val="0"/>
              </a:spcAft>
              <a:buSzPts val="1400"/>
              <a:buFont typeface="Roboto"/>
              <a:buNone/>
              <a:defRPr>
                <a:latin typeface="Roboto"/>
                <a:ea typeface="Roboto"/>
                <a:cs typeface="Roboto"/>
                <a:sym typeface="Roboto"/>
              </a:defRPr>
            </a:lvl3pPr>
            <a:lvl4pPr lvl="3" algn="ctr" rtl="0">
              <a:lnSpc>
                <a:spcPct val="100000"/>
              </a:lnSpc>
              <a:spcBef>
                <a:spcPts val="0"/>
              </a:spcBef>
              <a:spcAft>
                <a:spcPts val="0"/>
              </a:spcAft>
              <a:buSzPts val="1400"/>
              <a:buFont typeface="Roboto"/>
              <a:buNone/>
              <a:defRPr>
                <a:latin typeface="Roboto"/>
                <a:ea typeface="Roboto"/>
                <a:cs typeface="Roboto"/>
                <a:sym typeface="Roboto"/>
              </a:defRPr>
            </a:lvl4pPr>
            <a:lvl5pPr lvl="4" algn="ctr" rtl="0">
              <a:lnSpc>
                <a:spcPct val="100000"/>
              </a:lnSpc>
              <a:spcBef>
                <a:spcPts val="0"/>
              </a:spcBef>
              <a:spcAft>
                <a:spcPts val="0"/>
              </a:spcAft>
              <a:buSzPts val="1400"/>
              <a:buFont typeface="Roboto"/>
              <a:buNone/>
              <a:defRPr>
                <a:latin typeface="Roboto"/>
                <a:ea typeface="Roboto"/>
                <a:cs typeface="Roboto"/>
                <a:sym typeface="Roboto"/>
              </a:defRPr>
            </a:lvl5pPr>
            <a:lvl6pPr lvl="5" algn="ctr" rtl="0">
              <a:lnSpc>
                <a:spcPct val="100000"/>
              </a:lnSpc>
              <a:spcBef>
                <a:spcPts val="0"/>
              </a:spcBef>
              <a:spcAft>
                <a:spcPts val="0"/>
              </a:spcAft>
              <a:buSzPts val="1400"/>
              <a:buFont typeface="Roboto"/>
              <a:buNone/>
              <a:defRPr>
                <a:latin typeface="Roboto"/>
                <a:ea typeface="Roboto"/>
                <a:cs typeface="Roboto"/>
                <a:sym typeface="Roboto"/>
              </a:defRPr>
            </a:lvl6pPr>
            <a:lvl7pPr lvl="6" algn="ctr" rtl="0">
              <a:lnSpc>
                <a:spcPct val="100000"/>
              </a:lnSpc>
              <a:spcBef>
                <a:spcPts val="0"/>
              </a:spcBef>
              <a:spcAft>
                <a:spcPts val="0"/>
              </a:spcAft>
              <a:buSzPts val="1400"/>
              <a:buFont typeface="Roboto"/>
              <a:buNone/>
              <a:defRPr>
                <a:latin typeface="Roboto"/>
                <a:ea typeface="Roboto"/>
                <a:cs typeface="Roboto"/>
                <a:sym typeface="Roboto"/>
              </a:defRPr>
            </a:lvl7pPr>
            <a:lvl8pPr lvl="7" algn="ctr" rtl="0">
              <a:lnSpc>
                <a:spcPct val="100000"/>
              </a:lnSpc>
              <a:spcBef>
                <a:spcPts val="0"/>
              </a:spcBef>
              <a:spcAft>
                <a:spcPts val="0"/>
              </a:spcAft>
              <a:buSzPts val="1400"/>
              <a:buFont typeface="Roboto"/>
              <a:buNone/>
              <a:defRPr>
                <a:latin typeface="Roboto"/>
                <a:ea typeface="Roboto"/>
                <a:cs typeface="Roboto"/>
                <a:sym typeface="Roboto"/>
              </a:defRPr>
            </a:lvl8pPr>
            <a:lvl9pPr lvl="8" algn="ctr" rtl="0">
              <a:lnSpc>
                <a:spcPct val="100000"/>
              </a:lnSpc>
              <a:spcBef>
                <a:spcPts val="0"/>
              </a:spcBef>
              <a:spcAft>
                <a:spcPts val="0"/>
              </a:spcAft>
              <a:buSzPts val="1400"/>
              <a:buFont typeface="Roboto"/>
              <a:buNone/>
              <a:defRPr>
                <a:latin typeface="Roboto"/>
                <a:ea typeface="Roboto"/>
                <a:cs typeface="Roboto"/>
                <a:sym typeface="Roboto"/>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51"/>
        <p:cNvGrpSpPr/>
        <p:nvPr/>
      </p:nvGrpSpPr>
      <p:grpSpPr>
        <a:xfrm>
          <a:off x="0" y="0"/>
          <a:ext cx="0" cy="0"/>
          <a:chOff x="0" y="0"/>
          <a:chExt cx="0" cy="0"/>
        </a:xfrm>
      </p:grpSpPr>
      <p:pic>
        <p:nvPicPr>
          <p:cNvPr id="52" name="Google Shape;52;p12"/>
          <p:cNvPicPr preferRelativeResize="0"/>
          <p:nvPr/>
        </p:nvPicPr>
        <p:blipFill>
          <a:blip r:embed="rId2">
            <a:alphaModFix/>
          </a:blip>
          <a:stretch>
            <a:fillRect/>
          </a:stretch>
        </p:blipFill>
        <p:spPr>
          <a:xfrm rot="10800000">
            <a:off x="0" y="0"/>
            <a:ext cx="9144003" cy="5143501"/>
          </a:xfrm>
          <a:prstGeom prst="rect">
            <a:avLst/>
          </a:prstGeom>
          <a:noFill/>
          <a:ln w="9525" cap="flat" cmpd="sng">
            <a:solidFill>
              <a:schemeClr val="dk2"/>
            </a:solidFill>
            <a:prstDash val="solid"/>
            <a:round/>
            <a:headEnd type="none" w="sm" len="sm"/>
            <a:tailEnd type="none" w="sm" len="sm"/>
          </a:ln>
        </p:spPr>
      </p:pic>
      <p:sp>
        <p:nvSpPr>
          <p:cNvPr id="53" name="Google Shape;53;p12"/>
          <p:cNvSpPr txBox="1">
            <a:spLocks noGrp="1"/>
          </p:cNvSpPr>
          <p:nvPr>
            <p:ph type="title"/>
          </p:nvPr>
        </p:nvSpPr>
        <p:spPr>
          <a:xfrm>
            <a:off x="2357175" y="1336725"/>
            <a:ext cx="1890900" cy="527700"/>
          </a:xfrm>
          <a:prstGeom prst="rect">
            <a:avLst/>
          </a:prstGeom>
        </p:spPr>
        <p:txBody>
          <a:bodyPr spcFirstLastPara="1" wrap="square" lIns="91425" tIns="91425" rIns="91425" bIns="91425" anchor="ctr" anchorCtr="0">
            <a:normAutofit/>
          </a:bodyPr>
          <a:lstStyle>
            <a:lvl1pPr lvl="0" rtl="0">
              <a:spcBef>
                <a:spcPts val="0"/>
              </a:spcBef>
              <a:spcAft>
                <a:spcPts val="0"/>
              </a:spcAft>
              <a:buSzPts val="2400"/>
              <a:buNone/>
              <a:defRPr sz="2000" b="1">
                <a:solidFill>
                  <a:srgbClr val="E50914"/>
                </a:solidFill>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4" name="Google Shape;54;p12"/>
          <p:cNvSpPr txBox="1">
            <a:spLocks noGrp="1"/>
          </p:cNvSpPr>
          <p:nvPr>
            <p:ph type="subTitle" idx="1"/>
          </p:nvPr>
        </p:nvSpPr>
        <p:spPr>
          <a:xfrm>
            <a:off x="2357125" y="1770850"/>
            <a:ext cx="1665000" cy="67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1"/>
                </a:solidFill>
                <a:latin typeface="Roboto"/>
                <a:ea typeface="Roboto"/>
                <a:cs typeface="Roboto"/>
                <a:sym typeface="Robo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5" name="Google Shape;55;p12"/>
          <p:cNvSpPr txBox="1">
            <a:spLocks noGrp="1"/>
          </p:cNvSpPr>
          <p:nvPr>
            <p:ph type="title" idx="2"/>
          </p:nvPr>
        </p:nvSpPr>
        <p:spPr>
          <a:xfrm>
            <a:off x="602575" y="379575"/>
            <a:ext cx="7821600" cy="5727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None/>
              <a:defRPr b="1">
                <a:solidFill>
                  <a:srgbClr val="E50914"/>
                </a:solidFill>
                <a:latin typeface="Roboto Condensed"/>
                <a:ea typeface="Roboto Condensed"/>
                <a:cs typeface="Roboto Condensed"/>
                <a:sym typeface="Roboto Condensed"/>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6" name="Google Shape;56;p12"/>
          <p:cNvSpPr txBox="1">
            <a:spLocks noGrp="1"/>
          </p:cNvSpPr>
          <p:nvPr>
            <p:ph type="title" idx="3"/>
          </p:nvPr>
        </p:nvSpPr>
        <p:spPr>
          <a:xfrm>
            <a:off x="6260599" y="1336725"/>
            <a:ext cx="1890900" cy="527700"/>
          </a:xfrm>
          <a:prstGeom prst="rect">
            <a:avLst/>
          </a:prstGeom>
        </p:spPr>
        <p:txBody>
          <a:bodyPr spcFirstLastPara="1" wrap="square" lIns="91425" tIns="91425" rIns="91425" bIns="91425" anchor="ctr" anchorCtr="0">
            <a:normAutofit/>
          </a:bodyPr>
          <a:lstStyle>
            <a:lvl1pPr lvl="0" rtl="0">
              <a:spcBef>
                <a:spcPts val="0"/>
              </a:spcBef>
              <a:spcAft>
                <a:spcPts val="0"/>
              </a:spcAft>
              <a:buSzPts val="2400"/>
              <a:buNone/>
              <a:defRPr sz="2000" b="1">
                <a:solidFill>
                  <a:srgbClr val="E50914"/>
                </a:solidFill>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7" name="Google Shape;57;p12"/>
          <p:cNvSpPr txBox="1">
            <a:spLocks noGrp="1"/>
          </p:cNvSpPr>
          <p:nvPr>
            <p:ph type="subTitle" idx="4"/>
          </p:nvPr>
        </p:nvSpPr>
        <p:spPr>
          <a:xfrm>
            <a:off x="6260550" y="1770850"/>
            <a:ext cx="1665000" cy="67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1"/>
                </a:solidFill>
                <a:latin typeface="Roboto"/>
                <a:ea typeface="Roboto"/>
                <a:cs typeface="Roboto"/>
                <a:sym typeface="Robo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8" name="Google Shape;58;p12"/>
          <p:cNvSpPr txBox="1">
            <a:spLocks noGrp="1"/>
          </p:cNvSpPr>
          <p:nvPr>
            <p:ph type="title" idx="5"/>
          </p:nvPr>
        </p:nvSpPr>
        <p:spPr>
          <a:xfrm>
            <a:off x="2357175" y="2653025"/>
            <a:ext cx="1890900" cy="527700"/>
          </a:xfrm>
          <a:prstGeom prst="rect">
            <a:avLst/>
          </a:prstGeom>
        </p:spPr>
        <p:txBody>
          <a:bodyPr spcFirstLastPara="1" wrap="square" lIns="91425" tIns="91425" rIns="91425" bIns="91425" anchor="ctr" anchorCtr="0">
            <a:normAutofit/>
          </a:bodyPr>
          <a:lstStyle>
            <a:lvl1pPr lvl="0" rtl="0">
              <a:spcBef>
                <a:spcPts val="0"/>
              </a:spcBef>
              <a:spcAft>
                <a:spcPts val="0"/>
              </a:spcAft>
              <a:buSzPts val="2400"/>
              <a:buNone/>
              <a:defRPr sz="2000" b="1">
                <a:solidFill>
                  <a:srgbClr val="E50914"/>
                </a:solidFill>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59" name="Google Shape;59;p12"/>
          <p:cNvSpPr txBox="1">
            <a:spLocks noGrp="1"/>
          </p:cNvSpPr>
          <p:nvPr>
            <p:ph type="subTitle" idx="6"/>
          </p:nvPr>
        </p:nvSpPr>
        <p:spPr>
          <a:xfrm>
            <a:off x="2357125" y="3087150"/>
            <a:ext cx="1665000" cy="67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1"/>
                </a:solidFill>
                <a:latin typeface="Roboto"/>
                <a:ea typeface="Roboto"/>
                <a:cs typeface="Roboto"/>
                <a:sym typeface="Robo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0" name="Google Shape;60;p12"/>
          <p:cNvSpPr txBox="1">
            <a:spLocks noGrp="1"/>
          </p:cNvSpPr>
          <p:nvPr>
            <p:ph type="title" idx="7"/>
          </p:nvPr>
        </p:nvSpPr>
        <p:spPr>
          <a:xfrm>
            <a:off x="6260599" y="2653025"/>
            <a:ext cx="1890900" cy="527700"/>
          </a:xfrm>
          <a:prstGeom prst="rect">
            <a:avLst/>
          </a:prstGeom>
        </p:spPr>
        <p:txBody>
          <a:bodyPr spcFirstLastPara="1" wrap="square" lIns="91425" tIns="91425" rIns="91425" bIns="91425" anchor="ctr" anchorCtr="0">
            <a:normAutofit/>
          </a:bodyPr>
          <a:lstStyle>
            <a:lvl1pPr lvl="0" rtl="0">
              <a:spcBef>
                <a:spcPts val="0"/>
              </a:spcBef>
              <a:spcAft>
                <a:spcPts val="0"/>
              </a:spcAft>
              <a:buSzPts val="2400"/>
              <a:buNone/>
              <a:defRPr sz="2000" b="1">
                <a:solidFill>
                  <a:srgbClr val="E50914"/>
                </a:solidFill>
                <a:latin typeface="Roboto Condensed"/>
                <a:ea typeface="Roboto Condensed"/>
                <a:cs typeface="Roboto Condensed"/>
                <a:sym typeface="Roboto Condensed"/>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61" name="Google Shape;61;p12"/>
          <p:cNvSpPr txBox="1">
            <a:spLocks noGrp="1"/>
          </p:cNvSpPr>
          <p:nvPr>
            <p:ph type="subTitle" idx="8"/>
          </p:nvPr>
        </p:nvSpPr>
        <p:spPr>
          <a:xfrm>
            <a:off x="6260550" y="3087150"/>
            <a:ext cx="1665000" cy="672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lt1"/>
                </a:solidFill>
                <a:latin typeface="Roboto"/>
                <a:ea typeface="Roboto"/>
                <a:cs typeface="Roboto"/>
                <a:sym typeface="Robo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cxnSp>
        <p:nvCxnSpPr>
          <p:cNvPr id="62" name="Google Shape;62;p12"/>
          <p:cNvCxnSpPr/>
          <p:nvPr/>
        </p:nvCxnSpPr>
        <p:spPr>
          <a:xfrm>
            <a:off x="518225" y="530325"/>
            <a:ext cx="0" cy="271200"/>
          </a:xfrm>
          <a:prstGeom prst="straightConnector1">
            <a:avLst/>
          </a:prstGeom>
          <a:noFill/>
          <a:ln w="28575" cap="flat" cmpd="sng">
            <a:solidFill>
              <a:srgbClr val="E50914"/>
            </a:solidFill>
            <a:prstDash val="solid"/>
            <a:round/>
            <a:headEnd type="none" w="med" len="med"/>
            <a:tailEnd type="none" w="med" len="med"/>
          </a:ln>
        </p:spPr>
      </p:cxnSp>
      <p:sp>
        <p:nvSpPr>
          <p:cNvPr id="63" name="Google Shape;63;p12"/>
          <p:cNvSpPr txBox="1">
            <a:spLocks noGrp="1"/>
          </p:cNvSpPr>
          <p:nvPr>
            <p:ph type="title" idx="9" hasCustomPrompt="1"/>
          </p:nvPr>
        </p:nvSpPr>
        <p:spPr>
          <a:xfrm>
            <a:off x="667350" y="1337350"/>
            <a:ext cx="1718400" cy="12201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9600"/>
              <a:buNone/>
              <a:defRPr sz="9800">
                <a:solidFill>
                  <a:schemeClr val="lt1"/>
                </a:solidFill>
              </a:defRPr>
            </a:lvl1pPr>
            <a:lvl2pPr lvl="1" algn="ctr" rtl="0">
              <a:spcBef>
                <a:spcPts val="0"/>
              </a:spcBef>
              <a:spcAft>
                <a:spcPts val="0"/>
              </a:spcAft>
              <a:buClr>
                <a:schemeClr val="lt1"/>
              </a:buClr>
              <a:buSzPts val="9600"/>
              <a:buNone/>
              <a:defRPr sz="9600">
                <a:solidFill>
                  <a:schemeClr val="lt1"/>
                </a:solidFill>
              </a:defRPr>
            </a:lvl2pPr>
            <a:lvl3pPr lvl="2" algn="ctr" rtl="0">
              <a:spcBef>
                <a:spcPts val="0"/>
              </a:spcBef>
              <a:spcAft>
                <a:spcPts val="0"/>
              </a:spcAft>
              <a:buClr>
                <a:schemeClr val="lt1"/>
              </a:buClr>
              <a:buSzPts val="9600"/>
              <a:buNone/>
              <a:defRPr sz="9600">
                <a:solidFill>
                  <a:schemeClr val="lt1"/>
                </a:solidFill>
              </a:defRPr>
            </a:lvl3pPr>
            <a:lvl4pPr lvl="3" algn="ctr" rtl="0">
              <a:spcBef>
                <a:spcPts val="0"/>
              </a:spcBef>
              <a:spcAft>
                <a:spcPts val="0"/>
              </a:spcAft>
              <a:buClr>
                <a:schemeClr val="lt1"/>
              </a:buClr>
              <a:buSzPts val="9600"/>
              <a:buNone/>
              <a:defRPr sz="9600">
                <a:solidFill>
                  <a:schemeClr val="lt1"/>
                </a:solidFill>
              </a:defRPr>
            </a:lvl4pPr>
            <a:lvl5pPr lvl="4" algn="ctr" rtl="0">
              <a:spcBef>
                <a:spcPts val="0"/>
              </a:spcBef>
              <a:spcAft>
                <a:spcPts val="0"/>
              </a:spcAft>
              <a:buClr>
                <a:schemeClr val="lt1"/>
              </a:buClr>
              <a:buSzPts val="9600"/>
              <a:buNone/>
              <a:defRPr sz="9600">
                <a:solidFill>
                  <a:schemeClr val="lt1"/>
                </a:solidFill>
              </a:defRPr>
            </a:lvl5pPr>
            <a:lvl6pPr lvl="5" algn="ctr" rtl="0">
              <a:spcBef>
                <a:spcPts val="0"/>
              </a:spcBef>
              <a:spcAft>
                <a:spcPts val="0"/>
              </a:spcAft>
              <a:buClr>
                <a:schemeClr val="lt1"/>
              </a:buClr>
              <a:buSzPts val="9600"/>
              <a:buNone/>
              <a:defRPr sz="9600">
                <a:solidFill>
                  <a:schemeClr val="lt1"/>
                </a:solidFill>
              </a:defRPr>
            </a:lvl6pPr>
            <a:lvl7pPr lvl="6" algn="ctr" rtl="0">
              <a:spcBef>
                <a:spcPts val="0"/>
              </a:spcBef>
              <a:spcAft>
                <a:spcPts val="0"/>
              </a:spcAft>
              <a:buClr>
                <a:schemeClr val="lt1"/>
              </a:buClr>
              <a:buSzPts val="9600"/>
              <a:buNone/>
              <a:defRPr sz="9600">
                <a:solidFill>
                  <a:schemeClr val="lt1"/>
                </a:solidFill>
              </a:defRPr>
            </a:lvl7pPr>
            <a:lvl8pPr lvl="7" algn="ctr" rtl="0">
              <a:spcBef>
                <a:spcPts val="0"/>
              </a:spcBef>
              <a:spcAft>
                <a:spcPts val="0"/>
              </a:spcAft>
              <a:buClr>
                <a:schemeClr val="lt1"/>
              </a:buClr>
              <a:buSzPts val="9600"/>
              <a:buNone/>
              <a:defRPr sz="9600">
                <a:solidFill>
                  <a:schemeClr val="lt1"/>
                </a:solidFill>
              </a:defRPr>
            </a:lvl8pPr>
            <a:lvl9pPr lvl="8" algn="ctr" rtl="0">
              <a:spcBef>
                <a:spcPts val="0"/>
              </a:spcBef>
              <a:spcAft>
                <a:spcPts val="0"/>
              </a:spcAft>
              <a:buClr>
                <a:schemeClr val="lt1"/>
              </a:buClr>
              <a:buSzPts val="9600"/>
              <a:buNone/>
              <a:defRPr sz="9600">
                <a:solidFill>
                  <a:schemeClr val="lt1"/>
                </a:solidFill>
              </a:defRPr>
            </a:lvl9pPr>
          </a:lstStyle>
          <a:p>
            <a:r>
              <a:t>xx%</a:t>
            </a:r>
          </a:p>
        </p:txBody>
      </p:sp>
      <p:sp>
        <p:nvSpPr>
          <p:cNvPr id="64" name="Google Shape;64;p12"/>
          <p:cNvSpPr txBox="1">
            <a:spLocks noGrp="1"/>
          </p:cNvSpPr>
          <p:nvPr>
            <p:ph type="title" idx="13" hasCustomPrompt="1"/>
          </p:nvPr>
        </p:nvSpPr>
        <p:spPr>
          <a:xfrm>
            <a:off x="4570775" y="1337350"/>
            <a:ext cx="1718400" cy="12201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9600"/>
              <a:buNone/>
              <a:defRPr sz="9800">
                <a:solidFill>
                  <a:schemeClr val="lt1"/>
                </a:solidFill>
              </a:defRPr>
            </a:lvl1pPr>
            <a:lvl2pPr lvl="1" algn="ctr" rtl="0">
              <a:spcBef>
                <a:spcPts val="0"/>
              </a:spcBef>
              <a:spcAft>
                <a:spcPts val="0"/>
              </a:spcAft>
              <a:buClr>
                <a:schemeClr val="lt1"/>
              </a:buClr>
              <a:buSzPts val="9600"/>
              <a:buNone/>
              <a:defRPr sz="9600">
                <a:solidFill>
                  <a:schemeClr val="lt1"/>
                </a:solidFill>
              </a:defRPr>
            </a:lvl2pPr>
            <a:lvl3pPr lvl="2" algn="ctr" rtl="0">
              <a:spcBef>
                <a:spcPts val="0"/>
              </a:spcBef>
              <a:spcAft>
                <a:spcPts val="0"/>
              </a:spcAft>
              <a:buClr>
                <a:schemeClr val="lt1"/>
              </a:buClr>
              <a:buSzPts val="9600"/>
              <a:buNone/>
              <a:defRPr sz="9600">
                <a:solidFill>
                  <a:schemeClr val="lt1"/>
                </a:solidFill>
              </a:defRPr>
            </a:lvl3pPr>
            <a:lvl4pPr lvl="3" algn="ctr" rtl="0">
              <a:spcBef>
                <a:spcPts val="0"/>
              </a:spcBef>
              <a:spcAft>
                <a:spcPts val="0"/>
              </a:spcAft>
              <a:buClr>
                <a:schemeClr val="lt1"/>
              </a:buClr>
              <a:buSzPts val="9600"/>
              <a:buNone/>
              <a:defRPr sz="9600">
                <a:solidFill>
                  <a:schemeClr val="lt1"/>
                </a:solidFill>
              </a:defRPr>
            </a:lvl4pPr>
            <a:lvl5pPr lvl="4" algn="ctr" rtl="0">
              <a:spcBef>
                <a:spcPts val="0"/>
              </a:spcBef>
              <a:spcAft>
                <a:spcPts val="0"/>
              </a:spcAft>
              <a:buClr>
                <a:schemeClr val="lt1"/>
              </a:buClr>
              <a:buSzPts val="9600"/>
              <a:buNone/>
              <a:defRPr sz="9600">
                <a:solidFill>
                  <a:schemeClr val="lt1"/>
                </a:solidFill>
              </a:defRPr>
            </a:lvl5pPr>
            <a:lvl6pPr lvl="5" algn="ctr" rtl="0">
              <a:spcBef>
                <a:spcPts val="0"/>
              </a:spcBef>
              <a:spcAft>
                <a:spcPts val="0"/>
              </a:spcAft>
              <a:buClr>
                <a:schemeClr val="lt1"/>
              </a:buClr>
              <a:buSzPts val="9600"/>
              <a:buNone/>
              <a:defRPr sz="9600">
                <a:solidFill>
                  <a:schemeClr val="lt1"/>
                </a:solidFill>
              </a:defRPr>
            </a:lvl6pPr>
            <a:lvl7pPr lvl="6" algn="ctr" rtl="0">
              <a:spcBef>
                <a:spcPts val="0"/>
              </a:spcBef>
              <a:spcAft>
                <a:spcPts val="0"/>
              </a:spcAft>
              <a:buClr>
                <a:schemeClr val="lt1"/>
              </a:buClr>
              <a:buSzPts val="9600"/>
              <a:buNone/>
              <a:defRPr sz="9600">
                <a:solidFill>
                  <a:schemeClr val="lt1"/>
                </a:solidFill>
              </a:defRPr>
            </a:lvl7pPr>
            <a:lvl8pPr lvl="7" algn="ctr" rtl="0">
              <a:spcBef>
                <a:spcPts val="0"/>
              </a:spcBef>
              <a:spcAft>
                <a:spcPts val="0"/>
              </a:spcAft>
              <a:buClr>
                <a:schemeClr val="lt1"/>
              </a:buClr>
              <a:buSzPts val="9600"/>
              <a:buNone/>
              <a:defRPr sz="9600">
                <a:solidFill>
                  <a:schemeClr val="lt1"/>
                </a:solidFill>
              </a:defRPr>
            </a:lvl8pPr>
            <a:lvl9pPr lvl="8" algn="ctr" rtl="0">
              <a:spcBef>
                <a:spcPts val="0"/>
              </a:spcBef>
              <a:spcAft>
                <a:spcPts val="0"/>
              </a:spcAft>
              <a:buClr>
                <a:schemeClr val="lt1"/>
              </a:buClr>
              <a:buSzPts val="9600"/>
              <a:buNone/>
              <a:defRPr sz="9600">
                <a:solidFill>
                  <a:schemeClr val="lt1"/>
                </a:solidFill>
              </a:defRPr>
            </a:lvl9pPr>
          </a:lstStyle>
          <a:p>
            <a:r>
              <a:t>xx%</a:t>
            </a:r>
          </a:p>
        </p:txBody>
      </p:sp>
      <p:sp>
        <p:nvSpPr>
          <p:cNvPr id="65" name="Google Shape;65;p12"/>
          <p:cNvSpPr txBox="1">
            <a:spLocks noGrp="1"/>
          </p:cNvSpPr>
          <p:nvPr>
            <p:ph type="title" idx="14" hasCustomPrompt="1"/>
          </p:nvPr>
        </p:nvSpPr>
        <p:spPr>
          <a:xfrm>
            <a:off x="667350" y="2653650"/>
            <a:ext cx="1718400" cy="12201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9600"/>
              <a:buNone/>
              <a:defRPr sz="9800">
                <a:solidFill>
                  <a:schemeClr val="lt1"/>
                </a:solidFill>
              </a:defRPr>
            </a:lvl1pPr>
            <a:lvl2pPr lvl="1" algn="ctr" rtl="0">
              <a:spcBef>
                <a:spcPts val="0"/>
              </a:spcBef>
              <a:spcAft>
                <a:spcPts val="0"/>
              </a:spcAft>
              <a:buClr>
                <a:schemeClr val="lt1"/>
              </a:buClr>
              <a:buSzPts val="9600"/>
              <a:buNone/>
              <a:defRPr sz="9600">
                <a:solidFill>
                  <a:schemeClr val="lt1"/>
                </a:solidFill>
              </a:defRPr>
            </a:lvl2pPr>
            <a:lvl3pPr lvl="2" algn="ctr" rtl="0">
              <a:spcBef>
                <a:spcPts val="0"/>
              </a:spcBef>
              <a:spcAft>
                <a:spcPts val="0"/>
              </a:spcAft>
              <a:buClr>
                <a:schemeClr val="lt1"/>
              </a:buClr>
              <a:buSzPts val="9600"/>
              <a:buNone/>
              <a:defRPr sz="9600">
                <a:solidFill>
                  <a:schemeClr val="lt1"/>
                </a:solidFill>
              </a:defRPr>
            </a:lvl3pPr>
            <a:lvl4pPr lvl="3" algn="ctr" rtl="0">
              <a:spcBef>
                <a:spcPts val="0"/>
              </a:spcBef>
              <a:spcAft>
                <a:spcPts val="0"/>
              </a:spcAft>
              <a:buClr>
                <a:schemeClr val="lt1"/>
              </a:buClr>
              <a:buSzPts val="9600"/>
              <a:buNone/>
              <a:defRPr sz="9600">
                <a:solidFill>
                  <a:schemeClr val="lt1"/>
                </a:solidFill>
              </a:defRPr>
            </a:lvl4pPr>
            <a:lvl5pPr lvl="4" algn="ctr" rtl="0">
              <a:spcBef>
                <a:spcPts val="0"/>
              </a:spcBef>
              <a:spcAft>
                <a:spcPts val="0"/>
              </a:spcAft>
              <a:buClr>
                <a:schemeClr val="lt1"/>
              </a:buClr>
              <a:buSzPts val="9600"/>
              <a:buNone/>
              <a:defRPr sz="9600">
                <a:solidFill>
                  <a:schemeClr val="lt1"/>
                </a:solidFill>
              </a:defRPr>
            </a:lvl5pPr>
            <a:lvl6pPr lvl="5" algn="ctr" rtl="0">
              <a:spcBef>
                <a:spcPts val="0"/>
              </a:spcBef>
              <a:spcAft>
                <a:spcPts val="0"/>
              </a:spcAft>
              <a:buClr>
                <a:schemeClr val="lt1"/>
              </a:buClr>
              <a:buSzPts val="9600"/>
              <a:buNone/>
              <a:defRPr sz="9600">
                <a:solidFill>
                  <a:schemeClr val="lt1"/>
                </a:solidFill>
              </a:defRPr>
            </a:lvl6pPr>
            <a:lvl7pPr lvl="6" algn="ctr" rtl="0">
              <a:spcBef>
                <a:spcPts val="0"/>
              </a:spcBef>
              <a:spcAft>
                <a:spcPts val="0"/>
              </a:spcAft>
              <a:buClr>
                <a:schemeClr val="lt1"/>
              </a:buClr>
              <a:buSzPts val="9600"/>
              <a:buNone/>
              <a:defRPr sz="9600">
                <a:solidFill>
                  <a:schemeClr val="lt1"/>
                </a:solidFill>
              </a:defRPr>
            </a:lvl7pPr>
            <a:lvl8pPr lvl="7" algn="ctr" rtl="0">
              <a:spcBef>
                <a:spcPts val="0"/>
              </a:spcBef>
              <a:spcAft>
                <a:spcPts val="0"/>
              </a:spcAft>
              <a:buClr>
                <a:schemeClr val="lt1"/>
              </a:buClr>
              <a:buSzPts val="9600"/>
              <a:buNone/>
              <a:defRPr sz="9600">
                <a:solidFill>
                  <a:schemeClr val="lt1"/>
                </a:solidFill>
              </a:defRPr>
            </a:lvl8pPr>
            <a:lvl9pPr lvl="8" algn="ctr" rtl="0">
              <a:spcBef>
                <a:spcPts val="0"/>
              </a:spcBef>
              <a:spcAft>
                <a:spcPts val="0"/>
              </a:spcAft>
              <a:buClr>
                <a:schemeClr val="lt1"/>
              </a:buClr>
              <a:buSzPts val="9600"/>
              <a:buNone/>
              <a:defRPr sz="9600">
                <a:solidFill>
                  <a:schemeClr val="lt1"/>
                </a:solidFill>
              </a:defRPr>
            </a:lvl9pPr>
          </a:lstStyle>
          <a:p>
            <a:r>
              <a:t>xx%</a:t>
            </a:r>
          </a:p>
        </p:txBody>
      </p:sp>
      <p:sp>
        <p:nvSpPr>
          <p:cNvPr id="66" name="Google Shape;66;p12"/>
          <p:cNvSpPr txBox="1">
            <a:spLocks noGrp="1"/>
          </p:cNvSpPr>
          <p:nvPr>
            <p:ph type="title" idx="15" hasCustomPrompt="1"/>
          </p:nvPr>
        </p:nvSpPr>
        <p:spPr>
          <a:xfrm>
            <a:off x="4570775" y="2653650"/>
            <a:ext cx="1718400" cy="1220100"/>
          </a:xfrm>
          <a:prstGeom prst="rect">
            <a:avLst/>
          </a:prstGeom>
        </p:spPr>
        <p:txBody>
          <a:bodyPr spcFirstLastPara="1" wrap="square" lIns="91425" tIns="91425" rIns="91425" bIns="91425" anchor="ctr" anchorCtr="0">
            <a:normAutofit/>
          </a:bodyPr>
          <a:lstStyle>
            <a:lvl1pPr lvl="0" algn="r" rtl="0">
              <a:spcBef>
                <a:spcPts val="0"/>
              </a:spcBef>
              <a:spcAft>
                <a:spcPts val="0"/>
              </a:spcAft>
              <a:buClr>
                <a:schemeClr val="lt1"/>
              </a:buClr>
              <a:buSzPts val="9600"/>
              <a:buNone/>
              <a:defRPr sz="9800">
                <a:solidFill>
                  <a:schemeClr val="lt1"/>
                </a:solidFill>
              </a:defRPr>
            </a:lvl1pPr>
            <a:lvl2pPr lvl="1" algn="ctr" rtl="0">
              <a:spcBef>
                <a:spcPts val="0"/>
              </a:spcBef>
              <a:spcAft>
                <a:spcPts val="0"/>
              </a:spcAft>
              <a:buClr>
                <a:schemeClr val="lt1"/>
              </a:buClr>
              <a:buSzPts val="9600"/>
              <a:buNone/>
              <a:defRPr sz="9600">
                <a:solidFill>
                  <a:schemeClr val="lt1"/>
                </a:solidFill>
              </a:defRPr>
            </a:lvl2pPr>
            <a:lvl3pPr lvl="2" algn="ctr" rtl="0">
              <a:spcBef>
                <a:spcPts val="0"/>
              </a:spcBef>
              <a:spcAft>
                <a:spcPts val="0"/>
              </a:spcAft>
              <a:buClr>
                <a:schemeClr val="lt1"/>
              </a:buClr>
              <a:buSzPts val="9600"/>
              <a:buNone/>
              <a:defRPr sz="9600">
                <a:solidFill>
                  <a:schemeClr val="lt1"/>
                </a:solidFill>
              </a:defRPr>
            </a:lvl3pPr>
            <a:lvl4pPr lvl="3" algn="ctr" rtl="0">
              <a:spcBef>
                <a:spcPts val="0"/>
              </a:spcBef>
              <a:spcAft>
                <a:spcPts val="0"/>
              </a:spcAft>
              <a:buClr>
                <a:schemeClr val="lt1"/>
              </a:buClr>
              <a:buSzPts val="9600"/>
              <a:buNone/>
              <a:defRPr sz="9600">
                <a:solidFill>
                  <a:schemeClr val="lt1"/>
                </a:solidFill>
              </a:defRPr>
            </a:lvl4pPr>
            <a:lvl5pPr lvl="4" algn="ctr" rtl="0">
              <a:spcBef>
                <a:spcPts val="0"/>
              </a:spcBef>
              <a:spcAft>
                <a:spcPts val="0"/>
              </a:spcAft>
              <a:buClr>
                <a:schemeClr val="lt1"/>
              </a:buClr>
              <a:buSzPts val="9600"/>
              <a:buNone/>
              <a:defRPr sz="9600">
                <a:solidFill>
                  <a:schemeClr val="lt1"/>
                </a:solidFill>
              </a:defRPr>
            </a:lvl5pPr>
            <a:lvl6pPr lvl="5" algn="ctr" rtl="0">
              <a:spcBef>
                <a:spcPts val="0"/>
              </a:spcBef>
              <a:spcAft>
                <a:spcPts val="0"/>
              </a:spcAft>
              <a:buClr>
                <a:schemeClr val="lt1"/>
              </a:buClr>
              <a:buSzPts val="9600"/>
              <a:buNone/>
              <a:defRPr sz="9600">
                <a:solidFill>
                  <a:schemeClr val="lt1"/>
                </a:solidFill>
              </a:defRPr>
            </a:lvl6pPr>
            <a:lvl7pPr lvl="6" algn="ctr" rtl="0">
              <a:spcBef>
                <a:spcPts val="0"/>
              </a:spcBef>
              <a:spcAft>
                <a:spcPts val="0"/>
              </a:spcAft>
              <a:buClr>
                <a:schemeClr val="lt1"/>
              </a:buClr>
              <a:buSzPts val="9600"/>
              <a:buNone/>
              <a:defRPr sz="9600">
                <a:solidFill>
                  <a:schemeClr val="lt1"/>
                </a:solidFill>
              </a:defRPr>
            </a:lvl7pPr>
            <a:lvl8pPr lvl="7" algn="ctr" rtl="0">
              <a:spcBef>
                <a:spcPts val="0"/>
              </a:spcBef>
              <a:spcAft>
                <a:spcPts val="0"/>
              </a:spcAft>
              <a:buClr>
                <a:schemeClr val="lt1"/>
              </a:buClr>
              <a:buSzPts val="9600"/>
              <a:buNone/>
              <a:defRPr sz="9600">
                <a:solidFill>
                  <a:schemeClr val="lt1"/>
                </a:solidFill>
              </a:defRPr>
            </a:lvl8pPr>
            <a:lvl9pPr lvl="8" algn="ctr" rtl="0">
              <a:spcBef>
                <a:spcPts val="0"/>
              </a:spcBef>
              <a:spcAft>
                <a:spcPts val="0"/>
              </a:spcAft>
              <a:buClr>
                <a:schemeClr val="lt1"/>
              </a:buClr>
              <a:buSzPts val="9600"/>
              <a:buNone/>
              <a:defRPr sz="9600">
                <a:solidFill>
                  <a:schemeClr val="lt1"/>
                </a:solidFill>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2575" y="379575"/>
            <a:ext cx="7821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1pPr>
            <a:lvl2pPr lvl="1">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2pPr>
            <a:lvl3pPr lvl="2">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3pPr>
            <a:lvl4pPr lvl="3">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4pPr>
            <a:lvl5pPr lvl="4">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5pPr>
            <a:lvl6pPr lvl="5">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6pPr>
            <a:lvl7pPr lvl="6">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7pPr>
            <a:lvl8pPr lvl="7">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8pPr>
            <a:lvl9pPr lvl="8">
              <a:spcBef>
                <a:spcPts val="0"/>
              </a:spcBef>
              <a:spcAft>
                <a:spcPts val="0"/>
              </a:spcAft>
              <a:buClr>
                <a:schemeClr val="accent2"/>
              </a:buClr>
              <a:buSzPts val="3000"/>
              <a:buFont typeface="Roboto Condensed"/>
              <a:buNone/>
              <a:defRPr sz="3000" b="1">
                <a:solidFill>
                  <a:schemeClr val="accent2"/>
                </a:solidFill>
                <a:latin typeface="Roboto Condensed"/>
                <a:ea typeface="Roboto Condensed"/>
                <a:cs typeface="Roboto Condensed"/>
                <a:sym typeface="Roboto Condensed"/>
              </a:defRPr>
            </a:lvl9pPr>
          </a:lstStyle>
          <a:p>
            <a:endParaRPr/>
          </a:p>
        </p:txBody>
      </p:sp>
      <p:sp>
        <p:nvSpPr>
          <p:cNvPr id="7" name="Google Shape;7;p1"/>
          <p:cNvSpPr txBox="1">
            <a:spLocks noGrp="1"/>
          </p:cNvSpPr>
          <p:nvPr>
            <p:ph type="body" idx="1"/>
          </p:nvPr>
        </p:nvSpPr>
        <p:spPr>
          <a:xfrm>
            <a:off x="602575" y="1152470"/>
            <a:ext cx="7821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1pPr>
            <a:lvl2pPr marL="914400" lvl="1"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2pPr>
            <a:lvl3pPr marL="1371600" lvl="2"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3pPr>
            <a:lvl4pPr marL="1828800" lvl="3"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4pPr>
            <a:lvl5pPr marL="2286000" lvl="4"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5pPr>
            <a:lvl6pPr marL="2743200" lvl="5"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6pPr>
            <a:lvl7pPr marL="3200400" lvl="6"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7pPr>
            <a:lvl8pPr marL="3657600" lvl="7"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8pPr>
            <a:lvl9pPr marL="4114800" lvl="8" indent="-317500">
              <a:lnSpc>
                <a:spcPct val="115000"/>
              </a:lnSpc>
              <a:spcBef>
                <a:spcPts val="0"/>
              </a:spcBef>
              <a:spcAft>
                <a:spcPts val="0"/>
              </a:spcAft>
              <a:buClr>
                <a:schemeClr val="lt1"/>
              </a:buClr>
              <a:buSzPts val="1400"/>
              <a:buFont typeface="Roboto"/>
              <a:buChar char="■"/>
              <a:defRPr>
                <a:solidFill>
                  <a:schemeClr val="lt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7" r:id="rId17"/>
    <p:sldLayoutId id="2147483668" r:id="rId18"/>
    <p:sldLayoutId id="2147483669" r:id="rId19"/>
    <p:sldLayoutId id="2147483673"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slide" Target="slide36.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8.xml"/><Relationship Id="rId7" Type="http://schemas.openxmlformats.org/officeDocument/2006/relationships/slide" Target="slide3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8.xml"/><Relationship Id="rId7" Type="http://schemas.openxmlformats.org/officeDocument/2006/relationships/slide" Target="slide3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 Id="rId9" Type="http://schemas.openxmlformats.org/officeDocument/2006/relationships/image" Target="../media/image18.sv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slide" Target="slide8.xml"/><Relationship Id="rId7" Type="http://schemas.openxmlformats.org/officeDocument/2006/relationships/slide" Target="slide36.xml"/><Relationship Id="rId12"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slide" Target="slide31.xml"/><Relationship Id="rId11" Type="http://schemas.openxmlformats.org/officeDocument/2006/relationships/image" Target="../media/image22.svg"/><Relationship Id="rId5" Type="http://schemas.openxmlformats.org/officeDocument/2006/relationships/slide" Target="slide3.xml"/><Relationship Id="rId10" Type="http://schemas.openxmlformats.org/officeDocument/2006/relationships/image" Target="../media/image21.png"/><Relationship Id="rId4" Type="http://schemas.openxmlformats.org/officeDocument/2006/relationships/slide" Target="slide4.xml"/><Relationship Id="rId9"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slide" Target="slide3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7" Type="http://schemas.openxmlformats.org/officeDocument/2006/relationships/slide" Target="slide3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15.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15.xml"/><Relationship Id="rId7" Type="http://schemas.openxmlformats.org/officeDocument/2006/relationships/slide" Target="slide3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6.png"/><Relationship Id="rId2" Type="http://schemas.openxmlformats.org/officeDocument/2006/relationships/slide" Target="slide8.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1.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7.png"/><Relationship Id="rId2" Type="http://schemas.openxmlformats.org/officeDocument/2006/relationships/slide" Target="slide8.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1.xml"/><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8.png"/><Relationship Id="rId2" Type="http://schemas.openxmlformats.org/officeDocument/2006/relationships/slide" Target="slide8.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1.xml"/><Relationship Id="rId4" Type="http://schemas.openxmlformats.org/officeDocument/2006/relationships/slide" Target="slide3.xml"/></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29.png"/><Relationship Id="rId2" Type="http://schemas.openxmlformats.org/officeDocument/2006/relationships/slide" Target="slide8.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1.xml"/><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2.png"/><Relationship Id="rId9" Type="http://schemas.openxmlformats.org/officeDocument/2006/relationships/customXml" Target="../ink/ink6.xml"/></Relationships>
</file>

<file path=ppt/slides/_rels/slide20.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30.png"/><Relationship Id="rId2" Type="http://schemas.openxmlformats.org/officeDocument/2006/relationships/slide" Target="slide8.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1.xml"/><Relationship Id="rId4" Type="http://schemas.openxmlformats.org/officeDocument/2006/relationships/slide" Target="slide3.xml"/></Relationships>
</file>

<file path=ppt/slides/_rels/slide21.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36.xml"/><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22.xml.rels><?xml version="1.0" encoding="UTF-8" standalone="yes"?>
<Relationships xmlns="http://schemas.openxmlformats.org/package/2006/relationships"><Relationship Id="rId8" Type="http://schemas.openxmlformats.org/officeDocument/2006/relationships/slide" Target="slide31.xml"/><Relationship Id="rId3" Type="http://schemas.openxmlformats.org/officeDocument/2006/relationships/slide" Target="slide22.xml"/><Relationship Id="rId7" Type="http://schemas.openxmlformats.org/officeDocument/2006/relationships/slide" Target="slide3.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slide" Target="slide36.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slide" Target="slide22.xml"/><Relationship Id="rId7" Type="http://schemas.openxmlformats.org/officeDocument/2006/relationships/slide" Target="slide36.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2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22.xml"/><Relationship Id="rId7" Type="http://schemas.openxmlformats.org/officeDocument/2006/relationships/slide" Target="slide36.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25.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36.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26.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36.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27.xml.rels><?xml version="1.0" encoding="UTF-8" standalone="yes"?>
<Relationships xmlns="http://schemas.openxmlformats.org/package/2006/relationships"><Relationship Id="rId3" Type="http://schemas.openxmlformats.org/officeDocument/2006/relationships/slide" Target="slide27.xml"/><Relationship Id="rId7" Type="http://schemas.openxmlformats.org/officeDocument/2006/relationships/slide" Target="slide36.xml"/><Relationship Id="rId2" Type="http://schemas.openxmlformats.org/officeDocument/2006/relationships/notesSlide" Target="../notesSlides/notesSlide22.xml"/><Relationship Id="rId1" Type="http://schemas.openxmlformats.org/officeDocument/2006/relationships/slideLayout" Target="../slideLayouts/slideLayout20.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2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8.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1.xml"/><Relationship Id="rId4" Type="http://schemas.openxmlformats.org/officeDocument/2006/relationships/slide" Target="slide3.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8.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1.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slide" Target="slide36.xml"/><Relationship Id="rId5" Type="http://schemas.openxmlformats.org/officeDocument/2006/relationships/slide" Target="slide3.xml"/><Relationship Id="rId4" Type="http://schemas.openxmlformats.org/officeDocument/2006/relationships/slide" Target="slide4.xml"/></Relationships>
</file>

<file path=ppt/slides/_rels/slide3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8.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1.xml"/><Relationship Id="rId4"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8.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1.xml"/><Relationship Id="rId4" Type="http://schemas.openxmlformats.org/officeDocument/2006/relationships/slide" Target="slide3.xml"/></Relationships>
</file>

<file path=ppt/slides/_rels/slide3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8.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1.xml"/><Relationship Id="rId4" Type="http://schemas.openxmlformats.org/officeDocument/2006/relationships/slide" Target="slide3.xml"/></Relationships>
</file>

<file path=ppt/slides/_rels/slide3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8.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1.xml"/><Relationship Id="rId4" Type="http://schemas.openxmlformats.org/officeDocument/2006/relationships/slide" Target="slide3.xml"/></Relationships>
</file>

<file path=ppt/slides/_rels/slide36.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37.xml.rels><?xml version="1.0" encoding="UTF-8" standalone="yes"?>
<Relationships xmlns="http://schemas.openxmlformats.org/package/2006/relationships"><Relationship Id="rId3" Type="http://schemas.openxmlformats.org/officeDocument/2006/relationships/slide" Target="slide37.xml"/><Relationship Id="rId7" Type="http://schemas.openxmlformats.org/officeDocument/2006/relationships/slide" Target="slide36.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3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8.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1.xml"/><Relationship Id="rId4" Type="http://schemas.openxmlformats.org/officeDocument/2006/relationships/slide" Target="slide3.xml"/></Relationships>
</file>

<file path=ppt/slides/_rels/slide39.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35.png"/><Relationship Id="rId2" Type="http://schemas.openxmlformats.org/officeDocument/2006/relationships/slide" Target="slide8.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1.xml"/><Relationship Id="rId4" Type="http://schemas.openxmlformats.org/officeDocument/2006/relationships/slide" Target="slide3.xml"/></Relationships>
</file>

<file path=ppt/slides/_rels/slide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36.xml"/><Relationship Id="rId5" Type="http://schemas.openxmlformats.org/officeDocument/2006/relationships/slide" Target="slide31.xml"/><Relationship Id="rId4" Type="http://schemas.openxmlformats.org/officeDocument/2006/relationships/slide" Target="slide3.xml"/></Relationships>
</file>

<file path=ppt/slides/_rels/slide40.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40.xml"/><Relationship Id="rId7" Type="http://schemas.openxmlformats.org/officeDocument/2006/relationships/slide" Target="slide31.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slide" Target="slide13.xml"/><Relationship Id="rId5" Type="http://schemas.openxmlformats.org/officeDocument/2006/relationships/slide" Target="slide3.xml"/><Relationship Id="rId4" Type="http://schemas.openxmlformats.org/officeDocument/2006/relationships/slide" Target="slide4.xml"/><Relationship Id="rId9" Type="http://schemas.openxmlformats.org/officeDocument/2006/relationships/slide" Target="slide36.xml"/></Relationships>
</file>

<file path=ppt/slides/_rels/slide41.xml.rels><?xml version="1.0" encoding="UTF-8" standalone="yes"?>
<Relationships xmlns="http://schemas.openxmlformats.org/package/2006/relationships"><Relationship Id="rId3" Type="http://schemas.openxmlformats.org/officeDocument/2006/relationships/slide" Target="slide41.xml"/><Relationship Id="rId7" Type="http://schemas.openxmlformats.org/officeDocument/2006/relationships/slide" Target="slide36.xml"/><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42.xml.rels><?xml version="1.0" encoding="UTF-8" standalone="yes"?>
<Relationships xmlns="http://schemas.openxmlformats.org/package/2006/relationships"><Relationship Id="rId3" Type="http://schemas.openxmlformats.org/officeDocument/2006/relationships/slide" Target="slide42.xml"/><Relationship Id="rId7" Type="http://schemas.openxmlformats.org/officeDocument/2006/relationships/slide" Target="slide36.xml"/><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43.xml.rels><?xml version="1.0" encoding="UTF-8" standalone="yes"?>
<Relationships xmlns="http://schemas.openxmlformats.org/package/2006/relationships"><Relationship Id="rId3" Type="http://schemas.openxmlformats.org/officeDocument/2006/relationships/slide" Target="slide30.xml"/><Relationship Id="rId7" Type="http://schemas.openxmlformats.org/officeDocument/2006/relationships/slide" Target="slide36.xm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44.xml.rels><?xml version="1.0" encoding="UTF-8" standalone="yes"?>
<Relationships xmlns="http://schemas.openxmlformats.org/package/2006/relationships"><Relationship Id="rId3" Type="http://schemas.openxmlformats.org/officeDocument/2006/relationships/slide" Target="slide44.xml"/><Relationship Id="rId7" Type="http://schemas.openxmlformats.org/officeDocument/2006/relationships/slide" Target="slide36.xm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45.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36.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46.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36.png"/><Relationship Id="rId2" Type="http://schemas.openxmlformats.org/officeDocument/2006/relationships/slide" Target="slide8.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1.xml"/><Relationship Id="rId4" Type="http://schemas.openxmlformats.org/officeDocument/2006/relationships/slide" Target="slide3.xml"/></Relationships>
</file>

<file path=ppt/slides/_rels/slide47.xml.rels><?xml version="1.0" encoding="UTF-8" standalone="yes"?>
<Relationships xmlns="http://schemas.openxmlformats.org/package/2006/relationships"><Relationship Id="rId3" Type="http://schemas.openxmlformats.org/officeDocument/2006/relationships/slide" Target="slide47.xml"/><Relationship Id="rId7" Type="http://schemas.openxmlformats.org/officeDocument/2006/relationships/slide" Target="slide36.xml"/><Relationship Id="rId2" Type="http://schemas.openxmlformats.org/officeDocument/2006/relationships/notesSlide" Target="../notesSlides/notesSlide33.xml"/><Relationship Id="rId1" Type="http://schemas.openxmlformats.org/officeDocument/2006/relationships/slideLayout" Target="../slideLayouts/slideLayout11.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48.xml.rels><?xml version="1.0" encoding="UTF-8" standalone="yes"?>
<Relationships xmlns="http://schemas.openxmlformats.org/package/2006/relationships"><Relationship Id="rId3" Type="http://schemas.openxmlformats.org/officeDocument/2006/relationships/slide" Target="slide48.xml"/><Relationship Id="rId7" Type="http://schemas.openxmlformats.org/officeDocument/2006/relationships/slide" Target="slide36.xml"/><Relationship Id="rId2" Type="http://schemas.openxmlformats.org/officeDocument/2006/relationships/notesSlide" Target="../notesSlides/notesSlide34.xml"/><Relationship Id="rId1" Type="http://schemas.openxmlformats.org/officeDocument/2006/relationships/slideLayout" Target="../slideLayouts/slideLayout16.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49.xml.rels><?xml version="1.0" encoding="UTF-8" standalone="yes"?>
<Relationships xmlns="http://schemas.openxmlformats.org/package/2006/relationships"><Relationship Id="rId3" Type="http://schemas.openxmlformats.org/officeDocument/2006/relationships/slide" Target="slide49.xml"/><Relationship Id="rId7" Type="http://schemas.openxmlformats.org/officeDocument/2006/relationships/slide" Target="slide36.xml"/><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5.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3.png"/><Relationship Id="rId7" Type="http://schemas.openxmlformats.org/officeDocument/2006/relationships/slide" Target="slide3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slide" Target="slide5.xml"/></Relationships>
</file>

<file path=ppt/slides/_rels/slide50.xml.rels><?xml version="1.0" encoding="UTF-8" standalone="yes"?>
<Relationships xmlns="http://schemas.openxmlformats.org/package/2006/relationships"><Relationship Id="rId3" Type="http://schemas.openxmlformats.org/officeDocument/2006/relationships/slide" Target="slide50.xml"/><Relationship Id="rId7" Type="http://schemas.openxmlformats.org/officeDocument/2006/relationships/slide" Target="slide36.xm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51.xml.rels><?xml version="1.0" encoding="UTF-8" standalone="yes"?>
<Relationships xmlns="http://schemas.openxmlformats.org/package/2006/relationships"><Relationship Id="rId3" Type="http://schemas.openxmlformats.org/officeDocument/2006/relationships/slide" Target="slide51.xml"/><Relationship Id="rId7" Type="http://schemas.openxmlformats.org/officeDocument/2006/relationships/slide" Target="slide36.xml"/><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slide" Target="slide3.xml"/><Relationship Id="rId3" Type="http://schemas.openxmlformats.org/officeDocument/2006/relationships/slide" Target="slide40.xml"/><Relationship Id="rId7" Type="http://schemas.openxmlformats.org/officeDocument/2006/relationships/image" Target="../media/image7.jpeg"/><Relationship Id="rId12"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pn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slide" Target="slide36.xml"/><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slide" Target="slide31.xml"/></Relationships>
</file>

<file path=ppt/slides/_rels/slide7.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image" Target="../media/image12.jpeg"/><Relationship Id="rId7" Type="http://schemas.openxmlformats.org/officeDocument/2006/relationships/slide" Target="slide3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slide" Target="slide3.xml"/><Relationship Id="rId5" Type="http://schemas.openxmlformats.org/officeDocument/2006/relationships/slide" Target="slide4.xml"/><Relationship Id="rId4" Type="http://schemas.openxmlformats.org/officeDocument/2006/relationships/slide" Target="slide7.xml"/></Relationships>
</file>

<file path=ppt/slides/_rels/slide8.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slide" Target="slide36.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slide" Target="slide31.xml"/><Relationship Id="rId5" Type="http://schemas.openxmlformats.org/officeDocument/2006/relationships/slide" Target="slide3.xml"/><Relationship Id="rId4"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4.xml"/><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36.xml"/><Relationship Id="rId5" Type="http://schemas.openxmlformats.org/officeDocument/2006/relationships/slide" Target="slide31.xml"/><Relationship Id="rId10" Type="http://schemas.openxmlformats.org/officeDocument/2006/relationships/slide" Target="slide8.xml"/><Relationship Id="rId4" Type="http://schemas.openxmlformats.org/officeDocument/2006/relationships/slide" Target="slide3.xml"/><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1414"/>
        </a:solidFill>
        <a:effectLst/>
      </p:bgPr>
    </p:bg>
    <p:spTree>
      <p:nvGrpSpPr>
        <p:cNvPr id="1" name="Shape 158"/>
        <p:cNvGrpSpPr/>
        <p:nvPr/>
      </p:nvGrpSpPr>
      <p:grpSpPr>
        <a:xfrm>
          <a:off x="0" y="0"/>
          <a:ext cx="0" cy="0"/>
          <a:chOff x="0" y="0"/>
          <a:chExt cx="0" cy="0"/>
        </a:xfrm>
      </p:grpSpPr>
      <p:sp>
        <p:nvSpPr>
          <p:cNvPr id="159" name="Google Shape;159;p26"/>
          <p:cNvSpPr/>
          <p:nvPr/>
        </p:nvSpPr>
        <p:spPr>
          <a:xfrm>
            <a:off x="873950" y="3515380"/>
            <a:ext cx="2858100" cy="744000"/>
          </a:xfrm>
          <a:prstGeom prst="roundRect">
            <a:avLst>
              <a:gd name="adj" fmla="val 866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6"/>
          <p:cNvSpPr txBox="1">
            <a:spLocks noGrp="1"/>
          </p:cNvSpPr>
          <p:nvPr>
            <p:ph type="ctrTitle"/>
          </p:nvPr>
        </p:nvSpPr>
        <p:spPr>
          <a:xfrm>
            <a:off x="745025" y="1050830"/>
            <a:ext cx="4656300" cy="2269200"/>
          </a:xfrm>
          <a:prstGeom prst="rect">
            <a:avLst/>
          </a:prstGeom>
        </p:spPr>
        <p:txBody>
          <a:bodyPr spcFirstLastPara="1" wrap="square" lIns="91425" tIns="91425" rIns="91425" bIns="91425" anchor="ctr" anchorCtr="0">
            <a:noAutofit/>
          </a:bodyPr>
          <a:lstStyle/>
          <a:p>
            <a:r>
              <a:rPr lang="en" sz="5400"/>
              <a:t>NETFLIX</a:t>
            </a:r>
            <a:br>
              <a:rPr lang="en" sz="5400"/>
            </a:br>
            <a:r>
              <a:rPr lang="en" sz="5400"/>
              <a:t>CASE</a:t>
            </a:r>
            <a:br>
              <a:rPr lang="en" sz="4800"/>
            </a:br>
            <a:r>
              <a:rPr lang="en" sz="4400">
                <a:solidFill>
                  <a:schemeClr val="lt1"/>
                </a:solidFill>
              </a:rPr>
              <a:t>PRESENTATION</a:t>
            </a:r>
            <a:endParaRPr lang="en-US" sz="4400">
              <a:solidFill>
                <a:schemeClr val="lt1"/>
              </a:solidFill>
            </a:endParaRPr>
          </a:p>
        </p:txBody>
      </p:sp>
      <p:sp>
        <p:nvSpPr>
          <p:cNvPr id="161" name="Google Shape;161;p26"/>
          <p:cNvSpPr txBox="1">
            <a:spLocks noGrp="1"/>
          </p:cNvSpPr>
          <p:nvPr>
            <p:ph type="subTitle" idx="1"/>
          </p:nvPr>
        </p:nvSpPr>
        <p:spPr>
          <a:xfrm>
            <a:off x="1454753" y="3503953"/>
            <a:ext cx="2259900" cy="744000"/>
          </a:xfrm>
          <a:prstGeom prst="rect">
            <a:avLst/>
          </a:prstGeom>
        </p:spPr>
        <p:txBody>
          <a:bodyPr spcFirstLastPara="1" wrap="square" lIns="91425" tIns="91425" rIns="91425" bIns="91425" anchor="ctr" anchorCtr="0">
            <a:noAutofit/>
          </a:bodyPr>
          <a:lstStyle/>
          <a:p>
            <a:pPr marL="0" indent="0"/>
            <a:r>
              <a:rPr lang="en" sz="1800">
                <a:solidFill>
                  <a:schemeClr val="dk1"/>
                </a:solidFill>
              </a:rPr>
              <a:t>Group 2</a:t>
            </a:r>
          </a:p>
        </p:txBody>
      </p:sp>
      <p:grpSp>
        <p:nvGrpSpPr>
          <p:cNvPr id="162" name="Google Shape;162;p26"/>
          <p:cNvGrpSpPr/>
          <p:nvPr/>
        </p:nvGrpSpPr>
        <p:grpSpPr>
          <a:xfrm>
            <a:off x="4941076" y="1732314"/>
            <a:ext cx="3465783" cy="2592215"/>
            <a:chOff x="4941076" y="1732314"/>
            <a:chExt cx="3465783" cy="2592215"/>
          </a:xfrm>
        </p:grpSpPr>
        <p:sp>
          <p:nvSpPr>
            <p:cNvPr id="163" name="Google Shape;163;p26"/>
            <p:cNvSpPr/>
            <p:nvPr/>
          </p:nvSpPr>
          <p:spPr>
            <a:xfrm>
              <a:off x="5072314" y="2022488"/>
              <a:ext cx="3207936" cy="972193"/>
            </a:xfrm>
            <a:custGeom>
              <a:avLst/>
              <a:gdLst/>
              <a:ahLst/>
              <a:cxnLst/>
              <a:rect l="l" t="t" r="r" b="b"/>
              <a:pathLst>
                <a:path w="111348" h="33745" extrusionOk="0">
                  <a:moveTo>
                    <a:pt x="581" y="0"/>
                  </a:moveTo>
                  <a:cubicBezTo>
                    <a:pt x="263" y="0"/>
                    <a:pt x="0" y="263"/>
                    <a:pt x="0" y="591"/>
                  </a:cubicBezTo>
                  <a:lnTo>
                    <a:pt x="0" y="33744"/>
                  </a:lnTo>
                  <a:lnTo>
                    <a:pt x="111348" y="33744"/>
                  </a:lnTo>
                  <a:lnTo>
                    <a:pt x="111348" y="416"/>
                  </a:lnTo>
                  <a:cubicBezTo>
                    <a:pt x="111348" y="186"/>
                    <a:pt x="111162" y="0"/>
                    <a:pt x="110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6"/>
            <p:cNvSpPr/>
            <p:nvPr/>
          </p:nvSpPr>
          <p:spPr>
            <a:xfrm>
              <a:off x="5068223" y="2850170"/>
              <a:ext cx="4120" cy="144511"/>
            </a:xfrm>
            <a:custGeom>
              <a:avLst/>
              <a:gdLst/>
              <a:ahLst/>
              <a:cxnLst/>
              <a:rect l="l" t="t" r="r" b="b"/>
              <a:pathLst>
                <a:path w="143" h="5016" extrusionOk="0">
                  <a:moveTo>
                    <a:pt x="142" y="1"/>
                  </a:moveTo>
                  <a:cubicBezTo>
                    <a:pt x="120" y="11"/>
                    <a:pt x="98" y="23"/>
                    <a:pt x="76" y="23"/>
                  </a:cubicBezTo>
                  <a:lnTo>
                    <a:pt x="142" y="23"/>
                  </a:lnTo>
                  <a:lnTo>
                    <a:pt x="142" y="1"/>
                  </a:lnTo>
                  <a:close/>
                  <a:moveTo>
                    <a:pt x="76" y="23"/>
                  </a:moveTo>
                  <a:cubicBezTo>
                    <a:pt x="54" y="33"/>
                    <a:pt x="33" y="44"/>
                    <a:pt x="0" y="66"/>
                  </a:cubicBezTo>
                  <a:lnTo>
                    <a:pt x="0" y="1697"/>
                  </a:lnTo>
                  <a:lnTo>
                    <a:pt x="0" y="5015"/>
                  </a:lnTo>
                  <a:lnTo>
                    <a:pt x="110" y="5015"/>
                  </a:lnTo>
                  <a:lnTo>
                    <a:pt x="76" y="23"/>
                  </a:lnTo>
                  <a:close/>
                </a:path>
              </a:pathLst>
            </a:custGeom>
            <a:solidFill>
              <a:srgbClr val="CEC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6"/>
            <p:cNvSpPr/>
            <p:nvPr/>
          </p:nvSpPr>
          <p:spPr>
            <a:xfrm>
              <a:off x="5072314" y="2022488"/>
              <a:ext cx="3212978" cy="828345"/>
            </a:xfrm>
            <a:custGeom>
              <a:avLst/>
              <a:gdLst/>
              <a:ahLst/>
              <a:cxnLst/>
              <a:rect l="l" t="t" r="r" b="b"/>
              <a:pathLst>
                <a:path w="111523" h="28752" extrusionOk="0">
                  <a:moveTo>
                    <a:pt x="62276" y="602"/>
                  </a:moveTo>
                  <a:lnTo>
                    <a:pt x="62276" y="602"/>
                  </a:lnTo>
                  <a:cubicBezTo>
                    <a:pt x="62419" y="1193"/>
                    <a:pt x="62572" y="1796"/>
                    <a:pt x="62692" y="2409"/>
                  </a:cubicBezTo>
                  <a:cubicBezTo>
                    <a:pt x="62714" y="2497"/>
                    <a:pt x="62725" y="2584"/>
                    <a:pt x="62747" y="2672"/>
                  </a:cubicBezTo>
                  <a:cubicBezTo>
                    <a:pt x="62889" y="3372"/>
                    <a:pt x="62988" y="4073"/>
                    <a:pt x="63010" y="4818"/>
                  </a:cubicBezTo>
                  <a:cubicBezTo>
                    <a:pt x="63020" y="5037"/>
                    <a:pt x="63020" y="5266"/>
                    <a:pt x="63010" y="5497"/>
                  </a:cubicBezTo>
                  <a:cubicBezTo>
                    <a:pt x="63010" y="5857"/>
                    <a:pt x="62988" y="6219"/>
                    <a:pt x="62955" y="6591"/>
                  </a:cubicBezTo>
                  <a:cubicBezTo>
                    <a:pt x="62911" y="7029"/>
                    <a:pt x="62845" y="7478"/>
                    <a:pt x="62736" y="7916"/>
                  </a:cubicBezTo>
                  <a:cubicBezTo>
                    <a:pt x="62845" y="7949"/>
                    <a:pt x="62944" y="7993"/>
                    <a:pt x="63054" y="8058"/>
                  </a:cubicBezTo>
                  <a:cubicBezTo>
                    <a:pt x="63601" y="5562"/>
                    <a:pt x="63426" y="2781"/>
                    <a:pt x="62276" y="602"/>
                  </a:cubicBezTo>
                  <a:close/>
                  <a:moveTo>
                    <a:pt x="32014" y="33"/>
                  </a:moveTo>
                  <a:cubicBezTo>
                    <a:pt x="31444" y="44"/>
                    <a:pt x="30887" y="76"/>
                    <a:pt x="30339" y="120"/>
                  </a:cubicBezTo>
                  <a:cubicBezTo>
                    <a:pt x="30361" y="274"/>
                    <a:pt x="30372" y="438"/>
                    <a:pt x="30372" y="602"/>
                  </a:cubicBezTo>
                  <a:cubicBezTo>
                    <a:pt x="30372" y="930"/>
                    <a:pt x="30328" y="1270"/>
                    <a:pt x="30240" y="1587"/>
                  </a:cubicBezTo>
                  <a:cubicBezTo>
                    <a:pt x="30153" y="1905"/>
                    <a:pt x="29967" y="2387"/>
                    <a:pt x="29649" y="2562"/>
                  </a:cubicBezTo>
                  <a:cubicBezTo>
                    <a:pt x="29595" y="2584"/>
                    <a:pt x="29485" y="2606"/>
                    <a:pt x="29364" y="2606"/>
                  </a:cubicBezTo>
                  <a:cubicBezTo>
                    <a:pt x="29189" y="2606"/>
                    <a:pt x="28981" y="2573"/>
                    <a:pt x="28872" y="2485"/>
                  </a:cubicBezTo>
                  <a:lnTo>
                    <a:pt x="28872" y="2638"/>
                  </a:lnTo>
                  <a:cubicBezTo>
                    <a:pt x="28817" y="3471"/>
                    <a:pt x="28894" y="4314"/>
                    <a:pt x="28926" y="5146"/>
                  </a:cubicBezTo>
                  <a:cubicBezTo>
                    <a:pt x="28938" y="5354"/>
                    <a:pt x="28882" y="5638"/>
                    <a:pt x="28664" y="5650"/>
                  </a:cubicBezTo>
                  <a:lnTo>
                    <a:pt x="28576" y="5650"/>
                  </a:lnTo>
                  <a:cubicBezTo>
                    <a:pt x="28554" y="5650"/>
                    <a:pt x="28544" y="5650"/>
                    <a:pt x="28522" y="5660"/>
                  </a:cubicBezTo>
                  <a:cubicBezTo>
                    <a:pt x="28412" y="5704"/>
                    <a:pt x="28434" y="5857"/>
                    <a:pt x="28466" y="5978"/>
                  </a:cubicBezTo>
                  <a:cubicBezTo>
                    <a:pt x="28522" y="6164"/>
                    <a:pt x="28522" y="6383"/>
                    <a:pt x="28434" y="6558"/>
                  </a:cubicBezTo>
                  <a:cubicBezTo>
                    <a:pt x="28357" y="6711"/>
                    <a:pt x="28193" y="6821"/>
                    <a:pt x="28028" y="6821"/>
                  </a:cubicBezTo>
                  <a:cubicBezTo>
                    <a:pt x="28007" y="6821"/>
                    <a:pt x="27974" y="6821"/>
                    <a:pt x="27952" y="6810"/>
                  </a:cubicBezTo>
                  <a:cubicBezTo>
                    <a:pt x="27865" y="6788"/>
                    <a:pt x="27788" y="6745"/>
                    <a:pt x="27711" y="6745"/>
                  </a:cubicBezTo>
                  <a:lnTo>
                    <a:pt x="27700" y="6745"/>
                  </a:lnTo>
                  <a:cubicBezTo>
                    <a:pt x="27514" y="6745"/>
                    <a:pt x="27449" y="6964"/>
                    <a:pt x="27383" y="7149"/>
                  </a:cubicBezTo>
                  <a:cubicBezTo>
                    <a:pt x="27415" y="7149"/>
                    <a:pt x="27449" y="7161"/>
                    <a:pt x="27492" y="7161"/>
                  </a:cubicBezTo>
                  <a:cubicBezTo>
                    <a:pt x="27799" y="7106"/>
                    <a:pt x="28116" y="7062"/>
                    <a:pt x="28434" y="7062"/>
                  </a:cubicBezTo>
                  <a:cubicBezTo>
                    <a:pt x="28664" y="7062"/>
                    <a:pt x="28894" y="7084"/>
                    <a:pt x="29113" y="7139"/>
                  </a:cubicBezTo>
                  <a:cubicBezTo>
                    <a:pt x="29989" y="7358"/>
                    <a:pt x="30689" y="8058"/>
                    <a:pt x="31062" y="8869"/>
                  </a:cubicBezTo>
                  <a:cubicBezTo>
                    <a:pt x="31237" y="9263"/>
                    <a:pt x="31357" y="9689"/>
                    <a:pt x="31423" y="10117"/>
                  </a:cubicBezTo>
                  <a:cubicBezTo>
                    <a:pt x="31444" y="10292"/>
                    <a:pt x="31466" y="10456"/>
                    <a:pt x="31478" y="10631"/>
                  </a:cubicBezTo>
                  <a:cubicBezTo>
                    <a:pt x="31532" y="10686"/>
                    <a:pt x="31576" y="10730"/>
                    <a:pt x="31631" y="10774"/>
                  </a:cubicBezTo>
                  <a:cubicBezTo>
                    <a:pt x="32036" y="11200"/>
                    <a:pt x="32332" y="11825"/>
                    <a:pt x="32605" y="12416"/>
                  </a:cubicBezTo>
                  <a:cubicBezTo>
                    <a:pt x="32901" y="12131"/>
                    <a:pt x="33218" y="11923"/>
                    <a:pt x="33536" y="11857"/>
                  </a:cubicBezTo>
                  <a:cubicBezTo>
                    <a:pt x="33853" y="11650"/>
                    <a:pt x="34204" y="11463"/>
                    <a:pt x="34554" y="11310"/>
                  </a:cubicBezTo>
                  <a:cubicBezTo>
                    <a:pt x="34401" y="10500"/>
                    <a:pt x="34269" y="9668"/>
                    <a:pt x="34215" y="8835"/>
                  </a:cubicBezTo>
                  <a:cubicBezTo>
                    <a:pt x="34171" y="8190"/>
                    <a:pt x="34335" y="7621"/>
                    <a:pt x="33996" y="7040"/>
                  </a:cubicBezTo>
                  <a:cubicBezTo>
                    <a:pt x="33525" y="6208"/>
                    <a:pt x="32539" y="5638"/>
                    <a:pt x="32463" y="4697"/>
                  </a:cubicBezTo>
                  <a:cubicBezTo>
                    <a:pt x="32452" y="4544"/>
                    <a:pt x="32463" y="4390"/>
                    <a:pt x="32529" y="4248"/>
                  </a:cubicBezTo>
                  <a:cubicBezTo>
                    <a:pt x="32595" y="4106"/>
                    <a:pt x="32715" y="3996"/>
                    <a:pt x="32813" y="3865"/>
                  </a:cubicBezTo>
                  <a:cubicBezTo>
                    <a:pt x="33514" y="3011"/>
                    <a:pt x="33218" y="1741"/>
                    <a:pt x="32901" y="690"/>
                  </a:cubicBezTo>
                  <a:cubicBezTo>
                    <a:pt x="32846" y="493"/>
                    <a:pt x="32770" y="285"/>
                    <a:pt x="32616" y="164"/>
                  </a:cubicBezTo>
                  <a:cubicBezTo>
                    <a:pt x="32463" y="55"/>
                    <a:pt x="32266" y="33"/>
                    <a:pt x="32069" y="33"/>
                  </a:cubicBezTo>
                  <a:close/>
                  <a:moveTo>
                    <a:pt x="44594" y="8650"/>
                  </a:moveTo>
                  <a:cubicBezTo>
                    <a:pt x="44507" y="9942"/>
                    <a:pt x="44780" y="11277"/>
                    <a:pt x="45492" y="12361"/>
                  </a:cubicBezTo>
                  <a:cubicBezTo>
                    <a:pt x="45678" y="12646"/>
                    <a:pt x="45908" y="12908"/>
                    <a:pt x="46159" y="13149"/>
                  </a:cubicBezTo>
                  <a:cubicBezTo>
                    <a:pt x="46291" y="13149"/>
                    <a:pt x="46434" y="13139"/>
                    <a:pt x="46565" y="13139"/>
                  </a:cubicBezTo>
                  <a:cubicBezTo>
                    <a:pt x="45284" y="12098"/>
                    <a:pt x="44649" y="10324"/>
                    <a:pt x="44627" y="8660"/>
                  </a:cubicBezTo>
                  <a:cubicBezTo>
                    <a:pt x="44616" y="8650"/>
                    <a:pt x="44605" y="8650"/>
                    <a:pt x="44594" y="8650"/>
                  </a:cubicBezTo>
                  <a:close/>
                  <a:moveTo>
                    <a:pt x="41923" y="8015"/>
                  </a:moveTo>
                  <a:cubicBezTo>
                    <a:pt x="40838" y="8015"/>
                    <a:pt x="39744" y="8288"/>
                    <a:pt x="38736" y="8715"/>
                  </a:cubicBezTo>
                  <a:cubicBezTo>
                    <a:pt x="37247" y="9361"/>
                    <a:pt x="35923" y="10324"/>
                    <a:pt x="34609" y="11288"/>
                  </a:cubicBezTo>
                  <a:cubicBezTo>
                    <a:pt x="35288" y="11015"/>
                    <a:pt x="36021" y="10872"/>
                    <a:pt x="36821" y="10872"/>
                  </a:cubicBezTo>
                  <a:cubicBezTo>
                    <a:pt x="37247" y="10872"/>
                    <a:pt x="37685" y="10916"/>
                    <a:pt x="38135" y="11003"/>
                  </a:cubicBezTo>
                  <a:cubicBezTo>
                    <a:pt x="40762" y="11518"/>
                    <a:pt x="42996" y="12898"/>
                    <a:pt x="45448" y="13182"/>
                  </a:cubicBezTo>
                  <a:cubicBezTo>
                    <a:pt x="45492" y="13171"/>
                    <a:pt x="45524" y="13171"/>
                    <a:pt x="45568" y="13171"/>
                  </a:cubicBezTo>
                  <a:cubicBezTo>
                    <a:pt x="44911" y="12416"/>
                    <a:pt x="44495" y="11474"/>
                    <a:pt x="44298" y="10489"/>
                  </a:cubicBezTo>
                  <a:cubicBezTo>
                    <a:pt x="44156" y="9821"/>
                    <a:pt x="44123" y="9142"/>
                    <a:pt x="44167" y="8463"/>
                  </a:cubicBezTo>
                  <a:cubicBezTo>
                    <a:pt x="43970" y="8376"/>
                    <a:pt x="43762" y="8299"/>
                    <a:pt x="43554" y="8244"/>
                  </a:cubicBezTo>
                  <a:cubicBezTo>
                    <a:pt x="43028" y="8091"/>
                    <a:pt x="42470" y="8015"/>
                    <a:pt x="41923" y="8015"/>
                  </a:cubicBezTo>
                  <a:close/>
                  <a:moveTo>
                    <a:pt x="63732" y="14616"/>
                  </a:moveTo>
                  <a:lnTo>
                    <a:pt x="63732" y="14616"/>
                  </a:lnTo>
                  <a:cubicBezTo>
                    <a:pt x="63798" y="15219"/>
                    <a:pt x="63830" y="15832"/>
                    <a:pt x="63842" y="16434"/>
                  </a:cubicBezTo>
                  <a:lnTo>
                    <a:pt x="63852" y="16292"/>
                  </a:lnTo>
                  <a:lnTo>
                    <a:pt x="63852" y="15832"/>
                  </a:lnTo>
                  <a:lnTo>
                    <a:pt x="63852" y="15372"/>
                  </a:lnTo>
                  <a:cubicBezTo>
                    <a:pt x="63852" y="15241"/>
                    <a:pt x="63852" y="15109"/>
                    <a:pt x="63842" y="14978"/>
                  </a:cubicBezTo>
                  <a:cubicBezTo>
                    <a:pt x="63809" y="14857"/>
                    <a:pt x="63765" y="14737"/>
                    <a:pt x="63732" y="14616"/>
                  </a:cubicBezTo>
                  <a:close/>
                  <a:moveTo>
                    <a:pt x="65538" y="17704"/>
                  </a:moveTo>
                  <a:cubicBezTo>
                    <a:pt x="65539" y="17705"/>
                    <a:pt x="65539" y="17707"/>
                    <a:pt x="65540" y="17708"/>
                  </a:cubicBezTo>
                  <a:lnTo>
                    <a:pt x="65540" y="17708"/>
                  </a:lnTo>
                  <a:cubicBezTo>
                    <a:pt x="65539" y="17707"/>
                    <a:pt x="65539" y="17705"/>
                    <a:pt x="65538" y="17704"/>
                  </a:cubicBezTo>
                  <a:close/>
                  <a:moveTo>
                    <a:pt x="69579" y="17978"/>
                  </a:moveTo>
                  <a:cubicBezTo>
                    <a:pt x="69426" y="18022"/>
                    <a:pt x="69251" y="18054"/>
                    <a:pt x="69064" y="18066"/>
                  </a:cubicBezTo>
                  <a:cubicBezTo>
                    <a:pt x="69251" y="18350"/>
                    <a:pt x="69448" y="18645"/>
                    <a:pt x="69645" y="18930"/>
                  </a:cubicBezTo>
                  <a:cubicBezTo>
                    <a:pt x="69743" y="18876"/>
                    <a:pt x="69842" y="18832"/>
                    <a:pt x="69940" y="18777"/>
                  </a:cubicBezTo>
                  <a:cubicBezTo>
                    <a:pt x="69820" y="18416"/>
                    <a:pt x="69645" y="17978"/>
                    <a:pt x="69589" y="17978"/>
                  </a:cubicBezTo>
                  <a:close/>
                  <a:moveTo>
                    <a:pt x="65540" y="17708"/>
                  </a:moveTo>
                  <a:lnTo>
                    <a:pt x="65540" y="17708"/>
                  </a:lnTo>
                  <a:cubicBezTo>
                    <a:pt x="65694" y="18222"/>
                    <a:pt x="66055" y="18680"/>
                    <a:pt x="66524" y="18952"/>
                  </a:cubicBezTo>
                  <a:cubicBezTo>
                    <a:pt x="66251" y="18613"/>
                    <a:pt x="65998" y="18263"/>
                    <a:pt x="65747" y="17912"/>
                  </a:cubicBezTo>
                  <a:cubicBezTo>
                    <a:pt x="65640" y="17848"/>
                    <a:pt x="65563" y="17783"/>
                    <a:pt x="65540" y="17708"/>
                  </a:cubicBezTo>
                  <a:close/>
                  <a:moveTo>
                    <a:pt x="64071" y="20649"/>
                  </a:moveTo>
                  <a:cubicBezTo>
                    <a:pt x="64071" y="20769"/>
                    <a:pt x="64061" y="20890"/>
                    <a:pt x="64049" y="21022"/>
                  </a:cubicBezTo>
                  <a:cubicBezTo>
                    <a:pt x="64061" y="20890"/>
                    <a:pt x="64061" y="20769"/>
                    <a:pt x="64071" y="20649"/>
                  </a:cubicBezTo>
                  <a:close/>
                  <a:moveTo>
                    <a:pt x="64049" y="21022"/>
                  </a:moveTo>
                  <a:cubicBezTo>
                    <a:pt x="64039" y="21142"/>
                    <a:pt x="64028" y="21263"/>
                    <a:pt x="63995" y="21394"/>
                  </a:cubicBezTo>
                  <a:cubicBezTo>
                    <a:pt x="64017" y="21263"/>
                    <a:pt x="64039" y="21142"/>
                    <a:pt x="64049" y="21022"/>
                  </a:cubicBezTo>
                  <a:close/>
                  <a:moveTo>
                    <a:pt x="63892" y="21750"/>
                  </a:moveTo>
                  <a:cubicBezTo>
                    <a:pt x="63886" y="21759"/>
                    <a:pt x="63886" y="21768"/>
                    <a:pt x="63886" y="21777"/>
                  </a:cubicBezTo>
                  <a:cubicBezTo>
                    <a:pt x="63888" y="21768"/>
                    <a:pt x="63890" y="21759"/>
                    <a:pt x="63892" y="21750"/>
                  </a:cubicBezTo>
                  <a:close/>
                  <a:moveTo>
                    <a:pt x="17420" y="1828"/>
                  </a:moveTo>
                  <a:cubicBezTo>
                    <a:pt x="17398" y="1872"/>
                    <a:pt x="17376" y="1927"/>
                    <a:pt x="17365" y="1982"/>
                  </a:cubicBezTo>
                  <a:cubicBezTo>
                    <a:pt x="17201" y="2529"/>
                    <a:pt x="17573" y="3066"/>
                    <a:pt x="17858" y="3570"/>
                  </a:cubicBezTo>
                  <a:cubicBezTo>
                    <a:pt x="18142" y="4062"/>
                    <a:pt x="18306" y="4784"/>
                    <a:pt x="17846" y="5135"/>
                  </a:cubicBezTo>
                  <a:cubicBezTo>
                    <a:pt x="17671" y="5266"/>
                    <a:pt x="17442" y="5299"/>
                    <a:pt x="17233" y="5343"/>
                  </a:cubicBezTo>
                  <a:cubicBezTo>
                    <a:pt x="15262" y="5704"/>
                    <a:pt x="13335" y="6646"/>
                    <a:pt x="12109" y="8222"/>
                  </a:cubicBezTo>
                  <a:cubicBezTo>
                    <a:pt x="10598" y="10171"/>
                    <a:pt x="10325" y="12788"/>
                    <a:pt x="10106" y="15241"/>
                  </a:cubicBezTo>
                  <a:cubicBezTo>
                    <a:pt x="6153" y="16215"/>
                    <a:pt x="2661" y="18876"/>
                    <a:pt x="625" y="22379"/>
                  </a:cubicBezTo>
                  <a:cubicBezTo>
                    <a:pt x="1226" y="22018"/>
                    <a:pt x="1927" y="21755"/>
                    <a:pt x="2661" y="21613"/>
                  </a:cubicBezTo>
                  <a:cubicBezTo>
                    <a:pt x="3011" y="21066"/>
                    <a:pt x="3427" y="20572"/>
                    <a:pt x="3898" y="20277"/>
                  </a:cubicBezTo>
                  <a:cubicBezTo>
                    <a:pt x="5530" y="18602"/>
                    <a:pt x="7664" y="17409"/>
                    <a:pt x="9975" y="17332"/>
                  </a:cubicBezTo>
                  <a:cubicBezTo>
                    <a:pt x="10040" y="17321"/>
                    <a:pt x="10106" y="17321"/>
                    <a:pt x="10172" y="17321"/>
                  </a:cubicBezTo>
                  <a:cubicBezTo>
                    <a:pt x="10511" y="17321"/>
                    <a:pt x="10829" y="17353"/>
                    <a:pt x="11135" y="17419"/>
                  </a:cubicBezTo>
                  <a:cubicBezTo>
                    <a:pt x="11190" y="17409"/>
                    <a:pt x="11255" y="17409"/>
                    <a:pt x="11310" y="17409"/>
                  </a:cubicBezTo>
                  <a:cubicBezTo>
                    <a:pt x="11507" y="17409"/>
                    <a:pt x="11715" y="17452"/>
                    <a:pt x="11902" y="17507"/>
                  </a:cubicBezTo>
                  <a:cubicBezTo>
                    <a:pt x="11978" y="17529"/>
                    <a:pt x="12055" y="17562"/>
                    <a:pt x="12131" y="17594"/>
                  </a:cubicBezTo>
                  <a:cubicBezTo>
                    <a:pt x="12153" y="17562"/>
                    <a:pt x="12175" y="17540"/>
                    <a:pt x="12208" y="17518"/>
                  </a:cubicBezTo>
                  <a:cubicBezTo>
                    <a:pt x="11332" y="14058"/>
                    <a:pt x="11474" y="10314"/>
                    <a:pt x="14781" y="8102"/>
                  </a:cubicBezTo>
                  <a:cubicBezTo>
                    <a:pt x="16215" y="7139"/>
                    <a:pt x="17956" y="6701"/>
                    <a:pt x="19697" y="6701"/>
                  </a:cubicBezTo>
                  <a:cubicBezTo>
                    <a:pt x="19861" y="6701"/>
                    <a:pt x="20025" y="6711"/>
                    <a:pt x="20189" y="6711"/>
                  </a:cubicBezTo>
                  <a:cubicBezTo>
                    <a:pt x="20124" y="6646"/>
                    <a:pt x="20080" y="6558"/>
                    <a:pt x="20047" y="6470"/>
                  </a:cubicBezTo>
                  <a:cubicBezTo>
                    <a:pt x="19992" y="6329"/>
                    <a:pt x="19970" y="6164"/>
                    <a:pt x="19861" y="6044"/>
                  </a:cubicBezTo>
                  <a:cubicBezTo>
                    <a:pt x="19795" y="5967"/>
                    <a:pt x="19708" y="5923"/>
                    <a:pt x="19631" y="5857"/>
                  </a:cubicBezTo>
                  <a:cubicBezTo>
                    <a:pt x="19390" y="5650"/>
                    <a:pt x="19335" y="5299"/>
                    <a:pt x="19303" y="4971"/>
                  </a:cubicBezTo>
                  <a:cubicBezTo>
                    <a:pt x="19248" y="4402"/>
                    <a:pt x="19215" y="3832"/>
                    <a:pt x="19172" y="3252"/>
                  </a:cubicBezTo>
                  <a:cubicBezTo>
                    <a:pt x="19160" y="3186"/>
                    <a:pt x="19160" y="3142"/>
                    <a:pt x="19160" y="3098"/>
                  </a:cubicBezTo>
                  <a:lnTo>
                    <a:pt x="19160" y="3076"/>
                  </a:lnTo>
                  <a:cubicBezTo>
                    <a:pt x="19073" y="3241"/>
                    <a:pt x="18887" y="3329"/>
                    <a:pt x="18700" y="3329"/>
                  </a:cubicBezTo>
                  <a:cubicBezTo>
                    <a:pt x="18635" y="3329"/>
                    <a:pt x="18580" y="3317"/>
                    <a:pt x="18525" y="3307"/>
                  </a:cubicBezTo>
                  <a:cubicBezTo>
                    <a:pt x="18284" y="3230"/>
                    <a:pt x="18087" y="3044"/>
                    <a:pt x="17934" y="2836"/>
                  </a:cubicBezTo>
                  <a:cubicBezTo>
                    <a:pt x="17759" y="2606"/>
                    <a:pt x="17562" y="2234"/>
                    <a:pt x="17420" y="1828"/>
                  </a:cubicBezTo>
                  <a:close/>
                  <a:moveTo>
                    <a:pt x="63020" y="0"/>
                  </a:moveTo>
                  <a:cubicBezTo>
                    <a:pt x="63349" y="690"/>
                    <a:pt x="63601" y="1402"/>
                    <a:pt x="63776" y="2135"/>
                  </a:cubicBezTo>
                  <a:cubicBezTo>
                    <a:pt x="64302" y="4226"/>
                    <a:pt x="64247" y="6482"/>
                    <a:pt x="63699" y="8562"/>
                  </a:cubicBezTo>
                  <a:cubicBezTo>
                    <a:pt x="63908" y="8770"/>
                    <a:pt x="64105" y="9011"/>
                    <a:pt x="64302" y="9230"/>
                  </a:cubicBezTo>
                  <a:cubicBezTo>
                    <a:pt x="64487" y="9449"/>
                    <a:pt x="64674" y="9668"/>
                    <a:pt x="64871" y="9886"/>
                  </a:cubicBezTo>
                  <a:cubicBezTo>
                    <a:pt x="64991" y="9689"/>
                    <a:pt x="65122" y="9504"/>
                    <a:pt x="65276" y="9339"/>
                  </a:cubicBezTo>
                  <a:cubicBezTo>
                    <a:pt x="66152" y="8343"/>
                    <a:pt x="67455" y="7905"/>
                    <a:pt x="68725" y="7697"/>
                  </a:cubicBezTo>
                  <a:cubicBezTo>
                    <a:pt x="68988" y="7653"/>
                    <a:pt x="69261" y="7642"/>
                    <a:pt x="69524" y="7642"/>
                  </a:cubicBezTo>
                  <a:cubicBezTo>
                    <a:pt x="70137" y="7642"/>
                    <a:pt x="70750" y="7752"/>
                    <a:pt x="71331" y="7949"/>
                  </a:cubicBezTo>
                  <a:cubicBezTo>
                    <a:pt x="72360" y="8321"/>
                    <a:pt x="73290" y="9142"/>
                    <a:pt x="73893" y="10084"/>
                  </a:cubicBezTo>
                  <a:cubicBezTo>
                    <a:pt x="74418" y="9711"/>
                    <a:pt x="75009" y="9438"/>
                    <a:pt x="75644" y="9241"/>
                  </a:cubicBezTo>
                  <a:cubicBezTo>
                    <a:pt x="75820" y="9186"/>
                    <a:pt x="76017" y="9131"/>
                    <a:pt x="76214" y="9088"/>
                  </a:cubicBezTo>
                  <a:cubicBezTo>
                    <a:pt x="76816" y="8956"/>
                    <a:pt x="77429" y="8891"/>
                    <a:pt x="78053" y="8891"/>
                  </a:cubicBezTo>
                  <a:cubicBezTo>
                    <a:pt x="78305" y="8891"/>
                    <a:pt x="78545" y="8901"/>
                    <a:pt x="78798" y="8923"/>
                  </a:cubicBezTo>
                  <a:cubicBezTo>
                    <a:pt x="80976" y="9110"/>
                    <a:pt x="83046" y="9930"/>
                    <a:pt x="85126" y="10599"/>
                  </a:cubicBezTo>
                  <a:cubicBezTo>
                    <a:pt x="87042" y="11200"/>
                    <a:pt x="88990" y="11672"/>
                    <a:pt x="90973" y="12000"/>
                  </a:cubicBezTo>
                  <a:cubicBezTo>
                    <a:pt x="91421" y="12066"/>
                    <a:pt x="91859" y="12142"/>
                    <a:pt x="92308" y="12208"/>
                  </a:cubicBezTo>
                  <a:cubicBezTo>
                    <a:pt x="93129" y="12339"/>
                    <a:pt x="93951" y="12514"/>
                    <a:pt x="94761" y="12821"/>
                  </a:cubicBezTo>
                  <a:cubicBezTo>
                    <a:pt x="95571" y="13127"/>
                    <a:pt x="96337" y="13587"/>
                    <a:pt x="96929" y="14212"/>
                  </a:cubicBezTo>
                  <a:cubicBezTo>
                    <a:pt x="97235" y="14485"/>
                    <a:pt x="97487" y="14923"/>
                    <a:pt x="97651" y="15295"/>
                  </a:cubicBezTo>
                  <a:cubicBezTo>
                    <a:pt x="97946" y="15942"/>
                    <a:pt x="98034" y="16620"/>
                    <a:pt x="97990" y="17310"/>
                  </a:cubicBezTo>
                  <a:cubicBezTo>
                    <a:pt x="98352" y="17233"/>
                    <a:pt x="98724" y="17200"/>
                    <a:pt x="99107" y="17200"/>
                  </a:cubicBezTo>
                  <a:cubicBezTo>
                    <a:pt x="99972" y="17200"/>
                    <a:pt x="100859" y="17365"/>
                    <a:pt x="101713" y="17540"/>
                  </a:cubicBezTo>
                  <a:cubicBezTo>
                    <a:pt x="103399" y="17879"/>
                    <a:pt x="105348" y="18010"/>
                    <a:pt x="106968" y="18569"/>
                  </a:cubicBezTo>
                  <a:cubicBezTo>
                    <a:pt x="107669" y="18810"/>
                    <a:pt x="108271" y="19302"/>
                    <a:pt x="108753" y="19905"/>
                  </a:cubicBezTo>
                  <a:cubicBezTo>
                    <a:pt x="108747" y="19876"/>
                    <a:pt x="108741" y="19847"/>
                    <a:pt x="108734" y="19818"/>
                  </a:cubicBezTo>
                  <a:lnTo>
                    <a:pt x="108734" y="19818"/>
                  </a:lnTo>
                  <a:cubicBezTo>
                    <a:pt x="108748" y="19862"/>
                    <a:pt x="108761" y="19908"/>
                    <a:pt x="108775" y="19949"/>
                  </a:cubicBezTo>
                  <a:cubicBezTo>
                    <a:pt x="109191" y="20463"/>
                    <a:pt x="109508" y="21044"/>
                    <a:pt x="109739" y="21591"/>
                  </a:cubicBezTo>
                  <a:cubicBezTo>
                    <a:pt x="109804" y="21766"/>
                    <a:pt x="109902" y="21985"/>
                    <a:pt x="110012" y="22226"/>
                  </a:cubicBezTo>
                  <a:cubicBezTo>
                    <a:pt x="110077" y="22412"/>
                    <a:pt x="110155" y="22609"/>
                    <a:pt x="110231" y="22806"/>
                  </a:cubicBezTo>
                  <a:cubicBezTo>
                    <a:pt x="110592" y="22937"/>
                    <a:pt x="110943" y="23113"/>
                    <a:pt x="111293" y="23343"/>
                  </a:cubicBezTo>
                  <a:cubicBezTo>
                    <a:pt x="111293" y="23025"/>
                    <a:pt x="111293" y="22696"/>
                    <a:pt x="111271" y="22379"/>
                  </a:cubicBezTo>
                  <a:cubicBezTo>
                    <a:pt x="111184" y="21186"/>
                    <a:pt x="111523" y="19905"/>
                    <a:pt x="110943" y="18799"/>
                  </a:cubicBezTo>
                  <a:cubicBezTo>
                    <a:pt x="110559" y="18066"/>
                    <a:pt x="109837" y="17562"/>
                    <a:pt x="109060" y="17310"/>
                  </a:cubicBezTo>
                  <a:cubicBezTo>
                    <a:pt x="108468" y="17113"/>
                    <a:pt x="107855" y="17058"/>
                    <a:pt x="107231" y="17058"/>
                  </a:cubicBezTo>
                  <a:cubicBezTo>
                    <a:pt x="106782" y="17058"/>
                    <a:pt x="106323" y="17091"/>
                    <a:pt x="105873" y="17124"/>
                  </a:cubicBezTo>
                  <a:cubicBezTo>
                    <a:pt x="105425" y="17146"/>
                    <a:pt x="104965" y="17178"/>
                    <a:pt x="104527" y="17178"/>
                  </a:cubicBezTo>
                  <a:cubicBezTo>
                    <a:pt x="104340" y="17178"/>
                    <a:pt x="104165" y="17168"/>
                    <a:pt x="103990" y="17156"/>
                  </a:cubicBezTo>
                  <a:cubicBezTo>
                    <a:pt x="103870" y="17156"/>
                    <a:pt x="103749" y="17146"/>
                    <a:pt x="103651" y="17069"/>
                  </a:cubicBezTo>
                  <a:cubicBezTo>
                    <a:pt x="103552" y="16981"/>
                    <a:pt x="103508" y="16850"/>
                    <a:pt x="103486" y="16718"/>
                  </a:cubicBezTo>
                  <a:cubicBezTo>
                    <a:pt x="103345" y="15942"/>
                    <a:pt x="103432" y="15142"/>
                    <a:pt x="103355" y="14365"/>
                  </a:cubicBezTo>
                  <a:cubicBezTo>
                    <a:pt x="103147" y="12273"/>
                    <a:pt x="101056" y="11266"/>
                    <a:pt x="99216" y="10894"/>
                  </a:cubicBezTo>
                  <a:cubicBezTo>
                    <a:pt x="98800" y="10806"/>
                    <a:pt x="98374" y="10752"/>
                    <a:pt x="97946" y="10708"/>
                  </a:cubicBezTo>
                  <a:cubicBezTo>
                    <a:pt x="97246" y="10631"/>
                    <a:pt x="96545" y="10609"/>
                    <a:pt x="95834" y="10609"/>
                  </a:cubicBezTo>
                  <a:cubicBezTo>
                    <a:pt x="95012" y="10609"/>
                    <a:pt x="94191" y="10642"/>
                    <a:pt x="93370" y="10675"/>
                  </a:cubicBezTo>
                  <a:cubicBezTo>
                    <a:pt x="92538" y="10708"/>
                    <a:pt x="91717" y="10740"/>
                    <a:pt x="90895" y="10740"/>
                  </a:cubicBezTo>
                  <a:cubicBezTo>
                    <a:pt x="89812" y="10740"/>
                    <a:pt x="88739" y="10686"/>
                    <a:pt x="87666" y="10489"/>
                  </a:cubicBezTo>
                  <a:cubicBezTo>
                    <a:pt x="84732" y="9942"/>
                    <a:pt x="81961" y="8354"/>
                    <a:pt x="79005" y="8354"/>
                  </a:cubicBezTo>
                  <a:cubicBezTo>
                    <a:pt x="78830" y="8354"/>
                    <a:pt x="78644" y="8365"/>
                    <a:pt x="78458" y="8376"/>
                  </a:cubicBezTo>
                  <a:cubicBezTo>
                    <a:pt x="78721" y="7981"/>
                    <a:pt x="78995" y="7555"/>
                    <a:pt x="78995" y="7073"/>
                  </a:cubicBezTo>
                  <a:cubicBezTo>
                    <a:pt x="78995" y="6635"/>
                    <a:pt x="78644" y="6186"/>
                    <a:pt x="78228" y="6186"/>
                  </a:cubicBezTo>
                  <a:cubicBezTo>
                    <a:pt x="78195" y="6186"/>
                    <a:pt x="78151" y="6186"/>
                    <a:pt x="78107" y="6197"/>
                  </a:cubicBezTo>
                  <a:cubicBezTo>
                    <a:pt x="78316" y="5310"/>
                    <a:pt x="77615" y="4434"/>
                    <a:pt x="76794" y="4040"/>
                  </a:cubicBezTo>
                  <a:cubicBezTo>
                    <a:pt x="76345" y="3832"/>
                    <a:pt x="75852" y="3733"/>
                    <a:pt x="75370" y="3733"/>
                  </a:cubicBezTo>
                  <a:cubicBezTo>
                    <a:pt x="74801" y="3733"/>
                    <a:pt x="74232" y="3876"/>
                    <a:pt x="73728" y="4149"/>
                  </a:cubicBezTo>
                  <a:cubicBezTo>
                    <a:pt x="72808" y="4664"/>
                    <a:pt x="72151" y="5638"/>
                    <a:pt x="72020" y="6679"/>
                  </a:cubicBezTo>
                  <a:cubicBezTo>
                    <a:pt x="71353" y="6624"/>
                    <a:pt x="70696" y="6558"/>
                    <a:pt x="70027" y="6492"/>
                  </a:cubicBezTo>
                  <a:cubicBezTo>
                    <a:pt x="69842" y="6482"/>
                    <a:pt x="69645" y="6449"/>
                    <a:pt x="69513" y="6317"/>
                  </a:cubicBezTo>
                  <a:cubicBezTo>
                    <a:pt x="69404" y="6197"/>
                    <a:pt x="69382" y="6044"/>
                    <a:pt x="69360" y="5891"/>
                  </a:cubicBezTo>
                  <a:cubicBezTo>
                    <a:pt x="69294" y="5376"/>
                    <a:pt x="69239" y="4850"/>
                    <a:pt x="68966" y="4402"/>
                  </a:cubicBezTo>
                  <a:cubicBezTo>
                    <a:pt x="68757" y="4040"/>
                    <a:pt x="68353" y="3755"/>
                    <a:pt x="67947" y="3755"/>
                  </a:cubicBezTo>
                  <a:cubicBezTo>
                    <a:pt x="67849" y="3755"/>
                    <a:pt x="67761" y="3777"/>
                    <a:pt x="67674" y="3799"/>
                  </a:cubicBezTo>
                  <a:cubicBezTo>
                    <a:pt x="67684" y="2814"/>
                    <a:pt x="67619" y="1818"/>
                    <a:pt x="67487" y="843"/>
                  </a:cubicBezTo>
                  <a:cubicBezTo>
                    <a:pt x="67444" y="580"/>
                    <a:pt x="67389" y="295"/>
                    <a:pt x="67181" y="142"/>
                  </a:cubicBezTo>
                  <a:cubicBezTo>
                    <a:pt x="67006" y="22"/>
                    <a:pt x="66787" y="11"/>
                    <a:pt x="66579" y="11"/>
                  </a:cubicBezTo>
                  <a:cubicBezTo>
                    <a:pt x="65845" y="0"/>
                    <a:pt x="65112" y="0"/>
                    <a:pt x="64367" y="0"/>
                  </a:cubicBezTo>
                  <a:close/>
                  <a:moveTo>
                    <a:pt x="63852" y="15010"/>
                  </a:moveTo>
                  <a:lnTo>
                    <a:pt x="63852" y="15010"/>
                  </a:lnTo>
                  <a:cubicBezTo>
                    <a:pt x="63864" y="15131"/>
                    <a:pt x="63864" y="15251"/>
                    <a:pt x="63864" y="15372"/>
                  </a:cubicBezTo>
                  <a:lnTo>
                    <a:pt x="63864" y="15832"/>
                  </a:lnTo>
                  <a:lnTo>
                    <a:pt x="63852" y="16292"/>
                  </a:lnTo>
                  <a:lnTo>
                    <a:pt x="63842" y="16555"/>
                  </a:lnTo>
                  <a:lnTo>
                    <a:pt x="63842" y="16784"/>
                  </a:lnTo>
                  <a:cubicBezTo>
                    <a:pt x="63842" y="17529"/>
                    <a:pt x="63809" y="18285"/>
                    <a:pt x="63721" y="19029"/>
                  </a:cubicBezTo>
                  <a:cubicBezTo>
                    <a:pt x="63787" y="18864"/>
                    <a:pt x="63830" y="18701"/>
                    <a:pt x="63864" y="18525"/>
                  </a:cubicBezTo>
                  <a:lnTo>
                    <a:pt x="63864" y="18525"/>
                  </a:lnTo>
                  <a:cubicBezTo>
                    <a:pt x="63830" y="18711"/>
                    <a:pt x="63787" y="18876"/>
                    <a:pt x="63721" y="19051"/>
                  </a:cubicBezTo>
                  <a:cubicBezTo>
                    <a:pt x="63699" y="19215"/>
                    <a:pt x="63677" y="19390"/>
                    <a:pt x="63655" y="19555"/>
                  </a:cubicBezTo>
                  <a:cubicBezTo>
                    <a:pt x="63645" y="19642"/>
                    <a:pt x="63633" y="19730"/>
                    <a:pt x="63633" y="19817"/>
                  </a:cubicBezTo>
                  <a:cubicBezTo>
                    <a:pt x="63633" y="19894"/>
                    <a:pt x="63645" y="19959"/>
                    <a:pt x="63667" y="20025"/>
                  </a:cubicBezTo>
                  <a:cubicBezTo>
                    <a:pt x="63721" y="20190"/>
                    <a:pt x="63852" y="20310"/>
                    <a:pt x="63940" y="20463"/>
                  </a:cubicBezTo>
                  <a:cubicBezTo>
                    <a:pt x="64017" y="20606"/>
                    <a:pt x="64039" y="20748"/>
                    <a:pt x="64039" y="20901"/>
                  </a:cubicBezTo>
                  <a:cubicBezTo>
                    <a:pt x="64039" y="21177"/>
                    <a:pt x="63957" y="21463"/>
                    <a:pt x="63892" y="21750"/>
                  </a:cubicBezTo>
                  <a:lnTo>
                    <a:pt x="63892" y="21750"/>
                  </a:lnTo>
                  <a:cubicBezTo>
                    <a:pt x="63893" y="21748"/>
                    <a:pt x="63894" y="21746"/>
                    <a:pt x="63896" y="21744"/>
                  </a:cubicBezTo>
                  <a:cubicBezTo>
                    <a:pt x="63929" y="21635"/>
                    <a:pt x="63962" y="21514"/>
                    <a:pt x="63995" y="21394"/>
                  </a:cubicBezTo>
                  <a:lnTo>
                    <a:pt x="63995" y="21394"/>
                  </a:lnTo>
                  <a:cubicBezTo>
                    <a:pt x="63973" y="21514"/>
                    <a:pt x="63940" y="21635"/>
                    <a:pt x="63896" y="21755"/>
                  </a:cubicBezTo>
                  <a:cubicBezTo>
                    <a:pt x="63896" y="21777"/>
                    <a:pt x="63886" y="21810"/>
                    <a:pt x="63874" y="21832"/>
                  </a:cubicBezTo>
                  <a:cubicBezTo>
                    <a:pt x="63852" y="21952"/>
                    <a:pt x="63830" y="22083"/>
                    <a:pt x="63830" y="22204"/>
                  </a:cubicBezTo>
                  <a:lnTo>
                    <a:pt x="63830" y="22226"/>
                  </a:lnTo>
                  <a:cubicBezTo>
                    <a:pt x="63852" y="22215"/>
                    <a:pt x="63874" y="22215"/>
                    <a:pt x="63896" y="22215"/>
                  </a:cubicBezTo>
                  <a:cubicBezTo>
                    <a:pt x="64017" y="22215"/>
                    <a:pt x="64127" y="22357"/>
                    <a:pt x="64181" y="22477"/>
                  </a:cubicBezTo>
                  <a:cubicBezTo>
                    <a:pt x="64487" y="23058"/>
                    <a:pt x="64772" y="23660"/>
                    <a:pt x="65057" y="24263"/>
                  </a:cubicBezTo>
                  <a:cubicBezTo>
                    <a:pt x="65243" y="24645"/>
                    <a:pt x="65418" y="25018"/>
                    <a:pt x="65604" y="25390"/>
                  </a:cubicBezTo>
                  <a:cubicBezTo>
                    <a:pt x="65747" y="25117"/>
                    <a:pt x="65900" y="24832"/>
                    <a:pt x="66032" y="24558"/>
                  </a:cubicBezTo>
                  <a:cubicBezTo>
                    <a:pt x="65944" y="24448"/>
                    <a:pt x="65856" y="24328"/>
                    <a:pt x="65779" y="24197"/>
                  </a:cubicBezTo>
                  <a:cubicBezTo>
                    <a:pt x="66360" y="23299"/>
                    <a:pt x="66633" y="22237"/>
                    <a:pt x="67093" y="21263"/>
                  </a:cubicBezTo>
                  <a:cubicBezTo>
                    <a:pt x="67268" y="20901"/>
                    <a:pt x="67465" y="20606"/>
                    <a:pt x="67684" y="20343"/>
                  </a:cubicBezTo>
                  <a:cubicBezTo>
                    <a:pt x="67290" y="19894"/>
                    <a:pt x="66896" y="19434"/>
                    <a:pt x="66524" y="18963"/>
                  </a:cubicBezTo>
                  <a:cubicBezTo>
                    <a:pt x="65736" y="18799"/>
                    <a:pt x="65068" y="18164"/>
                    <a:pt x="64783" y="17409"/>
                  </a:cubicBezTo>
                  <a:cubicBezTo>
                    <a:pt x="64663" y="17058"/>
                    <a:pt x="64608" y="16686"/>
                    <a:pt x="64619" y="16314"/>
                  </a:cubicBezTo>
                  <a:lnTo>
                    <a:pt x="64619" y="16314"/>
                  </a:lnTo>
                  <a:cubicBezTo>
                    <a:pt x="64608" y="16324"/>
                    <a:pt x="64586" y="16336"/>
                    <a:pt x="64564" y="16346"/>
                  </a:cubicBezTo>
                  <a:cubicBezTo>
                    <a:pt x="64268" y="15942"/>
                    <a:pt x="64028" y="15492"/>
                    <a:pt x="63852" y="15010"/>
                  </a:cubicBezTo>
                  <a:close/>
                  <a:moveTo>
                    <a:pt x="68976" y="24350"/>
                  </a:moveTo>
                  <a:cubicBezTo>
                    <a:pt x="68976" y="24624"/>
                    <a:pt x="68867" y="26134"/>
                    <a:pt x="69042" y="26178"/>
                  </a:cubicBezTo>
                  <a:lnTo>
                    <a:pt x="69032" y="26178"/>
                  </a:lnTo>
                  <a:cubicBezTo>
                    <a:pt x="68572" y="26069"/>
                    <a:pt x="68057" y="25893"/>
                    <a:pt x="67564" y="25664"/>
                  </a:cubicBezTo>
                  <a:cubicBezTo>
                    <a:pt x="67268" y="26244"/>
                    <a:pt x="66973" y="26813"/>
                    <a:pt x="66667" y="27394"/>
                  </a:cubicBezTo>
                  <a:cubicBezTo>
                    <a:pt x="66929" y="27842"/>
                    <a:pt x="67214" y="28270"/>
                    <a:pt x="67509" y="28674"/>
                  </a:cubicBezTo>
                  <a:lnTo>
                    <a:pt x="70433" y="28664"/>
                  </a:lnTo>
                  <a:cubicBezTo>
                    <a:pt x="70389" y="28543"/>
                    <a:pt x="70378" y="28401"/>
                    <a:pt x="70356" y="28270"/>
                  </a:cubicBezTo>
                  <a:cubicBezTo>
                    <a:pt x="70268" y="27503"/>
                    <a:pt x="70061" y="26737"/>
                    <a:pt x="69776" y="26014"/>
                  </a:cubicBezTo>
                  <a:cubicBezTo>
                    <a:pt x="69568" y="25533"/>
                    <a:pt x="69185" y="25160"/>
                    <a:pt x="69032" y="24657"/>
                  </a:cubicBezTo>
                  <a:cubicBezTo>
                    <a:pt x="69010" y="24602"/>
                    <a:pt x="68998" y="24547"/>
                    <a:pt x="68988" y="24482"/>
                  </a:cubicBezTo>
                  <a:lnTo>
                    <a:pt x="68988" y="24470"/>
                  </a:lnTo>
                  <a:cubicBezTo>
                    <a:pt x="68976" y="24426"/>
                    <a:pt x="68976" y="24394"/>
                    <a:pt x="68976" y="24350"/>
                  </a:cubicBezTo>
                  <a:close/>
                  <a:moveTo>
                    <a:pt x="2464" y="28236"/>
                  </a:moveTo>
                  <a:cubicBezTo>
                    <a:pt x="1620" y="28236"/>
                    <a:pt x="778" y="28423"/>
                    <a:pt x="0" y="28730"/>
                  </a:cubicBezTo>
                  <a:lnTo>
                    <a:pt x="0" y="28752"/>
                  </a:lnTo>
                  <a:lnTo>
                    <a:pt x="4730" y="28752"/>
                  </a:lnTo>
                  <a:cubicBezTo>
                    <a:pt x="4610" y="28686"/>
                    <a:pt x="4478" y="28631"/>
                    <a:pt x="4336" y="28576"/>
                  </a:cubicBezTo>
                  <a:cubicBezTo>
                    <a:pt x="3744" y="28346"/>
                    <a:pt x="3109" y="28236"/>
                    <a:pt x="2464" y="28236"/>
                  </a:cubicBezTo>
                  <a:close/>
                </a:path>
              </a:pathLst>
            </a:custGeom>
            <a:solidFill>
              <a:srgbClr val="0C0C0C">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6"/>
            <p:cNvSpPr/>
            <p:nvPr/>
          </p:nvSpPr>
          <p:spPr>
            <a:xfrm>
              <a:off x="5070413" y="2847318"/>
              <a:ext cx="3209837" cy="313914"/>
            </a:xfrm>
            <a:custGeom>
              <a:avLst/>
              <a:gdLst/>
              <a:ahLst/>
              <a:cxnLst/>
              <a:rect l="l" t="t" r="r" b="b"/>
              <a:pathLst>
                <a:path w="111414" h="10896" extrusionOk="0">
                  <a:moveTo>
                    <a:pt x="101746" y="1"/>
                  </a:moveTo>
                  <a:lnTo>
                    <a:pt x="0" y="122"/>
                  </a:lnTo>
                  <a:lnTo>
                    <a:pt x="66" y="10895"/>
                  </a:lnTo>
                  <a:lnTo>
                    <a:pt x="111414" y="10895"/>
                  </a:lnTo>
                  <a:lnTo>
                    <a:pt x="1017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6"/>
            <p:cNvSpPr/>
            <p:nvPr/>
          </p:nvSpPr>
          <p:spPr>
            <a:xfrm>
              <a:off x="5072314" y="3161203"/>
              <a:ext cx="3085868" cy="646640"/>
            </a:xfrm>
            <a:custGeom>
              <a:avLst/>
              <a:gdLst/>
              <a:ahLst/>
              <a:cxnLst/>
              <a:rect l="l" t="t" r="r" b="b"/>
              <a:pathLst>
                <a:path w="107111" h="22445" extrusionOk="0">
                  <a:moveTo>
                    <a:pt x="0" y="0"/>
                  </a:moveTo>
                  <a:lnTo>
                    <a:pt x="0" y="22445"/>
                  </a:lnTo>
                  <a:lnTo>
                    <a:pt x="107111" y="22445"/>
                  </a:lnTo>
                  <a:lnTo>
                    <a:pt x="1071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p:nvPr/>
          </p:nvSpPr>
          <p:spPr>
            <a:xfrm>
              <a:off x="5072314" y="3161203"/>
              <a:ext cx="3085868" cy="248256"/>
            </a:xfrm>
            <a:custGeom>
              <a:avLst/>
              <a:gdLst/>
              <a:ahLst/>
              <a:cxnLst/>
              <a:rect l="l" t="t" r="r" b="b"/>
              <a:pathLst>
                <a:path w="107111" h="8617" extrusionOk="0">
                  <a:moveTo>
                    <a:pt x="0" y="0"/>
                  </a:moveTo>
                  <a:lnTo>
                    <a:pt x="0" y="8616"/>
                  </a:lnTo>
                  <a:lnTo>
                    <a:pt x="107111" y="8616"/>
                  </a:lnTo>
                  <a:lnTo>
                    <a:pt x="107111" y="0"/>
                  </a:lnTo>
                  <a:close/>
                </a:path>
              </a:pathLst>
            </a:custGeom>
            <a:solidFill>
              <a:srgbClr val="0C0C0C">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6"/>
            <p:cNvSpPr/>
            <p:nvPr/>
          </p:nvSpPr>
          <p:spPr>
            <a:xfrm>
              <a:off x="5072314" y="3161203"/>
              <a:ext cx="3085868" cy="80438"/>
            </a:xfrm>
            <a:custGeom>
              <a:avLst/>
              <a:gdLst/>
              <a:ahLst/>
              <a:cxnLst/>
              <a:rect l="l" t="t" r="r" b="b"/>
              <a:pathLst>
                <a:path w="107111" h="2792" extrusionOk="0">
                  <a:moveTo>
                    <a:pt x="0" y="0"/>
                  </a:moveTo>
                  <a:lnTo>
                    <a:pt x="0" y="2792"/>
                  </a:lnTo>
                  <a:lnTo>
                    <a:pt x="107111" y="2792"/>
                  </a:lnTo>
                  <a:lnTo>
                    <a:pt x="1071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6"/>
            <p:cNvSpPr/>
            <p:nvPr/>
          </p:nvSpPr>
          <p:spPr>
            <a:xfrm>
              <a:off x="4941085" y="2640290"/>
              <a:ext cx="465598" cy="413971"/>
            </a:xfrm>
            <a:custGeom>
              <a:avLst/>
              <a:gdLst/>
              <a:ahLst/>
              <a:cxnLst/>
              <a:rect l="l" t="t" r="r" b="b"/>
              <a:pathLst>
                <a:path w="16161" h="14369" extrusionOk="0">
                  <a:moveTo>
                    <a:pt x="8922" y="1"/>
                  </a:moveTo>
                  <a:cubicBezTo>
                    <a:pt x="7303" y="1"/>
                    <a:pt x="5725" y="423"/>
                    <a:pt x="4610" y="1351"/>
                  </a:cubicBezTo>
                  <a:cubicBezTo>
                    <a:pt x="3592" y="2194"/>
                    <a:pt x="2957" y="3410"/>
                    <a:pt x="2355" y="4592"/>
                  </a:cubicBezTo>
                  <a:cubicBezTo>
                    <a:pt x="1348" y="6552"/>
                    <a:pt x="0" y="8534"/>
                    <a:pt x="811" y="10855"/>
                  </a:cubicBezTo>
                  <a:cubicBezTo>
                    <a:pt x="373" y="9573"/>
                    <a:pt x="3723" y="7625"/>
                    <a:pt x="4489" y="7308"/>
                  </a:cubicBezTo>
                  <a:cubicBezTo>
                    <a:pt x="5289" y="6983"/>
                    <a:pt x="6153" y="6797"/>
                    <a:pt x="7008" y="6797"/>
                  </a:cubicBezTo>
                  <a:cubicBezTo>
                    <a:pt x="7651" y="6797"/>
                    <a:pt x="8289" y="6902"/>
                    <a:pt x="8891" y="7132"/>
                  </a:cubicBezTo>
                  <a:cubicBezTo>
                    <a:pt x="11606" y="8183"/>
                    <a:pt x="12800" y="11457"/>
                    <a:pt x="12734" y="14369"/>
                  </a:cubicBezTo>
                  <a:cubicBezTo>
                    <a:pt x="12876" y="12869"/>
                    <a:pt x="13041" y="11325"/>
                    <a:pt x="13796" y="10011"/>
                  </a:cubicBezTo>
                  <a:cubicBezTo>
                    <a:pt x="14595" y="8621"/>
                    <a:pt x="16051" y="7384"/>
                    <a:pt x="16117" y="5720"/>
                  </a:cubicBezTo>
                  <a:cubicBezTo>
                    <a:pt x="16161" y="4537"/>
                    <a:pt x="15712" y="3344"/>
                    <a:pt x="14956" y="2424"/>
                  </a:cubicBezTo>
                  <a:cubicBezTo>
                    <a:pt x="14814" y="2249"/>
                    <a:pt x="14650" y="2074"/>
                    <a:pt x="14486" y="1921"/>
                  </a:cubicBezTo>
                  <a:cubicBezTo>
                    <a:pt x="13161" y="701"/>
                    <a:pt x="11007" y="1"/>
                    <a:pt x="89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6"/>
            <p:cNvSpPr/>
            <p:nvPr/>
          </p:nvSpPr>
          <p:spPr>
            <a:xfrm>
              <a:off x="4957478" y="2784714"/>
              <a:ext cx="357734" cy="1067929"/>
            </a:xfrm>
            <a:custGeom>
              <a:avLst/>
              <a:gdLst/>
              <a:ahLst/>
              <a:cxnLst/>
              <a:rect l="l" t="t" r="r" b="b"/>
              <a:pathLst>
                <a:path w="12417" h="37068" extrusionOk="0">
                  <a:moveTo>
                    <a:pt x="6182" y="0"/>
                  </a:moveTo>
                  <a:cubicBezTo>
                    <a:pt x="3580" y="0"/>
                    <a:pt x="976" y="1594"/>
                    <a:pt x="1" y="4878"/>
                  </a:cubicBezTo>
                  <a:lnTo>
                    <a:pt x="1" y="37068"/>
                  </a:lnTo>
                  <a:lnTo>
                    <a:pt x="12416" y="37068"/>
                  </a:lnTo>
                  <a:lnTo>
                    <a:pt x="12416" y="4878"/>
                  </a:lnTo>
                  <a:cubicBezTo>
                    <a:pt x="11493" y="1660"/>
                    <a:pt x="8838" y="0"/>
                    <a:pt x="61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6"/>
            <p:cNvSpPr/>
            <p:nvPr/>
          </p:nvSpPr>
          <p:spPr>
            <a:xfrm>
              <a:off x="5010171" y="2853484"/>
              <a:ext cx="248256" cy="954360"/>
            </a:xfrm>
            <a:custGeom>
              <a:avLst/>
              <a:gdLst/>
              <a:ahLst/>
              <a:cxnLst/>
              <a:rect l="l" t="t" r="r" b="b"/>
              <a:pathLst>
                <a:path w="8617" h="33126" extrusionOk="0">
                  <a:moveTo>
                    <a:pt x="4095" y="1"/>
                  </a:moveTo>
                  <a:cubicBezTo>
                    <a:pt x="2083" y="1"/>
                    <a:pt x="143" y="1210"/>
                    <a:pt x="1" y="3630"/>
                  </a:cubicBezTo>
                  <a:lnTo>
                    <a:pt x="1" y="33126"/>
                  </a:lnTo>
                  <a:lnTo>
                    <a:pt x="8617" y="33126"/>
                  </a:lnTo>
                  <a:lnTo>
                    <a:pt x="8617" y="3630"/>
                  </a:lnTo>
                  <a:cubicBezTo>
                    <a:pt x="8190" y="1210"/>
                    <a:pt x="6107" y="1"/>
                    <a:pt x="40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6"/>
            <p:cNvSpPr/>
            <p:nvPr/>
          </p:nvSpPr>
          <p:spPr>
            <a:xfrm>
              <a:off x="7929460" y="2669071"/>
              <a:ext cx="477295" cy="417716"/>
            </a:xfrm>
            <a:custGeom>
              <a:avLst/>
              <a:gdLst/>
              <a:ahLst/>
              <a:cxnLst/>
              <a:rect l="l" t="t" r="r" b="b"/>
              <a:pathLst>
                <a:path w="16567" h="14499" extrusionOk="0">
                  <a:moveTo>
                    <a:pt x="8765" y="0"/>
                  </a:moveTo>
                  <a:cubicBezTo>
                    <a:pt x="8020" y="0"/>
                    <a:pt x="7223" y="82"/>
                    <a:pt x="6362" y="199"/>
                  </a:cubicBezTo>
                  <a:cubicBezTo>
                    <a:pt x="5355" y="341"/>
                    <a:pt x="4348" y="516"/>
                    <a:pt x="3428" y="932"/>
                  </a:cubicBezTo>
                  <a:cubicBezTo>
                    <a:pt x="2552" y="1326"/>
                    <a:pt x="1818" y="2049"/>
                    <a:pt x="1249" y="2903"/>
                  </a:cubicBezTo>
                  <a:cubicBezTo>
                    <a:pt x="701" y="3735"/>
                    <a:pt x="319" y="4688"/>
                    <a:pt x="132" y="5586"/>
                  </a:cubicBezTo>
                  <a:cubicBezTo>
                    <a:pt x="56" y="5936"/>
                    <a:pt x="1" y="6309"/>
                    <a:pt x="78" y="6669"/>
                  </a:cubicBezTo>
                  <a:cubicBezTo>
                    <a:pt x="285" y="7754"/>
                    <a:pt x="1599" y="9155"/>
                    <a:pt x="2278" y="10020"/>
                  </a:cubicBezTo>
                  <a:cubicBezTo>
                    <a:pt x="3417" y="11476"/>
                    <a:pt x="4511" y="12965"/>
                    <a:pt x="5552" y="14498"/>
                  </a:cubicBezTo>
                  <a:cubicBezTo>
                    <a:pt x="5365" y="12724"/>
                    <a:pt x="5596" y="10907"/>
                    <a:pt x="6209" y="9231"/>
                  </a:cubicBezTo>
                  <a:cubicBezTo>
                    <a:pt x="7107" y="6834"/>
                    <a:pt x="8727" y="6199"/>
                    <a:pt x="11124" y="6122"/>
                  </a:cubicBezTo>
                  <a:cubicBezTo>
                    <a:pt x="11218" y="6119"/>
                    <a:pt x="11315" y="6118"/>
                    <a:pt x="11414" y="6118"/>
                  </a:cubicBezTo>
                  <a:cubicBezTo>
                    <a:pt x="13192" y="6118"/>
                    <a:pt x="15692" y="6602"/>
                    <a:pt x="16511" y="8334"/>
                  </a:cubicBezTo>
                  <a:cubicBezTo>
                    <a:pt x="16566" y="6012"/>
                    <a:pt x="15022" y="4009"/>
                    <a:pt x="13555" y="2224"/>
                  </a:cubicBezTo>
                  <a:cubicBezTo>
                    <a:pt x="12137" y="502"/>
                    <a:pt x="10607" y="0"/>
                    <a:pt x="87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6"/>
            <p:cNvSpPr/>
            <p:nvPr/>
          </p:nvSpPr>
          <p:spPr>
            <a:xfrm>
              <a:off x="8048387" y="2767716"/>
              <a:ext cx="357734" cy="1076716"/>
            </a:xfrm>
            <a:custGeom>
              <a:avLst/>
              <a:gdLst/>
              <a:ahLst/>
              <a:cxnLst/>
              <a:rect l="l" t="t" r="r" b="b"/>
              <a:pathLst>
                <a:path w="12417" h="37373" extrusionOk="0">
                  <a:moveTo>
                    <a:pt x="6380" y="0"/>
                  </a:moveTo>
                  <a:cubicBezTo>
                    <a:pt x="3501" y="0"/>
                    <a:pt x="569" y="1758"/>
                    <a:pt x="1" y="5194"/>
                  </a:cubicBezTo>
                  <a:lnTo>
                    <a:pt x="1" y="37373"/>
                  </a:lnTo>
                  <a:lnTo>
                    <a:pt x="12416" y="37373"/>
                  </a:lnTo>
                  <a:lnTo>
                    <a:pt x="12416" y="5194"/>
                  </a:lnTo>
                  <a:cubicBezTo>
                    <a:pt x="11998" y="1706"/>
                    <a:pt x="9215" y="0"/>
                    <a:pt x="63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6"/>
            <p:cNvSpPr/>
            <p:nvPr/>
          </p:nvSpPr>
          <p:spPr>
            <a:xfrm>
              <a:off x="8108946" y="2834037"/>
              <a:ext cx="248256" cy="962139"/>
            </a:xfrm>
            <a:custGeom>
              <a:avLst/>
              <a:gdLst/>
              <a:ahLst/>
              <a:cxnLst/>
              <a:rect l="l" t="t" r="r" b="b"/>
              <a:pathLst>
                <a:path w="8617" h="33396" extrusionOk="0">
                  <a:moveTo>
                    <a:pt x="4462" y="1"/>
                  </a:moveTo>
                  <a:cubicBezTo>
                    <a:pt x="2329" y="1"/>
                    <a:pt x="148" y="1390"/>
                    <a:pt x="1" y="3889"/>
                  </a:cubicBezTo>
                  <a:lnTo>
                    <a:pt x="1" y="33395"/>
                  </a:lnTo>
                  <a:lnTo>
                    <a:pt x="8617" y="33395"/>
                  </a:lnTo>
                  <a:lnTo>
                    <a:pt x="8617" y="3889"/>
                  </a:lnTo>
                  <a:cubicBezTo>
                    <a:pt x="8416" y="1220"/>
                    <a:pt x="6460" y="1"/>
                    <a:pt x="44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6"/>
            <p:cNvSpPr/>
            <p:nvPr/>
          </p:nvSpPr>
          <p:spPr>
            <a:xfrm>
              <a:off x="5103832" y="2521679"/>
              <a:ext cx="587378" cy="646122"/>
            </a:xfrm>
            <a:custGeom>
              <a:avLst/>
              <a:gdLst/>
              <a:ahLst/>
              <a:cxnLst/>
              <a:rect l="l" t="t" r="r" b="b"/>
              <a:pathLst>
                <a:path w="20388" h="22427" extrusionOk="0">
                  <a:moveTo>
                    <a:pt x="9080" y="1"/>
                  </a:moveTo>
                  <a:cubicBezTo>
                    <a:pt x="9014" y="1"/>
                    <a:pt x="8948" y="2"/>
                    <a:pt x="8881" y="5"/>
                  </a:cubicBezTo>
                  <a:cubicBezTo>
                    <a:pt x="5212" y="136"/>
                    <a:pt x="2005" y="3048"/>
                    <a:pt x="538" y="6235"/>
                  </a:cubicBezTo>
                  <a:cubicBezTo>
                    <a:pt x="242" y="6880"/>
                    <a:pt x="1" y="7647"/>
                    <a:pt x="307" y="8293"/>
                  </a:cubicBezTo>
                  <a:cubicBezTo>
                    <a:pt x="680" y="9103"/>
                    <a:pt x="1698" y="9333"/>
                    <a:pt x="2563" y="9541"/>
                  </a:cubicBezTo>
                  <a:cubicBezTo>
                    <a:pt x="4512" y="10012"/>
                    <a:pt x="6461" y="10931"/>
                    <a:pt x="7753" y="12497"/>
                  </a:cubicBezTo>
                  <a:cubicBezTo>
                    <a:pt x="8749" y="13712"/>
                    <a:pt x="8979" y="15398"/>
                    <a:pt x="9154" y="16909"/>
                  </a:cubicBezTo>
                  <a:cubicBezTo>
                    <a:pt x="9307" y="18201"/>
                    <a:pt x="9056" y="20522"/>
                    <a:pt x="10041" y="21508"/>
                  </a:cubicBezTo>
                  <a:cubicBezTo>
                    <a:pt x="10693" y="22160"/>
                    <a:pt x="11629" y="22426"/>
                    <a:pt x="12609" y="22426"/>
                  </a:cubicBezTo>
                  <a:cubicBezTo>
                    <a:pt x="13983" y="22426"/>
                    <a:pt x="15444" y="21902"/>
                    <a:pt x="16326" y="21179"/>
                  </a:cubicBezTo>
                  <a:cubicBezTo>
                    <a:pt x="17015" y="20610"/>
                    <a:pt x="17552" y="19877"/>
                    <a:pt x="18012" y="19110"/>
                  </a:cubicBezTo>
                  <a:cubicBezTo>
                    <a:pt x="19139" y="17194"/>
                    <a:pt x="20387" y="14731"/>
                    <a:pt x="20202" y="12454"/>
                  </a:cubicBezTo>
                  <a:cubicBezTo>
                    <a:pt x="20037" y="10417"/>
                    <a:pt x="18854" y="8950"/>
                    <a:pt x="17344" y="7702"/>
                  </a:cubicBezTo>
                  <a:cubicBezTo>
                    <a:pt x="15844" y="6442"/>
                    <a:pt x="15395" y="4439"/>
                    <a:pt x="14092" y="3005"/>
                  </a:cubicBezTo>
                  <a:cubicBezTo>
                    <a:pt x="12688" y="1430"/>
                    <a:pt x="11315" y="1"/>
                    <a:pt x="90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6"/>
            <p:cNvSpPr/>
            <p:nvPr/>
          </p:nvSpPr>
          <p:spPr>
            <a:xfrm>
              <a:off x="5223394" y="2523984"/>
              <a:ext cx="467817" cy="642866"/>
            </a:xfrm>
            <a:custGeom>
              <a:avLst/>
              <a:gdLst/>
              <a:ahLst/>
              <a:cxnLst/>
              <a:rect l="l" t="t" r="r" b="b"/>
              <a:pathLst>
                <a:path w="16238" h="22314" extrusionOk="0">
                  <a:moveTo>
                    <a:pt x="6064" y="1"/>
                  </a:moveTo>
                  <a:cubicBezTo>
                    <a:pt x="5953" y="1"/>
                    <a:pt x="5843" y="14"/>
                    <a:pt x="5738" y="45"/>
                  </a:cubicBezTo>
                  <a:cubicBezTo>
                    <a:pt x="5125" y="209"/>
                    <a:pt x="4774" y="976"/>
                    <a:pt x="5026" y="1545"/>
                  </a:cubicBezTo>
                  <a:cubicBezTo>
                    <a:pt x="4600" y="1478"/>
                    <a:pt x="4173" y="1450"/>
                    <a:pt x="3746" y="1450"/>
                  </a:cubicBezTo>
                  <a:cubicBezTo>
                    <a:pt x="3615" y="1450"/>
                    <a:pt x="3483" y="1452"/>
                    <a:pt x="3351" y="1457"/>
                  </a:cubicBezTo>
                  <a:cubicBezTo>
                    <a:pt x="3045" y="1469"/>
                    <a:pt x="2650" y="1589"/>
                    <a:pt x="2639" y="1895"/>
                  </a:cubicBezTo>
                  <a:cubicBezTo>
                    <a:pt x="2639" y="2016"/>
                    <a:pt x="2694" y="2126"/>
                    <a:pt x="2760" y="2224"/>
                  </a:cubicBezTo>
                  <a:lnTo>
                    <a:pt x="3515" y="3505"/>
                  </a:lnTo>
                  <a:cubicBezTo>
                    <a:pt x="3176" y="3384"/>
                    <a:pt x="2836" y="3264"/>
                    <a:pt x="2497" y="3133"/>
                  </a:cubicBezTo>
                  <a:cubicBezTo>
                    <a:pt x="2403" y="3099"/>
                    <a:pt x="2290" y="3076"/>
                    <a:pt x="2184" y="3076"/>
                  </a:cubicBezTo>
                  <a:cubicBezTo>
                    <a:pt x="2018" y="3076"/>
                    <a:pt x="1871" y="3132"/>
                    <a:pt x="1851" y="3286"/>
                  </a:cubicBezTo>
                  <a:cubicBezTo>
                    <a:pt x="1840" y="3396"/>
                    <a:pt x="1916" y="3494"/>
                    <a:pt x="1982" y="3581"/>
                  </a:cubicBezTo>
                  <a:cubicBezTo>
                    <a:pt x="2201" y="3844"/>
                    <a:pt x="2410" y="4107"/>
                    <a:pt x="2629" y="4370"/>
                  </a:cubicBezTo>
                  <a:cubicBezTo>
                    <a:pt x="2531" y="4356"/>
                    <a:pt x="2426" y="4350"/>
                    <a:pt x="2314" y="4350"/>
                  </a:cubicBezTo>
                  <a:cubicBezTo>
                    <a:pt x="1426" y="4350"/>
                    <a:pt x="185" y="4779"/>
                    <a:pt x="1" y="5684"/>
                  </a:cubicBezTo>
                  <a:cubicBezTo>
                    <a:pt x="208" y="5717"/>
                    <a:pt x="406" y="5761"/>
                    <a:pt x="614" y="5804"/>
                  </a:cubicBezTo>
                  <a:cubicBezTo>
                    <a:pt x="1358" y="5968"/>
                    <a:pt x="2092" y="6177"/>
                    <a:pt x="2727" y="6593"/>
                  </a:cubicBezTo>
                  <a:cubicBezTo>
                    <a:pt x="3526" y="7129"/>
                    <a:pt x="4128" y="8092"/>
                    <a:pt x="3942" y="9034"/>
                  </a:cubicBezTo>
                  <a:cubicBezTo>
                    <a:pt x="4120" y="8869"/>
                    <a:pt x="4349" y="8797"/>
                    <a:pt x="4587" y="8797"/>
                  </a:cubicBezTo>
                  <a:cubicBezTo>
                    <a:pt x="4935" y="8797"/>
                    <a:pt x="5303" y="8952"/>
                    <a:pt x="5563" y="9199"/>
                  </a:cubicBezTo>
                  <a:cubicBezTo>
                    <a:pt x="5989" y="9603"/>
                    <a:pt x="6198" y="10194"/>
                    <a:pt x="6427" y="10742"/>
                  </a:cubicBezTo>
                  <a:cubicBezTo>
                    <a:pt x="6658" y="11289"/>
                    <a:pt x="6953" y="11859"/>
                    <a:pt x="7490" y="12133"/>
                  </a:cubicBezTo>
                  <a:cubicBezTo>
                    <a:pt x="8070" y="12428"/>
                    <a:pt x="8519" y="12932"/>
                    <a:pt x="9001" y="13370"/>
                  </a:cubicBezTo>
                  <a:cubicBezTo>
                    <a:pt x="9110" y="13469"/>
                    <a:pt x="9241" y="13589"/>
                    <a:pt x="9285" y="13742"/>
                  </a:cubicBezTo>
                  <a:cubicBezTo>
                    <a:pt x="9340" y="13907"/>
                    <a:pt x="9296" y="14092"/>
                    <a:pt x="9241" y="14267"/>
                  </a:cubicBezTo>
                  <a:cubicBezTo>
                    <a:pt x="8967" y="15165"/>
                    <a:pt x="8475" y="15997"/>
                    <a:pt x="8201" y="16895"/>
                  </a:cubicBezTo>
                  <a:cubicBezTo>
                    <a:pt x="7752" y="18439"/>
                    <a:pt x="7993" y="20158"/>
                    <a:pt x="8847" y="21515"/>
                  </a:cubicBezTo>
                  <a:cubicBezTo>
                    <a:pt x="7074" y="20344"/>
                    <a:pt x="6427" y="18078"/>
                    <a:pt x="6001" y="15987"/>
                  </a:cubicBezTo>
                  <a:lnTo>
                    <a:pt x="6001" y="15987"/>
                  </a:lnTo>
                  <a:cubicBezTo>
                    <a:pt x="5617" y="17454"/>
                    <a:pt x="5782" y="19052"/>
                    <a:pt x="6449" y="20410"/>
                  </a:cubicBezTo>
                  <a:cubicBezTo>
                    <a:pt x="6668" y="20837"/>
                    <a:pt x="6931" y="21253"/>
                    <a:pt x="7293" y="21571"/>
                  </a:cubicBezTo>
                  <a:cubicBezTo>
                    <a:pt x="7885" y="22096"/>
                    <a:pt x="8529" y="22313"/>
                    <a:pt x="9178" y="22313"/>
                  </a:cubicBezTo>
                  <a:cubicBezTo>
                    <a:pt x="11061" y="22313"/>
                    <a:pt x="12991" y="20487"/>
                    <a:pt x="13862" y="19030"/>
                  </a:cubicBezTo>
                  <a:cubicBezTo>
                    <a:pt x="14989" y="17114"/>
                    <a:pt x="16237" y="14651"/>
                    <a:pt x="16052" y="12374"/>
                  </a:cubicBezTo>
                  <a:cubicBezTo>
                    <a:pt x="15887" y="10337"/>
                    <a:pt x="14704" y="8870"/>
                    <a:pt x="13194" y="7622"/>
                  </a:cubicBezTo>
                  <a:cubicBezTo>
                    <a:pt x="11694" y="6362"/>
                    <a:pt x="11245" y="4359"/>
                    <a:pt x="9942" y="2925"/>
                  </a:cubicBezTo>
                  <a:cubicBezTo>
                    <a:pt x="9066" y="1951"/>
                    <a:pt x="7950" y="505"/>
                    <a:pt x="6658" y="100"/>
                  </a:cubicBezTo>
                  <a:cubicBezTo>
                    <a:pt x="6467" y="44"/>
                    <a:pt x="6264" y="1"/>
                    <a:pt x="6064" y="1"/>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6"/>
            <p:cNvSpPr/>
            <p:nvPr/>
          </p:nvSpPr>
          <p:spPr>
            <a:xfrm>
              <a:off x="5103832" y="2600013"/>
              <a:ext cx="423680" cy="565944"/>
            </a:xfrm>
            <a:custGeom>
              <a:avLst/>
              <a:gdLst/>
              <a:ahLst/>
              <a:cxnLst/>
              <a:rect l="l" t="t" r="r" b="b"/>
              <a:pathLst>
                <a:path w="14706" h="19644" extrusionOk="0">
                  <a:moveTo>
                    <a:pt x="14705" y="19292"/>
                  </a:moveTo>
                  <a:cubicBezTo>
                    <a:pt x="14704" y="19293"/>
                    <a:pt x="14703" y="19293"/>
                    <a:pt x="14702" y="19293"/>
                  </a:cubicBezTo>
                  <a:lnTo>
                    <a:pt x="14702" y="19293"/>
                  </a:lnTo>
                  <a:cubicBezTo>
                    <a:pt x="14703" y="19293"/>
                    <a:pt x="14704" y="19293"/>
                    <a:pt x="14705" y="19292"/>
                  </a:cubicBezTo>
                  <a:close/>
                  <a:moveTo>
                    <a:pt x="3297" y="1"/>
                  </a:moveTo>
                  <a:cubicBezTo>
                    <a:pt x="1994" y="395"/>
                    <a:pt x="1074" y="2366"/>
                    <a:pt x="538" y="3516"/>
                  </a:cubicBezTo>
                  <a:cubicBezTo>
                    <a:pt x="242" y="4161"/>
                    <a:pt x="1" y="4928"/>
                    <a:pt x="307" y="5574"/>
                  </a:cubicBezTo>
                  <a:cubicBezTo>
                    <a:pt x="680" y="6384"/>
                    <a:pt x="1698" y="6614"/>
                    <a:pt x="2563" y="6822"/>
                  </a:cubicBezTo>
                  <a:cubicBezTo>
                    <a:pt x="4512" y="7293"/>
                    <a:pt x="6461" y="8212"/>
                    <a:pt x="7753" y="9778"/>
                  </a:cubicBezTo>
                  <a:cubicBezTo>
                    <a:pt x="8749" y="10993"/>
                    <a:pt x="8979" y="12679"/>
                    <a:pt x="9154" y="14190"/>
                  </a:cubicBezTo>
                  <a:cubicBezTo>
                    <a:pt x="9307" y="15482"/>
                    <a:pt x="9056" y="17803"/>
                    <a:pt x="10041" y="18789"/>
                  </a:cubicBezTo>
                  <a:cubicBezTo>
                    <a:pt x="10701" y="19449"/>
                    <a:pt x="11405" y="19643"/>
                    <a:pt x="12134" y="19643"/>
                  </a:cubicBezTo>
                  <a:cubicBezTo>
                    <a:pt x="12964" y="19643"/>
                    <a:pt x="13829" y="19392"/>
                    <a:pt x="14702" y="19293"/>
                  </a:cubicBezTo>
                  <a:lnTo>
                    <a:pt x="14702" y="19293"/>
                  </a:lnTo>
                  <a:cubicBezTo>
                    <a:pt x="14562" y="19309"/>
                    <a:pt x="14428" y="19316"/>
                    <a:pt x="14299" y="19316"/>
                  </a:cubicBezTo>
                  <a:cubicBezTo>
                    <a:pt x="10540" y="19316"/>
                    <a:pt x="11247" y="12767"/>
                    <a:pt x="10654" y="10534"/>
                  </a:cubicBezTo>
                  <a:cubicBezTo>
                    <a:pt x="9986" y="8049"/>
                    <a:pt x="8070" y="6319"/>
                    <a:pt x="5749" y="5388"/>
                  </a:cubicBezTo>
                  <a:cubicBezTo>
                    <a:pt x="4993" y="5081"/>
                    <a:pt x="4205" y="4818"/>
                    <a:pt x="3548" y="4358"/>
                  </a:cubicBezTo>
                  <a:cubicBezTo>
                    <a:pt x="2881" y="3888"/>
                    <a:pt x="2333" y="3176"/>
                    <a:pt x="2290" y="2366"/>
                  </a:cubicBezTo>
                  <a:cubicBezTo>
                    <a:pt x="2246" y="1490"/>
                    <a:pt x="2782" y="713"/>
                    <a:pt x="3297" y="1"/>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6"/>
            <p:cNvSpPr/>
            <p:nvPr/>
          </p:nvSpPr>
          <p:spPr>
            <a:xfrm>
              <a:off x="5221176" y="2681113"/>
              <a:ext cx="4466" cy="4120"/>
            </a:xfrm>
            <a:custGeom>
              <a:avLst/>
              <a:gdLst/>
              <a:ahLst/>
              <a:cxnLst/>
              <a:rect l="l" t="t" r="r" b="b"/>
              <a:pathLst>
                <a:path w="155" h="143" extrusionOk="0">
                  <a:moveTo>
                    <a:pt x="154" y="0"/>
                  </a:moveTo>
                  <a:cubicBezTo>
                    <a:pt x="100" y="44"/>
                    <a:pt x="45" y="88"/>
                    <a:pt x="1" y="142"/>
                  </a:cubicBezTo>
                  <a:cubicBezTo>
                    <a:pt x="45" y="88"/>
                    <a:pt x="100" y="44"/>
                    <a:pt x="154" y="0"/>
                  </a:cubicBezTo>
                  <a:close/>
                </a:path>
              </a:pathLst>
            </a:custGeom>
            <a:solidFill>
              <a:srgbClr val="A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6"/>
            <p:cNvSpPr/>
            <p:nvPr/>
          </p:nvSpPr>
          <p:spPr>
            <a:xfrm>
              <a:off x="5225612" y="2668149"/>
              <a:ext cx="86776" cy="12993"/>
            </a:xfrm>
            <a:custGeom>
              <a:avLst/>
              <a:gdLst/>
              <a:ahLst/>
              <a:cxnLst/>
              <a:rect l="l" t="t" r="r" b="b"/>
              <a:pathLst>
                <a:path w="3012" h="451" extrusionOk="0">
                  <a:moveTo>
                    <a:pt x="1533" y="1"/>
                  </a:moveTo>
                  <a:cubicBezTo>
                    <a:pt x="1401" y="1"/>
                    <a:pt x="1270" y="12"/>
                    <a:pt x="1150" y="23"/>
                  </a:cubicBezTo>
                  <a:cubicBezTo>
                    <a:pt x="1029" y="34"/>
                    <a:pt x="909" y="56"/>
                    <a:pt x="788" y="78"/>
                  </a:cubicBezTo>
                  <a:cubicBezTo>
                    <a:pt x="668" y="110"/>
                    <a:pt x="547" y="144"/>
                    <a:pt x="438" y="187"/>
                  </a:cubicBezTo>
                  <a:cubicBezTo>
                    <a:pt x="285" y="253"/>
                    <a:pt x="131" y="341"/>
                    <a:pt x="0" y="450"/>
                  </a:cubicBezTo>
                  <a:cubicBezTo>
                    <a:pt x="131" y="341"/>
                    <a:pt x="285" y="253"/>
                    <a:pt x="438" y="198"/>
                  </a:cubicBezTo>
                  <a:cubicBezTo>
                    <a:pt x="668" y="110"/>
                    <a:pt x="909" y="56"/>
                    <a:pt x="1150" y="34"/>
                  </a:cubicBezTo>
                  <a:cubicBezTo>
                    <a:pt x="1270" y="23"/>
                    <a:pt x="1391" y="12"/>
                    <a:pt x="1511" y="12"/>
                  </a:cubicBezTo>
                  <a:cubicBezTo>
                    <a:pt x="1632" y="12"/>
                    <a:pt x="1752" y="23"/>
                    <a:pt x="1873" y="34"/>
                  </a:cubicBezTo>
                  <a:lnTo>
                    <a:pt x="1960" y="34"/>
                  </a:lnTo>
                  <a:cubicBezTo>
                    <a:pt x="1993" y="45"/>
                    <a:pt x="2026" y="45"/>
                    <a:pt x="2058" y="45"/>
                  </a:cubicBezTo>
                  <a:cubicBezTo>
                    <a:pt x="2114" y="56"/>
                    <a:pt x="2168" y="66"/>
                    <a:pt x="2234" y="78"/>
                  </a:cubicBezTo>
                  <a:cubicBezTo>
                    <a:pt x="2289" y="78"/>
                    <a:pt x="2354" y="100"/>
                    <a:pt x="2409" y="110"/>
                  </a:cubicBezTo>
                  <a:cubicBezTo>
                    <a:pt x="2442" y="110"/>
                    <a:pt x="2474" y="122"/>
                    <a:pt x="2496" y="122"/>
                  </a:cubicBezTo>
                  <a:lnTo>
                    <a:pt x="2540" y="132"/>
                  </a:lnTo>
                  <a:lnTo>
                    <a:pt x="2584" y="144"/>
                  </a:lnTo>
                  <a:cubicBezTo>
                    <a:pt x="2705" y="176"/>
                    <a:pt x="2825" y="209"/>
                    <a:pt x="2934" y="242"/>
                  </a:cubicBezTo>
                  <a:cubicBezTo>
                    <a:pt x="2956" y="253"/>
                    <a:pt x="2989" y="264"/>
                    <a:pt x="3011" y="275"/>
                  </a:cubicBezTo>
                  <a:lnTo>
                    <a:pt x="3011" y="253"/>
                  </a:lnTo>
                  <a:cubicBezTo>
                    <a:pt x="2989" y="253"/>
                    <a:pt x="2968" y="242"/>
                    <a:pt x="2946" y="231"/>
                  </a:cubicBezTo>
                  <a:cubicBezTo>
                    <a:pt x="2825" y="198"/>
                    <a:pt x="2705" y="165"/>
                    <a:pt x="2595" y="132"/>
                  </a:cubicBezTo>
                  <a:lnTo>
                    <a:pt x="2552" y="122"/>
                  </a:lnTo>
                  <a:lnTo>
                    <a:pt x="2508" y="110"/>
                  </a:lnTo>
                  <a:cubicBezTo>
                    <a:pt x="2474" y="100"/>
                    <a:pt x="2442" y="100"/>
                    <a:pt x="2409" y="88"/>
                  </a:cubicBezTo>
                  <a:cubicBezTo>
                    <a:pt x="2354" y="78"/>
                    <a:pt x="2299" y="66"/>
                    <a:pt x="2234" y="56"/>
                  </a:cubicBezTo>
                  <a:cubicBezTo>
                    <a:pt x="2179" y="45"/>
                    <a:pt x="2114" y="45"/>
                    <a:pt x="2058" y="34"/>
                  </a:cubicBezTo>
                  <a:cubicBezTo>
                    <a:pt x="2026" y="34"/>
                    <a:pt x="1993" y="23"/>
                    <a:pt x="1960" y="23"/>
                  </a:cubicBezTo>
                  <a:lnTo>
                    <a:pt x="1917" y="23"/>
                  </a:lnTo>
                  <a:lnTo>
                    <a:pt x="1873" y="12"/>
                  </a:lnTo>
                  <a:cubicBezTo>
                    <a:pt x="1763" y="12"/>
                    <a:pt x="1642" y="1"/>
                    <a:pt x="153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6"/>
            <p:cNvSpPr/>
            <p:nvPr/>
          </p:nvSpPr>
          <p:spPr>
            <a:xfrm>
              <a:off x="5276404" y="2613266"/>
              <a:ext cx="3803" cy="663"/>
            </a:xfrm>
            <a:custGeom>
              <a:avLst/>
              <a:gdLst/>
              <a:ahLst/>
              <a:cxnLst/>
              <a:rect l="l" t="t" r="r" b="b"/>
              <a:pathLst>
                <a:path w="132" h="23" extrusionOk="0">
                  <a:moveTo>
                    <a:pt x="0" y="1"/>
                  </a:moveTo>
                  <a:lnTo>
                    <a:pt x="0" y="1"/>
                  </a:lnTo>
                  <a:cubicBezTo>
                    <a:pt x="44" y="1"/>
                    <a:pt x="88" y="12"/>
                    <a:pt x="132" y="23"/>
                  </a:cubicBezTo>
                  <a:lnTo>
                    <a:pt x="132" y="12"/>
                  </a:lnTo>
                  <a:cubicBezTo>
                    <a:pt x="88" y="12"/>
                    <a:pt x="44" y="1"/>
                    <a:pt x="0" y="1"/>
                  </a:cubicBezTo>
                  <a:close/>
                </a:path>
              </a:pathLst>
            </a:custGeom>
            <a:solidFill>
              <a:srgbClr val="A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6"/>
            <p:cNvSpPr/>
            <p:nvPr/>
          </p:nvSpPr>
          <p:spPr>
            <a:xfrm>
              <a:off x="5280178" y="2613612"/>
              <a:ext cx="50504" cy="25871"/>
            </a:xfrm>
            <a:custGeom>
              <a:avLst/>
              <a:gdLst/>
              <a:ahLst/>
              <a:cxnLst/>
              <a:rect l="l" t="t" r="r" b="b"/>
              <a:pathLst>
                <a:path w="1753" h="898" extrusionOk="0">
                  <a:moveTo>
                    <a:pt x="1" y="0"/>
                  </a:moveTo>
                  <a:lnTo>
                    <a:pt x="1" y="11"/>
                  </a:lnTo>
                  <a:cubicBezTo>
                    <a:pt x="99" y="22"/>
                    <a:pt x="186" y="44"/>
                    <a:pt x="285" y="66"/>
                  </a:cubicBezTo>
                  <a:cubicBezTo>
                    <a:pt x="186" y="33"/>
                    <a:pt x="99" y="22"/>
                    <a:pt x="1" y="0"/>
                  </a:cubicBezTo>
                  <a:close/>
                  <a:moveTo>
                    <a:pt x="285" y="66"/>
                  </a:moveTo>
                  <a:lnTo>
                    <a:pt x="285" y="66"/>
                  </a:lnTo>
                  <a:cubicBezTo>
                    <a:pt x="417" y="98"/>
                    <a:pt x="559" y="153"/>
                    <a:pt x="690" y="197"/>
                  </a:cubicBezTo>
                  <a:cubicBezTo>
                    <a:pt x="559" y="142"/>
                    <a:pt x="427" y="98"/>
                    <a:pt x="285" y="66"/>
                  </a:cubicBezTo>
                  <a:close/>
                  <a:moveTo>
                    <a:pt x="690" y="197"/>
                  </a:moveTo>
                  <a:lnTo>
                    <a:pt x="690" y="197"/>
                  </a:lnTo>
                  <a:cubicBezTo>
                    <a:pt x="942" y="307"/>
                    <a:pt x="1194" y="449"/>
                    <a:pt x="1424" y="624"/>
                  </a:cubicBezTo>
                  <a:cubicBezTo>
                    <a:pt x="1533" y="701"/>
                    <a:pt x="1643" y="799"/>
                    <a:pt x="1752" y="898"/>
                  </a:cubicBezTo>
                  <a:lnTo>
                    <a:pt x="1752" y="887"/>
                  </a:lnTo>
                  <a:cubicBezTo>
                    <a:pt x="1653" y="788"/>
                    <a:pt x="1544" y="689"/>
                    <a:pt x="1434" y="602"/>
                  </a:cubicBezTo>
                  <a:cubicBezTo>
                    <a:pt x="1205" y="438"/>
                    <a:pt x="953" y="295"/>
                    <a:pt x="690" y="197"/>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6"/>
            <p:cNvSpPr/>
            <p:nvPr/>
          </p:nvSpPr>
          <p:spPr>
            <a:xfrm>
              <a:off x="5331576" y="2582353"/>
              <a:ext cx="23999" cy="20542"/>
            </a:xfrm>
            <a:custGeom>
              <a:avLst/>
              <a:gdLst/>
              <a:ahLst/>
              <a:cxnLst/>
              <a:rect l="l" t="t" r="r" b="b"/>
              <a:pathLst>
                <a:path w="833" h="713" extrusionOk="0">
                  <a:moveTo>
                    <a:pt x="1" y="1"/>
                  </a:moveTo>
                  <a:cubicBezTo>
                    <a:pt x="88" y="34"/>
                    <a:pt x="176" y="78"/>
                    <a:pt x="253" y="122"/>
                  </a:cubicBezTo>
                  <a:cubicBezTo>
                    <a:pt x="176" y="66"/>
                    <a:pt x="88" y="34"/>
                    <a:pt x="1" y="1"/>
                  </a:cubicBezTo>
                  <a:close/>
                  <a:moveTo>
                    <a:pt x="253" y="122"/>
                  </a:moveTo>
                  <a:lnTo>
                    <a:pt x="483" y="285"/>
                  </a:lnTo>
                  <a:cubicBezTo>
                    <a:pt x="417" y="220"/>
                    <a:pt x="341" y="165"/>
                    <a:pt x="253" y="122"/>
                  </a:cubicBezTo>
                  <a:close/>
                  <a:moveTo>
                    <a:pt x="483" y="285"/>
                  </a:moveTo>
                  <a:lnTo>
                    <a:pt x="483" y="285"/>
                  </a:lnTo>
                  <a:cubicBezTo>
                    <a:pt x="614" y="417"/>
                    <a:pt x="735" y="560"/>
                    <a:pt x="822" y="713"/>
                  </a:cubicBezTo>
                  <a:cubicBezTo>
                    <a:pt x="822" y="713"/>
                    <a:pt x="833" y="713"/>
                    <a:pt x="833" y="701"/>
                  </a:cubicBezTo>
                  <a:cubicBezTo>
                    <a:pt x="745" y="548"/>
                    <a:pt x="625" y="406"/>
                    <a:pt x="483" y="285"/>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6"/>
            <p:cNvSpPr/>
            <p:nvPr/>
          </p:nvSpPr>
          <p:spPr>
            <a:xfrm>
              <a:off x="5375453" y="2549250"/>
              <a:ext cx="8845" cy="18640"/>
            </a:xfrm>
            <a:custGeom>
              <a:avLst/>
              <a:gdLst/>
              <a:ahLst/>
              <a:cxnLst/>
              <a:rect l="l" t="t" r="r" b="b"/>
              <a:pathLst>
                <a:path w="307" h="647" extrusionOk="0">
                  <a:moveTo>
                    <a:pt x="0" y="1"/>
                  </a:moveTo>
                  <a:lnTo>
                    <a:pt x="98" y="164"/>
                  </a:lnTo>
                  <a:cubicBezTo>
                    <a:pt x="131" y="230"/>
                    <a:pt x="153" y="285"/>
                    <a:pt x="186" y="340"/>
                  </a:cubicBezTo>
                  <a:cubicBezTo>
                    <a:pt x="208" y="395"/>
                    <a:pt x="230" y="460"/>
                    <a:pt x="251" y="515"/>
                  </a:cubicBezTo>
                  <a:lnTo>
                    <a:pt x="273" y="559"/>
                  </a:lnTo>
                  <a:lnTo>
                    <a:pt x="285" y="602"/>
                  </a:lnTo>
                  <a:lnTo>
                    <a:pt x="307" y="646"/>
                  </a:lnTo>
                  <a:cubicBezTo>
                    <a:pt x="307" y="636"/>
                    <a:pt x="295" y="614"/>
                    <a:pt x="295" y="602"/>
                  </a:cubicBezTo>
                  <a:lnTo>
                    <a:pt x="285" y="559"/>
                  </a:lnTo>
                  <a:lnTo>
                    <a:pt x="263" y="515"/>
                  </a:lnTo>
                  <a:cubicBezTo>
                    <a:pt x="251" y="449"/>
                    <a:pt x="219" y="395"/>
                    <a:pt x="197" y="340"/>
                  </a:cubicBezTo>
                  <a:cubicBezTo>
                    <a:pt x="175" y="274"/>
                    <a:pt x="142" y="220"/>
                    <a:pt x="110" y="164"/>
                  </a:cubicBezTo>
                  <a:cubicBezTo>
                    <a:pt x="76" y="110"/>
                    <a:pt x="44" y="55"/>
                    <a:pt x="0"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6"/>
            <p:cNvSpPr/>
            <p:nvPr/>
          </p:nvSpPr>
          <p:spPr>
            <a:xfrm>
              <a:off x="5347046" y="2754291"/>
              <a:ext cx="18323" cy="20513"/>
            </a:xfrm>
            <a:custGeom>
              <a:avLst/>
              <a:gdLst/>
              <a:ahLst/>
              <a:cxnLst/>
              <a:rect l="l" t="t" r="r" b="b"/>
              <a:pathLst>
                <a:path w="636" h="712" extrusionOk="0">
                  <a:moveTo>
                    <a:pt x="624" y="0"/>
                  </a:moveTo>
                  <a:cubicBezTo>
                    <a:pt x="515" y="66"/>
                    <a:pt x="405" y="153"/>
                    <a:pt x="307" y="252"/>
                  </a:cubicBezTo>
                  <a:cubicBezTo>
                    <a:pt x="242" y="317"/>
                    <a:pt x="186" y="394"/>
                    <a:pt x="132" y="471"/>
                  </a:cubicBezTo>
                  <a:cubicBezTo>
                    <a:pt x="77" y="548"/>
                    <a:pt x="33" y="624"/>
                    <a:pt x="1" y="711"/>
                  </a:cubicBezTo>
                  <a:cubicBezTo>
                    <a:pt x="33" y="624"/>
                    <a:pt x="88" y="548"/>
                    <a:pt x="143" y="471"/>
                  </a:cubicBezTo>
                  <a:cubicBezTo>
                    <a:pt x="198" y="394"/>
                    <a:pt x="252" y="329"/>
                    <a:pt x="318" y="263"/>
                  </a:cubicBezTo>
                  <a:cubicBezTo>
                    <a:pt x="417" y="164"/>
                    <a:pt x="515" y="76"/>
                    <a:pt x="636" y="11"/>
                  </a:cubicBezTo>
                  <a:lnTo>
                    <a:pt x="624"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6"/>
            <p:cNvSpPr/>
            <p:nvPr/>
          </p:nvSpPr>
          <p:spPr>
            <a:xfrm>
              <a:off x="5425899" y="2830292"/>
              <a:ext cx="31576" cy="23365"/>
            </a:xfrm>
            <a:custGeom>
              <a:avLst/>
              <a:gdLst/>
              <a:ahLst/>
              <a:cxnLst/>
              <a:rect l="l" t="t" r="r" b="b"/>
              <a:pathLst>
                <a:path w="1096" h="811" extrusionOk="0">
                  <a:moveTo>
                    <a:pt x="1084" y="0"/>
                  </a:moveTo>
                  <a:cubicBezTo>
                    <a:pt x="1008" y="22"/>
                    <a:pt x="942" y="44"/>
                    <a:pt x="865" y="77"/>
                  </a:cubicBezTo>
                  <a:cubicBezTo>
                    <a:pt x="690" y="143"/>
                    <a:pt x="526" y="253"/>
                    <a:pt x="373" y="373"/>
                  </a:cubicBezTo>
                  <a:cubicBezTo>
                    <a:pt x="307" y="438"/>
                    <a:pt x="242" y="504"/>
                    <a:pt x="176" y="581"/>
                  </a:cubicBezTo>
                  <a:cubicBezTo>
                    <a:pt x="110" y="657"/>
                    <a:pt x="55" y="734"/>
                    <a:pt x="1" y="811"/>
                  </a:cubicBezTo>
                  <a:cubicBezTo>
                    <a:pt x="55" y="734"/>
                    <a:pt x="121" y="657"/>
                    <a:pt x="176" y="592"/>
                  </a:cubicBezTo>
                  <a:cubicBezTo>
                    <a:pt x="242" y="515"/>
                    <a:pt x="307" y="450"/>
                    <a:pt x="384" y="384"/>
                  </a:cubicBezTo>
                  <a:cubicBezTo>
                    <a:pt x="526" y="263"/>
                    <a:pt x="690" y="154"/>
                    <a:pt x="877" y="88"/>
                  </a:cubicBezTo>
                  <a:cubicBezTo>
                    <a:pt x="942" y="56"/>
                    <a:pt x="1019" y="34"/>
                    <a:pt x="1096" y="12"/>
                  </a:cubicBezTo>
                  <a:cubicBezTo>
                    <a:pt x="1096" y="12"/>
                    <a:pt x="1096" y="0"/>
                    <a:pt x="108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6"/>
            <p:cNvSpPr/>
            <p:nvPr/>
          </p:nvSpPr>
          <p:spPr>
            <a:xfrm>
              <a:off x="5491817" y="2705717"/>
              <a:ext cx="1296" cy="16105"/>
            </a:xfrm>
            <a:custGeom>
              <a:avLst/>
              <a:gdLst/>
              <a:ahLst/>
              <a:cxnLst/>
              <a:rect l="l" t="t" r="r" b="b"/>
              <a:pathLst>
                <a:path w="45" h="559" extrusionOk="0">
                  <a:moveTo>
                    <a:pt x="34" y="0"/>
                  </a:moveTo>
                  <a:cubicBezTo>
                    <a:pt x="34" y="33"/>
                    <a:pt x="23" y="66"/>
                    <a:pt x="23" y="98"/>
                  </a:cubicBezTo>
                  <a:cubicBezTo>
                    <a:pt x="1" y="175"/>
                    <a:pt x="1" y="252"/>
                    <a:pt x="1" y="329"/>
                  </a:cubicBezTo>
                  <a:cubicBezTo>
                    <a:pt x="1" y="400"/>
                    <a:pt x="11" y="472"/>
                    <a:pt x="21" y="544"/>
                  </a:cubicBezTo>
                  <a:lnTo>
                    <a:pt x="21" y="544"/>
                  </a:lnTo>
                  <a:cubicBezTo>
                    <a:pt x="1" y="395"/>
                    <a:pt x="2" y="247"/>
                    <a:pt x="34" y="98"/>
                  </a:cubicBezTo>
                  <a:cubicBezTo>
                    <a:pt x="34" y="76"/>
                    <a:pt x="44" y="44"/>
                    <a:pt x="44" y="22"/>
                  </a:cubicBezTo>
                  <a:cubicBezTo>
                    <a:pt x="44" y="11"/>
                    <a:pt x="44" y="11"/>
                    <a:pt x="34" y="0"/>
                  </a:cubicBezTo>
                  <a:close/>
                  <a:moveTo>
                    <a:pt x="21" y="544"/>
                  </a:moveTo>
                  <a:cubicBezTo>
                    <a:pt x="21" y="548"/>
                    <a:pt x="22" y="553"/>
                    <a:pt x="23" y="558"/>
                  </a:cubicBezTo>
                  <a:cubicBezTo>
                    <a:pt x="22" y="553"/>
                    <a:pt x="21" y="548"/>
                    <a:pt x="21" y="544"/>
                  </a:cubicBezTo>
                  <a:close/>
                </a:path>
              </a:pathLst>
            </a:custGeom>
            <a:solidFill>
              <a:srgbClr val="9B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6"/>
            <p:cNvSpPr/>
            <p:nvPr/>
          </p:nvSpPr>
          <p:spPr>
            <a:xfrm>
              <a:off x="5507605" y="2735363"/>
              <a:ext cx="5071" cy="11063"/>
            </a:xfrm>
            <a:custGeom>
              <a:avLst/>
              <a:gdLst/>
              <a:ahLst/>
              <a:cxnLst/>
              <a:rect l="l" t="t" r="r" b="b"/>
              <a:pathLst>
                <a:path w="176" h="384" extrusionOk="0">
                  <a:moveTo>
                    <a:pt x="165" y="0"/>
                  </a:moveTo>
                  <a:cubicBezTo>
                    <a:pt x="143" y="33"/>
                    <a:pt x="121" y="76"/>
                    <a:pt x="99" y="110"/>
                  </a:cubicBezTo>
                  <a:lnTo>
                    <a:pt x="66" y="175"/>
                  </a:lnTo>
                  <a:lnTo>
                    <a:pt x="33" y="241"/>
                  </a:lnTo>
                  <a:lnTo>
                    <a:pt x="24" y="295"/>
                  </a:lnTo>
                  <a:lnTo>
                    <a:pt x="24" y="295"/>
                  </a:lnTo>
                  <a:cubicBezTo>
                    <a:pt x="45" y="231"/>
                    <a:pt x="72" y="173"/>
                    <a:pt x="110" y="120"/>
                  </a:cubicBezTo>
                  <a:cubicBezTo>
                    <a:pt x="132" y="88"/>
                    <a:pt x="153" y="44"/>
                    <a:pt x="175" y="11"/>
                  </a:cubicBezTo>
                  <a:lnTo>
                    <a:pt x="165" y="0"/>
                  </a:lnTo>
                  <a:close/>
                  <a:moveTo>
                    <a:pt x="24" y="295"/>
                  </a:moveTo>
                  <a:cubicBezTo>
                    <a:pt x="15" y="323"/>
                    <a:pt x="7" y="353"/>
                    <a:pt x="0" y="383"/>
                  </a:cubicBezTo>
                  <a:lnTo>
                    <a:pt x="22" y="307"/>
                  </a:lnTo>
                  <a:lnTo>
                    <a:pt x="24" y="295"/>
                  </a:lnTo>
                  <a:close/>
                </a:path>
              </a:pathLst>
            </a:custGeom>
            <a:solidFill>
              <a:srgbClr val="9B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6"/>
            <p:cNvSpPr/>
            <p:nvPr/>
          </p:nvSpPr>
          <p:spPr>
            <a:xfrm>
              <a:off x="5139182" y="2697189"/>
              <a:ext cx="286112" cy="428693"/>
            </a:xfrm>
            <a:custGeom>
              <a:avLst/>
              <a:gdLst/>
              <a:ahLst/>
              <a:cxnLst/>
              <a:rect l="l" t="t" r="r" b="b"/>
              <a:pathLst>
                <a:path w="9931" h="14880" extrusionOk="0">
                  <a:moveTo>
                    <a:pt x="55" y="0"/>
                  </a:moveTo>
                  <a:lnTo>
                    <a:pt x="55" y="0"/>
                  </a:lnTo>
                  <a:cubicBezTo>
                    <a:pt x="44" y="33"/>
                    <a:pt x="44" y="55"/>
                    <a:pt x="44" y="88"/>
                  </a:cubicBezTo>
                  <a:cubicBezTo>
                    <a:pt x="44" y="55"/>
                    <a:pt x="55" y="33"/>
                    <a:pt x="55" y="0"/>
                  </a:cubicBezTo>
                  <a:close/>
                  <a:moveTo>
                    <a:pt x="33" y="121"/>
                  </a:moveTo>
                  <a:lnTo>
                    <a:pt x="22" y="143"/>
                  </a:lnTo>
                  <a:lnTo>
                    <a:pt x="22" y="165"/>
                  </a:lnTo>
                  <a:lnTo>
                    <a:pt x="33" y="143"/>
                  </a:lnTo>
                  <a:lnTo>
                    <a:pt x="33" y="121"/>
                  </a:lnTo>
                  <a:close/>
                  <a:moveTo>
                    <a:pt x="12" y="329"/>
                  </a:moveTo>
                  <a:lnTo>
                    <a:pt x="0" y="372"/>
                  </a:lnTo>
                  <a:lnTo>
                    <a:pt x="0" y="384"/>
                  </a:lnTo>
                  <a:lnTo>
                    <a:pt x="12" y="372"/>
                  </a:lnTo>
                  <a:lnTo>
                    <a:pt x="12" y="329"/>
                  </a:lnTo>
                  <a:close/>
                  <a:moveTo>
                    <a:pt x="0" y="384"/>
                  </a:moveTo>
                  <a:lnTo>
                    <a:pt x="0" y="406"/>
                  </a:lnTo>
                  <a:lnTo>
                    <a:pt x="0" y="493"/>
                  </a:lnTo>
                  <a:cubicBezTo>
                    <a:pt x="0" y="504"/>
                    <a:pt x="0" y="515"/>
                    <a:pt x="12" y="537"/>
                  </a:cubicBezTo>
                  <a:lnTo>
                    <a:pt x="12" y="493"/>
                  </a:lnTo>
                  <a:lnTo>
                    <a:pt x="12" y="406"/>
                  </a:lnTo>
                  <a:lnTo>
                    <a:pt x="0" y="384"/>
                  </a:lnTo>
                  <a:close/>
                  <a:moveTo>
                    <a:pt x="12" y="613"/>
                  </a:moveTo>
                  <a:cubicBezTo>
                    <a:pt x="12" y="625"/>
                    <a:pt x="22" y="646"/>
                    <a:pt x="22" y="657"/>
                  </a:cubicBezTo>
                  <a:cubicBezTo>
                    <a:pt x="22" y="635"/>
                    <a:pt x="22" y="625"/>
                    <a:pt x="12" y="613"/>
                  </a:cubicBezTo>
                  <a:close/>
                  <a:moveTo>
                    <a:pt x="22" y="657"/>
                  </a:moveTo>
                  <a:cubicBezTo>
                    <a:pt x="22" y="679"/>
                    <a:pt x="22" y="712"/>
                    <a:pt x="33" y="734"/>
                  </a:cubicBezTo>
                  <a:cubicBezTo>
                    <a:pt x="33" y="712"/>
                    <a:pt x="22" y="679"/>
                    <a:pt x="22" y="657"/>
                  </a:cubicBezTo>
                  <a:close/>
                  <a:moveTo>
                    <a:pt x="55" y="810"/>
                  </a:moveTo>
                  <a:lnTo>
                    <a:pt x="55" y="832"/>
                  </a:lnTo>
                  <a:cubicBezTo>
                    <a:pt x="55" y="844"/>
                    <a:pt x="66" y="844"/>
                    <a:pt x="66" y="854"/>
                  </a:cubicBezTo>
                  <a:lnTo>
                    <a:pt x="66" y="832"/>
                  </a:lnTo>
                  <a:lnTo>
                    <a:pt x="55" y="810"/>
                  </a:lnTo>
                  <a:close/>
                  <a:moveTo>
                    <a:pt x="66" y="854"/>
                  </a:moveTo>
                  <a:lnTo>
                    <a:pt x="77" y="898"/>
                  </a:lnTo>
                  <a:lnTo>
                    <a:pt x="88" y="931"/>
                  </a:lnTo>
                  <a:lnTo>
                    <a:pt x="77" y="887"/>
                  </a:lnTo>
                  <a:lnTo>
                    <a:pt x="66" y="854"/>
                  </a:lnTo>
                  <a:close/>
                  <a:moveTo>
                    <a:pt x="88" y="931"/>
                  </a:moveTo>
                  <a:cubicBezTo>
                    <a:pt x="88" y="942"/>
                    <a:pt x="99" y="964"/>
                    <a:pt x="99" y="975"/>
                  </a:cubicBezTo>
                  <a:cubicBezTo>
                    <a:pt x="110" y="997"/>
                    <a:pt x="121" y="1019"/>
                    <a:pt x="132" y="1051"/>
                  </a:cubicBezTo>
                  <a:lnTo>
                    <a:pt x="175" y="1117"/>
                  </a:lnTo>
                  <a:lnTo>
                    <a:pt x="143" y="1041"/>
                  </a:lnTo>
                  <a:lnTo>
                    <a:pt x="110" y="975"/>
                  </a:lnTo>
                  <a:cubicBezTo>
                    <a:pt x="99" y="953"/>
                    <a:pt x="99" y="942"/>
                    <a:pt x="88" y="931"/>
                  </a:cubicBezTo>
                  <a:close/>
                  <a:moveTo>
                    <a:pt x="175" y="1117"/>
                  </a:moveTo>
                  <a:lnTo>
                    <a:pt x="175" y="1139"/>
                  </a:lnTo>
                  <a:lnTo>
                    <a:pt x="187" y="1161"/>
                  </a:lnTo>
                  <a:lnTo>
                    <a:pt x="209" y="1194"/>
                  </a:lnTo>
                  <a:lnTo>
                    <a:pt x="230" y="1226"/>
                  </a:lnTo>
                  <a:cubicBezTo>
                    <a:pt x="241" y="1238"/>
                    <a:pt x="252" y="1248"/>
                    <a:pt x="252" y="1260"/>
                  </a:cubicBezTo>
                  <a:cubicBezTo>
                    <a:pt x="274" y="1282"/>
                    <a:pt x="285" y="1303"/>
                    <a:pt x="296" y="1325"/>
                  </a:cubicBezTo>
                  <a:lnTo>
                    <a:pt x="350" y="1391"/>
                  </a:lnTo>
                  <a:lnTo>
                    <a:pt x="307" y="1325"/>
                  </a:lnTo>
                  <a:cubicBezTo>
                    <a:pt x="285" y="1303"/>
                    <a:pt x="274" y="1282"/>
                    <a:pt x="263" y="1260"/>
                  </a:cubicBezTo>
                  <a:cubicBezTo>
                    <a:pt x="252" y="1248"/>
                    <a:pt x="241" y="1238"/>
                    <a:pt x="241" y="1226"/>
                  </a:cubicBezTo>
                  <a:lnTo>
                    <a:pt x="219" y="1194"/>
                  </a:lnTo>
                  <a:lnTo>
                    <a:pt x="197" y="1150"/>
                  </a:lnTo>
                  <a:lnTo>
                    <a:pt x="187" y="1139"/>
                  </a:lnTo>
                  <a:lnTo>
                    <a:pt x="175" y="1117"/>
                  </a:lnTo>
                  <a:close/>
                  <a:moveTo>
                    <a:pt x="350" y="1391"/>
                  </a:moveTo>
                  <a:lnTo>
                    <a:pt x="362" y="1413"/>
                  </a:lnTo>
                  <a:lnTo>
                    <a:pt x="372" y="1423"/>
                  </a:lnTo>
                  <a:lnTo>
                    <a:pt x="406" y="1457"/>
                  </a:lnTo>
                  <a:lnTo>
                    <a:pt x="406" y="1457"/>
                  </a:lnTo>
                  <a:lnTo>
                    <a:pt x="384" y="1423"/>
                  </a:lnTo>
                  <a:lnTo>
                    <a:pt x="372" y="1413"/>
                  </a:lnTo>
                  <a:lnTo>
                    <a:pt x="350" y="1391"/>
                  </a:lnTo>
                  <a:close/>
                  <a:moveTo>
                    <a:pt x="407" y="1458"/>
                  </a:moveTo>
                  <a:cubicBezTo>
                    <a:pt x="439" y="1501"/>
                    <a:pt x="482" y="1533"/>
                    <a:pt x="515" y="1577"/>
                  </a:cubicBezTo>
                  <a:lnTo>
                    <a:pt x="581" y="1632"/>
                  </a:lnTo>
                  <a:lnTo>
                    <a:pt x="581" y="1632"/>
                  </a:lnTo>
                  <a:lnTo>
                    <a:pt x="526" y="1577"/>
                  </a:lnTo>
                  <a:cubicBezTo>
                    <a:pt x="482" y="1533"/>
                    <a:pt x="439" y="1501"/>
                    <a:pt x="407" y="1458"/>
                  </a:cubicBezTo>
                  <a:close/>
                  <a:moveTo>
                    <a:pt x="581" y="1632"/>
                  </a:moveTo>
                  <a:lnTo>
                    <a:pt x="603" y="1664"/>
                  </a:lnTo>
                  <a:lnTo>
                    <a:pt x="635" y="1686"/>
                  </a:lnTo>
                  <a:cubicBezTo>
                    <a:pt x="657" y="1708"/>
                    <a:pt x="679" y="1719"/>
                    <a:pt x="701" y="1741"/>
                  </a:cubicBezTo>
                  <a:lnTo>
                    <a:pt x="767" y="1796"/>
                  </a:lnTo>
                  <a:cubicBezTo>
                    <a:pt x="788" y="1807"/>
                    <a:pt x="810" y="1829"/>
                    <a:pt x="832" y="1839"/>
                  </a:cubicBezTo>
                  <a:cubicBezTo>
                    <a:pt x="854" y="1851"/>
                    <a:pt x="876" y="1873"/>
                    <a:pt x="898" y="1883"/>
                  </a:cubicBezTo>
                  <a:cubicBezTo>
                    <a:pt x="876" y="1861"/>
                    <a:pt x="854" y="1851"/>
                    <a:pt x="832" y="1829"/>
                  </a:cubicBezTo>
                  <a:cubicBezTo>
                    <a:pt x="810" y="1818"/>
                    <a:pt x="788" y="1807"/>
                    <a:pt x="767" y="1785"/>
                  </a:cubicBezTo>
                  <a:lnTo>
                    <a:pt x="701" y="1730"/>
                  </a:lnTo>
                  <a:cubicBezTo>
                    <a:pt x="679" y="1719"/>
                    <a:pt x="668" y="1698"/>
                    <a:pt x="647" y="1686"/>
                  </a:cubicBezTo>
                  <a:lnTo>
                    <a:pt x="613" y="1654"/>
                  </a:lnTo>
                  <a:lnTo>
                    <a:pt x="581" y="1632"/>
                  </a:lnTo>
                  <a:close/>
                  <a:moveTo>
                    <a:pt x="898" y="1883"/>
                  </a:moveTo>
                  <a:lnTo>
                    <a:pt x="964" y="1927"/>
                  </a:lnTo>
                  <a:lnTo>
                    <a:pt x="997" y="1960"/>
                  </a:lnTo>
                  <a:lnTo>
                    <a:pt x="1041" y="1971"/>
                  </a:lnTo>
                  <a:lnTo>
                    <a:pt x="1007" y="1949"/>
                  </a:lnTo>
                  <a:lnTo>
                    <a:pt x="975" y="1927"/>
                  </a:lnTo>
                  <a:lnTo>
                    <a:pt x="898" y="1883"/>
                  </a:lnTo>
                  <a:close/>
                  <a:moveTo>
                    <a:pt x="1106" y="2015"/>
                  </a:moveTo>
                  <a:lnTo>
                    <a:pt x="1183" y="2058"/>
                  </a:lnTo>
                  <a:cubicBezTo>
                    <a:pt x="1270" y="2114"/>
                    <a:pt x="1369" y="2168"/>
                    <a:pt x="1467" y="2212"/>
                  </a:cubicBezTo>
                  <a:cubicBezTo>
                    <a:pt x="1566" y="2255"/>
                    <a:pt x="1664" y="2299"/>
                    <a:pt x="1774" y="2343"/>
                  </a:cubicBezTo>
                  <a:cubicBezTo>
                    <a:pt x="2168" y="2518"/>
                    <a:pt x="2595" y="2650"/>
                    <a:pt x="3011" y="2781"/>
                  </a:cubicBezTo>
                  <a:lnTo>
                    <a:pt x="3635" y="2978"/>
                  </a:lnTo>
                  <a:cubicBezTo>
                    <a:pt x="3844" y="3055"/>
                    <a:pt x="4051" y="3121"/>
                    <a:pt x="4248" y="3197"/>
                  </a:cubicBezTo>
                  <a:cubicBezTo>
                    <a:pt x="4457" y="3274"/>
                    <a:pt x="4654" y="3362"/>
                    <a:pt x="4851" y="3460"/>
                  </a:cubicBezTo>
                  <a:cubicBezTo>
                    <a:pt x="5048" y="3547"/>
                    <a:pt x="5245" y="3657"/>
                    <a:pt x="5431" y="3766"/>
                  </a:cubicBezTo>
                  <a:lnTo>
                    <a:pt x="5562" y="3854"/>
                  </a:lnTo>
                  <a:cubicBezTo>
                    <a:pt x="5584" y="3876"/>
                    <a:pt x="5617" y="3887"/>
                    <a:pt x="5639" y="3909"/>
                  </a:cubicBezTo>
                  <a:lnTo>
                    <a:pt x="5705" y="3953"/>
                  </a:lnTo>
                  <a:lnTo>
                    <a:pt x="5836" y="4051"/>
                  </a:lnTo>
                  <a:lnTo>
                    <a:pt x="5968" y="4150"/>
                  </a:lnTo>
                  <a:lnTo>
                    <a:pt x="6033" y="4194"/>
                  </a:lnTo>
                  <a:lnTo>
                    <a:pt x="6088" y="4248"/>
                  </a:lnTo>
                  <a:lnTo>
                    <a:pt x="6219" y="4358"/>
                  </a:lnTo>
                  <a:cubicBezTo>
                    <a:pt x="6252" y="4391"/>
                    <a:pt x="6296" y="4435"/>
                    <a:pt x="6340" y="4467"/>
                  </a:cubicBezTo>
                  <a:lnTo>
                    <a:pt x="6394" y="4522"/>
                  </a:lnTo>
                  <a:cubicBezTo>
                    <a:pt x="6416" y="4544"/>
                    <a:pt x="6438" y="4566"/>
                    <a:pt x="6460" y="4577"/>
                  </a:cubicBezTo>
                  <a:cubicBezTo>
                    <a:pt x="6766" y="4883"/>
                    <a:pt x="7051" y="5223"/>
                    <a:pt x="7303" y="5573"/>
                  </a:cubicBezTo>
                  <a:lnTo>
                    <a:pt x="7401" y="5705"/>
                  </a:lnTo>
                  <a:lnTo>
                    <a:pt x="7489" y="5847"/>
                  </a:lnTo>
                  <a:lnTo>
                    <a:pt x="7533" y="5912"/>
                  </a:lnTo>
                  <a:cubicBezTo>
                    <a:pt x="7555" y="5934"/>
                    <a:pt x="7566" y="5956"/>
                    <a:pt x="7577" y="5989"/>
                  </a:cubicBezTo>
                  <a:lnTo>
                    <a:pt x="7664" y="6121"/>
                  </a:lnTo>
                  <a:cubicBezTo>
                    <a:pt x="7697" y="6175"/>
                    <a:pt x="7719" y="6219"/>
                    <a:pt x="7741" y="6263"/>
                  </a:cubicBezTo>
                  <a:cubicBezTo>
                    <a:pt x="7774" y="6318"/>
                    <a:pt x="7807" y="6362"/>
                    <a:pt x="7829" y="6405"/>
                  </a:cubicBezTo>
                  <a:cubicBezTo>
                    <a:pt x="7873" y="6504"/>
                    <a:pt x="7927" y="6603"/>
                    <a:pt x="7982" y="6701"/>
                  </a:cubicBezTo>
                  <a:cubicBezTo>
                    <a:pt x="8004" y="6744"/>
                    <a:pt x="8026" y="6800"/>
                    <a:pt x="8048" y="6843"/>
                  </a:cubicBezTo>
                  <a:lnTo>
                    <a:pt x="8114" y="6997"/>
                  </a:lnTo>
                  <a:lnTo>
                    <a:pt x="8146" y="7073"/>
                  </a:lnTo>
                  <a:lnTo>
                    <a:pt x="8179" y="7150"/>
                  </a:lnTo>
                  <a:lnTo>
                    <a:pt x="8245" y="7303"/>
                  </a:lnTo>
                  <a:cubicBezTo>
                    <a:pt x="8321" y="7500"/>
                    <a:pt x="8409" y="7708"/>
                    <a:pt x="8474" y="7916"/>
                  </a:cubicBezTo>
                  <a:cubicBezTo>
                    <a:pt x="8540" y="8124"/>
                    <a:pt x="8595" y="8332"/>
                    <a:pt x="8650" y="8540"/>
                  </a:cubicBezTo>
                  <a:lnTo>
                    <a:pt x="8683" y="8705"/>
                  </a:lnTo>
                  <a:lnTo>
                    <a:pt x="8705" y="8781"/>
                  </a:lnTo>
                  <a:lnTo>
                    <a:pt x="8727" y="8869"/>
                  </a:lnTo>
                  <a:lnTo>
                    <a:pt x="8749" y="9022"/>
                  </a:lnTo>
                  <a:lnTo>
                    <a:pt x="8781" y="9186"/>
                  </a:lnTo>
                  <a:cubicBezTo>
                    <a:pt x="8803" y="9296"/>
                    <a:pt x="8814" y="9405"/>
                    <a:pt x="8825" y="9515"/>
                  </a:cubicBezTo>
                  <a:cubicBezTo>
                    <a:pt x="8836" y="9569"/>
                    <a:pt x="8847" y="9624"/>
                    <a:pt x="8847" y="9679"/>
                  </a:cubicBezTo>
                  <a:cubicBezTo>
                    <a:pt x="8858" y="9734"/>
                    <a:pt x="8858" y="9788"/>
                    <a:pt x="8869" y="9843"/>
                  </a:cubicBezTo>
                  <a:lnTo>
                    <a:pt x="8880" y="9997"/>
                  </a:lnTo>
                  <a:lnTo>
                    <a:pt x="8880" y="10084"/>
                  </a:lnTo>
                  <a:lnTo>
                    <a:pt x="8890" y="10160"/>
                  </a:lnTo>
                  <a:cubicBezTo>
                    <a:pt x="8890" y="10270"/>
                    <a:pt x="8902" y="10379"/>
                    <a:pt x="8902" y="10489"/>
                  </a:cubicBezTo>
                  <a:cubicBezTo>
                    <a:pt x="8912" y="10927"/>
                    <a:pt x="8924" y="11365"/>
                    <a:pt x="8946" y="11803"/>
                  </a:cubicBezTo>
                  <a:cubicBezTo>
                    <a:pt x="8978" y="12241"/>
                    <a:pt x="9022" y="12679"/>
                    <a:pt x="9121" y="13106"/>
                  </a:cubicBezTo>
                  <a:cubicBezTo>
                    <a:pt x="9033" y="12679"/>
                    <a:pt x="8978" y="12241"/>
                    <a:pt x="8956" y="11803"/>
                  </a:cubicBezTo>
                  <a:cubicBezTo>
                    <a:pt x="8934" y="11365"/>
                    <a:pt x="8924" y="10927"/>
                    <a:pt x="8912" y="10489"/>
                  </a:cubicBezTo>
                  <a:cubicBezTo>
                    <a:pt x="8902" y="10379"/>
                    <a:pt x="8902" y="10270"/>
                    <a:pt x="8902" y="10160"/>
                  </a:cubicBezTo>
                  <a:lnTo>
                    <a:pt x="8890" y="10084"/>
                  </a:lnTo>
                  <a:lnTo>
                    <a:pt x="8890" y="9997"/>
                  </a:lnTo>
                  <a:lnTo>
                    <a:pt x="8880" y="9832"/>
                  </a:lnTo>
                  <a:cubicBezTo>
                    <a:pt x="8869" y="9778"/>
                    <a:pt x="8869" y="9734"/>
                    <a:pt x="8858" y="9679"/>
                  </a:cubicBezTo>
                  <a:cubicBezTo>
                    <a:pt x="8858" y="9624"/>
                    <a:pt x="8847" y="9569"/>
                    <a:pt x="8836" y="9515"/>
                  </a:cubicBezTo>
                  <a:cubicBezTo>
                    <a:pt x="8825" y="9405"/>
                    <a:pt x="8814" y="9296"/>
                    <a:pt x="8792" y="9186"/>
                  </a:cubicBezTo>
                  <a:lnTo>
                    <a:pt x="8759" y="9022"/>
                  </a:lnTo>
                  <a:lnTo>
                    <a:pt x="8737" y="8869"/>
                  </a:lnTo>
                  <a:lnTo>
                    <a:pt x="8715" y="8781"/>
                  </a:lnTo>
                  <a:lnTo>
                    <a:pt x="8693" y="8705"/>
                  </a:lnTo>
                  <a:lnTo>
                    <a:pt x="8661" y="8540"/>
                  </a:lnTo>
                  <a:cubicBezTo>
                    <a:pt x="8606" y="8332"/>
                    <a:pt x="8551" y="8124"/>
                    <a:pt x="8486" y="7916"/>
                  </a:cubicBezTo>
                  <a:cubicBezTo>
                    <a:pt x="8420" y="7697"/>
                    <a:pt x="8343" y="7500"/>
                    <a:pt x="8255" y="7292"/>
                  </a:cubicBezTo>
                  <a:lnTo>
                    <a:pt x="8190" y="7139"/>
                  </a:lnTo>
                  <a:lnTo>
                    <a:pt x="8168" y="7062"/>
                  </a:lnTo>
                  <a:lnTo>
                    <a:pt x="8124" y="6997"/>
                  </a:lnTo>
                  <a:lnTo>
                    <a:pt x="8058" y="6843"/>
                  </a:lnTo>
                  <a:cubicBezTo>
                    <a:pt x="8036" y="6788"/>
                    <a:pt x="8015" y="6744"/>
                    <a:pt x="7993" y="6690"/>
                  </a:cubicBezTo>
                  <a:cubicBezTo>
                    <a:pt x="7938" y="6591"/>
                    <a:pt x="7895" y="6504"/>
                    <a:pt x="7839" y="6405"/>
                  </a:cubicBezTo>
                  <a:cubicBezTo>
                    <a:pt x="7817" y="6350"/>
                    <a:pt x="7785" y="6307"/>
                    <a:pt x="7763" y="6263"/>
                  </a:cubicBezTo>
                  <a:cubicBezTo>
                    <a:pt x="7730" y="6208"/>
                    <a:pt x="7708" y="6165"/>
                    <a:pt x="7676" y="6121"/>
                  </a:cubicBezTo>
                  <a:lnTo>
                    <a:pt x="7588" y="5978"/>
                  </a:lnTo>
                  <a:cubicBezTo>
                    <a:pt x="7577" y="5956"/>
                    <a:pt x="7566" y="5934"/>
                    <a:pt x="7544" y="5912"/>
                  </a:cubicBezTo>
                  <a:lnTo>
                    <a:pt x="7500" y="5836"/>
                  </a:lnTo>
                  <a:lnTo>
                    <a:pt x="7413" y="5705"/>
                  </a:lnTo>
                  <a:lnTo>
                    <a:pt x="7314" y="5562"/>
                  </a:lnTo>
                  <a:cubicBezTo>
                    <a:pt x="7062" y="5212"/>
                    <a:pt x="6778" y="4873"/>
                    <a:pt x="6471" y="4566"/>
                  </a:cubicBezTo>
                  <a:cubicBezTo>
                    <a:pt x="6449" y="4555"/>
                    <a:pt x="6427" y="4533"/>
                    <a:pt x="6406" y="4511"/>
                  </a:cubicBezTo>
                  <a:lnTo>
                    <a:pt x="6350" y="4457"/>
                  </a:lnTo>
                  <a:cubicBezTo>
                    <a:pt x="6307" y="4423"/>
                    <a:pt x="6263" y="4380"/>
                    <a:pt x="6230" y="4347"/>
                  </a:cubicBezTo>
                  <a:lnTo>
                    <a:pt x="6099" y="4238"/>
                  </a:lnTo>
                  <a:lnTo>
                    <a:pt x="6033" y="4182"/>
                  </a:lnTo>
                  <a:lnTo>
                    <a:pt x="5968" y="4139"/>
                  </a:lnTo>
                  <a:lnTo>
                    <a:pt x="5847" y="4041"/>
                  </a:lnTo>
                  <a:lnTo>
                    <a:pt x="5705" y="3942"/>
                  </a:lnTo>
                  <a:lnTo>
                    <a:pt x="5639" y="3898"/>
                  </a:lnTo>
                  <a:cubicBezTo>
                    <a:pt x="5617" y="3876"/>
                    <a:pt x="5595" y="3865"/>
                    <a:pt x="5573" y="3843"/>
                  </a:cubicBezTo>
                  <a:lnTo>
                    <a:pt x="5431" y="3756"/>
                  </a:lnTo>
                  <a:cubicBezTo>
                    <a:pt x="5245" y="3646"/>
                    <a:pt x="5058" y="3537"/>
                    <a:pt x="4861" y="3449"/>
                  </a:cubicBezTo>
                  <a:cubicBezTo>
                    <a:pt x="4664" y="3350"/>
                    <a:pt x="4457" y="3263"/>
                    <a:pt x="4260" y="3187"/>
                  </a:cubicBezTo>
                  <a:cubicBezTo>
                    <a:pt x="4051" y="3109"/>
                    <a:pt x="3844" y="3044"/>
                    <a:pt x="3635" y="2968"/>
                  </a:cubicBezTo>
                  <a:lnTo>
                    <a:pt x="3011" y="2771"/>
                  </a:lnTo>
                  <a:cubicBezTo>
                    <a:pt x="2595" y="2639"/>
                    <a:pt x="2179" y="2508"/>
                    <a:pt x="1774" y="2333"/>
                  </a:cubicBezTo>
                  <a:cubicBezTo>
                    <a:pt x="1676" y="2299"/>
                    <a:pt x="1577" y="2255"/>
                    <a:pt x="1467" y="2201"/>
                  </a:cubicBezTo>
                  <a:cubicBezTo>
                    <a:pt x="1380" y="2157"/>
                    <a:pt x="1282" y="2102"/>
                    <a:pt x="1183" y="2048"/>
                  </a:cubicBezTo>
                  <a:lnTo>
                    <a:pt x="1106" y="2015"/>
                  </a:lnTo>
                  <a:close/>
                  <a:moveTo>
                    <a:pt x="9121" y="13106"/>
                  </a:moveTo>
                  <a:cubicBezTo>
                    <a:pt x="9208" y="13533"/>
                    <a:pt x="9350" y="13949"/>
                    <a:pt x="9569" y="14332"/>
                  </a:cubicBezTo>
                  <a:cubicBezTo>
                    <a:pt x="9362" y="13949"/>
                    <a:pt x="9219" y="13533"/>
                    <a:pt x="9121" y="13106"/>
                  </a:cubicBezTo>
                  <a:close/>
                  <a:moveTo>
                    <a:pt x="9569" y="14332"/>
                  </a:moveTo>
                  <a:cubicBezTo>
                    <a:pt x="9668" y="14529"/>
                    <a:pt x="9800" y="14705"/>
                    <a:pt x="9931" y="14880"/>
                  </a:cubicBezTo>
                  <a:cubicBezTo>
                    <a:pt x="9800" y="14705"/>
                    <a:pt x="9679" y="14529"/>
                    <a:pt x="9569" y="14332"/>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6"/>
            <p:cNvSpPr/>
            <p:nvPr/>
          </p:nvSpPr>
          <p:spPr>
            <a:xfrm>
              <a:off x="5390578" y="2215486"/>
              <a:ext cx="589568" cy="665165"/>
            </a:xfrm>
            <a:custGeom>
              <a:avLst/>
              <a:gdLst/>
              <a:ahLst/>
              <a:cxnLst/>
              <a:rect l="l" t="t" r="r" b="b"/>
              <a:pathLst>
                <a:path w="20464" h="23088" extrusionOk="0">
                  <a:moveTo>
                    <a:pt x="8654" y="0"/>
                  </a:moveTo>
                  <a:cubicBezTo>
                    <a:pt x="6915" y="0"/>
                    <a:pt x="5177" y="441"/>
                    <a:pt x="3734" y="1403"/>
                  </a:cubicBezTo>
                  <a:cubicBezTo>
                    <a:pt x="1" y="3900"/>
                    <a:pt x="296" y="8333"/>
                    <a:pt x="1533" y="12122"/>
                  </a:cubicBezTo>
                  <a:cubicBezTo>
                    <a:pt x="2278" y="14399"/>
                    <a:pt x="3220" y="16644"/>
                    <a:pt x="4643" y="18559"/>
                  </a:cubicBezTo>
                  <a:cubicBezTo>
                    <a:pt x="6066" y="20486"/>
                    <a:pt x="8015" y="22085"/>
                    <a:pt x="10314" y="22753"/>
                  </a:cubicBezTo>
                  <a:cubicBezTo>
                    <a:pt x="11063" y="22978"/>
                    <a:pt x="11843" y="23087"/>
                    <a:pt x="12625" y="23087"/>
                  </a:cubicBezTo>
                  <a:cubicBezTo>
                    <a:pt x="13134" y="23087"/>
                    <a:pt x="13645" y="23041"/>
                    <a:pt x="14146" y="22950"/>
                  </a:cubicBezTo>
                  <a:cubicBezTo>
                    <a:pt x="15263" y="22753"/>
                    <a:pt x="16555" y="22709"/>
                    <a:pt x="17606" y="22304"/>
                  </a:cubicBezTo>
                  <a:cubicBezTo>
                    <a:pt x="18263" y="22041"/>
                    <a:pt x="18876" y="21559"/>
                    <a:pt x="19106" y="20892"/>
                  </a:cubicBezTo>
                  <a:cubicBezTo>
                    <a:pt x="19346" y="20202"/>
                    <a:pt x="19171" y="19457"/>
                    <a:pt x="19029" y="18746"/>
                  </a:cubicBezTo>
                  <a:cubicBezTo>
                    <a:pt x="18591" y="16469"/>
                    <a:pt x="18591" y="14104"/>
                    <a:pt x="19018" y="11826"/>
                  </a:cubicBezTo>
                  <a:cubicBezTo>
                    <a:pt x="19456" y="9472"/>
                    <a:pt x="20354" y="7195"/>
                    <a:pt x="20441" y="4808"/>
                  </a:cubicBezTo>
                  <a:cubicBezTo>
                    <a:pt x="20463" y="4348"/>
                    <a:pt x="20441" y="3878"/>
                    <a:pt x="20376" y="3418"/>
                  </a:cubicBezTo>
                  <a:cubicBezTo>
                    <a:pt x="20310" y="2990"/>
                    <a:pt x="20190" y="2564"/>
                    <a:pt x="20015" y="2170"/>
                  </a:cubicBezTo>
                  <a:cubicBezTo>
                    <a:pt x="19642" y="1359"/>
                    <a:pt x="18942" y="659"/>
                    <a:pt x="18066" y="440"/>
                  </a:cubicBezTo>
                  <a:cubicBezTo>
                    <a:pt x="17843" y="385"/>
                    <a:pt x="17620" y="362"/>
                    <a:pt x="17395" y="362"/>
                  </a:cubicBezTo>
                  <a:cubicBezTo>
                    <a:pt x="16545" y="362"/>
                    <a:pt x="15679" y="682"/>
                    <a:pt x="14814" y="768"/>
                  </a:cubicBezTo>
                  <a:cubicBezTo>
                    <a:pt x="14633" y="787"/>
                    <a:pt x="14452" y="795"/>
                    <a:pt x="14272" y="795"/>
                  </a:cubicBezTo>
                  <a:cubicBezTo>
                    <a:pt x="12946" y="795"/>
                    <a:pt x="11634" y="345"/>
                    <a:pt x="10314" y="133"/>
                  </a:cubicBezTo>
                  <a:cubicBezTo>
                    <a:pt x="9767" y="46"/>
                    <a:pt x="9211" y="0"/>
                    <a:pt x="86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6"/>
            <p:cNvSpPr/>
            <p:nvPr/>
          </p:nvSpPr>
          <p:spPr>
            <a:xfrm>
              <a:off x="5372918" y="2217416"/>
              <a:ext cx="607545" cy="663235"/>
            </a:xfrm>
            <a:custGeom>
              <a:avLst/>
              <a:gdLst/>
              <a:ahLst/>
              <a:cxnLst/>
              <a:rect l="l" t="t" r="r" b="b"/>
              <a:pathLst>
                <a:path w="21088" h="23021" extrusionOk="0">
                  <a:moveTo>
                    <a:pt x="9076" y="1"/>
                  </a:moveTo>
                  <a:lnTo>
                    <a:pt x="9076" y="1"/>
                  </a:lnTo>
                  <a:cubicBezTo>
                    <a:pt x="9361" y="383"/>
                    <a:pt x="9558" y="833"/>
                    <a:pt x="9635" y="1292"/>
                  </a:cubicBezTo>
                  <a:cubicBezTo>
                    <a:pt x="9657" y="1402"/>
                    <a:pt x="9668" y="1522"/>
                    <a:pt x="9613" y="1621"/>
                  </a:cubicBezTo>
                  <a:cubicBezTo>
                    <a:pt x="9554" y="1739"/>
                    <a:pt x="9446" y="1782"/>
                    <a:pt x="9318" y="1782"/>
                  </a:cubicBezTo>
                  <a:cubicBezTo>
                    <a:pt x="9139" y="1782"/>
                    <a:pt x="8921" y="1698"/>
                    <a:pt x="8748" y="1621"/>
                  </a:cubicBezTo>
                  <a:cubicBezTo>
                    <a:pt x="8373" y="1433"/>
                    <a:pt x="7955" y="1344"/>
                    <a:pt x="7531" y="1344"/>
                  </a:cubicBezTo>
                  <a:cubicBezTo>
                    <a:pt x="7484" y="1344"/>
                    <a:pt x="7437" y="1345"/>
                    <a:pt x="7390" y="1347"/>
                  </a:cubicBezTo>
                  <a:cubicBezTo>
                    <a:pt x="7193" y="1358"/>
                    <a:pt x="6974" y="1391"/>
                    <a:pt x="6821" y="1533"/>
                  </a:cubicBezTo>
                  <a:cubicBezTo>
                    <a:pt x="6219" y="2069"/>
                    <a:pt x="7248" y="3164"/>
                    <a:pt x="6777" y="3811"/>
                  </a:cubicBezTo>
                  <a:cubicBezTo>
                    <a:pt x="6416" y="4314"/>
                    <a:pt x="5541" y="4040"/>
                    <a:pt x="5103" y="4456"/>
                  </a:cubicBezTo>
                  <a:cubicBezTo>
                    <a:pt x="5354" y="5004"/>
                    <a:pt x="5103" y="5661"/>
                    <a:pt x="4697" y="6099"/>
                  </a:cubicBezTo>
                  <a:cubicBezTo>
                    <a:pt x="4303" y="6548"/>
                    <a:pt x="3767" y="6843"/>
                    <a:pt x="3317" y="7237"/>
                  </a:cubicBezTo>
                  <a:cubicBezTo>
                    <a:pt x="1" y="10150"/>
                    <a:pt x="3186" y="15755"/>
                    <a:pt x="5212" y="18492"/>
                  </a:cubicBezTo>
                  <a:cubicBezTo>
                    <a:pt x="6646" y="20419"/>
                    <a:pt x="8595" y="22018"/>
                    <a:pt x="10894" y="22686"/>
                  </a:cubicBezTo>
                  <a:cubicBezTo>
                    <a:pt x="11643" y="22911"/>
                    <a:pt x="12423" y="23020"/>
                    <a:pt x="13204" y="23020"/>
                  </a:cubicBezTo>
                  <a:cubicBezTo>
                    <a:pt x="13714" y="23020"/>
                    <a:pt x="14224" y="22974"/>
                    <a:pt x="14726" y="22883"/>
                  </a:cubicBezTo>
                  <a:cubicBezTo>
                    <a:pt x="15832" y="22686"/>
                    <a:pt x="17124" y="22642"/>
                    <a:pt x="18175" y="22237"/>
                  </a:cubicBezTo>
                  <a:cubicBezTo>
                    <a:pt x="18843" y="21974"/>
                    <a:pt x="19445" y="21492"/>
                    <a:pt x="19686" y="20825"/>
                  </a:cubicBezTo>
                  <a:cubicBezTo>
                    <a:pt x="19927" y="20135"/>
                    <a:pt x="19752" y="19390"/>
                    <a:pt x="19609" y="18679"/>
                  </a:cubicBezTo>
                  <a:cubicBezTo>
                    <a:pt x="19171" y="16402"/>
                    <a:pt x="19161" y="14037"/>
                    <a:pt x="19587" y="11759"/>
                  </a:cubicBezTo>
                  <a:cubicBezTo>
                    <a:pt x="20025" y="9405"/>
                    <a:pt x="20923" y="7128"/>
                    <a:pt x="21022" y="4741"/>
                  </a:cubicBezTo>
                  <a:cubicBezTo>
                    <a:pt x="21032" y="4259"/>
                    <a:pt x="21088" y="3777"/>
                    <a:pt x="20923" y="3361"/>
                  </a:cubicBezTo>
                  <a:cubicBezTo>
                    <a:pt x="20869" y="3241"/>
                    <a:pt x="20803" y="3132"/>
                    <a:pt x="20704" y="3022"/>
                  </a:cubicBezTo>
                  <a:cubicBezTo>
                    <a:pt x="20595" y="2904"/>
                    <a:pt x="19529" y="2266"/>
                    <a:pt x="19236" y="2266"/>
                  </a:cubicBezTo>
                  <a:cubicBezTo>
                    <a:pt x="19206" y="2266"/>
                    <a:pt x="19184" y="2272"/>
                    <a:pt x="19172" y="2287"/>
                  </a:cubicBezTo>
                  <a:lnTo>
                    <a:pt x="19172" y="2287"/>
                  </a:lnTo>
                  <a:cubicBezTo>
                    <a:pt x="19313" y="2102"/>
                    <a:pt x="19127" y="1807"/>
                    <a:pt x="18898" y="1752"/>
                  </a:cubicBezTo>
                  <a:cubicBezTo>
                    <a:pt x="18850" y="1741"/>
                    <a:pt x="18802" y="1736"/>
                    <a:pt x="18755" y="1736"/>
                  </a:cubicBezTo>
                  <a:cubicBezTo>
                    <a:pt x="18566" y="1736"/>
                    <a:pt x="18383" y="1816"/>
                    <a:pt x="18208" y="1894"/>
                  </a:cubicBezTo>
                  <a:cubicBezTo>
                    <a:pt x="17857" y="2059"/>
                    <a:pt x="17518" y="2212"/>
                    <a:pt x="17168" y="2376"/>
                  </a:cubicBezTo>
                  <a:cubicBezTo>
                    <a:pt x="17037" y="2125"/>
                    <a:pt x="17015" y="1807"/>
                    <a:pt x="17102" y="1544"/>
                  </a:cubicBezTo>
                  <a:cubicBezTo>
                    <a:pt x="17190" y="1303"/>
                    <a:pt x="17365" y="1095"/>
                    <a:pt x="17365" y="843"/>
                  </a:cubicBezTo>
                  <a:cubicBezTo>
                    <a:pt x="17365" y="489"/>
                    <a:pt x="17143" y="378"/>
                    <a:pt x="16845" y="378"/>
                  </a:cubicBezTo>
                  <a:cubicBezTo>
                    <a:pt x="16358" y="378"/>
                    <a:pt x="15666" y="674"/>
                    <a:pt x="15394" y="701"/>
                  </a:cubicBezTo>
                  <a:cubicBezTo>
                    <a:pt x="15212" y="720"/>
                    <a:pt x="15031" y="728"/>
                    <a:pt x="14850" y="728"/>
                  </a:cubicBezTo>
                  <a:cubicBezTo>
                    <a:pt x="13518" y="728"/>
                    <a:pt x="12215" y="278"/>
                    <a:pt x="10894" y="66"/>
                  </a:cubicBezTo>
                  <a:cubicBezTo>
                    <a:pt x="10708" y="44"/>
                    <a:pt x="9110" y="44"/>
                    <a:pt x="90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6"/>
            <p:cNvSpPr/>
            <p:nvPr/>
          </p:nvSpPr>
          <p:spPr>
            <a:xfrm>
              <a:off x="5518322" y="2346428"/>
              <a:ext cx="1930" cy="346"/>
            </a:xfrm>
            <a:custGeom>
              <a:avLst/>
              <a:gdLst/>
              <a:ahLst/>
              <a:cxnLst/>
              <a:rect l="l" t="t" r="r" b="b"/>
              <a:pathLst>
                <a:path w="67" h="12" extrusionOk="0">
                  <a:moveTo>
                    <a:pt x="0" y="0"/>
                  </a:moveTo>
                  <a:cubicBezTo>
                    <a:pt x="22" y="12"/>
                    <a:pt x="44" y="12"/>
                    <a:pt x="66" y="12"/>
                  </a:cubicBezTo>
                  <a:lnTo>
                    <a:pt x="66" y="12"/>
                  </a:lnTo>
                  <a:cubicBezTo>
                    <a:pt x="44" y="12"/>
                    <a:pt x="22" y="12"/>
                    <a:pt x="0" y="0"/>
                  </a:cubicBezTo>
                  <a:close/>
                </a:path>
              </a:pathLst>
            </a:custGeom>
            <a:solidFill>
              <a:srgbClr val="CB0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6"/>
            <p:cNvSpPr/>
            <p:nvPr/>
          </p:nvSpPr>
          <p:spPr>
            <a:xfrm>
              <a:off x="5529385" y="2348012"/>
              <a:ext cx="33765" cy="14520"/>
            </a:xfrm>
            <a:custGeom>
              <a:avLst/>
              <a:gdLst/>
              <a:ahLst/>
              <a:cxnLst/>
              <a:rect l="l" t="t" r="r" b="b"/>
              <a:pathLst>
                <a:path w="1172" h="504" extrusionOk="0">
                  <a:moveTo>
                    <a:pt x="0" y="0"/>
                  </a:moveTo>
                  <a:lnTo>
                    <a:pt x="0" y="0"/>
                  </a:lnTo>
                  <a:cubicBezTo>
                    <a:pt x="131" y="33"/>
                    <a:pt x="251" y="66"/>
                    <a:pt x="372" y="110"/>
                  </a:cubicBezTo>
                  <a:cubicBezTo>
                    <a:pt x="613" y="186"/>
                    <a:pt x="854" y="307"/>
                    <a:pt x="1073" y="438"/>
                  </a:cubicBezTo>
                  <a:cubicBezTo>
                    <a:pt x="1095" y="460"/>
                    <a:pt x="1127" y="482"/>
                    <a:pt x="1161" y="504"/>
                  </a:cubicBezTo>
                  <a:cubicBezTo>
                    <a:pt x="1161" y="504"/>
                    <a:pt x="1171" y="504"/>
                    <a:pt x="1171" y="493"/>
                  </a:cubicBezTo>
                  <a:lnTo>
                    <a:pt x="1073" y="427"/>
                  </a:lnTo>
                  <a:cubicBezTo>
                    <a:pt x="854" y="285"/>
                    <a:pt x="624" y="175"/>
                    <a:pt x="372" y="98"/>
                  </a:cubicBezTo>
                  <a:cubicBezTo>
                    <a:pt x="251" y="55"/>
                    <a:pt x="131" y="22"/>
                    <a:pt x="0" y="0"/>
                  </a:cubicBezTo>
                  <a:close/>
                </a:path>
              </a:pathLst>
            </a:custGeom>
            <a:solidFill>
              <a:srgbClr val="9D0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6"/>
            <p:cNvSpPr/>
            <p:nvPr/>
          </p:nvSpPr>
          <p:spPr>
            <a:xfrm>
              <a:off x="5559319" y="2255561"/>
              <a:ext cx="16134" cy="2247"/>
            </a:xfrm>
            <a:custGeom>
              <a:avLst/>
              <a:gdLst/>
              <a:ahLst/>
              <a:cxnLst/>
              <a:rect l="l" t="t" r="r" b="b"/>
              <a:pathLst>
                <a:path w="560" h="78" extrusionOk="0">
                  <a:moveTo>
                    <a:pt x="1" y="1"/>
                  </a:moveTo>
                  <a:cubicBezTo>
                    <a:pt x="187" y="1"/>
                    <a:pt x="373" y="34"/>
                    <a:pt x="560" y="78"/>
                  </a:cubicBezTo>
                  <a:cubicBezTo>
                    <a:pt x="384" y="23"/>
                    <a:pt x="209" y="1"/>
                    <a:pt x="23" y="1"/>
                  </a:cubicBezTo>
                  <a:close/>
                </a:path>
              </a:pathLst>
            </a:custGeom>
            <a:solidFill>
              <a:srgbClr val="CB0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6"/>
            <p:cNvSpPr/>
            <p:nvPr/>
          </p:nvSpPr>
          <p:spPr>
            <a:xfrm>
              <a:off x="5575423" y="2257779"/>
              <a:ext cx="56468" cy="56813"/>
            </a:xfrm>
            <a:custGeom>
              <a:avLst/>
              <a:gdLst/>
              <a:ahLst/>
              <a:cxnLst/>
              <a:rect l="l" t="t" r="r" b="b"/>
              <a:pathLst>
                <a:path w="1960" h="1972" extrusionOk="0">
                  <a:moveTo>
                    <a:pt x="1" y="1"/>
                  </a:moveTo>
                  <a:cubicBezTo>
                    <a:pt x="186" y="55"/>
                    <a:pt x="373" y="143"/>
                    <a:pt x="537" y="242"/>
                  </a:cubicBezTo>
                  <a:cubicBezTo>
                    <a:pt x="701" y="340"/>
                    <a:pt x="855" y="461"/>
                    <a:pt x="996" y="592"/>
                  </a:cubicBezTo>
                  <a:cubicBezTo>
                    <a:pt x="1139" y="724"/>
                    <a:pt x="1271" y="865"/>
                    <a:pt x="1391" y="1019"/>
                  </a:cubicBezTo>
                  <a:cubicBezTo>
                    <a:pt x="1610" y="1315"/>
                    <a:pt x="1796" y="1632"/>
                    <a:pt x="1949" y="1972"/>
                  </a:cubicBezTo>
                  <a:cubicBezTo>
                    <a:pt x="1949" y="1960"/>
                    <a:pt x="1949" y="1960"/>
                    <a:pt x="1960" y="1960"/>
                  </a:cubicBezTo>
                  <a:cubicBezTo>
                    <a:pt x="1807" y="1621"/>
                    <a:pt x="1621" y="1303"/>
                    <a:pt x="1402" y="1008"/>
                  </a:cubicBezTo>
                  <a:cubicBezTo>
                    <a:pt x="1281" y="855"/>
                    <a:pt x="1150" y="712"/>
                    <a:pt x="1008" y="581"/>
                  </a:cubicBezTo>
                  <a:cubicBezTo>
                    <a:pt x="865" y="449"/>
                    <a:pt x="712" y="329"/>
                    <a:pt x="537" y="230"/>
                  </a:cubicBezTo>
                  <a:cubicBezTo>
                    <a:pt x="373" y="132"/>
                    <a:pt x="198" y="55"/>
                    <a:pt x="11" y="1"/>
                  </a:cubicBezTo>
                  <a:close/>
                </a:path>
              </a:pathLst>
            </a:custGeom>
            <a:solidFill>
              <a:srgbClr val="9D0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a:off x="5686803" y="2279012"/>
              <a:ext cx="10717" cy="27053"/>
            </a:xfrm>
            <a:custGeom>
              <a:avLst/>
              <a:gdLst/>
              <a:ahLst/>
              <a:cxnLst/>
              <a:rect l="l" t="t" r="r" b="b"/>
              <a:pathLst>
                <a:path w="372" h="939" extrusionOk="0">
                  <a:moveTo>
                    <a:pt x="1" y="1"/>
                  </a:moveTo>
                  <a:cubicBezTo>
                    <a:pt x="66" y="121"/>
                    <a:pt x="120" y="251"/>
                    <a:pt x="164" y="381"/>
                  </a:cubicBezTo>
                  <a:cubicBezTo>
                    <a:pt x="218" y="512"/>
                    <a:pt x="262" y="654"/>
                    <a:pt x="306" y="785"/>
                  </a:cubicBezTo>
                  <a:cubicBezTo>
                    <a:pt x="327" y="829"/>
                    <a:pt x="339" y="884"/>
                    <a:pt x="349" y="939"/>
                  </a:cubicBezTo>
                  <a:lnTo>
                    <a:pt x="371" y="939"/>
                  </a:lnTo>
                  <a:cubicBezTo>
                    <a:pt x="349" y="884"/>
                    <a:pt x="339" y="829"/>
                    <a:pt x="327" y="785"/>
                  </a:cubicBezTo>
                  <a:cubicBezTo>
                    <a:pt x="284" y="644"/>
                    <a:pt x="229" y="512"/>
                    <a:pt x="174" y="381"/>
                  </a:cubicBezTo>
                  <a:cubicBezTo>
                    <a:pt x="120" y="251"/>
                    <a:pt x="66" y="121"/>
                    <a:pt x="1" y="1"/>
                  </a:cubicBezTo>
                  <a:close/>
                </a:path>
              </a:pathLst>
            </a:custGeom>
            <a:solidFill>
              <a:srgbClr val="9D0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a:off x="5899680" y="2268525"/>
              <a:ext cx="2852" cy="2535"/>
            </a:xfrm>
            <a:custGeom>
              <a:avLst/>
              <a:gdLst/>
              <a:ahLst/>
              <a:cxnLst/>
              <a:rect l="l" t="t" r="r" b="b"/>
              <a:pathLst>
                <a:path w="99" h="88" extrusionOk="0">
                  <a:moveTo>
                    <a:pt x="99" y="0"/>
                  </a:moveTo>
                  <a:lnTo>
                    <a:pt x="99" y="0"/>
                  </a:lnTo>
                  <a:cubicBezTo>
                    <a:pt x="83" y="11"/>
                    <a:pt x="66" y="25"/>
                    <a:pt x="51" y="39"/>
                  </a:cubicBezTo>
                  <a:lnTo>
                    <a:pt x="51" y="39"/>
                  </a:lnTo>
                  <a:lnTo>
                    <a:pt x="99" y="0"/>
                  </a:lnTo>
                  <a:close/>
                  <a:moveTo>
                    <a:pt x="51" y="39"/>
                  </a:moveTo>
                  <a:lnTo>
                    <a:pt x="33" y="55"/>
                  </a:lnTo>
                  <a:lnTo>
                    <a:pt x="1" y="88"/>
                  </a:lnTo>
                  <a:lnTo>
                    <a:pt x="11" y="88"/>
                  </a:lnTo>
                  <a:cubicBezTo>
                    <a:pt x="22" y="71"/>
                    <a:pt x="36" y="54"/>
                    <a:pt x="51" y="39"/>
                  </a:cubicBezTo>
                  <a:close/>
                </a:path>
              </a:pathLst>
            </a:custGeom>
            <a:solidFill>
              <a:srgbClr val="CB0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p:nvPr/>
          </p:nvSpPr>
          <p:spPr>
            <a:xfrm>
              <a:off x="5889596" y="2271032"/>
              <a:ext cx="10429" cy="29357"/>
            </a:xfrm>
            <a:custGeom>
              <a:avLst/>
              <a:gdLst/>
              <a:ahLst/>
              <a:cxnLst/>
              <a:rect l="l" t="t" r="r" b="b"/>
              <a:pathLst>
                <a:path w="362" h="1019" extrusionOk="0">
                  <a:moveTo>
                    <a:pt x="351" y="1"/>
                  </a:moveTo>
                  <a:lnTo>
                    <a:pt x="317" y="33"/>
                  </a:lnTo>
                  <a:lnTo>
                    <a:pt x="263" y="99"/>
                  </a:lnTo>
                  <a:lnTo>
                    <a:pt x="219" y="176"/>
                  </a:lnTo>
                  <a:cubicBezTo>
                    <a:pt x="154" y="274"/>
                    <a:pt x="98" y="373"/>
                    <a:pt x="66" y="493"/>
                  </a:cubicBezTo>
                  <a:cubicBezTo>
                    <a:pt x="33" y="603"/>
                    <a:pt x="11" y="712"/>
                    <a:pt x="0" y="833"/>
                  </a:cubicBezTo>
                  <a:lnTo>
                    <a:pt x="0" y="921"/>
                  </a:lnTo>
                  <a:lnTo>
                    <a:pt x="11" y="1008"/>
                  </a:lnTo>
                  <a:lnTo>
                    <a:pt x="11" y="1019"/>
                  </a:lnTo>
                  <a:lnTo>
                    <a:pt x="22" y="1019"/>
                  </a:lnTo>
                  <a:cubicBezTo>
                    <a:pt x="11" y="953"/>
                    <a:pt x="11" y="899"/>
                    <a:pt x="11" y="833"/>
                  </a:cubicBezTo>
                  <a:cubicBezTo>
                    <a:pt x="22" y="723"/>
                    <a:pt x="44" y="603"/>
                    <a:pt x="77" y="493"/>
                  </a:cubicBezTo>
                  <a:cubicBezTo>
                    <a:pt x="120" y="384"/>
                    <a:pt x="164" y="274"/>
                    <a:pt x="230" y="176"/>
                  </a:cubicBezTo>
                  <a:cubicBezTo>
                    <a:pt x="263" y="110"/>
                    <a:pt x="307" y="55"/>
                    <a:pt x="361" y="1"/>
                  </a:cubicBezTo>
                  <a:close/>
                </a:path>
              </a:pathLst>
            </a:custGeom>
            <a:solidFill>
              <a:srgbClr val="9D0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6"/>
            <p:cNvSpPr/>
            <p:nvPr/>
          </p:nvSpPr>
          <p:spPr>
            <a:xfrm>
              <a:off x="5519273" y="2567227"/>
              <a:ext cx="87093" cy="63728"/>
            </a:xfrm>
            <a:custGeom>
              <a:avLst/>
              <a:gdLst/>
              <a:ahLst/>
              <a:cxnLst/>
              <a:rect l="l" t="t" r="r" b="b"/>
              <a:pathLst>
                <a:path w="3023" h="2212" extrusionOk="0">
                  <a:moveTo>
                    <a:pt x="3022" y="0"/>
                  </a:moveTo>
                  <a:cubicBezTo>
                    <a:pt x="2913" y="22"/>
                    <a:pt x="2804" y="44"/>
                    <a:pt x="2705" y="66"/>
                  </a:cubicBezTo>
                  <a:cubicBezTo>
                    <a:pt x="2617" y="88"/>
                    <a:pt x="2529" y="121"/>
                    <a:pt x="2431" y="143"/>
                  </a:cubicBezTo>
                  <a:lnTo>
                    <a:pt x="2431" y="165"/>
                  </a:lnTo>
                  <a:cubicBezTo>
                    <a:pt x="2519" y="132"/>
                    <a:pt x="2617" y="99"/>
                    <a:pt x="2705" y="77"/>
                  </a:cubicBezTo>
                  <a:cubicBezTo>
                    <a:pt x="2804" y="55"/>
                    <a:pt x="2902" y="33"/>
                    <a:pt x="3001" y="22"/>
                  </a:cubicBezTo>
                  <a:cubicBezTo>
                    <a:pt x="3001" y="12"/>
                    <a:pt x="3011" y="12"/>
                    <a:pt x="3022" y="12"/>
                  </a:cubicBezTo>
                  <a:lnTo>
                    <a:pt x="3022" y="0"/>
                  </a:lnTo>
                  <a:close/>
                  <a:moveTo>
                    <a:pt x="679" y="1216"/>
                  </a:moveTo>
                  <a:lnTo>
                    <a:pt x="658" y="1238"/>
                  </a:lnTo>
                  <a:lnTo>
                    <a:pt x="602" y="1292"/>
                  </a:lnTo>
                  <a:lnTo>
                    <a:pt x="559" y="1347"/>
                  </a:lnTo>
                  <a:lnTo>
                    <a:pt x="559" y="1347"/>
                  </a:lnTo>
                  <a:lnTo>
                    <a:pt x="614" y="1292"/>
                  </a:lnTo>
                  <a:lnTo>
                    <a:pt x="668" y="1248"/>
                  </a:lnTo>
                  <a:lnTo>
                    <a:pt x="690" y="1226"/>
                  </a:lnTo>
                  <a:cubicBezTo>
                    <a:pt x="679" y="1226"/>
                    <a:pt x="679" y="1226"/>
                    <a:pt x="679" y="1216"/>
                  </a:cubicBezTo>
                  <a:close/>
                  <a:moveTo>
                    <a:pt x="559" y="1347"/>
                  </a:moveTo>
                  <a:cubicBezTo>
                    <a:pt x="526" y="1380"/>
                    <a:pt x="493" y="1413"/>
                    <a:pt x="461" y="1457"/>
                  </a:cubicBezTo>
                  <a:cubicBezTo>
                    <a:pt x="493" y="1424"/>
                    <a:pt x="526" y="1380"/>
                    <a:pt x="559" y="1347"/>
                  </a:cubicBezTo>
                  <a:close/>
                  <a:moveTo>
                    <a:pt x="461" y="1457"/>
                  </a:moveTo>
                  <a:cubicBezTo>
                    <a:pt x="439" y="1467"/>
                    <a:pt x="427" y="1489"/>
                    <a:pt x="405" y="1511"/>
                  </a:cubicBezTo>
                  <a:cubicBezTo>
                    <a:pt x="395" y="1533"/>
                    <a:pt x="373" y="1544"/>
                    <a:pt x="362" y="1566"/>
                  </a:cubicBezTo>
                  <a:lnTo>
                    <a:pt x="318" y="1621"/>
                  </a:lnTo>
                  <a:cubicBezTo>
                    <a:pt x="307" y="1643"/>
                    <a:pt x="285" y="1664"/>
                    <a:pt x="274" y="1686"/>
                  </a:cubicBezTo>
                  <a:lnTo>
                    <a:pt x="252" y="1720"/>
                  </a:lnTo>
                  <a:cubicBezTo>
                    <a:pt x="242" y="1730"/>
                    <a:pt x="242" y="1741"/>
                    <a:pt x="230" y="1752"/>
                  </a:cubicBezTo>
                  <a:lnTo>
                    <a:pt x="198" y="1807"/>
                  </a:lnTo>
                  <a:lnTo>
                    <a:pt x="154" y="1873"/>
                  </a:lnTo>
                  <a:lnTo>
                    <a:pt x="132" y="1905"/>
                  </a:lnTo>
                  <a:lnTo>
                    <a:pt x="121" y="1939"/>
                  </a:lnTo>
                  <a:lnTo>
                    <a:pt x="143" y="1905"/>
                  </a:lnTo>
                  <a:lnTo>
                    <a:pt x="164" y="1873"/>
                  </a:lnTo>
                  <a:lnTo>
                    <a:pt x="198" y="1818"/>
                  </a:lnTo>
                  <a:lnTo>
                    <a:pt x="242" y="1752"/>
                  </a:lnTo>
                  <a:cubicBezTo>
                    <a:pt x="242" y="1741"/>
                    <a:pt x="252" y="1730"/>
                    <a:pt x="263" y="1720"/>
                  </a:cubicBezTo>
                  <a:lnTo>
                    <a:pt x="285" y="1686"/>
                  </a:lnTo>
                  <a:lnTo>
                    <a:pt x="318" y="1632"/>
                  </a:lnTo>
                  <a:lnTo>
                    <a:pt x="373" y="1577"/>
                  </a:lnTo>
                  <a:cubicBezTo>
                    <a:pt x="383" y="1555"/>
                    <a:pt x="395" y="1533"/>
                    <a:pt x="417" y="1511"/>
                  </a:cubicBezTo>
                  <a:cubicBezTo>
                    <a:pt x="427" y="1501"/>
                    <a:pt x="449" y="1479"/>
                    <a:pt x="461" y="1457"/>
                  </a:cubicBezTo>
                  <a:close/>
                  <a:moveTo>
                    <a:pt x="44" y="2102"/>
                  </a:moveTo>
                  <a:lnTo>
                    <a:pt x="23" y="2136"/>
                  </a:lnTo>
                  <a:lnTo>
                    <a:pt x="1" y="2212"/>
                  </a:lnTo>
                  <a:lnTo>
                    <a:pt x="23" y="2146"/>
                  </a:lnTo>
                  <a:lnTo>
                    <a:pt x="44" y="2102"/>
                  </a:lnTo>
                  <a:close/>
                </a:path>
              </a:pathLst>
            </a:custGeom>
            <a:solidFill>
              <a:srgbClr val="9D0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a:off x="5915756" y="2335624"/>
              <a:ext cx="862744" cy="638602"/>
            </a:xfrm>
            <a:custGeom>
              <a:avLst/>
              <a:gdLst/>
              <a:ahLst/>
              <a:cxnLst/>
              <a:rect l="l" t="t" r="r" b="b"/>
              <a:pathLst>
                <a:path w="29946" h="22166" extrusionOk="0">
                  <a:moveTo>
                    <a:pt x="7529" y="1"/>
                  </a:moveTo>
                  <a:cubicBezTo>
                    <a:pt x="4783" y="1"/>
                    <a:pt x="2657" y="1781"/>
                    <a:pt x="1643" y="4470"/>
                  </a:cubicBezTo>
                  <a:cubicBezTo>
                    <a:pt x="526" y="7448"/>
                    <a:pt x="143" y="10645"/>
                    <a:pt x="220" y="13798"/>
                  </a:cubicBezTo>
                  <a:cubicBezTo>
                    <a:pt x="285" y="16372"/>
                    <a:pt x="1" y="19853"/>
                    <a:pt x="2672" y="21200"/>
                  </a:cubicBezTo>
                  <a:cubicBezTo>
                    <a:pt x="3876" y="21813"/>
                    <a:pt x="5267" y="21934"/>
                    <a:pt x="6614" y="22010"/>
                  </a:cubicBezTo>
                  <a:cubicBezTo>
                    <a:pt x="8429" y="22113"/>
                    <a:pt x="10248" y="22165"/>
                    <a:pt x="12065" y="22165"/>
                  </a:cubicBezTo>
                  <a:cubicBezTo>
                    <a:pt x="14105" y="22165"/>
                    <a:pt x="16143" y="22099"/>
                    <a:pt x="18175" y="21966"/>
                  </a:cubicBezTo>
                  <a:cubicBezTo>
                    <a:pt x="20990" y="21780"/>
                    <a:pt x="23825" y="21462"/>
                    <a:pt x="26496" y="20576"/>
                  </a:cubicBezTo>
                  <a:cubicBezTo>
                    <a:pt x="27285" y="20313"/>
                    <a:pt x="28084" y="19985"/>
                    <a:pt x="28686" y="19415"/>
                  </a:cubicBezTo>
                  <a:cubicBezTo>
                    <a:pt x="29946" y="18211"/>
                    <a:pt x="29190" y="16831"/>
                    <a:pt x="29179" y="15353"/>
                  </a:cubicBezTo>
                  <a:cubicBezTo>
                    <a:pt x="29157" y="13295"/>
                    <a:pt x="29135" y="11248"/>
                    <a:pt x="29113" y="9189"/>
                  </a:cubicBezTo>
                  <a:cubicBezTo>
                    <a:pt x="29092" y="7897"/>
                    <a:pt x="29080" y="6605"/>
                    <a:pt x="28807" y="5335"/>
                  </a:cubicBezTo>
                  <a:cubicBezTo>
                    <a:pt x="28719" y="4941"/>
                    <a:pt x="28610" y="4547"/>
                    <a:pt x="28467" y="4163"/>
                  </a:cubicBezTo>
                  <a:cubicBezTo>
                    <a:pt x="28150" y="3331"/>
                    <a:pt x="27690" y="2565"/>
                    <a:pt x="27044" y="1963"/>
                  </a:cubicBezTo>
                  <a:cubicBezTo>
                    <a:pt x="26167" y="1126"/>
                    <a:pt x="24955" y="661"/>
                    <a:pt x="23743" y="661"/>
                  </a:cubicBezTo>
                  <a:cubicBezTo>
                    <a:pt x="23639" y="661"/>
                    <a:pt x="23535" y="664"/>
                    <a:pt x="23431" y="671"/>
                  </a:cubicBezTo>
                  <a:cubicBezTo>
                    <a:pt x="22073" y="759"/>
                    <a:pt x="20825" y="1416"/>
                    <a:pt x="19555" y="1897"/>
                  </a:cubicBezTo>
                  <a:cubicBezTo>
                    <a:pt x="18678" y="2227"/>
                    <a:pt x="17851" y="2360"/>
                    <a:pt x="17052" y="2360"/>
                  </a:cubicBezTo>
                  <a:cubicBezTo>
                    <a:pt x="14240" y="2360"/>
                    <a:pt x="11792" y="706"/>
                    <a:pt x="8859" y="134"/>
                  </a:cubicBezTo>
                  <a:cubicBezTo>
                    <a:pt x="8401" y="44"/>
                    <a:pt x="7958" y="1"/>
                    <a:pt x="75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a:off x="5912616" y="2353688"/>
              <a:ext cx="862744" cy="619761"/>
            </a:xfrm>
            <a:custGeom>
              <a:avLst/>
              <a:gdLst/>
              <a:ahLst/>
              <a:cxnLst/>
              <a:rect l="l" t="t" r="r" b="b"/>
              <a:pathLst>
                <a:path w="29946" h="21512" extrusionOk="0">
                  <a:moveTo>
                    <a:pt x="23737" y="1"/>
                  </a:moveTo>
                  <a:cubicBezTo>
                    <a:pt x="23635" y="1"/>
                    <a:pt x="23532" y="4"/>
                    <a:pt x="23430" y="11"/>
                  </a:cubicBezTo>
                  <a:cubicBezTo>
                    <a:pt x="22073" y="110"/>
                    <a:pt x="20824" y="767"/>
                    <a:pt x="19554" y="1249"/>
                  </a:cubicBezTo>
                  <a:cubicBezTo>
                    <a:pt x="18328" y="1741"/>
                    <a:pt x="17157" y="1609"/>
                    <a:pt x="15887" y="1708"/>
                  </a:cubicBezTo>
                  <a:cubicBezTo>
                    <a:pt x="16357" y="2081"/>
                    <a:pt x="16730" y="2573"/>
                    <a:pt x="16949" y="3120"/>
                  </a:cubicBezTo>
                  <a:cubicBezTo>
                    <a:pt x="17058" y="3394"/>
                    <a:pt x="17135" y="3701"/>
                    <a:pt x="17026" y="3974"/>
                  </a:cubicBezTo>
                  <a:cubicBezTo>
                    <a:pt x="16916" y="4237"/>
                    <a:pt x="16653" y="4412"/>
                    <a:pt x="16379" y="4511"/>
                  </a:cubicBezTo>
                  <a:cubicBezTo>
                    <a:pt x="16142" y="4592"/>
                    <a:pt x="15894" y="4628"/>
                    <a:pt x="15645" y="4628"/>
                  </a:cubicBezTo>
                  <a:cubicBezTo>
                    <a:pt x="15251" y="4628"/>
                    <a:pt x="14854" y="4538"/>
                    <a:pt x="14486" y="4390"/>
                  </a:cubicBezTo>
                  <a:cubicBezTo>
                    <a:pt x="13883" y="4161"/>
                    <a:pt x="13347" y="3789"/>
                    <a:pt x="12800" y="3449"/>
                  </a:cubicBezTo>
                  <a:cubicBezTo>
                    <a:pt x="12691" y="3374"/>
                    <a:pt x="12558" y="3306"/>
                    <a:pt x="12433" y="3306"/>
                  </a:cubicBezTo>
                  <a:cubicBezTo>
                    <a:pt x="12394" y="3306"/>
                    <a:pt x="12355" y="3313"/>
                    <a:pt x="12318" y="3329"/>
                  </a:cubicBezTo>
                  <a:cubicBezTo>
                    <a:pt x="11880" y="3514"/>
                    <a:pt x="12427" y="4270"/>
                    <a:pt x="12121" y="4631"/>
                  </a:cubicBezTo>
                  <a:cubicBezTo>
                    <a:pt x="12048" y="4715"/>
                    <a:pt x="11955" y="4748"/>
                    <a:pt x="11854" y="4748"/>
                  </a:cubicBezTo>
                  <a:cubicBezTo>
                    <a:pt x="11637" y="4748"/>
                    <a:pt x="11384" y="4591"/>
                    <a:pt x="11212" y="4434"/>
                  </a:cubicBezTo>
                  <a:cubicBezTo>
                    <a:pt x="10795" y="4040"/>
                    <a:pt x="10401" y="3602"/>
                    <a:pt x="9931" y="3274"/>
                  </a:cubicBezTo>
                  <a:cubicBezTo>
                    <a:pt x="9530" y="2994"/>
                    <a:pt x="9052" y="2794"/>
                    <a:pt x="8567" y="2794"/>
                  </a:cubicBezTo>
                  <a:cubicBezTo>
                    <a:pt x="8482" y="2794"/>
                    <a:pt x="8396" y="2801"/>
                    <a:pt x="8311" y="2814"/>
                  </a:cubicBezTo>
                  <a:cubicBezTo>
                    <a:pt x="9559" y="3635"/>
                    <a:pt x="10435" y="4982"/>
                    <a:pt x="10708" y="6460"/>
                  </a:cubicBezTo>
                  <a:cubicBezTo>
                    <a:pt x="10527" y="6504"/>
                    <a:pt x="10346" y="6524"/>
                    <a:pt x="10165" y="6524"/>
                  </a:cubicBezTo>
                  <a:cubicBezTo>
                    <a:pt x="9119" y="6524"/>
                    <a:pt x="8100" y="5839"/>
                    <a:pt x="7457" y="4971"/>
                  </a:cubicBezTo>
                  <a:cubicBezTo>
                    <a:pt x="6712" y="3952"/>
                    <a:pt x="6340" y="2716"/>
                    <a:pt x="5847" y="1555"/>
                  </a:cubicBezTo>
                  <a:cubicBezTo>
                    <a:pt x="5683" y="1183"/>
                    <a:pt x="5496" y="789"/>
                    <a:pt x="5168" y="548"/>
                  </a:cubicBezTo>
                  <a:cubicBezTo>
                    <a:pt x="4970" y="406"/>
                    <a:pt x="4769" y="343"/>
                    <a:pt x="4567" y="343"/>
                  </a:cubicBezTo>
                  <a:cubicBezTo>
                    <a:pt x="3265" y="343"/>
                    <a:pt x="1965" y="2977"/>
                    <a:pt x="1642" y="3821"/>
                  </a:cubicBezTo>
                  <a:cubicBezTo>
                    <a:pt x="526" y="6799"/>
                    <a:pt x="143" y="9986"/>
                    <a:pt x="219" y="13149"/>
                  </a:cubicBezTo>
                  <a:cubicBezTo>
                    <a:pt x="285" y="15723"/>
                    <a:pt x="0" y="19204"/>
                    <a:pt x="2672" y="20551"/>
                  </a:cubicBezTo>
                  <a:cubicBezTo>
                    <a:pt x="3876" y="21164"/>
                    <a:pt x="5267" y="21285"/>
                    <a:pt x="6613" y="21361"/>
                  </a:cubicBezTo>
                  <a:cubicBezTo>
                    <a:pt x="8384" y="21461"/>
                    <a:pt x="10158" y="21511"/>
                    <a:pt x="11931" y="21511"/>
                  </a:cubicBezTo>
                  <a:cubicBezTo>
                    <a:pt x="14017" y="21511"/>
                    <a:pt x="16103" y="21442"/>
                    <a:pt x="18186" y="21307"/>
                  </a:cubicBezTo>
                  <a:cubicBezTo>
                    <a:pt x="20989" y="21131"/>
                    <a:pt x="23824" y="20813"/>
                    <a:pt x="26496" y="19927"/>
                  </a:cubicBezTo>
                  <a:cubicBezTo>
                    <a:pt x="27284" y="19664"/>
                    <a:pt x="28084" y="19336"/>
                    <a:pt x="28686" y="18766"/>
                  </a:cubicBezTo>
                  <a:cubicBezTo>
                    <a:pt x="29945" y="17562"/>
                    <a:pt x="29201" y="16183"/>
                    <a:pt x="29179" y="14704"/>
                  </a:cubicBezTo>
                  <a:cubicBezTo>
                    <a:pt x="29157" y="12646"/>
                    <a:pt x="29135" y="10599"/>
                    <a:pt x="29113" y="8540"/>
                  </a:cubicBezTo>
                  <a:cubicBezTo>
                    <a:pt x="29091" y="7248"/>
                    <a:pt x="29080" y="5956"/>
                    <a:pt x="28806" y="4686"/>
                  </a:cubicBezTo>
                  <a:cubicBezTo>
                    <a:pt x="28719" y="4292"/>
                    <a:pt x="28609" y="3898"/>
                    <a:pt x="28467" y="3514"/>
                  </a:cubicBezTo>
                  <a:cubicBezTo>
                    <a:pt x="28150" y="2682"/>
                    <a:pt x="27690" y="1916"/>
                    <a:pt x="27043" y="1314"/>
                  </a:cubicBezTo>
                  <a:cubicBezTo>
                    <a:pt x="26165" y="476"/>
                    <a:pt x="24951" y="1"/>
                    <a:pt x="237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p:nvPr/>
          </p:nvSpPr>
          <p:spPr>
            <a:xfrm>
              <a:off x="6123649" y="2416148"/>
              <a:ext cx="50158" cy="19879"/>
            </a:xfrm>
            <a:custGeom>
              <a:avLst/>
              <a:gdLst/>
              <a:ahLst/>
              <a:cxnLst/>
              <a:rect l="l" t="t" r="r" b="b"/>
              <a:pathLst>
                <a:path w="1741" h="690" extrusionOk="0">
                  <a:moveTo>
                    <a:pt x="0" y="0"/>
                  </a:moveTo>
                  <a:lnTo>
                    <a:pt x="208" y="55"/>
                  </a:lnTo>
                  <a:lnTo>
                    <a:pt x="405" y="110"/>
                  </a:lnTo>
                  <a:lnTo>
                    <a:pt x="449" y="120"/>
                  </a:lnTo>
                  <a:lnTo>
                    <a:pt x="449" y="120"/>
                  </a:lnTo>
                  <a:lnTo>
                    <a:pt x="405" y="98"/>
                  </a:lnTo>
                  <a:lnTo>
                    <a:pt x="208" y="44"/>
                  </a:lnTo>
                  <a:lnTo>
                    <a:pt x="0" y="0"/>
                  </a:lnTo>
                  <a:close/>
                  <a:moveTo>
                    <a:pt x="449" y="120"/>
                  </a:moveTo>
                  <a:cubicBezTo>
                    <a:pt x="471" y="132"/>
                    <a:pt x="482" y="132"/>
                    <a:pt x="504" y="142"/>
                  </a:cubicBezTo>
                  <a:lnTo>
                    <a:pt x="602" y="175"/>
                  </a:lnTo>
                  <a:lnTo>
                    <a:pt x="690" y="208"/>
                  </a:lnTo>
                  <a:lnTo>
                    <a:pt x="789" y="241"/>
                  </a:lnTo>
                  <a:cubicBezTo>
                    <a:pt x="767" y="230"/>
                    <a:pt x="733" y="219"/>
                    <a:pt x="701" y="197"/>
                  </a:cubicBezTo>
                  <a:lnTo>
                    <a:pt x="602" y="164"/>
                  </a:lnTo>
                  <a:lnTo>
                    <a:pt x="504" y="132"/>
                  </a:lnTo>
                  <a:cubicBezTo>
                    <a:pt x="482" y="132"/>
                    <a:pt x="471" y="120"/>
                    <a:pt x="449" y="120"/>
                  </a:cubicBezTo>
                  <a:close/>
                  <a:moveTo>
                    <a:pt x="789" y="241"/>
                  </a:moveTo>
                  <a:lnTo>
                    <a:pt x="887" y="285"/>
                  </a:lnTo>
                  <a:lnTo>
                    <a:pt x="982" y="316"/>
                  </a:lnTo>
                  <a:lnTo>
                    <a:pt x="982" y="316"/>
                  </a:lnTo>
                  <a:cubicBezTo>
                    <a:pt x="950" y="305"/>
                    <a:pt x="919" y="285"/>
                    <a:pt x="887" y="274"/>
                  </a:cubicBezTo>
                  <a:lnTo>
                    <a:pt x="789" y="241"/>
                  </a:lnTo>
                  <a:close/>
                  <a:moveTo>
                    <a:pt x="982" y="316"/>
                  </a:moveTo>
                  <a:cubicBezTo>
                    <a:pt x="983" y="317"/>
                    <a:pt x="984" y="317"/>
                    <a:pt x="986" y="317"/>
                  </a:cubicBezTo>
                  <a:lnTo>
                    <a:pt x="982" y="316"/>
                  </a:lnTo>
                  <a:close/>
                  <a:moveTo>
                    <a:pt x="986" y="317"/>
                  </a:moveTo>
                  <a:lnTo>
                    <a:pt x="1171" y="405"/>
                  </a:lnTo>
                  <a:cubicBezTo>
                    <a:pt x="1292" y="460"/>
                    <a:pt x="1424" y="526"/>
                    <a:pt x="1544" y="591"/>
                  </a:cubicBezTo>
                  <a:lnTo>
                    <a:pt x="1708" y="690"/>
                  </a:lnTo>
                  <a:lnTo>
                    <a:pt x="1741" y="690"/>
                  </a:lnTo>
                  <a:cubicBezTo>
                    <a:pt x="1675" y="657"/>
                    <a:pt x="1609" y="624"/>
                    <a:pt x="1544" y="580"/>
                  </a:cubicBezTo>
                  <a:cubicBezTo>
                    <a:pt x="1424" y="514"/>
                    <a:pt x="1303" y="460"/>
                    <a:pt x="1171" y="394"/>
                  </a:cubicBezTo>
                  <a:lnTo>
                    <a:pt x="986" y="317"/>
                  </a:lnTo>
                  <a:close/>
                </a:path>
              </a:pathLst>
            </a:custGeom>
            <a:solidFill>
              <a:srgbClr val="CB0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6"/>
            <p:cNvSpPr/>
            <p:nvPr/>
          </p:nvSpPr>
          <p:spPr>
            <a:xfrm>
              <a:off x="6274095" y="2445793"/>
              <a:ext cx="14866" cy="12014"/>
            </a:xfrm>
            <a:custGeom>
              <a:avLst/>
              <a:gdLst/>
              <a:ahLst/>
              <a:cxnLst/>
              <a:rect l="l" t="t" r="r" b="b"/>
              <a:pathLst>
                <a:path w="516" h="417" extrusionOk="0">
                  <a:moveTo>
                    <a:pt x="0" y="0"/>
                  </a:moveTo>
                  <a:cubicBezTo>
                    <a:pt x="154" y="99"/>
                    <a:pt x="307" y="219"/>
                    <a:pt x="438" y="351"/>
                  </a:cubicBezTo>
                  <a:cubicBezTo>
                    <a:pt x="450" y="361"/>
                    <a:pt x="472" y="383"/>
                    <a:pt x="493" y="395"/>
                  </a:cubicBezTo>
                  <a:cubicBezTo>
                    <a:pt x="493" y="405"/>
                    <a:pt x="504" y="416"/>
                    <a:pt x="515" y="416"/>
                  </a:cubicBezTo>
                  <a:cubicBezTo>
                    <a:pt x="493" y="395"/>
                    <a:pt x="472" y="361"/>
                    <a:pt x="438" y="339"/>
                  </a:cubicBezTo>
                  <a:cubicBezTo>
                    <a:pt x="307" y="208"/>
                    <a:pt x="165" y="99"/>
                    <a:pt x="0" y="0"/>
                  </a:cubicBezTo>
                  <a:close/>
                </a:path>
              </a:pathLst>
            </a:custGeom>
            <a:solidFill>
              <a:srgbClr val="CB0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6360208" y="2467862"/>
              <a:ext cx="6338" cy="18957"/>
            </a:xfrm>
            <a:custGeom>
              <a:avLst/>
              <a:gdLst/>
              <a:ahLst/>
              <a:cxnLst/>
              <a:rect l="l" t="t" r="r" b="b"/>
              <a:pathLst>
                <a:path w="220" h="658" extrusionOk="0">
                  <a:moveTo>
                    <a:pt x="1" y="1"/>
                  </a:moveTo>
                  <a:lnTo>
                    <a:pt x="44" y="143"/>
                  </a:lnTo>
                  <a:lnTo>
                    <a:pt x="99" y="285"/>
                  </a:lnTo>
                  <a:lnTo>
                    <a:pt x="143" y="427"/>
                  </a:lnTo>
                  <a:lnTo>
                    <a:pt x="186" y="570"/>
                  </a:lnTo>
                  <a:cubicBezTo>
                    <a:pt x="186" y="603"/>
                    <a:pt x="198" y="636"/>
                    <a:pt x="208" y="658"/>
                  </a:cubicBezTo>
                  <a:lnTo>
                    <a:pt x="220" y="658"/>
                  </a:lnTo>
                  <a:cubicBezTo>
                    <a:pt x="208" y="624"/>
                    <a:pt x="198" y="592"/>
                    <a:pt x="198" y="559"/>
                  </a:cubicBezTo>
                  <a:lnTo>
                    <a:pt x="154" y="417"/>
                  </a:lnTo>
                  <a:lnTo>
                    <a:pt x="99" y="274"/>
                  </a:lnTo>
                  <a:lnTo>
                    <a:pt x="55" y="143"/>
                  </a:lnTo>
                  <a:lnTo>
                    <a:pt x="1" y="1"/>
                  </a:lnTo>
                  <a:close/>
                </a:path>
              </a:pathLst>
            </a:custGeom>
            <a:solidFill>
              <a:srgbClr val="CB0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a:off x="6366200" y="2486790"/>
              <a:ext cx="7289" cy="36301"/>
            </a:xfrm>
            <a:custGeom>
              <a:avLst/>
              <a:gdLst/>
              <a:ahLst/>
              <a:cxnLst/>
              <a:rect l="l" t="t" r="r" b="b"/>
              <a:pathLst>
                <a:path w="253" h="1260" extrusionOk="0">
                  <a:moveTo>
                    <a:pt x="0" y="1"/>
                  </a:moveTo>
                  <a:cubicBezTo>
                    <a:pt x="44" y="165"/>
                    <a:pt x="88" y="329"/>
                    <a:pt x="121" y="493"/>
                  </a:cubicBezTo>
                  <a:cubicBezTo>
                    <a:pt x="165" y="680"/>
                    <a:pt x="197" y="877"/>
                    <a:pt x="219" y="1074"/>
                  </a:cubicBezTo>
                  <a:lnTo>
                    <a:pt x="241" y="1227"/>
                  </a:lnTo>
                  <a:lnTo>
                    <a:pt x="241" y="1249"/>
                  </a:lnTo>
                  <a:cubicBezTo>
                    <a:pt x="241" y="1249"/>
                    <a:pt x="253" y="1249"/>
                    <a:pt x="253" y="1259"/>
                  </a:cubicBezTo>
                  <a:lnTo>
                    <a:pt x="253" y="1227"/>
                  </a:lnTo>
                  <a:lnTo>
                    <a:pt x="231" y="1074"/>
                  </a:lnTo>
                  <a:cubicBezTo>
                    <a:pt x="209" y="877"/>
                    <a:pt x="175" y="680"/>
                    <a:pt x="132" y="482"/>
                  </a:cubicBezTo>
                  <a:cubicBezTo>
                    <a:pt x="99" y="329"/>
                    <a:pt x="55" y="165"/>
                    <a:pt x="12" y="1"/>
                  </a:cubicBezTo>
                  <a:close/>
                </a:path>
              </a:pathLst>
            </a:custGeom>
            <a:solidFill>
              <a:srgbClr val="9D0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p:nvPr/>
          </p:nvSpPr>
          <p:spPr>
            <a:xfrm>
              <a:off x="6062745" y="2813265"/>
              <a:ext cx="32210" cy="11697"/>
            </a:xfrm>
            <a:custGeom>
              <a:avLst/>
              <a:gdLst/>
              <a:ahLst/>
              <a:cxnLst/>
              <a:rect l="l" t="t" r="r" b="b"/>
              <a:pathLst>
                <a:path w="1118" h="406" extrusionOk="0">
                  <a:moveTo>
                    <a:pt x="1117" y="0"/>
                  </a:moveTo>
                  <a:cubicBezTo>
                    <a:pt x="1074" y="12"/>
                    <a:pt x="1030" y="22"/>
                    <a:pt x="976" y="44"/>
                  </a:cubicBezTo>
                  <a:cubicBezTo>
                    <a:pt x="811" y="88"/>
                    <a:pt x="647" y="143"/>
                    <a:pt x="482" y="209"/>
                  </a:cubicBezTo>
                  <a:cubicBezTo>
                    <a:pt x="319" y="263"/>
                    <a:pt x="165" y="329"/>
                    <a:pt x="1" y="406"/>
                  </a:cubicBezTo>
                  <a:cubicBezTo>
                    <a:pt x="165" y="340"/>
                    <a:pt x="329" y="274"/>
                    <a:pt x="494" y="219"/>
                  </a:cubicBezTo>
                  <a:cubicBezTo>
                    <a:pt x="647" y="153"/>
                    <a:pt x="811" y="99"/>
                    <a:pt x="986" y="55"/>
                  </a:cubicBezTo>
                  <a:cubicBezTo>
                    <a:pt x="1030" y="44"/>
                    <a:pt x="1074" y="33"/>
                    <a:pt x="1117" y="12"/>
                  </a:cubicBezTo>
                  <a:lnTo>
                    <a:pt x="1117" y="0"/>
                  </a:lnTo>
                  <a:close/>
                </a:path>
              </a:pathLst>
            </a:custGeom>
            <a:solidFill>
              <a:srgbClr val="9D0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6"/>
            <p:cNvSpPr/>
            <p:nvPr/>
          </p:nvSpPr>
          <p:spPr>
            <a:xfrm>
              <a:off x="5929008" y="2859793"/>
              <a:ext cx="846639" cy="265254"/>
            </a:xfrm>
            <a:custGeom>
              <a:avLst/>
              <a:gdLst/>
              <a:ahLst/>
              <a:cxnLst/>
              <a:rect l="l" t="t" r="r" b="b"/>
              <a:pathLst>
                <a:path w="29387" h="9207" extrusionOk="0">
                  <a:moveTo>
                    <a:pt x="8542" y="1"/>
                  </a:moveTo>
                  <a:cubicBezTo>
                    <a:pt x="7314" y="1"/>
                    <a:pt x="6087" y="140"/>
                    <a:pt x="4895" y="422"/>
                  </a:cubicBezTo>
                  <a:cubicBezTo>
                    <a:pt x="2891" y="881"/>
                    <a:pt x="833" y="1484"/>
                    <a:pt x="329" y="3794"/>
                  </a:cubicBezTo>
                  <a:cubicBezTo>
                    <a:pt x="0" y="5360"/>
                    <a:pt x="723" y="7090"/>
                    <a:pt x="2070" y="7944"/>
                  </a:cubicBezTo>
                  <a:cubicBezTo>
                    <a:pt x="3022" y="8546"/>
                    <a:pt x="4172" y="8710"/>
                    <a:pt x="5300" y="8830"/>
                  </a:cubicBezTo>
                  <a:cubicBezTo>
                    <a:pt x="7847" y="9105"/>
                    <a:pt x="10411" y="9206"/>
                    <a:pt x="12978" y="9206"/>
                  </a:cubicBezTo>
                  <a:cubicBezTo>
                    <a:pt x="15024" y="9206"/>
                    <a:pt x="17073" y="9142"/>
                    <a:pt x="19117" y="9049"/>
                  </a:cubicBezTo>
                  <a:cubicBezTo>
                    <a:pt x="21646" y="8951"/>
                    <a:pt x="24208" y="8786"/>
                    <a:pt x="26606" y="7998"/>
                  </a:cubicBezTo>
                  <a:cubicBezTo>
                    <a:pt x="27033" y="7867"/>
                    <a:pt x="27602" y="7670"/>
                    <a:pt x="28095" y="7396"/>
                  </a:cubicBezTo>
                  <a:cubicBezTo>
                    <a:pt x="28467" y="7188"/>
                    <a:pt x="28795" y="6925"/>
                    <a:pt x="28971" y="6597"/>
                  </a:cubicBezTo>
                  <a:cubicBezTo>
                    <a:pt x="29387" y="5864"/>
                    <a:pt x="29201" y="4528"/>
                    <a:pt x="29135" y="3696"/>
                  </a:cubicBezTo>
                  <a:cubicBezTo>
                    <a:pt x="29080" y="3061"/>
                    <a:pt x="28982" y="2426"/>
                    <a:pt x="28686" y="1867"/>
                  </a:cubicBezTo>
                  <a:cubicBezTo>
                    <a:pt x="28073" y="740"/>
                    <a:pt x="26737" y="148"/>
                    <a:pt x="25456" y="93"/>
                  </a:cubicBezTo>
                  <a:cubicBezTo>
                    <a:pt x="25361" y="88"/>
                    <a:pt x="25265" y="86"/>
                    <a:pt x="25170" y="86"/>
                  </a:cubicBezTo>
                  <a:cubicBezTo>
                    <a:pt x="23978" y="86"/>
                    <a:pt x="22815" y="452"/>
                    <a:pt x="21690" y="838"/>
                  </a:cubicBezTo>
                  <a:cubicBezTo>
                    <a:pt x="20474" y="1243"/>
                    <a:pt x="19238" y="1681"/>
                    <a:pt x="17946" y="1714"/>
                  </a:cubicBezTo>
                  <a:cubicBezTo>
                    <a:pt x="17895" y="1715"/>
                    <a:pt x="17845" y="1715"/>
                    <a:pt x="17795" y="1715"/>
                  </a:cubicBezTo>
                  <a:cubicBezTo>
                    <a:pt x="16000" y="1715"/>
                    <a:pt x="14295" y="968"/>
                    <a:pt x="12559" y="509"/>
                  </a:cubicBezTo>
                  <a:cubicBezTo>
                    <a:pt x="11250" y="171"/>
                    <a:pt x="9895" y="1"/>
                    <a:pt x="85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6057703" y="2863135"/>
              <a:ext cx="642578" cy="164736"/>
            </a:xfrm>
            <a:custGeom>
              <a:avLst/>
              <a:gdLst/>
              <a:ahLst/>
              <a:cxnLst/>
              <a:rect l="l" t="t" r="r" b="b"/>
              <a:pathLst>
                <a:path w="22304" h="5718" extrusionOk="0">
                  <a:moveTo>
                    <a:pt x="20136" y="1"/>
                  </a:moveTo>
                  <a:cubicBezTo>
                    <a:pt x="19095" y="1"/>
                    <a:pt x="17903" y="449"/>
                    <a:pt x="17102" y="722"/>
                  </a:cubicBezTo>
                  <a:cubicBezTo>
                    <a:pt x="15887" y="1127"/>
                    <a:pt x="14650" y="1565"/>
                    <a:pt x="13358" y="1598"/>
                  </a:cubicBezTo>
                  <a:cubicBezTo>
                    <a:pt x="13308" y="1599"/>
                    <a:pt x="13257" y="1599"/>
                    <a:pt x="13207" y="1599"/>
                  </a:cubicBezTo>
                  <a:cubicBezTo>
                    <a:pt x="11413" y="1599"/>
                    <a:pt x="9708" y="852"/>
                    <a:pt x="7971" y="393"/>
                  </a:cubicBezTo>
                  <a:cubicBezTo>
                    <a:pt x="7394" y="245"/>
                    <a:pt x="6750" y="188"/>
                    <a:pt x="6082" y="188"/>
                  </a:cubicBezTo>
                  <a:cubicBezTo>
                    <a:pt x="4636" y="188"/>
                    <a:pt x="3073" y="454"/>
                    <a:pt x="1807" y="634"/>
                  </a:cubicBezTo>
                  <a:cubicBezTo>
                    <a:pt x="1063" y="744"/>
                    <a:pt x="187" y="996"/>
                    <a:pt x="1" y="1718"/>
                  </a:cubicBezTo>
                  <a:cubicBezTo>
                    <a:pt x="60" y="1716"/>
                    <a:pt x="119" y="1715"/>
                    <a:pt x="179" y="1715"/>
                  </a:cubicBezTo>
                  <a:cubicBezTo>
                    <a:pt x="644" y="1715"/>
                    <a:pt x="1107" y="1790"/>
                    <a:pt x="1545" y="1926"/>
                  </a:cubicBezTo>
                  <a:cubicBezTo>
                    <a:pt x="898" y="2069"/>
                    <a:pt x="351" y="2594"/>
                    <a:pt x="187" y="3240"/>
                  </a:cubicBezTo>
                  <a:cubicBezTo>
                    <a:pt x="570" y="3525"/>
                    <a:pt x="1095" y="3437"/>
                    <a:pt x="1567" y="3525"/>
                  </a:cubicBezTo>
                  <a:cubicBezTo>
                    <a:pt x="2377" y="3667"/>
                    <a:pt x="2990" y="4335"/>
                    <a:pt x="3713" y="4740"/>
                  </a:cubicBezTo>
                  <a:cubicBezTo>
                    <a:pt x="4489" y="5178"/>
                    <a:pt x="5399" y="5310"/>
                    <a:pt x="6285" y="5408"/>
                  </a:cubicBezTo>
                  <a:cubicBezTo>
                    <a:pt x="7698" y="5572"/>
                    <a:pt x="9110" y="5670"/>
                    <a:pt x="10523" y="5704"/>
                  </a:cubicBezTo>
                  <a:cubicBezTo>
                    <a:pt x="10789" y="5712"/>
                    <a:pt x="11056" y="5718"/>
                    <a:pt x="11324" y="5718"/>
                  </a:cubicBezTo>
                  <a:cubicBezTo>
                    <a:pt x="12478" y="5718"/>
                    <a:pt x="13639" y="5615"/>
                    <a:pt x="14705" y="5189"/>
                  </a:cubicBezTo>
                  <a:cubicBezTo>
                    <a:pt x="15690" y="4784"/>
                    <a:pt x="16566" y="4116"/>
                    <a:pt x="17552" y="3700"/>
                  </a:cubicBezTo>
                  <a:cubicBezTo>
                    <a:pt x="18241" y="3415"/>
                    <a:pt x="18975" y="3251"/>
                    <a:pt x="19719" y="3229"/>
                  </a:cubicBezTo>
                  <a:cubicBezTo>
                    <a:pt x="20299" y="3207"/>
                    <a:pt x="20934" y="3262"/>
                    <a:pt x="21438" y="3010"/>
                  </a:cubicBezTo>
                  <a:cubicBezTo>
                    <a:pt x="21515" y="2977"/>
                    <a:pt x="21591" y="2923"/>
                    <a:pt x="21657" y="2868"/>
                  </a:cubicBezTo>
                  <a:cubicBezTo>
                    <a:pt x="22150" y="2495"/>
                    <a:pt x="22303" y="1762"/>
                    <a:pt x="22073" y="1193"/>
                  </a:cubicBezTo>
                  <a:cubicBezTo>
                    <a:pt x="21712" y="290"/>
                    <a:pt x="20973" y="1"/>
                    <a:pt x="20136" y="1"/>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6"/>
            <p:cNvSpPr/>
            <p:nvPr/>
          </p:nvSpPr>
          <p:spPr>
            <a:xfrm>
              <a:off x="6534969" y="2931213"/>
              <a:ext cx="25266" cy="12993"/>
            </a:xfrm>
            <a:custGeom>
              <a:avLst/>
              <a:gdLst/>
              <a:ahLst/>
              <a:cxnLst/>
              <a:rect l="l" t="t" r="r" b="b"/>
              <a:pathLst>
                <a:path w="877" h="451" extrusionOk="0">
                  <a:moveTo>
                    <a:pt x="876" y="1"/>
                  </a:moveTo>
                  <a:cubicBezTo>
                    <a:pt x="580" y="122"/>
                    <a:pt x="285" y="264"/>
                    <a:pt x="11" y="428"/>
                  </a:cubicBezTo>
                  <a:cubicBezTo>
                    <a:pt x="11" y="439"/>
                    <a:pt x="0" y="439"/>
                    <a:pt x="0" y="450"/>
                  </a:cubicBezTo>
                  <a:cubicBezTo>
                    <a:pt x="274" y="286"/>
                    <a:pt x="570" y="144"/>
                    <a:pt x="876" y="23"/>
                  </a:cubicBezTo>
                  <a:lnTo>
                    <a:pt x="876" y="1"/>
                  </a:lnTo>
                  <a:close/>
                </a:path>
              </a:pathLst>
            </a:custGeom>
            <a:solidFill>
              <a:srgbClr val="9B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6554185" y="2902835"/>
              <a:ext cx="13281" cy="6050"/>
            </a:xfrm>
            <a:custGeom>
              <a:avLst/>
              <a:gdLst/>
              <a:ahLst/>
              <a:cxnLst/>
              <a:rect l="l" t="t" r="r" b="b"/>
              <a:pathLst>
                <a:path w="461" h="210" extrusionOk="0">
                  <a:moveTo>
                    <a:pt x="460" y="1"/>
                  </a:moveTo>
                  <a:cubicBezTo>
                    <a:pt x="458" y="1"/>
                    <a:pt x="456" y="1"/>
                    <a:pt x="454" y="2"/>
                  </a:cubicBezTo>
                  <a:lnTo>
                    <a:pt x="454" y="2"/>
                  </a:lnTo>
                  <a:cubicBezTo>
                    <a:pt x="456" y="2"/>
                    <a:pt x="458" y="1"/>
                    <a:pt x="460" y="1"/>
                  </a:cubicBezTo>
                  <a:close/>
                  <a:moveTo>
                    <a:pt x="454" y="2"/>
                  </a:moveTo>
                  <a:cubicBezTo>
                    <a:pt x="381" y="24"/>
                    <a:pt x="317" y="56"/>
                    <a:pt x="253" y="78"/>
                  </a:cubicBezTo>
                  <a:cubicBezTo>
                    <a:pt x="165" y="110"/>
                    <a:pt x="88" y="154"/>
                    <a:pt x="12" y="198"/>
                  </a:cubicBezTo>
                  <a:cubicBezTo>
                    <a:pt x="12" y="198"/>
                    <a:pt x="12" y="203"/>
                    <a:pt x="9" y="206"/>
                  </a:cubicBezTo>
                  <a:lnTo>
                    <a:pt x="9" y="206"/>
                  </a:lnTo>
                  <a:cubicBezTo>
                    <a:pt x="94" y="173"/>
                    <a:pt x="178" y="131"/>
                    <a:pt x="253" y="88"/>
                  </a:cubicBezTo>
                  <a:cubicBezTo>
                    <a:pt x="319" y="66"/>
                    <a:pt x="384" y="34"/>
                    <a:pt x="450" y="12"/>
                  </a:cubicBezTo>
                  <a:cubicBezTo>
                    <a:pt x="450" y="12"/>
                    <a:pt x="450" y="6"/>
                    <a:pt x="454" y="2"/>
                  </a:cubicBezTo>
                  <a:close/>
                  <a:moveTo>
                    <a:pt x="9" y="206"/>
                  </a:moveTo>
                  <a:cubicBezTo>
                    <a:pt x="6" y="207"/>
                    <a:pt x="3" y="208"/>
                    <a:pt x="1" y="209"/>
                  </a:cubicBezTo>
                  <a:cubicBezTo>
                    <a:pt x="5" y="209"/>
                    <a:pt x="7" y="208"/>
                    <a:pt x="9" y="206"/>
                  </a:cubicBezTo>
                  <a:close/>
                </a:path>
              </a:pathLst>
            </a:custGeom>
            <a:solidFill>
              <a:srgbClr val="9B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p:nvPr/>
          </p:nvSpPr>
          <p:spPr>
            <a:xfrm>
              <a:off x="7102094" y="2278695"/>
              <a:ext cx="807199" cy="670610"/>
            </a:xfrm>
            <a:custGeom>
              <a:avLst/>
              <a:gdLst/>
              <a:ahLst/>
              <a:cxnLst/>
              <a:rect l="l" t="t" r="r" b="b"/>
              <a:pathLst>
                <a:path w="28018" h="23277" extrusionOk="0">
                  <a:moveTo>
                    <a:pt x="7609" y="0"/>
                  </a:moveTo>
                  <a:cubicBezTo>
                    <a:pt x="5645" y="0"/>
                    <a:pt x="3625" y="636"/>
                    <a:pt x="2410" y="2154"/>
                  </a:cubicBezTo>
                  <a:cubicBezTo>
                    <a:pt x="1709" y="3041"/>
                    <a:pt x="1347" y="4136"/>
                    <a:pt x="1052" y="5231"/>
                  </a:cubicBezTo>
                  <a:cubicBezTo>
                    <a:pt x="307" y="8023"/>
                    <a:pt x="1" y="10924"/>
                    <a:pt x="143" y="13815"/>
                  </a:cubicBezTo>
                  <a:cubicBezTo>
                    <a:pt x="176" y="14548"/>
                    <a:pt x="252" y="15292"/>
                    <a:pt x="592" y="15949"/>
                  </a:cubicBezTo>
                  <a:cubicBezTo>
                    <a:pt x="1238" y="17154"/>
                    <a:pt x="2639" y="17713"/>
                    <a:pt x="3865" y="18326"/>
                  </a:cubicBezTo>
                  <a:cubicBezTo>
                    <a:pt x="7281" y="20044"/>
                    <a:pt x="10281" y="23034"/>
                    <a:pt x="14113" y="23263"/>
                  </a:cubicBezTo>
                  <a:cubicBezTo>
                    <a:pt x="14263" y="23272"/>
                    <a:pt x="14413" y="23276"/>
                    <a:pt x="14563" y="23276"/>
                  </a:cubicBezTo>
                  <a:cubicBezTo>
                    <a:pt x="17336" y="23276"/>
                    <a:pt x="19986" y="21763"/>
                    <a:pt x="21887" y="19716"/>
                  </a:cubicBezTo>
                  <a:cubicBezTo>
                    <a:pt x="23891" y="17548"/>
                    <a:pt x="25193" y="14844"/>
                    <a:pt x="26398" y="12161"/>
                  </a:cubicBezTo>
                  <a:cubicBezTo>
                    <a:pt x="27219" y="10333"/>
                    <a:pt x="28018" y="8220"/>
                    <a:pt x="27197" y="6402"/>
                  </a:cubicBezTo>
                  <a:cubicBezTo>
                    <a:pt x="26660" y="5220"/>
                    <a:pt x="25522" y="4399"/>
                    <a:pt x="24307" y="3939"/>
                  </a:cubicBezTo>
                  <a:cubicBezTo>
                    <a:pt x="23102" y="3468"/>
                    <a:pt x="21799" y="3315"/>
                    <a:pt x="20519" y="3107"/>
                  </a:cubicBezTo>
                  <a:cubicBezTo>
                    <a:pt x="18536" y="2779"/>
                    <a:pt x="16588" y="2307"/>
                    <a:pt x="14672" y="1706"/>
                  </a:cubicBezTo>
                  <a:cubicBezTo>
                    <a:pt x="12592" y="1037"/>
                    <a:pt x="10522" y="217"/>
                    <a:pt x="8344" y="30"/>
                  </a:cubicBezTo>
                  <a:cubicBezTo>
                    <a:pt x="8101" y="10"/>
                    <a:pt x="7855" y="0"/>
                    <a:pt x="76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p:nvPr/>
          </p:nvSpPr>
          <p:spPr>
            <a:xfrm>
              <a:off x="7102094" y="2282700"/>
              <a:ext cx="807199" cy="666606"/>
            </a:xfrm>
            <a:custGeom>
              <a:avLst/>
              <a:gdLst/>
              <a:ahLst/>
              <a:cxnLst/>
              <a:rect l="l" t="t" r="r" b="b"/>
              <a:pathLst>
                <a:path w="28018" h="23138" extrusionOk="0">
                  <a:moveTo>
                    <a:pt x="6274" y="1"/>
                  </a:moveTo>
                  <a:cubicBezTo>
                    <a:pt x="5845" y="1"/>
                    <a:pt x="5340" y="152"/>
                    <a:pt x="4982" y="275"/>
                  </a:cubicBezTo>
                  <a:cubicBezTo>
                    <a:pt x="3986" y="625"/>
                    <a:pt x="3077" y="1194"/>
                    <a:pt x="2420" y="2015"/>
                  </a:cubicBezTo>
                  <a:cubicBezTo>
                    <a:pt x="1719" y="2902"/>
                    <a:pt x="1347" y="3997"/>
                    <a:pt x="1052" y="5092"/>
                  </a:cubicBezTo>
                  <a:cubicBezTo>
                    <a:pt x="307" y="7884"/>
                    <a:pt x="1" y="10785"/>
                    <a:pt x="143" y="13676"/>
                  </a:cubicBezTo>
                  <a:cubicBezTo>
                    <a:pt x="187" y="14409"/>
                    <a:pt x="252" y="15153"/>
                    <a:pt x="592" y="15810"/>
                  </a:cubicBezTo>
                  <a:cubicBezTo>
                    <a:pt x="1238" y="17015"/>
                    <a:pt x="2639" y="17574"/>
                    <a:pt x="3865" y="18187"/>
                  </a:cubicBezTo>
                  <a:cubicBezTo>
                    <a:pt x="7293" y="19905"/>
                    <a:pt x="10293" y="22895"/>
                    <a:pt x="14113" y="23124"/>
                  </a:cubicBezTo>
                  <a:cubicBezTo>
                    <a:pt x="14264" y="23133"/>
                    <a:pt x="14414" y="23137"/>
                    <a:pt x="14565" y="23137"/>
                  </a:cubicBezTo>
                  <a:cubicBezTo>
                    <a:pt x="17347" y="23137"/>
                    <a:pt x="19997" y="21624"/>
                    <a:pt x="21898" y="19577"/>
                  </a:cubicBezTo>
                  <a:cubicBezTo>
                    <a:pt x="23901" y="17409"/>
                    <a:pt x="25193" y="14705"/>
                    <a:pt x="26409" y="12022"/>
                  </a:cubicBezTo>
                  <a:cubicBezTo>
                    <a:pt x="27219" y="10194"/>
                    <a:pt x="28018" y="8081"/>
                    <a:pt x="27197" y="6263"/>
                  </a:cubicBezTo>
                  <a:cubicBezTo>
                    <a:pt x="27033" y="5891"/>
                    <a:pt x="26781" y="5453"/>
                    <a:pt x="26463" y="5180"/>
                  </a:cubicBezTo>
                  <a:cubicBezTo>
                    <a:pt x="26200" y="4949"/>
                    <a:pt x="25850" y="4895"/>
                    <a:pt x="25653" y="4577"/>
                  </a:cubicBezTo>
                  <a:lnTo>
                    <a:pt x="25653" y="4577"/>
                  </a:lnTo>
                  <a:cubicBezTo>
                    <a:pt x="26234" y="5552"/>
                    <a:pt x="26080" y="6888"/>
                    <a:pt x="25456" y="7774"/>
                  </a:cubicBezTo>
                  <a:cubicBezTo>
                    <a:pt x="25084" y="8300"/>
                    <a:pt x="24613" y="8727"/>
                    <a:pt x="24197" y="9209"/>
                  </a:cubicBezTo>
                  <a:cubicBezTo>
                    <a:pt x="23037" y="10511"/>
                    <a:pt x="22259" y="12099"/>
                    <a:pt x="21416" y="13632"/>
                  </a:cubicBezTo>
                  <a:cubicBezTo>
                    <a:pt x="21230" y="13971"/>
                    <a:pt x="21011" y="14343"/>
                    <a:pt x="20639" y="14475"/>
                  </a:cubicBezTo>
                  <a:cubicBezTo>
                    <a:pt x="20551" y="14507"/>
                    <a:pt x="20461" y="14522"/>
                    <a:pt x="20371" y="14522"/>
                  </a:cubicBezTo>
                  <a:cubicBezTo>
                    <a:pt x="19884" y="14522"/>
                    <a:pt x="19414" y="14075"/>
                    <a:pt x="19358" y="13566"/>
                  </a:cubicBezTo>
                  <a:cubicBezTo>
                    <a:pt x="19292" y="12964"/>
                    <a:pt x="19686" y="12384"/>
                    <a:pt x="20190" y="12044"/>
                  </a:cubicBezTo>
                  <a:lnTo>
                    <a:pt x="20190" y="12044"/>
                  </a:lnTo>
                  <a:cubicBezTo>
                    <a:pt x="19292" y="12132"/>
                    <a:pt x="18723" y="12570"/>
                    <a:pt x="17989" y="13019"/>
                  </a:cubicBezTo>
                  <a:cubicBezTo>
                    <a:pt x="17794" y="13141"/>
                    <a:pt x="17492" y="13264"/>
                    <a:pt x="17249" y="13264"/>
                  </a:cubicBezTo>
                  <a:cubicBezTo>
                    <a:pt x="17014" y="13264"/>
                    <a:pt x="16835" y="13150"/>
                    <a:pt x="16862" y="12810"/>
                  </a:cubicBezTo>
                  <a:cubicBezTo>
                    <a:pt x="16916" y="12231"/>
                    <a:pt x="17923" y="11387"/>
                    <a:pt x="18307" y="10993"/>
                  </a:cubicBezTo>
                  <a:cubicBezTo>
                    <a:pt x="18843" y="10446"/>
                    <a:pt x="19402" y="9920"/>
                    <a:pt x="19884" y="9329"/>
                  </a:cubicBezTo>
                  <a:cubicBezTo>
                    <a:pt x="19971" y="9219"/>
                    <a:pt x="20059" y="9088"/>
                    <a:pt x="20059" y="8946"/>
                  </a:cubicBezTo>
                  <a:cubicBezTo>
                    <a:pt x="20047" y="8694"/>
                    <a:pt x="19741" y="8574"/>
                    <a:pt x="19489" y="8552"/>
                  </a:cubicBezTo>
                  <a:cubicBezTo>
                    <a:pt x="19434" y="8548"/>
                    <a:pt x="19379" y="8546"/>
                    <a:pt x="19325" y="8546"/>
                  </a:cubicBezTo>
                  <a:cubicBezTo>
                    <a:pt x="18317" y="8546"/>
                    <a:pt x="17405" y="9205"/>
                    <a:pt x="16730" y="9953"/>
                  </a:cubicBezTo>
                  <a:cubicBezTo>
                    <a:pt x="16161" y="10577"/>
                    <a:pt x="15690" y="11289"/>
                    <a:pt x="15329" y="12055"/>
                  </a:cubicBezTo>
                  <a:cubicBezTo>
                    <a:pt x="15460" y="10785"/>
                    <a:pt x="15909" y="9537"/>
                    <a:pt x="16609" y="8464"/>
                  </a:cubicBezTo>
                  <a:cubicBezTo>
                    <a:pt x="16960" y="7927"/>
                    <a:pt x="17387" y="7358"/>
                    <a:pt x="17300" y="6734"/>
                  </a:cubicBezTo>
                  <a:cubicBezTo>
                    <a:pt x="17278" y="6635"/>
                    <a:pt x="17256" y="6537"/>
                    <a:pt x="17179" y="6460"/>
                  </a:cubicBezTo>
                  <a:cubicBezTo>
                    <a:pt x="17103" y="6369"/>
                    <a:pt x="16991" y="6334"/>
                    <a:pt x="16870" y="6334"/>
                  </a:cubicBezTo>
                  <a:cubicBezTo>
                    <a:pt x="16731" y="6334"/>
                    <a:pt x="16579" y="6380"/>
                    <a:pt x="16456" y="6438"/>
                  </a:cubicBezTo>
                  <a:cubicBezTo>
                    <a:pt x="15614" y="6844"/>
                    <a:pt x="15000" y="7621"/>
                    <a:pt x="14628" y="8475"/>
                  </a:cubicBezTo>
                  <a:cubicBezTo>
                    <a:pt x="14256" y="9329"/>
                    <a:pt x="14103" y="10260"/>
                    <a:pt x="14015" y="11190"/>
                  </a:cubicBezTo>
                  <a:cubicBezTo>
                    <a:pt x="13347" y="8902"/>
                    <a:pt x="14201" y="6428"/>
                    <a:pt x="13894" y="4073"/>
                  </a:cubicBezTo>
                  <a:cubicBezTo>
                    <a:pt x="13850" y="3767"/>
                    <a:pt x="13730" y="3406"/>
                    <a:pt x="13434" y="3351"/>
                  </a:cubicBezTo>
                  <a:cubicBezTo>
                    <a:pt x="13413" y="3347"/>
                    <a:pt x="13391" y="3346"/>
                    <a:pt x="13370" y="3346"/>
                  </a:cubicBezTo>
                  <a:cubicBezTo>
                    <a:pt x="13250" y="3346"/>
                    <a:pt x="13131" y="3394"/>
                    <a:pt x="13030" y="3450"/>
                  </a:cubicBezTo>
                  <a:cubicBezTo>
                    <a:pt x="12417" y="3767"/>
                    <a:pt x="11989" y="4402"/>
                    <a:pt x="11847" y="5092"/>
                  </a:cubicBezTo>
                  <a:cubicBezTo>
                    <a:pt x="11704" y="5771"/>
                    <a:pt x="11814" y="6482"/>
                    <a:pt x="12077" y="7129"/>
                  </a:cubicBezTo>
                  <a:cubicBezTo>
                    <a:pt x="12383" y="7905"/>
                    <a:pt x="12931" y="8694"/>
                    <a:pt x="12701" y="9493"/>
                  </a:cubicBezTo>
                  <a:cubicBezTo>
                    <a:pt x="12220" y="8639"/>
                    <a:pt x="11573" y="7686"/>
                    <a:pt x="10599" y="7665"/>
                  </a:cubicBezTo>
                  <a:cubicBezTo>
                    <a:pt x="10592" y="7664"/>
                    <a:pt x="10586" y="7664"/>
                    <a:pt x="10579" y="7664"/>
                  </a:cubicBezTo>
                  <a:cubicBezTo>
                    <a:pt x="9843" y="7664"/>
                    <a:pt x="9216" y="8229"/>
                    <a:pt x="8814" y="8847"/>
                  </a:cubicBezTo>
                  <a:cubicBezTo>
                    <a:pt x="9001" y="6920"/>
                    <a:pt x="9898" y="5136"/>
                    <a:pt x="10347" y="3253"/>
                  </a:cubicBezTo>
                  <a:cubicBezTo>
                    <a:pt x="10434" y="2859"/>
                    <a:pt x="10478" y="2365"/>
                    <a:pt x="10172" y="2103"/>
                  </a:cubicBezTo>
                  <a:cubicBezTo>
                    <a:pt x="10039" y="1998"/>
                    <a:pt x="9871" y="1956"/>
                    <a:pt x="9701" y="1956"/>
                  </a:cubicBezTo>
                  <a:cubicBezTo>
                    <a:pt x="9605" y="1956"/>
                    <a:pt x="9508" y="1969"/>
                    <a:pt x="9417" y="1993"/>
                  </a:cubicBezTo>
                  <a:cubicBezTo>
                    <a:pt x="8650" y="2202"/>
                    <a:pt x="8190" y="2979"/>
                    <a:pt x="7872" y="3713"/>
                  </a:cubicBezTo>
                  <a:cubicBezTo>
                    <a:pt x="7237" y="5190"/>
                    <a:pt x="6843" y="6756"/>
                    <a:pt x="6712" y="8355"/>
                  </a:cubicBezTo>
                  <a:cubicBezTo>
                    <a:pt x="6274" y="8146"/>
                    <a:pt x="6121" y="7610"/>
                    <a:pt x="6110" y="7129"/>
                  </a:cubicBezTo>
                  <a:cubicBezTo>
                    <a:pt x="6088" y="6176"/>
                    <a:pt x="6439" y="5267"/>
                    <a:pt x="6602" y="4336"/>
                  </a:cubicBezTo>
                  <a:cubicBezTo>
                    <a:pt x="6633" y="4204"/>
                    <a:pt x="6682" y="2254"/>
                    <a:pt x="6372" y="2254"/>
                  </a:cubicBezTo>
                  <a:cubicBezTo>
                    <a:pt x="6349" y="2254"/>
                    <a:pt x="6324" y="2265"/>
                    <a:pt x="6297" y="2288"/>
                  </a:cubicBezTo>
                  <a:lnTo>
                    <a:pt x="6297" y="2288"/>
                  </a:lnTo>
                  <a:cubicBezTo>
                    <a:pt x="6680" y="1960"/>
                    <a:pt x="7040" y="1533"/>
                    <a:pt x="7106" y="1030"/>
                  </a:cubicBezTo>
                  <a:cubicBezTo>
                    <a:pt x="7221" y="231"/>
                    <a:pt x="6805" y="1"/>
                    <a:pt x="62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6"/>
            <p:cNvSpPr/>
            <p:nvPr/>
          </p:nvSpPr>
          <p:spPr>
            <a:xfrm>
              <a:off x="7731708" y="2374172"/>
              <a:ext cx="133131" cy="57764"/>
            </a:xfrm>
            <a:custGeom>
              <a:avLst/>
              <a:gdLst/>
              <a:ahLst/>
              <a:cxnLst/>
              <a:rect l="l" t="t" r="r" b="b"/>
              <a:pathLst>
                <a:path w="4621" h="2005" extrusionOk="0">
                  <a:moveTo>
                    <a:pt x="0" y="1"/>
                  </a:moveTo>
                  <a:cubicBezTo>
                    <a:pt x="832" y="143"/>
                    <a:pt x="1664" y="319"/>
                    <a:pt x="2453" y="625"/>
                  </a:cubicBezTo>
                  <a:cubicBezTo>
                    <a:pt x="3252" y="920"/>
                    <a:pt x="4007" y="1380"/>
                    <a:pt x="4587" y="1983"/>
                  </a:cubicBezTo>
                  <a:lnTo>
                    <a:pt x="4609" y="2005"/>
                  </a:lnTo>
                  <a:lnTo>
                    <a:pt x="4621" y="2005"/>
                  </a:lnTo>
                  <a:cubicBezTo>
                    <a:pt x="4029" y="1380"/>
                    <a:pt x="3263" y="920"/>
                    <a:pt x="2453" y="614"/>
                  </a:cubicBezTo>
                  <a:cubicBezTo>
                    <a:pt x="1643" y="307"/>
                    <a:pt x="821" y="132"/>
                    <a:pt x="0" y="1"/>
                  </a:cubicBezTo>
                  <a:close/>
                </a:path>
              </a:pathLst>
            </a:custGeom>
            <a:solidFill>
              <a:srgbClr val="151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p:cNvSpPr/>
            <p:nvPr/>
          </p:nvSpPr>
          <p:spPr>
            <a:xfrm>
              <a:off x="7780915" y="2414563"/>
              <a:ext cx="115470" cy="207893"/>
            </a:xfrm>
            <a:custGeom>
              <a:avLst/>
              <a:gdLst/>
              <a:ahLst/>
              <a:cxnLst/>
              <a:rect l="l" t="t" r="r" b="b"/>
              <a:pathLst>
                <a:path w="4008" h="7216" extrusionOk="0">
                  <a:moveTo>
                    <a:pt x="2091" y="0"/>
                  </a:moveTo>
                  <a:lnTo>
                    <a:pt x="2091" y="0"/>
                  </a:lnTo>
                  <a:cubicBezTo>
                    <a:pt x="2584" y="822"/>
                    <a:pt x="2551" y="1917"/>
                    <a:pt x="2146" y="2770"/>
                  </a:cubicBezTo>
                  <a:cubicBezTo>
                    <a:pt x="2212" y="3153"/>
                    <a:pt x="2234" y="3537"/>
                    <a:pt x="2222" y="3931"/>
                  </a:cubicBezTo>
                  <a:cubicBezTo>
                    <a:pt x="2212" y="4161"/>
                    <a:pt x="2190" y="4391"/>
                    <a:pt x="2168" y="4620"/>
                  </a:cubicBezTo>
                  <a:cubicBezTo>
                    <a:pt x="2376" y="4435"/>
                    <a:pt x="2584" y="4270"/>
                    <a:pt x="2825" y="4139"/>
                  </a:cubicBezTo>
                  <a:cubicBezTo>
                    <a:pt x="3186" y="3931"/>
                    <a:pt x="3570" y="3788"/>
                    <a:pt x="3964" y="3701"/>
                  </a:cubicBezTo>
                  <a:cubicBezTo>
                    <a:pt x="4007" y="3011"/>
                    <a:pt x="3920" y="2321"/>
                    <a:pt x="3635" y="1676"/>
                  </a:cubicBezTo>
                  <a:cubicBezTo>
                    <a:pt x="3449" y="1281"/>
                    <a:pt x="3208" y="920"/>
                    <a:pt x="2913" y="603"/>
                  </a:cubicBezTo>
                  <a:lnTo>
                    <a:pt x="2901" y="603"/>
                  </a:lnTo>
                  <a:lnTo>
                    <a:pt x="2879" y="581"/>
                  </a:lnTo>
                  <a:cubicBezTo>
                    <a:pt x="2617" y="372"/>
                    <a:pt x="2278" y="307"/>
                    <a:pt x="2091" y="0"/>
                  </a:cubicBezTo>
                  <a:close/>
                  <a:moveTo>
                    <a:pt x="2135" y="2781"/>
                  </a:moveTo>
                  <a:cubicBezTo>
                    <a:pt x="2069" y="2924"/>
                    <a:pt x="1982" y="3066"/>
                    <a:pt x="1894" y="3197"/>
                  </a:cubicBezTo>
                  <a:cubicBezTo>
                    <a:pt x="1522" y="3723"/>
                    <a:pt x="1051" y="4150"/>
                    <a:pt x="635" y="4632"/>
                  </a:cubicBezTo>
                  <a:cubicBezTo>
                    <a:pt x="580" y="4686"/>
                    <a:pt x="536" y="4741"/>
                    <a:pt x="493" y="4796"/>
                  </a:cubicBezTo>
                  <a:cubicBezTo>
                    <a:pt x="405" y="5289"/>
                    <a:pt x="307" y="5770"/>
                    <a:pt x="219" y="6219"/>
                  </a:cubicBezTo>
                  <a:cubicBezTo>
                    <a:pt x="164" y="6547"/>
                    <a:pt x="88" y="6887"/>
                    <a:pt x="0" y="7216"/>
                  </a:cubicBezTo>
                  <a:cubicBezTo>
                    <a:pt x="317" y="6832"/>
                    <a:pt x="635" y="6449"/>
                    <a:pt x="920" y="6066"/>
                  </a:cubicBezTo>
                  <a:cubicBezTo>
                    <a:pt x="1303" y="5562"/>
                    <a:pt x="1686" y="5048"/>
                    <a:pt x="2157" y="4632"/>
                  </a:cubicBezTo>
                  <a:cubicBezTo>
                    <a:pt x="2179" y="4401"/>
                    <a:pt x="2201" y="4161"/>
                    <a:pt x="2212" y="3931"/>
                  </a:cubicBezTo>
                  <a:cubicBezTo>
                    <a:pt x="2222" y="3547"/>
                    <a:pt x="2201" y="3153"/>
                    <a:pt x="2135" y="2781"/>
                  </a:cubicBezTo>
                  <a:close/>
                </a:path>
              </a:pathLst>
            </a:custGeom>
            <a:solidFill>
              <a:srgbClr val="A00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6"/>
            <p:cNvSpPr/>
            <p:nvPr/>
          </p:nvSpPr>
          <p:spPr>
            <a:xfrm>
              <a:off x="7291664" y="2360631"/>
              <a:ext cx="2564" cy="3803"/>
            </a:xfrm>
            <a:custGeom>
              <a:avLst/>
              <a:gdLst/>
              <a:ahLst/>
              <a:cxnLst/>
              <a:rect l="l" t="t" r="r" b="b"/>
              <a:pathLst>
                <a:path w="89" h="132" extrusionOk="0">
                  <a:moveTo>
                    <a:pt x="88" y="0"/>
                  </a:moveTo>
                  <a:cubicBezTo>
                    <a:pt x="56" y="44"/>
                    <a:pt x="34" y="88"/>
                    <a:pt x="1" y="132"/>
                  </a:cubicBezTo>
                  <a:lnTo>
                    <a:pt x="1" y="132"/>
                  </a:lnTo>
                  <a:cubicBezTo>
                    <a:pt x="34" y="88"/>
                    <a:pt x="56" y="44"/>
                    <a:pt x="88" y="0"/>
                  </a:cubicBezTo>
                  <a:close/>
                </a:path>
              </a:pathLst>
            </a:custGeom>
            <a:solidFill>
              <a:srgbClr val="CB0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6"/>
            <p:cNvSpPr/>
            <p:nvPr/>
          </p:nvSpPr>
          <p:spPr>
            <a:xfrm>
              <a:off x="7585007" y="2451757"/>
              <a:ext cx="27802" cy="13627"/>
            </a:xfrm>
            <a:custGeom>
              <a:avLst/>
              <a:gdLst/>
              <a:ahLst/>
              <a:cxnLst/>
              <a:rect l="l" t="t" r="r" b="b"/>
              <a:pathLst>
                <a:path w="965" h="473" extrusionOk="0">
                  <a:moveTo>
                    <a:pt x="964" y="1"/>
                  </a:moveTo>
                  <a:cubicBezTo>
                    <a:pt x="713" y="89"/>
                    <a:pt x="472" y="198"/>
                    <a:pt x="242" y="329"/>
                  </a:cubicBezTo>
                  <a:cubicBezTo>
                    <a:pt x="165" y="373"/>
                    <a:pt x="78" y="428"/>
                    <a:pt x="1" y="472"/>
                  </a:cubicBezTo>
                  <a:lnTo>
                    <a:pt x="23" y="472"/>
                  </a:lnTo>
                  <a:cubicBezTo>
                    <a:pt x="88" y="428"/>
                    <a:pt x="165" y="373"/>
                    <a:pt x="253" y="329"/>
                  </a:cubicBezTo>
                  <a:cubicBezTo>
                    <a:pt x="482" y="209"/>
                    <a:pt x="723" y="89"/>
                    <a:pt x="964" y="1"/>
                  </a:cubicBezTo>
                  <a:close/>
                </a:path>
              </a:pathLst>
            </a:custGeom>
            <a:solidFill>
              <a:srgbClr val="CB06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6"/>
            <p:cNvSpPr/>
            <p:nvPr/>
          </p:nvSpPr>
          <p:spPr>
            <a:xfrm>
              <a:off x="7542109" y="2583937"/>
              <a:ext cx="29674" cy="70700"/>
            </a:xfrm>
            <a:custGeom>
              <a:avLst/>
              <a:gdLst/>
              <a:ahLst/>
              <a:cxnLst/>
              <a:rect l="l" t="t" r="r" b="b"/>
              <a:pathLst>
                <a:path w="1030" h="2454" extrusionOk="0">
                  <a:moveTo>
                    <a:pt x="1030" y="1"/>
                  </a:moveTo>
                  <a:cubicBezTo>
                    <a:pt x="1020" y="16"/>
                    <a:pt x="1009" y="31"/>
                    <a:pt x="999" y="46"/>
                  </a:cubicBezTo>
                  <a:lnTo>
                    <a:pt x="999" y="46"/>
                  </a:lnTo>
                  <a:cubicBezTo>
                    <a:pt x="1009" y="31"/>
                    <a:pt x="1020" y="16"/>
                    <a:pt x="1030" y="1"/>
                  </a:cubicBezTo>
                  <a:close/>
                  <a:moveTo>
                    <a:pt x="999" y="46"/>
                  </a:moveTo>
                  <a:cubicBezTo>
                    <a:pt x="965" y="93"/>
                    <a:pt x="930" y="136"/>
                    <a:pt x="888" y="187"/>
                  </a:cubicBezTo>
                  <a:cubicBezTo>
                    <a:pt x="647" y="581"/>
                    <a:pt x="439" y="986"/>
                    <a:pt x="275" y="1424"/>
                  </a:cubicBezTo>
                  <a:cubicBezTo>
                    <a:pt x="154" y="1763"/>
                    <a:pt x="56" y="2103"/>
                    <a:pt x="1" y="2453"/>
                  </a:cubicBezTo>
                  <a:cubicBezTo>
                    <a:pt x="66" y="2103"/>
                    <a:pt x="165" y="1763"/>
                    <a:pt x="285" y="1424"/>
                  </a:cubicBezTo>
                  <a:cubicBezTo>
                    <a:pt x="466" y="938"/>
                    <a:pt x="706" y="472"/>
                    <a:pt x="999" y="46"/>
                  </a:cubicBezTo>
                  <a:close/>
                </a:path>
              </a:pathLst>
            </a:custGeom>
            <a:solidFill>
              <a:srgbClr val="9D0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6"/>
            <p:cNvSpPr/>
            <p:nvPr/>
          </p:nvSpPr>
          <p:spPr>
            <a:xfrm>
              <a:off x="7626638" y="2630004"/>
              <a:ext cx="55258" cy="57447"/>
            </a:xfrm>
            <a:custGeom>
              <a:avLst/>
              <a:gdLst/>
              <a:ahLst/>
              <a:cxnLst/>
              <a:rect l="l" t="t" r="r" b="b"/>
              <a:pathLst>
                <a:path w="1918" h="1994" extrusionOk="0">
                  <a:moveTo>
                    <a:pt x="1884" y="0"/>
                  </a:moveTo>
                  <a:cubicBezTo>
                    <a:pt x="1797" y="55"/>
                    <a:pt x="1720" y="99"/>
                    <a:pt x="1643" y="154"/>
                  </a:cubicBezTo>
                  <a:cubicBezTo>
                    <a:pt x="1304" y="383"/>
                    <a:pt x="986" y="657"/>
                    <a:pt x="713" y="964"/>
                  </a:cubicBezTo>
                  <a:cubicBezTo>
                    <a:pt x="570" y="1128"/>
                    <a:pt x="439" y="1281"/>
                    <a:pt x="319" y="1456"/>
                  </a:cubicBezTo>
                  <a:cubicBezTo>
                    <a:pt x="209" y="1631"/>
                    <a:pt x="100" y="1807"/>
                    <a:pt x="1" y="1993"/>
                  </a:cubicBezTo>
                  <a:cubicBezTo>
                    <a:pt x="100" y="1807"/>
                    <a:pt x="209" y="1631"/>
                    <a:pt x="329" y="1456"/>
                  </a:cubicBezTo>
                  <a:cubicBezTo>
                    <a:pt x="450" y="1292"/>
                    <a:pt x="582" y="1128"/>
                    <a:pt x="724" y="974"/>
                  </a:cubicBezTo>
                  <a:cubicBezTo>
                    <a:pt x="998" y="668"/>
                    <a:pt x="1315" y="395"/>
                    <a:pt x="1655" y="164"/>
                  </a:cubicBezTo>
                  <a:lnTo>
                    <a:pt x="1917" y="0"/>
                  </a:lnTo>
                  <a:close/>
                </a:path>
              </a:pathLst>
            </a:custGeom>
            <a:solidFill>
              <a:srgbClr val="9D0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6"/>
            <p:cNvSpPr/>
            <p:nvPr/>
          </p:nvSpPr>
          <p:spPr>
            <a:xfrm>
              <a:off x="7222894" y="2431590"/>
              <a:ext cx="6972" cy="102564"/>
            </a:xfrm>
            <a:custGeom>
              <a:avLst/>
              <a:gdLst/>
              <a:ahLst/>
              <a:cxnLst/>
              <a:rect l="l" t="t" r="r" b="b"/>
              <a:pathLst>
                <a:path w="242" h="3560" extrusionOk="0">
                  <a:moveTo>
                    <a:pt x="220" y="0"/>
                  </a:moveTo>
                  <a:lnTo>
                    <a:pt x="144" y="209"/>
                  </a:lnTo>
                  <a:lnTo>
                    <a:pt x="88" y="428"/>
                  </a:lnTo>
                  <a:lnTo>
                    <a:pt x="154" y="209"/>
                  </a:lnTo>
                  <a:lnTo>
                    <a:pt x="220" y="0"/>
                  </a:lnTo>
                  <a:close/>
                  <a:moveTo>
                    <a:pt x="88" y="428"/>
                  </a:moveTo>
                  <a:lnTo>
                    <a:pt x="45" y="592"/>
                  </a:lnTo>
                  <a:cubicBezTo>
                    <a:pt x="45" y="625"/>
                    <a:pt x="45" y="657"/>
                    <a:pt x="34" y="690"/>
                  </a:cubicBezTo>
                  <a:lnTo>
                    <a:pt x="45" y="657"/>
                  </a:lnTo>
                  <a:lnTo>
                    <a:pt x="88" y="428"/>
                  </a:lnTo>
                  <a:close/>
                  <a:moveTo>
                    <a:pt x="1" y="2727"/>
                  </a:moveTo>
                  <a:lnTo>
                    <a:pt x="34" y="2902"/>
                  </a:lnTo>
                  <a:lnTo>
                    <a:pt x="88" y="3121"/>
                  </a:lnTo>
                  <a:lnTo>
                    <a:pt x="154" y="3340"/>
                  </a:lnTo>
                  <a:lnTo>
                    <a:pt x="242" y="3559"/>
                  </a:lnTo>
                  <a:lnTo>
                    <a:pt x="165" y="3340"/>
                  </a:lnTo>
                  <a:lnTo>
                    <a:pt x="100" y="3121"/>
                  </a:lnTo>
                  <a:lnTo>
                    <a:pt x="45" y="2902"/>
                  </a:lnTo>
                  <a:lnTo>
                    <a:pt x="12" y="2727"/>
                  </a:lnTo>
                  <a:close/>
                </a:path>
              </a:pathLst>
            </a:custGeom>
            <a:solidFill>
              <a:srgbClr val="9D04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6"/>
            <p:cNvSpPr/>
            <p:nvPr/>
          </p:nvSpPr>
          <p:spPr>
            <a:xfrm>
              <a:off x="7842396" y="2494367"/>
              <a:ext cx="2881" cy="53644"/>
            </a:xfrm>
            <a:custGeom>
              <a:avLst/>
              <a:gdLst/>
              <a:ahLst/>
              <a:cxnLst/>
              <a:rect l="l" t="t" r="r" b="b"/>
              <a:pathLst>
                <a:path w="100" h="1862" extrusionOk="0">
                  <a:moveTo>
                    <a:pt x="12" y="0"/>
                  </a:moveTo>
                  <a:cubicBezTo>
                    <a:pt x="12" y="0"/>
                    <a:pt x="1" y="0"/>
                    <a:pt x="1" y="11"/>
                  </a:cubicBezTo>
                  <a:cubicBezTo>
                    <a:pt x="67" y="383"/>
                    <a:pt x="88" y="777"/>
                    <a:pt x="78" y="1161"/>
                  </a:cubicBezTo>
                  <a:cubicBezTo>
                    <a:pt x="67" y="1391"/>
                    <a:pt x="45" y="1631"/>
                    <a:pt x="23" y="1862"/>
                  </a:cubicBezTo>
                  <a:lnTo>
                    <a:pt x="34" y="1850"/>
                  </a:lnTo>
                  <a:cubicBezTo>
                    <a:pt x="56" y="1621"/>
                    <a:pt x="78" y="1391"/>
                    <a:pt x="88" y="1161"/>
                  </a:cubicBezTo>
                  <a:cubicBezTo>
                    <a:pt x="100" y="767"/>
                    <a:pt x="78" y="383"/>
                    <a:pt x="12" y="0"/>
                  </a:cubicBezTo>
                  <a:close/>
                </a:path>
              </a:pathLst>
            </a:custGeom>
            <a:solidFill>
              <a:srgbClr val="8E04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p:nvPr/>
          </p:nvSpPr>
          <p:spPr>
            <a:xfrm>
              <a:off x="7674606" y="2518106"/>
              <a:ext cx="593342" cy="517975"/>
            </a:xfrm>
            <a:custGeom>
              <a:avLst/>
              <a:gdLst/>
              <a:ahLst/>
              <a:cxnLst/>
              <a:rect l="l" t="t" r="r" b="b"/>
              <a:pathLst>
                <a:path w="20595" h="17979" extrusionOk="0">
                  <a:moveTo>
                    <a:pt x="8773" y="1"/>
                  </a:moveTo>
                  <a:cubicBezTo>
                    <a:pt x="7975" y="1"/>
                    <a:pt x="7202" y="141"/>
                    <a:pt x="6515" y="545"/>
                  </a:cubicBezTo>
                  <a:cubicBezTo>
                    <a:pt x="5727" y="1004"/>
                    <a:pt x="5157" y="1749"/>
                    <a:pt x="4610" y="2472"/>
                  </a:cubicBezTo>
                  <a:cubicBezTo>
                    <a:pt x="3033" y="4563"/>
                    <a:pt x="625" y="6841"/>
                    <a:pt x="263" y="9544"/>
                  </a:cubicBezTo>
                  <a:cubicBezTo>
                    <a:pt x="0" y="11537"/>
                    <a:pt x="591" y="13661"/>
                    <a:pt x="1960" y="15150"/>
                  </a:cubicBezTo>
                  <a:cubicBezTo>
                    <a:pt x="3613" y="16935"/>
                    <a:pt x="6121" y="17712"/>
                    <a:pt x="8540" y="17921"/>
                  </a:cubicBezTo>
                  <a:cubicBezTo>
                    <a:pt x="8895" y="17952"/>
                    <a:pt x="9252" y="17978"/>
                    <a:pt x="9601" y="17978"/>
                  </a:cubicBezTo>
                  <a:cubicBezTo>
                    <a:pt x="10340" y="17978"/>
                    <a:pt x="11048" y="17862"/>
                    <a:pt x="11649" y="17439"/>
                  </a:cubicBezTo>
                  <a:cubicBezTo>
                    <a:pt x="11814" y="17318"/>
                    <a:pt x="11978" y="17176"/>
                    <a:pt x="12131" y="17001"/>
                  </a:cubicBezTo>
                  <a:cubicBezTo>
                    <a:pt x="12722" y="16311"/>
                    <a:pt x="13051" y="15424"/>
                    <a:pt x="13401" y="14581"/>
                  </a:cubicBezTo>
                  <a:cubicBezTo>
                    <a:pt x="13971" y="13191"/>
                    <a:pt x="14628" y="11811"/>
                    <a:pt x="15559" y="10629"/>
                  </a:cubicBezTo>
                  <a:cubicBezTo>
                    <a:pt x="16489" y="9446"/>
                    <a:pt x="17705" y="8450"/>
                    <a:pt x="19138" y="7968"/>
                  </a:cubicBezTo>
                  <a:cubicBezTo>
                    <a:pt x="19391" y="7892"/>
                    <a:pt x="19664" y="7815"/>
                    <a:pt x="19861" y="7629"/>
                  </a:cubicBezTo>
                  <a:cubicBezTo>
                    <a:pt x="20595" y="6928"/>
                    <a:pt x="19719" y="5133"/>
                    <a:pt x="19413" y="4388"/>
                  </a:cubicBezTo>
                  <a:cubicBezTo>
                    <a:pt x="18909" y="3172"/>
                    <a:pt x="17945" y="1815"/>
                    <a:pt x="16642" y="1366"/>
                  </a:cubicBezTo>
                  <a:cubicBezTo>
                    <a:pt x="15022" y="807"/>
                    <a:pt x="13073" y="676"/>
                    <a:pt x="11387" y="337"/>
                  </a:cubicBezTo>
                  <a:cubicBezTo>
                    <a:pt x="10537" y="166"/>
                    <a:pt x="9641" y="1"/>
                    <a:pt x="87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p:nvPr/>
          </p:nvSpPr>
          <p:spPr>
            <a:xfrm>
              <a:off x="7675240" y="2624963"/>
              <a:ext cx="464648" cy="411119"/>
            </a:xfrm>
            <a:custGeom>
              <a:avLst/>
              <a:gdLst/>
              <a:ahLst/>
              <a:cxnLst/>
              <a:rect l="l" t="t" r="r" b="b"/>
              <a:pathLst>
                <a:path w="16128" h="14270" extrusionOk="0">
                  <a:moveTo>
                    <a:pt x="6953" y="0"/>
                  </a:moveTo>
                  <a:lnTo>
                    <a:pt x="6953" y="0"/>
                  </a:lnTo>
                  <a:cubicBezTo>
                    <a:pt x="5595" y="646"/>
                    <a:pt x="4588" y="1993"/>
                    <a:pt x="4347" y="3482"/>
                  </a:cubicBezTo>
                  <a:cubicBezTo>
                    <a:pt x="4374" y="3282"/>
                    <a:pt x="4167" y="3134"/>
                    <a:pt x="3971" y="3134"/>
                  </a:cubicBezTo>
                  <a:cubicBezTo>
                    <a:pt x="3931" y="3134"/>
                    <a:pt x="3891" y="3140"/>
                    <a:pt x="3854" y="3153"/>
                  </a:cubicBezTo>
                  <a:cubicBezTo>
                    <a:pt x="3635" y="3241"/>
                    <a:pt x="3504" y="3471"/>
                    <a:pt x="3449" y="3701"/>
                  </a:cubicBezTo>
                  <a:cubicBezTo>
                    <a:pt x="3427" y="3273"/>
                    <a:pt x="3362" y="2857"/>
                    <a:pt x="3274" y="2441"/>
                  </a:cubicBezTo>
                  <a:cubicBezTo>
                    <a:pt x="3241" y="2299"/>
                    <a:pt x="3187" y="2135"/>
                    <a:pt x="3055" y="2081"/>
                  </a:cubicBezTo>
                  <a:cubicBezTo>
                    <a:pt x="3024" y="2069"/>
                    <a:pt x="2991" y="2064"/>
                    <a:pt x="2957" y="2064"/>
                  </a:cubicBezTo>
                  <a:cubicBezTo>
                    <a:pt x="2894" y="2064"/>
                    <a:pt x="2827" y="2081"/>
                    <a:pt x="2770" y="2102"/>
                  </a:cubicBezTo>
                  <a:cubicBezTo>
                    <a:pt x="1183" y="2573"/>
                    <a:pt x="471" y="4325"/>
                    <a:pt x="263" y="5835"/>
                  </a:cubicBezTo>
                  <a:cubicBezTo>
                    <a:pt x="0" y="7828"/>
                    <a:pt x="591" y="9952"/>
                    <a:pt x="1971" y="11441"/>
                  </a:cubicBezTo>
                  <a:cubicBezTo>
                    <a:pt x="3624" y="13226"/>
                    <a:pt x="6121" y="14003"/>
                    <a:pt x="8551" y="14212"/>
                  </a:cubicBezTo>
                  <a:cubicBezTo>
                    <a:pt x="8906" y="14243"/>
                    <a:pt x="9262" y="14269"/>
                    <a:pt x="9611" y="14269"/>
                  </a:cubicBezTo>
                  <a:cubicBezTo>
                    <a:pt x="10349" y="14269"/>
                    <a:pt x="11055" y="14153"/>
                    <a:pt x="11649" y="13730"/>
                  </a:cubicBezTo>
                  <a:cubicBezTo>
                    <a:pt x="11825" y="13609"/>
                    <a:pt x="11978" y="13467"/>
                    <a:pt x="12131" y="13292"/>
                  </a:cubicBezTo>
                  <a:cubicBezTo>
                    <a:pt x="12734" y="12602"/>
                    <a:pt x="13062" y="11715"/>
                    <a:pt x="13401" y="10872"/>
                  </a:cubicBezTo>
                  <a:cubicBezTo>
                    <a:pt x="14102" y="9175"/>
                    <a:pt x="14967" y="7565"/>
                    <a:pt x="16128" y="6153"/>
                  </a:cubicBezTo>
                  <a:lnTo>
                    <a:pt x="16128" y="6153"/>
                  </a:lnTo>
                  <a:cubicBezTo>
                    <a:pt x="15043" y="6898"/>
                    <a:pt x="14124" y="7894"/>
                    <a:pt x="13456" y="9022"/>
                  </a:cubicBezTo>
                  <a:cubicBezTo>
                    <a:pt x="13270" y="8803"/>
                    <a:pt x="13259" y="8496"/>
                    <a:pt x="13292" y="8212"/>
                  </a:cubicBezTo>
                  <a:cubicBezTo>
                    <a:pt x="13314" y="7927"/>
                    <a:pt x="13379" y="7631"/>
                    <a:pt x="13292" y="7358"/>
                  </a:cubicBezTo>
                  <a:cubicBezTo>
                    <a:pt x="13219" y="7132"/>
                    <a:pt x="13006" y="6936"/>
                    <a:pt x="12786" y="6936"/>
                  </a:cubicBezTo>
                  <a:cubicBezTo>
                    <a:pt x="12739" y="6936"/>
                    <a:pt x="12692" y="6944"/>
                    <a:pt x="12646" y="6964"/>
                  </a:cubicBezTo>
                  <a:cubicBezTo>
                    <a:pt x="12459" y="7035"/>
                    <a:pt x="12280" y="7256"/>
                    <a:pt x="12109" y="7256"/>
                  </a:cubicBezTo>
                  <a:cubicBezTo>
                    <a:pt x="12068" y="7256"/>
                    <a:pt x="12029" y="7244"/>
                    <a:pt x="11989" y="7215"/>
                  </a:cubicBezTo>
                  <a:cubicBezTo>
                    <a:pt x="12164" y="6569"/>
                    <a:pt x="12328" y="5923"/>
                    <a:pt x="12503" y="5278"/>
                  </a:cubicBezTo>
                  <a:cubicBezTo>
                    <a:pt x="12547" y="5113"/>
                    <a:pt x="12580" y="4905"/>
                    <a:pt x="12449" y="4784"/>
                  </a:cubicBezTo>
                  <a:cubicBezTo>
                    <a:pt x="12383" y="4726"/>
                    <a:pt x="12293" y="4707"/>
                    <a:pt x="12198" y="4707"/>
                  </a:cubicBezTo>
                  <a:cubicBezTo>
                    <a:pt x="12151" y="4707"/>
                    <a:pt x="12102" y="4711"/>
                    <a:pt x="12055" y="4719"/>
                  </a:cubicBezTo>
                  <a:cubicBezTo>
                    <a:pt x="11124" y="4861"/>
                    <a:pt x="10237" y="5365"/>
                    <a:pt x="9646" y="6110"/>
                  </a:cubicBezTo>
                  <a:cubicBezTo>
                    <a:pt x="9537" y="5278"/>
                    <a:pt x="9657" y="4424"/>
                    <a:pt x="9963" y="3646"/>
                  </a:cubicBezTo>
                  <a:lnTo>
                    <a:pt x="9963" y="3646"/>
                  </a:lnTo>
                  <a:cubicBezTo>
                    <a:pt x="9153" y="3843"/>
                    <a:pt x="8464" y="4511"/>
                    <a:pt x="8233" y="5321"/>
                  </a:cubicBezTo>
                  <a:cubicBezTo>
                    <a:pt x="7883" y="4599"/>
                    <a:pt x="7894" y="3755"/>
                    <a:pt x="8092" y="2989"/>
                  </a:cubicBezTo>
                  <a:cubicBezTo>
                    <a:pt x="8299" y="2212"/>
                    <a:pt x="8671" y="1500"/>
                    <a:pt x="9044" y="799"/>
                  </a:cubicBezTo>
                  <a:lnTo>
                    <a:pt x="9044" y="799"/>
                  </a:lnTo>
                  <a:cubicBezTo>
                    <a:pt x="7697" y="1347"/>
                    <a:pt x="6624" y="2507"/>
                    <a:pt x="6175" y="3887"/>
                  </a:cubicBezTo>
                  <a:cubicBezTo>
                    <a:pt x="5825" y="3295"/>
                    <a:pt x="5956" y="2540"/>
                    <a:pt x="6208" y="1905"/>
                  </a:cubicBezTo>
                  <a:cubicBezTo>
                    <a:pt x="6460" y="1270"/>
                    <a:pt x="6832" y="668"/>
                    <a:pt x="6953" y="0"/>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a:off x="7772071" y="2591197"/>
              <a:ext cx="495878" cy="444884"/>
            </a:xfrm>
            <a:custGeom>
              <a:avLst/>
              <a:gdLst/>
              <a:ahLst/>
              <a:cxnLst/>
              <a:rect l="l" t="t" r="r" b="b"/>
              <a:pathLst>
                <a:path w="17212" h="15442" extrusionOk="0">
                  <a:moveTo>
                    <a:pt x="15000" y="0"/>
                  </a:moveTo>
                  <a:cubicBezTo>
                    <a:pt x="15001" y="2"/>
                    <a:pt x="15001" y="4"/>
                    <a:pt x="15002" y="6"/>
                  </a:cubicBezTo>
                  <a:lnTo>
                    <a:pt x="15002" y="6"/>
                  </a:lnTo>
                  <a:cubicBezTo>
                    <a:pt x="15001" y="4"/>
                    <a:pt x="15001" y="2"/>
                    <a:pt x="15000" y="0"/>
                  </a:cubicBezTo>
                  <a:close/>
                  <a:moveTo>
                    <a:pt x="15002" y="6"/>
                  </a:moveTo>
                  <a:cubicBezTo>
                    <a:pt x="15219" y="814"/>
                    <a:pt x="15054" y="1699"/>
                    <a:pt x="14682" y="2442"/>
                  </a:cubicBezTo>
                  <a:cubicBezTo>
                    <a:pt x="14310" y="3197"/>
                    <a:pt x="13752" y="3844"/>
                    <a:pt x="13150" y="4424"/>
                  </a:cubicBezTo>
                  <a:cubicBezTo>
                    <a:pt x="12351" y="5223"/>
                    <a:pt x="11420" y="5847"/>
                    <a:pt x="10588" y="6603"/>
                  </a:cubicBezTo>
                  <a:cubicBezTo>
                    <a:pt x="9865" y="7260"/>
                    <a:pt x="9274" y="8080"/>
                    <a:pt x="8584" y="8781"/>
                  </a:cubicBezTo>
                  <a:cubicBezTo>
                    <a:pt x="7281" y="10084"/>
                    <a:pt x="6208" y="11672"/>
                    <a:pt x="4971" y="13084"/>
                  </a:cubicBezTo>
                  <a:cubicBezTo>
                    <a:pt x="4246" y="13911"/>
                    <a:pt x="3352" y="14240"/>
                    <a:pt x="2410" y="14240"/>
                  </a:cubicBezTo>
                  <a:cubicBezTo>
                    <a:pt x="1617" y="14240"/>
                    <a:pt x="791" y="14008"/>
                    <a:pt x="1" y="13642"/>
                  </a:cubicBezTo>
                  <a:lnTo>
                    <a:pt x="1" y="13642"/>
                  </a:lnTo>
                  <a:cubicBezTo>
                    <a:pt x="690" y="13971"/>
                    <a:pt x="1249" y="14486"/>
                    <a:pt x="2037" y="14749"/>
                  </a:cubicBezTo>
                  <a:cubicBezTo>
                    <a:pt x="3044" y="15099"/>
                    <a:pt x="4106" y="15296"/>
                    <a:pt x="5157" y="15384"/>
                  </a:cubicBezTo>
                  <a:cubicBezTo>
                    <a:pt x="5512" y="15415"/>
                    <a:pt x="5869" y="15441"/>
                    <a:pt x="6218" y="15441"/>
                  </a:cubicBezTo>
                  <a:cubicBezTo>
                    <a:pt x="6957" y="15441"/>
                    <a:pt x="7665" y="15325"/>
                    <a:pt x="8266" y="14902"/>
                  </a:cubicBezTo>
                  <a:cubicBezTo>
                    <a:pt x="8431" y="14781"/>
                    <a:pt x="8595" y="14639"/>
                    <a:pt x="8748" y="14464"/>
                  </a:cubicBezTo>
                  <a:cubicBezTo>
                    <a:pt x="9339" y="13774"/>
                    <a:pt x="9668" y="12887"/>
                    <a:pt x="10018" y="12044"/>
                  </a:cubicBezTo>
                  <a:cubicBezTo>
                    <a:pt x="10588" y="10654"/>
                    <a:pt x="11245" y="9274"/>
                    <a:pt x="12176" y="8092"/>
                  </a:cubicBezTo>
                  <a:cubicBezTo>
                    <a:pt x="13106" y="6909"/>
                    <a:pt x="14322" y="5913"/>
                    <a:pt x="15755" y="5431"/>
                  </a:cubicBezTo>
                  <a:cubicBezTo>
                    <a:pt x="16008" y="5355"/>
                    <a:pt x="16281" y="5278"/>
                    <a:pt x="16478" y="5092"/>
                  </a:cubicBezTo>
                  <a:cubicBezTo>
                    <a:pt x="17212" y="4391"/>
                    <a:pt x="16336" y="2596"/>
                    <a:pt x="16030" y="1851"/>
                  </a:cubicBezTo>
                  <a:cubicBezTo>
                    <a:pt x="15778" y="1250"/>
                    <a:pt x="15168" y="617"/>
                    <a:pt x="15002" y="6"/>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a:off x="7935769" y="2640405"/>
              <a:ext cx="18640" cy="7923"/>
            </a:xfrm>
            <a:custGeom>
              <a:avLst/>
              <a:gdLst/>
              <a:ahLst/>
              <a:cxnLst/>
              <a:rect l="l" t="t" r="r" b="b"/>
              <a:pathLst>
                <a:path w="647" h="275" extrusionOk="0">
                  <a:moveTo>
                    <a:pt x="647" y="0"/>
                  </a:moveTo>
                  <a:lnTo>
                    <a:pt x="647" y="0"/>
                  </a:lnTo>
                  <a:cubicBezTo>
                    <a:pt x="482" y="34"/>
                    <a:pt x="319" y="88"/>
                    <a:pt x="176" y="175"/>
                  </a:cubicBezTo>
                  <a:cubicBezTo>
                    <a:pt x="319" y="99"/>
                    <a:pt x="482" y="34"/>
                    <a:pt x="647" y="0"/>
                  </a:cubicBezTo>
                  <a:close/>
                  <a:moveTo>
                    <a:pt x="176" y="175"/>
                  </a:moveTo>
                  <a:cubicBezTo>
                    <a:pt x="110" y="197"/>
                    <a:pt x="56" y="231"/>
                    <a:pt x="1" y="263"/>
                  </a:cubicBezTo>
                  <a:lnTo>
                    <a:pt x="1" y="274"/>
                  </a:lnTo>
                  <a:cubicBezTo>
                    <a:pt x="56" y="241"/>
                    <a:pt x="110" y="209"/>
                    <a:pt x="176" y="175"/>
                  </a:cubicBezTo>
                  <a:close/>
                </a:path>
              </a:pathLst>
            </a:custGeom>
            <a:solidFill>
              <a:srgbClr val="A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p:nvPr/>
          </p:nvSpPr>
          <p:spPr>
            <a:xfrm>
              <a:off x="7958471" y="2724703"/>
              <a:ext cx="6597" cy="6252"/>
            </a:xfrm>
            <a:custGeom>
              <a:avLst/>
              <a:gdLst/>
              <a:ahLst/>
              <a:cxnLst/>
              <a:rect l="l" t="t" r="r" b="b"/>
              <a:pathLst>
                <a:path w="229" h="217" extrusionOk="0">
                  <a:moveTo>
                    <a:pt x="228" y="0"/>
                  </a:moveTo>
                  <a:lnTo>
                    <a:pt x="228" y="0"/>
                  </a:lnTo>
                  <a:cubicBezTo>
                    <a:pt x="152" y="66"/>
                    <a:pt x="77" y="141"/>
                    <a:pt x="1" y="217"/>
                  </a:cubicBezTo>
                  <a:lnTo>
                    <a:pt x="12" y="217"/>
                  </a:lnTo>
                  <a:cubicBezTo>
                    <a:pt x="77" y="141"/>
                    <a:pt x="152" y="66"/>
                    <a:pt x="228" y="0"/>
                  </a:cubicBezTo>
                  <a:close/>
                </a:path>
              </a:pathLst>
            </a:custGeom>
            <a:solidFill>
              <a:srgbClr val="A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p:nvPr/>
          </p:nvSpPr>
          <p:spPr>
            <a:xfrm>
              <a:off x="7873655" y="2617703"/>
              <a:ext cx="11034" cy="15154"/>
            </a:xfrm>
            <a:custGeom>
              <a:avLst/>
              <a:gdLst/>
              <a:ahLst/>
              <a:cxnLst/>
              <a:rect l="l" t="t" r="r" b="b"/>
              <a:pathLst>
                <a:path w="383" h="526" extrusionOk="0">
                  <a:moveTo>
                    <a:pt x="383" y="0"/>
                  </a:moveTo>
                  <a:lnTo>
                    <a:pt x="383" y="0"/>
                  </a:lnTo>
                  <a:cubicBezTo>
                    <a:pt x="251" y="175"/>
                    <a:pt x="131" y="340"/>
                    <a:pt x="0" y="515"/>
                  </a:cubicBezTo>
                  <a:lnTo>
                    <a:pt x="0" y="526"/>
                  </a:lnTo>
                  <a:cubicBezTo>
                    <a:pt x="131" y="351"/>
                    <a:pt x="251" y="175"/>
                    <a:pt x="383" y="0"/>
                  </a:cubicBezTo>
                  <a:close/>
                </a:path>
              </a:pathLst>
            </a:custGeom>
            <a:solidFill>
              <a:srgbClr val="A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p:cNvSpPr/>
            <p:nvPr/>
          </p:nvSpPr>
          <p:spPr>
            <a:xfrm>
              <a:off x="7772071" y="2690563"/>
              <a:ext cx="3832" cy="18640"/>
            </a:xfrm>
            <a:custGeom>
              <a:avLst/>
              <a:gdLst/>
              <a:ahLst/>
              <a:cxnLst/>
              <a:rect l="l" t="t" r="r" b="b"/>
              <a:pathLst>
                <a:path w="133" h="647" extrusionOk="0">
                  <a:moveTo>
                    <a:pt x="132" y="1"/>
                  </a:moveTo>
                  <a:lnTo>
                    <a:pt x="77" y="176"/>
                  </a:lnTo>
                  <a:lnTo>
                    <a:pt x="33" y="361"/>
                  </a:lnTo>
                  <a:lnTo>
                    <a:pt x="1" y="537"/>
                  </a:lnTo>
                  <a:lnTo>
                    <a:pt x="1" y="602"/>
                  </a:lnTo>
                  <a:lnTo>
                    <a:pt x="1" y="646"/>
                  </a:lnTo>
                  <a:cubicBezTo>
                    <a:pt x="11" y="602"/>
                    <a:pt x="11" y="570"/>
                    <a:pt x="11" y="537"/>
                  </a:cubicBezTo>
                  <a:lnTo>
                    <a:pt x="45" y="361"/>
                  </a:lnTo>
                  <a:lnTo>
                    <a:pt x="88" y="176"/>
                  </a:lnTo>
                  <a:lnTo>
                    <a:pt x="132" y="1"/>
                  </a:lnTo>
                  <a:close/>
                </a:path>
              </a:pathLst>
            </a:custGeom>
            <a:solidFill>
              <a:srgbClr val="A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a:off x="8036402" y="2762242"/>
              <a:ext cx="18150" cy="9392"/>
            </a:xfrm>
            <a:custGeom>
              <a:avLst/>
              <a:gdLst/>
              <a:ahLst/>
              <a:cxnLst/>
              <a:rect l="l" t="t" r="r" b="b"/>
              <a:pathLst>
                <a:path w="630" h="326" extrusionOk="0">
                  <a:moveTo>
                    <a:pt x="629" y="0"/>
                  </a:moveTo>
                  <a:cubicBezTo>
                    <a:pt x="413" y="99"/>
                    <a:pt x="206" y="207"/>
                    <a:pt x="1" y="315"/>
                  </a:cubicBezTo>
                  <a:lnTo>
                    <a:pt x="1" y="326"/>
                  </a:lnTo>
                  <a:cubicBezTo>
                    <a:pt x="206" y="207"/>
                    <a:pt x="413" y="99"/>
                    <a:pt x="629" y="0"/>
                  </a:cubicBezTo>
                  <a:close/>
                </a:path>
              </a:pathLst>
            </a:custGeom>
            <a:solidFill>
              <a:srgbClr val="A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26"/>
            <p:cNvGrpSpPr/>
            <p:nvPr/>
          </p:nvGrpSpPr>
          <p:grpSpPr>
            <a:xfrm>
              <a:off x="7770803" y="2581431"/>
              <a:ext cx="452029" cy="388647"/>
              <a:chOff x="7770803" y="2581431"/>
              <a:chExt cx="452029" cy="388647"/>
            </a:xfrm>
          </p:grpSpPr>
          <p:sp>
            <p:nvSpPr>
              <p:cNvPr id="230" name="Google Shape;230;p26"/>
              <p:cNvSpPr/>
              <p:nvPr/>
            </p:nvSpPr>
            <p:spPr>
              <a:xfrm>
                <a:off x="7885640" y="2647982"/>
                <a:ext cx="50158" cy="146067"/>
              </a:xfrm>
              <a:custGeom>
                <a:avLst/>
                <a:gdLst/>
                <a:ahLst/>
                <a:cxnLst/>
                <a:rect l="l" t="t" r="r" b="b"/>
                <a:pathLst>
                  <a:path w="1741" h="5070" extrusionOk="0">
                    <a:moveTo>
                      <a:pt x="1741" y="0"/>
                    </a:moveTo>
                    <a:cubicBezTo>
                      <a:pt x="1653" y="66"/>
                      <a:pt x="1577" y="121"/>
                      <a:pt x="1489" y="187"/>
                    </a:cubicBezTo>
                    <a:cubicBezTo>
                      <a:pt x="1237" y="406"/>
                      <a:pt x="1018" y="679"/>
                      <a:pt x="843" y="964"/>
                    </a:cubicBezTo>
                    <a:cubicBezTo>
                      <a:pt x="755" y="1106"/>
                      <a:pt x="679" y="1260"/>
                      <a:pt x="613" y="1413"/>
                    </a:cubicBezTo>
                    <a:lnTo>
                      <a:pt x="514" y="1642"/>
                    </a:lnTo>
                    <a:lnTo>
                      <a:pt x="460" y="1763"/>
                    </a:lnTo>
                    <a:cubicBezTo>
                      <a:pt x="449" y="1796"/>
                      <a:pt x="427" y="1839"/>
                      <a:pt x="416" y="1873"/>
                    </a:cubicBezTo>
                    <a:cubicBezTo>
                      <a:pt x="295" y="2190"/>
                      <a:pt x="186" y="2508"/>
                      <a:pt x="110" y="2836"/>
                    </a:cubicBezTo>
                    <a:cubicBezTo>
                      <a:pt x="33" y="3165"/>
                      <a:pt x="0" y="3504"/>
                      <a:pt x="0" y="3843"/>
                    </a:cubicBezTo>
                    <a:lnTo>
                      <a:pt x="0" y="3898"/>
                    </a:lnTo>
                    <a:lnTo>
                      <a:pt x="0" y="3963"/>
                    </a:lnTo>
                    <a:lnTo>
                      <a:pt x="11" y="4095"/>
                    </a:lnTo>
                    <a:lnTo>
                      <a:pt x="11" y="4150"/>
                    </a:lnTo>
                    <a:lnTo>
                      <a:pt x="22" y="4216"/>
                    </a:lnTo>
                    <a:cubicBezTo>
                      <a:pt x="22" y="4260"/>
                      <a:pt x="22" y="4303"/>
                      <a:pt x="33" y="4347"/>
                    </a:cubicBezTo>
                    <a:lnTo>
                      <a:pt x="55" y="4467"/>
                    </a:lnTo>
                    <a:lnTo>
                      <a:pt x="66" y="4533"/>
                    </a:lnTo>
                    <a:lnTo>
                      <a:pt x="66" y="4566"/>
                    </a:lnTo>
                    <a:lnTo>
                      <a:pt x="76" y="4588"/>
                    </a:lnTo>
                    <a:lnTo>
                      <a:pt x="98" y="4719"/>
                    </a:lnTo>
                    <a:cubicBezTo>
                      <a:pt x="110" y="4752"/>
                      <a:pt x="120" y="4796"/>
                      <a:pt x="132" y="4839"/>
                    </a:cubicBezTo>
                    <a:cubicBezTo>
                      <a:pt x="120" y="4796"/>
                      <a:pt x="120" y="4752"/>
                      <a:pt x="110" y="4719"/>
                    </a:cubicBezTo>
                    <a:lnTo>
                      <a:pt x="88" y="4588"/>
                    </a:lnTo>
                    <a:lnTo>
                      <a:pt x="76" y="4555"/>
                    </a:lnTo>
                    <a:lnTo>
                      <a:pt x="76" y="4533"/>
                    </a:lnTo>
                    <a:lnTo>
                      <a:pt x="66" y="4467"/>
                    </a:lnTo>
                    <a:lnTo>
                      <a:pt x="44" y="4347"/>
                    </a:lnTo>
                    <a:cubicBezTo>
                      <a:pt x="33" y="4303"/>
                      <a:pt x="33" y="4260"/>
                      <a:pt x="33" y="4216"/>
                    </a:cubicBezTo>
                    <a:lnTo>
                      <a:pt x="22" y="4150"/>
                    </a:lnTo>
                    <a:lnTo>
                      <a:pt x="22" y="4095"/>
                    </a:lnTo>
                    <a:lnTo>
                      <a:pt x="11" y="3963"/>
                    </a:lnTo>
                    <a:lnTo>
                      <a:pt x="11" y="3898"/>
                    </a:lnTo>
                    <a:lnTo>
                      <a:pt x="11" y="3843"/>
                    </a:lnTo>
                    <a:cubicBezTo>
                      <a:pt x="11" y="3504"/>
                      <a:pt x="44" y="3165"/>
                      <a:pt x="120" y="2836"/>
                    </a:cubicBezTo>
                    <a:cubicBezTo>
                      <a:pt x="197" y="2508"/>
                      <a:pt x="307" y="2190"/>
                      <a:pt x="427" y="1883"/>
                    </a:cubicBezTo>
                    <a:cubicBezTo>
                      <a:pt x="438" y="1839"/>
                      <a:pt x="460" y="1807"/>
                      <a:pt x="471" y="1763"/>
                    </a:cubicBezTo>
                    <a:lnTo>
                      <a:pt x="526" y="1642"/>
                    </a:lnTo>
                    <a:lnTo>
                      <a:pt x="624" y="1413"/>
                    </a:lnTo>
                    <a:cubicBezTo>
                      <a:pt x="690" y="1260"/>
                      <a:pt x="767" y="1117"/>
                      <a:pt x="854" y="964"/>
                    </a:cubicBezTo>
                    <a:cubicBezTo>
                      <a:pt x="1029" y="679"/>
                      <a:pt x="1237" y="416"/>
                      <a:pt x="1500" y="197"/>
                    </a:cubicBezTo>
                    <a:cubicBezTo>
                      <a:pt x="1577" y="131"/>
                      <a:pt x="1653" y="66"/>
                      <a:pt x="1741" y="11"/>
                    </a:cubicBezTo>
                    <a:lnTo>
                      <a:pt x="1741" y="0"/>
                    </a:lnTo>
                    <a:close/>
                    <a:moveTo>
                      <a:pt x="132" y="4839"/>
                    </a:moveTo>
                    <a:cubicBezTo>
                      <a:pt x="142" y="4916"/>
                      <a:pt x="164" y="4993"/>
                      <a:pt x="186" y="5070"/>
                    </a:cubicBezTo>
                    <a:lnTo>
                      <a:pt x="197" y="5070"/>
                    </a:lnTo>
                    <a:lnTo>
                      <a:pt x="132" y="4839"/>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6"/>
              <p:cNvSpPr/>
              <p:nvPr/>
            </p:nvSpPr>
            <p:spPr>
              <a:xfrm>
                <a:off x="7931678" y="2730955"/>
                <a:ext cx="27168" cy="92422"/>
              </a:xfrm>
              <a:custGeom>
                <a:avLst/>
                <a:gdLst/>
                <a:ahLst/>
                <a:cxnLst/>
                <a:rect l="l" t="t" r="r" b="b"/>
                <a:pathLst>
                  <a:path w="943" h="3208" extrusionOk="0">
                    <a:moveTo>
                      <a:pt x="931" y="0"/>
                    </a:moveTo>
                    <a:lnTo>
                      <a:pt x="767" y="197"/>
                    </a:lnTo>
                    <a:cubicBezTo>
                      <a:pt x="646" y="339"/>
                      <a:pt x="548" y="504"/>
                      <a:pt x="461" y="667"/>
                    </a:cubicBezTo>
                    <a:cubicBezTo>
                      <a:pt x="274" y="996"/>
                      <a:pt x="154" y="1368"/>
                      <a:pt x="88" y="1740"/>
                    </a:cubicBezTo>
                    <a:cubicBezTo>
                      <a:pt x="23" y="2113"/>
                      <a:pt x="1" y="2496"/>
                      <a:pt x="11" y="2869"/>
                    </a:cubicBezTo>
                    <a:cubicBezTo>
                      <a:pt x="23" y="2978"/>
                      <a:pt x="23" y="3088"/>
                      <a:pt x="33" y="3197"/>
                    </a:cubicBezTo>
                    <a:cubicBezTo>
                      <a:pt x="42" y="3197"/>
                      <a:pt x="44" y="3203"/>
                      <a:pt x="44" y="3206"/>
                    </a:cubicBezTo>
                    <a:lnTo>
                      <a:pt x="44" y="3206"/>
                    </a:lnTo>
                    <a:cubicBezTo>
                      <a:pt x="33" y="3097"/>
                      <a:pt x="33" y="2978"/>
                      <a:pt x="23" y="2869"/>
                    </a:cubicBezTo>
                    <a:cubicBezTo>
                      <a:pt x="11" y="2496"/>
                      <a:pt x="33" y="2113"/>
                      <a:pt x="99" y="1740"/>
                    </a:cubicBezTo>
                    <a:cubicBezTo>
                      <a:pt x="176" y="1368"/>
                      <a:pt x="285" y="1007"/>
                      <a:pt x="471" y="667"/>
                    </a:cubicBezTo>
                    <a:cubicBezTo>
                      <a:pt x="559" y="504"/>
                      <a:pt x="658" y="350"/>
                      <a:pt x="778" y="197"/>
                    </a:cubicBezTo>
                    <a:lnTo>
                      <a:pt x="942" y="0"/>
                    </a:lnTo>
                    <a:close/>
                    <a:moveTo>
                      <a:pt x="44" y="3206"/>
                    </a:moveTo>
                    <a:cubicBezTo>
                      <a:pt x="44" y="3207"/>
                      <a:pt x="44" y="3207"/>
                      <a:pt x="45" y="3208"/>
                    </a:cubicBezTo>
                    <a:cubicBezTo>
                      <a:pt x="45" y="3208"/>
                      <a:pt x="45" y="3207"/>
                      <a:pt x="44" y="3206"/>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7835453" y="2632540"/>
                <a:ext cx="38231" cy="133765"/>
              </a:xfrm>
              <a:custGeom>
                <a:avLst/>
                <a:gdLst/>
                <a:ahLst/>
                <a:cxnLst/>
                <a:rect l="l" t="t" r="r" b="b"/>
                <a:pathLst>
                  <a:path w="1327" h="4643" extrusionOk="0">
                    <a:moveTo>
                      <a:pt x="1326" y="0"/>
                    </a:moveTo>
                    <a:cubicBezTo>
                      <a:pt x="1293" y="54"/>
                      <a:pt x="1249" y="110"/>
                      <a:pt x="1205" y="164"/>
                    </a:cubicBezTo>
                    <a:cubicBezTo>
                      <a:pt x="1052" y="394"/>
                      <a:pt x="888" y="635"/>
                      <a:pt x="745" y="876"/>
                    </a:cubicBezTo>
                    <a:cubicBezTo>
                      <a:pt x="724" y="908"/>
                      <a:pt x="713" y="942"/>
                      <a:pt x="691" y="964"/>
                    </a:cubicBezTo>
                    <a:lnTo>
                      <a:pt x="636" y="1062"/>
                    </a:lnTo>
                    <a:cubicBezTo>
                      <a:pt x="604" y="1117"/>
                      <a:pt x="570" y="1182"/>
                      <a:pt x="538" y="1248"/>
                    </a:cubicBezTo>
                    <a:cubicBezTo>
                      <a:pt x="505" y="1302"/>
                      <a:pt x="472" y="1368"/>
                      <a:pt x="439" y="1434"/>
                    </a:cubicBezTo>
                    <a:lnTo>
                      <a:pt x="395" y="1533"/>
                    </a:lnTo>
                    <a:cubicBezTo>
                      <a:pt x="385" y="1565"/>
                      <a:pt x="373" y="1599"/>
                      <a:pt x="351" y="1631"/>
                    </a:cubicBezTo>
                    <a:lnTo>
                      <a:pt x="319" y="1719"/>
                    </a:lnTo>
                    <a:cubicBezTo>
                      <a:pt x="308" y="1740"/>
                      <a:pt x="297" y="1752"/>
                      <a:pt x="297" y="1774"/>
                    </a:cubicBezTo>
                    <a:lnTo>
                      <a:pt x="275" y="1818"/>
                    </a:lnTo>
                    <a:lnTo>
                      <a:pt x="231" y="1916"/>
                    </a:lnTo>
                    <a:lnTo>
                      <a:pt x="231" y="1949"/>
                    </a:lnTo>
                    <a:lnTo>
                      <a:pt x="220" y="1971"/>
                    </a:lnTo>
                    <a:lnTo>
                      <a:pt x="198" y="2015"/>
                    </a:lnTo>
                    <a:cubicBezTo>
                      <a:pt x="154" y="2156"/>
                      <a:pt x="110" y="2288"/>
                      <a:pt x="89" y="2431"/>
                    </a:cubicBezTo>
                    <a:cubicBezTo>
                      <a:pt x="23" y="2704"/>
                      <a:pt x="1" y="2989"/>
                      <a:pt x="12" y="3273"/>
                    </a:cubicBezTo>
                    <a:cubicBezTo>
                      <a:pt x="23" y="3547"/>
                      <a:pt x="56" y="3832"/>
                      <a:pt x="100" y="4105"/>
                    </a:cubicBezTo>
                    <a:cubicBezTo>
                      <a:pt x="122" y="4292"/>
                      <a:pt x="144" y="4467"/>
                      <a:pt x="166" y="4642"/>
                    </a:cubicBezTo>
                    <a:lnTo>
                      <a:pt x="176" y="4642"/>
                    </a:lnTo>
                    <a:cubicBezTo>
                      <a:pt x="154" y="4467"/>
                      <a:pt x="132" y="4292"/>
                      <a:pt x="110" y="4105"/>
                    </a:cubicBezTo>
                    <a:cubicBezTo>
                      <a:pt x="67" y="3832"/>
                      <a:pt x="34" y="3547"/>
                      <a:pt x="23" y="3263"/>
                    </a:cubicBezTo>
                    <a:cubicBezTo>
                      <a:pt x="23" y="2989"/>
                      <a:pt x="34" y="2704"/>
                      <a:pt x="100" y="2431"/>
                    </a:cubicBezTo>
                    <a:cubicBezTo>
                      <a:pt x="132" y="2288"/>
                      <a:pt x="166" y="2156"/>
                      <a:pt x="209" y="2025"/>
                    </a:cubicBezTo>
                    <a:lnTo>
                      <a:pt x="231" y="1971"/>
                    </a:lnTo>
                    <a:lnTo>
                      <a:pt x="242" y="1949"/>
                    </a:lnTo>
                    <a:lnTo>
                      <a:pt x="253" y="1927"/>
                    </a:lnTo>
                    <a:lnTo>
                      <a:pt x="286" y="1828"/>
                    </a:lnTo>
                    <a:lnTo>
                      <a:pt x="308" y="1774"/>
                    </a:lnTo>
                    <a:cubicBezTo>
                      <a:pt x="308" y="1762"/>
                      <a:pt x="319" y="1740"/>
                      <a:pt x="329" y="1730"/>
                    </a:cubicBezTo>
                    <a:lnTo>
                      <a:pt x="363" y="1631"/>
                    </a:lnTo>
                    <a:cubicBezTo>
                      <a:pt x="385" y="1599"/>
                      <a:pt x="395" y="1565"/>
                      <a:pt x="406" y="1533"/>
                    </a:cubicBezTo>
                    <a:lnTo>
                      <a:pt x="450" y="1434"/>
                    </a:lnTo>
                    <a:cubicBezTo>
                      <a:pt x="483" y="1380"/>
                      <a:pt x="516" y="1314"/>
                      <a:pt x="548" y="1248"/>
                    </a:cubicBezTo>
                    <a:cubicBezTo>
                      <a:pt x="582" y="1193"/>
                      <a:pt x="614" y="1127"/>
                      <a:pt x="647" y="1062"/>
                    </a:cubicBezTo>
                    <a:lnTo>
                      <a:pt x="702" y="974"/>
                    </a:lnTo>
                    <a:cubicBezTo>
                      <a:pt x="724" y="942"/>
                      <a:pt x="735" y="908"/>
                      <a:pt x="757" y="886"/>
                    </a:cubicBezTo>
                    <a:cubicBezTo>
                      <a:pt x="899" y="635"/>
                      <a:pt x="1052" y="405"/>
                      <a:pt x="1217" y="175"/>
                    </a:cubicBezTo>
                    <a:cubicBezTo>
                      <a:pt x="1249" y="120"/>
                      <a:pt x="1293" y="66"/>
                      <a:pt x="1326" y="11"/>
                    </a:cubicBezTo>
                    <a:lnTo>
                      <a:pt x="1326" y="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6"/>
              <p:cNvSpPr/>
              <p:nvPr/>
            </p:nvSpPr>
            <p:spPr>
              <a:xfrm>
                <a:off x="7770803" y="2707907"/>
                <a:ext cx="6021" cy="47652"/>
              </a:xfrm>
              <a:custGeom>
                <a:avLst/>
                <a:gdLst/>
                <a:ahLst/>
                <a:cxnLst/>
                <a:rect l="l" t="t" r="r" b="b"/>
                <a:pathLst>
                  <a:path w="209" h="1654" extrusionOk="0">
                    <a:moveTo>
                      <a:pt x="45" y="0"/>
                    </a:moveTo>
                    <a:cubicBezTo>
                      <a:pt x="11" y="219"/>
                      <a:pt x="1" y="450"/>
                      <a:pt x="11" y="679"/>
                    </a:cubicBezTo>
                    <a:cubicBezTo>
                      <a:pt x="23" y="931"/>
                      <a:pt x="67" y="1172"/>
                      <a:pt x="121" y="1413"/>
                    </a:cubicBezTo>
                    <a:lnTo>
                      <a:pt x="132" y="1446"/>
                    </a:lnTo>
                    <a:lnTo>
                      <a:pt x="143" y="1446"/>
                    </a:lnTo>
                    <a:lnTo>
                      <a:pt x="132" y="1413"/>
                    </a:lnTo>
                    <a:cubicBezTo>
                      <a:pt x="77" y="1172"/>
                      <a:pt x="45" y="920"/>
                      <a:pt x="23" y="679"/>
                    </a:cubicBezTo>
                    <a:cubicBezTo>
                      <a:pt x="11" y="460"/>
                      <a:pt x="23" y="253"/>
                      <a:pt x="45" y="44"/>
                    </a:cubicBezTo>
                    <a:lnTo>
                      <a:pt x="45" y="0"/>
                    </a:lnTo>
                    <a:close/>
                    <a:moveTo>
                      <a:pt x="187" y="1610"/>
                    </a:moveTo>
                    <a:lnTo>
                      <a:pt x="198" y="1654"/>
                    </a:lnTo>
                    <a:lnTo>
                      <a:pt x="209" y="1654"/>
                    </a:lnTo>
                    <a:lnTo>
                      <a:pt x="198" y="161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6"/>
              <p:cNvSpPr/>
              <p:nvPr/>
            </p:nvSpPr>
            <p:spPr>
              <a:xfrm>
                <a:off x="7799843" y="2718336"/>
                <a:ext cx="8528" cy="39124"/>
              </a:xfrm>
              <a:custGeom>
                <a:avLst/>
                <a:gdLst/>
                <a:ahLst/>
                <a:cxnLst/>
                <a:rect l="l" t="t" r="r" b="b"/>
                <a:pathLst>
                  <a:path w="296" h="1358" extrusionOk="0">
                    <a:moveTo>
                      <a:pt x="295" y="0"/>
                    </a:moveTo>
                    <a:lnTo>
                      <a:pt x="295" y="0"/>
                    </a:lnTo>
                    <a:cubicBezTo>
                      <a:pt x="289" y="7"/>
                      <a:pt x="283" y="15"/>
                      <a:pt x="276" y="22"/>
                    </a:cubicBezTo>
                    <a:lnTo>
                      <a:pt x="276" y="22"/>
                    </a:lnTo>
                    <a:lnTo>
                      <a:pt x="295" y="0"/>
                    </a:lnTo>
                    <a:close/>
                    <a:moveTo>
                      <a:pt x="276" y="22"/>
                    </a:moveTo>
                    <a:lnTo>
                      <a:pt x="230" y="76"/>
                    </a:lnTo>
                    <a:lnTo>
                      <a:pt x="175" y="153"/>
                    </a:lnTo>
                    <a:lnTo>
                      <a:pt x="132" y="241"/>
                    </a:lnTo>
                    <a:lnTo>
                      <a:pt x="88" y="339"/>
                    </a:lnTo>
                    <a:cubicBezTo>
                      <a:pt x="44" y="460"/>
                      <a:pt x="11" y="591"/>
                      <a:pt x="11" y="723"/>
                    </a:cubicBezTo>
                    <a:cubicBezTo>
                      <a:pt x="0" y="854"/>
                      <a:pt x="11" y="985"/>
                      <a:pt x="44" y="1117"/>
                    </a:cubicBezTo>
                    <a:lnTo>
                      <a:pt x="76" y="1204"/>
                    </a:lnTo>
                    <a:lnTo>
                      <a:pt x="110" y="1303"/>
                    </a:lnTo>
                    <a:lnTo>
                      <a:pt x="142" y="1358"/>
                    </a:lnTo>
                    <a:cubicBezTo>
                      <a:pt x="110" y="1281"/>
                      <a:pt x="76" y="1193"/>
                      <a:pt x="55" y="1105"/>
                    </a:cubicBezTo>
                    <a:cubicBezTo>
                      <a:pt x="22" y="985"/>
                      <a:pt x="11" y="854"/>
                      <a:pt x="22" y="723"/>
                    </a:cubicBezTo>
                    <a:cubicBezTo>
                      <a:pt x="33" y="591"/>
                      <a:pt x="55" y="460"/>
                      <a:pt x="98" y="339"/>
                    </a:cubicBezTo>
                    <a:cubicBezTo>
                      <a:pt x="139" y="228"/>
                      <a:pt x="198" y="116"/>
                      <a:pt x="276" y="22"/>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a:off x="7960373" y="2771318"/>
                <a:ext cx="76058" cy="82051"/>
              </a:xfrm>
              <a:custGeom>
                <a:avLst/>
                <a:gdLst/>
                <a:ahLst/>
                <a:cxnLst/>
                <a:rect l="l" t="t" r="r" b="b"/>
                <a:pathLst>
                  <a:path w="2640" h="2848" extrusionOk="0">
                    <a:moveTo>
                      <a:pt x="2640" y="0"/>
                    </a:moveTo>
                    <a:cubicBezTo>
                      <a:pt x="2628" y="11"/>
                      <a:pt x="2618" y="11"/>
                      <a:pt x="2618" y="22"/>
                    </a:cubicBezTo>
                    <a:cubicBezTo>
                      <a:pt x="2628" y="22"/>
                      <a:pt x="2628" y="11"/>
                      <a:pt x="2640" y="11"/>
                    </a:cubicBezTo>
                    <a:lnTo>
                      <a:pt x="2640" y="0"/>
                    </a:lnTo>
                    <a:close/>
                    <a:moveTo>
                      <a:pt x="2611" y="26"/>
                    </a:moveTo>
                    <a:cubicBezTo>
                      <a:pt x="2395" y="145"/>
                      <a:pt x="2188" y="275"/>
                      <a:pt x="1993" y="416"/>
                    </a:cubicBezTo>
                    <a:cubicBezTo>
                      <a:pt x="1589" y="701"/>
                      <a:pt x="1205" y="1030"/>
                      <a:pt x="877" y="1390"/>
                    </a:cubicBezTo>
                    <a:cubicBezTo>
                      <a:pt x="548" y="1763"/>
                      <a:pt x="275" y="2179"/>
                      <a:pt x="78" y="2628"/>
                    </a:cubicBezTo>
                    <a:cubicBezTo>
                      <a:pt x="44" y="2704"/>
                      <a:pt x="23" y="2770"/>
                      <a:pt x="1" y="2836"/>
                    </a:cubicBezTo>
                    <a:lnTo>
                      <a:pt x="1" y="2847"/>
                    </a:lnTo>
                    <a:cubicBezTo>
                      <a:pt x="34" y="2781"/>
                      <a:pt x="56" y="2704"/>
                      <a:pt x="88" y="2639"/>
                    </a:cubicBezTo>
                    <a:cubicBezTo>
                      <a:pt x="285" y="2179"/>
                      <a:pt x="559" y="1774"/>
                      <a:pt x="888" y="1402"/>
                    </a:cubicBezTo>
                    <a:cubicBezTo>
                      <a:pt x="1216" y="1030"/>
                      <a:pt x="1589" y="712"/>
                      <a:pt x="1993" y="427"/>
                    </a:cubicBezTo>
                    <a:cubicBezTo>
                      <a:pt x="2188" y="275"/>
                      <a:pt x="2395" y="145"/>
                      <a:pt x="2611" y="26"/>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6"/>
              <p:cNvSpPr/>
              <p:nvPr/>
            </p:nvSpPr>
            <p:spPr>
              <a:xfrm>
                <a:off x="7991286" y="2619575"/>
                <a:ext cx="74474" cy="49870"/>
              </a:xfrm>
              <a:custGeom>
                <a:avLst/>
                <a:gdLst/>
                <a:ahLst/>
                <a:cxnLst/>
                <a:rect l="l" t="t" r="r" b="b"/>
                <a:pathLst>
                  <a:path w="2585" h="1731" extrusionOk="0">
                    <a:moveTo>
                      <a:pt x="2584" y="1"/>
                    </a:moveTo>
                    <a:lnTo>
                      <a:pt x="2365" y="56"/>
                    </a:lnTo>
                    <a:lnTo>
                      <a:pt x="2147" y="132"/>
                    </a:lnTo>
                    <a:cubicBezTo>
                      <a:pt x="1862" y="231"/>
                      <a:pt x="1589" y="362"/>
                      <a:pt x="1336" y="516"/>
                    </a:cubicBezTo>
                    <a:cubicBezTo>
                      <a:pt x="1074" y="680"/>
                      <a:pt x="833" y="855"/>
                      <a:pt x="603" y="1052"/>
                    </a:cubicBezTo>
                    <a:lnTo>
                      <a:pt x="439" y="1216"/>
                    </a:lnTo>
                    <a:lnTo>
                      <a:pt x="285" y="1380"/>
                    </a:lnTo>
                    <a:lnTo>
                      <a:pt x="450" y="1216"/>
                    </a:lnTo>
                    <a:lnTo>
                      <a:pt x="614" y="1063"/>
                    </a:lnTo>
                    <a:cubicBezTo>
                      <a:pt x="844" y="866"/>
                      <a:pt x="1085" y="691"/>
                      <a:pt x="1336" y="526"/>
                    </a:cubicBezTo>
                    <a:cubicBezTo>
                      <a:pt x="1599" y="373"/>
                      <a:pt x="1873" y="242"/>
                      <a:pt x="2158" y="143"/>
                    </a:cubicBezTo>
                    <a:lnTo>
                      <a:pt x="2365" y="66"/>
                    </a:lnTo>
                    <a:lnTo>
                      <a:pt x="2584" y="1"/>
                    </a:lnTo>
                    <a:close/>
                    <a:moveTo>
                      <a:pt x="285" y="1380"/>
                    </a:moveTo>
                    <a:lnTo>
                      <a:pt x="132" y="1545"/>
                    </a:lnTo>
                    <a:lnTo>
                      <a:pt x="1" y="1731"/>
                    </a:lnTo>
                    <a:lnTo>
                      <a:pt x="143" y="1555"/>
                    </a:lnTo>
                    <a:lnTo>
                      <a:pt x="285" y="1380"/>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7924101" y="2581431"/>
                <a:ext cx="44511" cy="26822"/>
              </a:xfrm>
              <a:custGeom>
                <a:avLst/>
                <a:gdLst/>
                <a:ahLst/>
                <a:cxnLst/>
                <a:rect l="l" t="t" r="r" b="b"/>
                <a:pathLst>
                  <a:path w="1545" h="931" extrusionOk="0">
                    <a:moveTo>
                      <a:pt x="1544" y="0"/>
                    </a:moveTo>
                    <a:lnTo>
                      <a:pt x="1424" y="22"/>
                    </a:lnTo>
                    <a:lnTo>
                      <a:pt x="1315" y="44"/>
                    </a:lnTo>
                    <a:lnTo>
                      <a:pt x="1205" y="77"/>
                    </a:lnTo>
                    <a:lnTo>
                      <a:pt x="1096" y="120"/>
                    </a:lnTo>
                    <a:cubicBezTo>
                      <a:pt x="953" y="176"/>
                      <a:pt x="822" y="241"/>
                      <a:pt x="690" y="329"/>
                    </a:cubicBezTo>
                    <a:cubicBezTo>
                      <a:pt x="559" y="405"/>
                      <a:pt x="428" y="493"/>
                      <a:pt x="318" y="602"/>
                    </a:cubicBezTo>
                    <a:cubicBezTo>
                      <a:pt x="439" y="504"/>
                      <a:pt x="559" y="416"/>
                      <a:pt x="690" y="339"/>
                    </a:cubicBezTo>
                    <a:cubicBezTo>
                      <a:pt x="822" y="252"/>
                      <a:pt x="964" y="186"/>
                      <a:pt x="1106" y="132"/>
                    </a:cubicBezTo>
                    <a:lnTo>
                      <a:pt x="1216" y="88"/>
                    </a:lnTo>
                    <a:lnTo>
                      <a:pt x="1315" y="55"/>
                    </a:lnTo>
                    <a:lnTo>
                      <a:pt x="1435" y="22"/>
                    </a:lnTo>
                    <a:lnTo>
                      <a:pt x="1544" y="0"/>
                    </a:lnTo>
                    <a:close/>
                    <a:moveTo>
                      <a:pt x="318" y="602"/>
                    </a:moveTo>
                    <a:cubicBezTo>
                      <a:pt x="198" y="701"/>
                      <a:pt x="99" y="811"/>
                      <a:pt x="1" y="931"/>
                    </a:cubicBezTo>
                    <a:cubicBezTo>
                      <a:pt x="99" y="821"/>
                      <a:pt x="209" y="701"/>
                      <a:pt x="318" y="602"/>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6"/>
              <p:cNvSpPr/>
              <p:nvPr/>
            </p:nvSpPr>
            <p:spPr>
              <a:xfrm>
                <a:off x="7995406" y="2672586"/>
                <a:ext cx="227426" cy="297492"/>
              </a:xfrm>
              <a:custGeom>
                <a:avLst/>
                <a:gdLst/>
                <a:ahLst/>
                <a:cxnLst/>
                <a:rect l="l" t="t" r="r" b="b"/>
                <a:pathLst>
                  <a:path w="7894" h="10326" extrusionOk="0">
                    <a:moveTo>
                      <a:pt x="7894" y="0"/>
                    </a:moveTo>
                    <a:cubicBezTo>
                      <a:pt x="7861" y="154"/>
                      <a:pt x="7818" y="307"/>
                      <a:pt x="7774" y="460"/>
                    </a:cubicBezTo>
                    <a:cubicBezTo>
                      <a:pt x="7828" y="307"/>
                      <a:pt x="7861" y="154"/>
                      <a:pt x="7894" y="0"/>
                    </a:cubicBezTo>
                    <a:close/>
                    <a:moveTo>
                      <a:pt x="7752" y="515"/>
                    </a:moveTo>
                    <a:cubicBezTo>
                      <a:pt x="7741" y="537"/>
                      <a:pt x="7741" y="548"/>
                      <a:pt x="7730" y="569"/>
                    </a:cubicBezTo>
                    <a:cubicBezTo>
                      <a:pt x="7741" y="548"/>
                      <a:pt x="7752" y="537"/>
                      <a:pt x="7752" y="515"/>
                    </a:cubicBezTo>
                    <a:close/>
                    <a:moveTo>
                      <a:pt x="7686" y="679"/>
                    </a:moveTo>
                    <a:lnTo>
                      <a:pt x="7631" y="788"/>
                    </a:lnTo>
                    <a:cubicBezTo>
                      <a:pt x="7631" y="810"/>
                      <a:pt x="7621" y="822"/>
                      <a:pt x="7609" y="844"/>
                    </a:cubicBezTo>
                    <a:lnTo>
                      <a:pt x="7587" y="898"/>
                    </a:lnTo>
                    <a:lnTo>
                      <a:pt x="7621" y="844"/>
                    </a:lnTo>
                    <a:cubicBezTo>
                      <a:pt x="7621" y="832"/>
                      <a:pt x="7631" y="810"/>
                      <a:pt x="7642" y="788"/>
                    </a:cubicBezTo>
                    <a:lnTo>
                      <a:pt x="7686" y="679"/>
                    </a:lnTo>
                    <a:close/>
                    <a:moveTo>
                      <a:pt x="7587" y="898"/>
                    </a:moveTo>
                    <a:lnTo>
                      <a:pt x="7587" y="898"/>
                    </a:lnTo>
                    <a:cubicBezTo>
                      <a:pt x="7511" y="1041"/>
                      <a:pt x="7434" y="1172"/>
                      <a:pt x="7346" y="1303"/>
                    </a:cubicBezTo>
                    <a:lnTo>
                      <a:pt x="7281" y="1402"/>
                    </a:lnTo>
                    <a:lnTo>
                      <a:pt x="7259" y="1435"/>
                    </a:lnTo>
                    <a:lnTo>
                      <a:pt x="7248" y="1457"/>
                    </a:lnTo>
                    <a:lnTo>
                      <a:pt x="7248" y="1457"/>
                    </a:lnTo>
                    <a:lnTo>
                      <a:pt x="7270" y="1435"/>
                    </a:lnTo>
                    <a:lnTo>
                      <a:pt x="7281" y="1413"/>
                    </a:lnTo>
                    <a:lnTo>
                      <a:pt x="7358" y="1314"/>
                    </a:lnTo>
                    <a:cubicBezTo>
                      <a:pt x="7434" y="1183"/>
                      <a:pt x="7522" y="1041"/>
                      <a:pt x="7587" y="898"/>
                    </a:cubicBezTo>
                    <a:close/>
                    <a:moveTo>
                      <a:pt x="7248" y="1457"/>
                    </a:moveTo>
                    <a:lnTo>
                      <a:pt x="7215" y="1500"/>
                    </a:lnTo>
                    <a:cubicBezTo>
                      <a:pt x="7161" y="1566"/>
                      <a:pt x="7117" y="1632"/>
                      <a:pt x="7062" y="1698"/>
                    </a:cubicBezTo>
                    <a:cubicBezTo>
                      <a:pt x="6964" y="1818"/>
                      <a:pt x="6865" y="1938"/>
                      <a:pt x="6755" y="2048"/>
                    </a:cubicBezTo>
                    <a:lnTo>
                      <a:pt x="6711" y="2092"/>
                    </a:lnTo>
                    <a:lnTo>
                      <a:pt x="6668" y="2136"/>
                    </a:lnTo>
                    <a:lnTo>
                      <a:pt x="6580" y="2223"/>
                    </a:lnTo>
                    <a:lnTo>
                      <a:pt x="6416" y="2387"/>
                    </a:lnTo>
                    <a:cubicBezTo>
                      <a:pt x="6482" y="2333"/>
                      <a:pt x="6536" y="2277"/>
                      <a:pt x="6591" y="2223"/>
                    </a:cubicBezTo>
                    <a:lnTo>
                      <a:pt x="6679" y="2146"/>
                    </a:lnTo>
                    <a:lnTo>
                      <a:pt x="6723" y="2102"/>
                    </a:lnTo>
                    <a:lnTo>
                      <a:pt x="6755" y="2058"/>
                    </a:lnTo>
                    <a:cubicBezTo>
                      <a:pt x="6865" y="1938"/>
                      <a:pt x="6974" y="1818"/>
                      <a:pt x="7073" y="1698"/>
                    </a:cubicBezTo>
                    <a:cubicBezTo>
                      <a:pt x="7117" y="1632"/>
                      <a:pt x="7171" y="1577"/>
                      <a:pt x="7215" y="1511"/>
                    </a:cubicBezTo>
                    <a:lnTo>
                      <a:pt x="7248" y="1457"/>
                    </a:lnTo>
                    <a:close/>
                    <a:moveTo>
                      <a:pt x="6416" y="2387"/>
                    </a:moveTo>
                    <a:lnTo>
                      <a:pt x="6416" y="2387"/>
                    </a:lnTo>
                    <a:cubicBezTo>
                      <a:pt x="6295" y="2496"/>
                      <a:pt x="6175" y="2595"/>
                      <a:pt x="6054" y="2693"/>
                    </a:cubicBezTo>
                    <a:cubicBezTo>
                      <a:pt x="5573" y="3109"/>
                      <a:pt x="5059" y="3482"/>
                      <a:pt x="4577" y="3909"/>
                    </a:cubicBezTo>
                    <a:cubicBezTo>
                      <a:pt x="4456" y="4007"/>
                      <a:pt x="4336" y="4117"/>
                      <a:pt x="4227" y="4216"/>
                    </a:cubicBezTo>
                    <a:lnTo>
                      <a:pt x="4183" y="4260"/>
                    </a:lnTo>
                    <a:lnTo>
                      <a:pt x="4139" y="4303"/>
                    </a:lnTo>
                    <a:lnTo>
                      <a:pt x="4051" y="4380"/>
                    </a:lnTo>
                    <a:lnTo>
                      <a:pt x="3964" y="4467"/>
                    </a:lnTo>
                    <a:cubicBezTo>
                      <a:pt x="3930" y="4489"/>
                      <a:pt x="3909" y="4522"/>
                      <a:pt x="3876" y="4544"/>
                    </a:cubicBezTo>
                    <a:cubicBezTo>
                      <a:pt x="3767" y="4664"/>
                      <a:pt x="3657" y="4774"/>
                      <a:pt x="3548" y="4895"/>
                    </a:cubicBezTo>
                    <a:lnTo>
                      <a:pt x="3383" y="5058"/>
                    </a:lnTo>
                    <a:lnTo>
                      <a:pt x="3219" y="5234"/>
                    </a:lnTo>
                    <a:cubicBezTo>
                      <a:pt x="2792" y="5715"/>
                      <a:pt x="2398" y="6208"/>
                      <a:pt x="2037" y="6734"/>
                    </a:cubicBezTo>
                    <a:lnTo>
                      <a:pt x="1971" y="6832"/>
                    </a:lnTo>
                    <a:lnTo>
                      <a:pt x="1905" y="6931"/>
                    </a:lnTo>
                    <a:lnTo>
                      <a:pt x="1774" y="7128"/>
                    </a:lnTo>
                    <a:lnTo>
                      <a:pt x="1653" y="7336"/>
                    </a:lnTo>
                    <a:lnTo>
                      <a:pt x="1785" y="7139"/>
                    </a:lnTo>
                    <a:lnTo>
                      <a:pt x="1916" y="6942"/>
                    </a:lnTo>
                    <a:lnTo>
                      <a:pt x="1982" y="6843"/>
                    </a:lnTo>
                    <a:lnTo>
                      <a:pt x="2047" y="6744"/>
                    </a:lnTo>
                    <a:cubicBezTo>
                      <a:pt x="2409" y="6219"/>
                      <a:pt x="2803" y="5715"/>
                      <a:pt x="3230" y="5245"/>
                    </a:cubicBezTo>
                    <a:lnTo>
                      <a:pt x="3394" y="5070"/>
                    </a:lnTo>
                    <a:lnTo>
                      <a:pt x="3558" y="4895"/>
                    </a:lnTo>
                    <a:cubicBezTo>
                      <a:pt x="3657" y="4785"/>
                      <a:pt x="3777" y="4676"/>
                      <a:pt x="3887" y="4555"/>
                    </a:cubicBezTo>
                    <a:cubicBezTo>
                      <a:pt x="3920" y="4533"/>
                      <a:pt x="3942" y="4500"/>
                      <a:pt x="3974" y="4479"/>
                    </a:cubicBezTo>
                    <a:lnTo>
                      <a:pt x="4062" y="4391"/>
                    </a:lnTo>
                    <a:lnTo>
                      <a:pt x="4149" y="4314"/>
                    </a:lnTo>
                    <a:lnTo>
                      <a:pt x="4183" y="4270"/>
                    </a:lnTo>
                    <a:cubicBezTo>
                      <a:pt x="4205" y="4260"/>
                      <a:pt x="4215" y="4248"/>
                      <a:pt x="4227" y="4226"/>
                    </a:cubicBezTo>
                    <a:cubicBezTo>
                      <a:pt x="4347" y="4128"/>
                      <a:pt x="4467" y="4019"/>
                      <a:pt x="4587" y="3909"/>
                    </a:cubicBezTo>
                    <a:cubicBezTo>
                      <a:pt x="5069" y="3493"/>
                      <a:pt x="5573" y="3121"/>
                      <a:pt x="6066" y="2705"/>
                    </a:cubicBezTo>
                    <a:cubicBezTo>
                      <a:pt x="6186" y="2606"/>
                      <a:pt x="6307" y="2496"/>
                      <a:pt x="6416" y="2387"/>
                    </a:cubicBezTo>
                    <a:close/>
                    <a:moveTo>
                      <a:pt x="1653" y="7336"/>
                    </a:moveTo>
                    <a:lnTo>
                      <a:pt x="1587" y="7435"/>
                    </a:lnTo>
                    <a:lnTo>
                      <a:pt x="1522" y="7533"/>
                    </a:lnTo>
                    <a:lnTo>
                      <a:pt x="1402" y="7741"/>
                    </a:lnTo>
                    <a:cubicBezTo>
                      <a:pt x="1380" y="7774"/>
                      <a:pt x="1358" y="7807"/>
                      <a:pt x="1347" y="7839"/>
                    </a:cubicBezTo>
                    <a:lnTo>
                      <a:pt x="1281" y="7949"/>
                    </a:lnTo>
                    <a:lnTo>
                      <a:pt x="1227" y="8048"/>
                    </a:lnTo>
                    <a:lnTo>
                      <a:pt x="1193" y="8102"/>
                    </a:lnTo>
                    <a:lnTo>
                      <a:pt x="1171" y="8157"/>
                    </a:lnTo>
                    <a:lnTo>
                      <a:pt x="1062" y="8365"/>
                    </a:lnTo>
                    <a:cubicBezTo>
                      <a:pt x="767" y="8934"/>
                      <a:pt x="504" y="9515"/>
                      <a:pt x="176" y="10051"/>
                    </a:cubicBezTo>
                    <a:cubicBezTo>
                      <a:pt x="120" y="10150"/>
                      <a:pt x="66" y="10238"/>
                      <a:pt x="0" y="10325"/>
                    </a:cubicBezTo>
                    <a:lnTo>
                      <a:pt x="11" y="10325"/>
                    </a:lnTo>
                    <a:cubicBezTo>
                      <a:pt x="66" y="10238"/>
                      <a:pt x="132" y="10150"/>
                      <a:pt x="186" y="10062"/>
                    </a:cubicBezTo>
                    <a:cubicBezTo>
                      <a:pt x="514" y="9515"/>
                      <a:pt x="777" y="8934"/>
                      <a:pt x="1062" y="8376"/>
                    </a:cubicBezTo>
                    <a:lnTo>
                      <a:pt x="1183" y="8157"/>
                    </a:lnTo>
                    <a:lnTo>
                      <a:pt x="1205" y="8113"/>
                    </a:lnTo>
                    <a:lnTo>
                      <a:pt x="1237" y="8058"/>
                    </a:lnTo>
                    <a:lnTo>
                      <a:pt x="1292" y="7949"/>
                    </a:lnTo>
                    <a:lnTo>
                      <a:pt x="1347" y="7851"/>
                    </a:lnTo>
                    <a:cubicBezTo>
                      <a:pt x="1368" y="7817"/>
                      <a:pt x="1390" y="7785"/>
                      <a:pt x="1412" y="7741"/>
                    </a:cubicBezTo>
                    <a:lnTo>
                      <a:pt x="1533" y="7544"/>
                    </a:lnTo>
                    <a:cubicBezTo>
                      <a:pt x="1555" y="7511"/>
                      <a:pt x="1577" y="7478"/>
                      <a:pt x="1599" y="7435"/>
                    </a:cubicBezTo>
                    <a:lnTo>
                      <a:pt x="1653" y="7336"/>
                    </a:ln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9" name="Google Shape;239;p26"/>
            <p:cNvSpPr/>
            <p:nvPr/>
          </p:nvSpPr>
          <p:spPr>
            <a:xfrm>
              <a:off x="5543559" y="3845354"/>
              <a:ext cx="245115" cy="107087"/>
            </a:xfrm>
            <a:custGeom>
              <a:avLst/>
              <a:gdLst/>
              <a:ahLst/>
              <a:cxnLst/>
              <a:rect l="l" t="t" r="r" b="b"/>
              <a:pathLst>
                <a:path w="8508" h="3717" extrusionOk="0">
                  <a:moveTo>
                    <a:pt x="7829" y="0"/>
                  </a:moveTo>
                  <a:cubicBezTo>
                    <a:pt x="7617" y="224"/>
                    <a:pt x="7197" y="286"/>
                    <a:pt x="6768" y="286"/>
                  </a:cubicBezTo>
                  <a:cubicBezTo>
                    <a:pt x="6376" y="286"/>
                    <a:pt x="5976" y="235"/>
                    <a:pt x="5715" y="209"/>
                  </a:cubicBezTo>
                  <a:lnTo>
                    <a:pt x="5715" y="209"/>
                  </a:lnTo>
                  <a:cubicBezTo>
                    <a:pt x="5924" y="231"/>
                    <a:pt x="5496" y="1095"/>
                    <a:pt x="5442" y="1161"/>
                  </a:cubicBezTo>
                  <a:cubicBezTo>
                    <a:pt x="5212" y="1467"/>
                    <a:pt x="5092" y="1489"/>
                    <a:pt x="4720" y="1577"/>
                  </a:cubicBezTo>
                  <a:cubicBezTo>
                    <a:pt x="3745" y="1818"/>
                    <a:pt x="2737" y="1961"/>
                    <a:pt x="1752" y="2146"/>
                  </a:cubicBezTo>
                  <a:cubicBezTo>
                    <a:pt x="1632" y="2168"/>
                    <a:pt x="1501" y="2190"/>
                    <a:pt x="1369" y="2223"/>
                  </a:cubicBezTo>
                  <a:cubicBezTo>
                    <a:pt x="1095" y="2278"/>
                    <a:pt x="832" y="2365"/>
                    <a:pt x="603" y="2518"/>
                  </a:cubicBezTo>
                  <a:cubicBezTo>
                    <a:pt x="263" y="2727"/>
                    <a:pt x="0" y="3121"/>
                    <a:pt x="66" y="3526"/>
                  </a:cubicBezTo>
                  <a:cubicBezTo>
                    <a:pt x="1183" y="3652"/>
                    <a:pt x="2308" y="3716"/>
                    <a:pt x="3434" y="3716"/>
                  </a:cubicBezTo>
                  <a:cubicBezTo>
                    <a:pt x="5134" y="3716"/>
                    <a:pt x="6835" y="3571"/>
                    <a:pt x="8508" y="3274"/>
                  </a:cubicBezTo>
                  <a:cubicBezTo>
                    <a:pt x="8299" y="2223"/>
                    <a:pt x="8223" y="1008"/>
                    <a:pt x="78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6"/>
            <p:cNvSpPr/>
            <p:nvPr/>
          </p:nvSpPr>
          <p:spPr>
            <a:xfrm>
              <a:off x="5545778" y="3922306"/>
              <a:ext cx="245087" cy="29213"/>
            </a:xfrm>
            <a:custGeom>
              <a:avLst/>
              <a:gdLst/>
              <a:ahLst/>
              <a:cxnLst/>
              <a:rect l="l" t="t" r="r" b="b"/>
              <a:pathLst>
                <a:path w="8507" h="1014" extrusionOk="0">
                  <a:moveTo>
                    <a:pt x="8343" y="1"/>
                  </a:moveTo>
                  <a:lnTo>
                    <a:pt x="8343" y="1"/>
                  </a:lnTo>
                  <a:cubicBezTo>
                    <a:pt x="8146" y="176"/>
                    <a:pt x="7872" y="231"/>
                    <a:pt x="7621" y="275"/>
                  </a:cubicBezTo>
                  <a:cubicBezTo>
                    <a:pt x="6186" y="520"/>
                    <a:pt x="4732" y="639"/>
                    <a:pt x="3275" y="639"/>
                  </a:cubicBezTo>
                  <a:cubicBezTo>
                    <a:pt x="2585" y="639"/>
                    <a:pt x="1894" y="612"/>
                    <a:pt x="1205" y="560"/>
                  </a:cubicBezTo>
                  <a:cubicBezTo>
                    <a:pt x="811" y="526"/>
                    <a:pt x="405" y="483"/>
                    <a:pt x="11" y="428"/>
                  </a:cubicBezTo>
                  <a:lnTo>
                    <a:pt x="11" y="428"/>
                  </a:lnTo>
                  <a:cubicBezTo>
                    <a:pt x="11" y="570"/>
                    <a:pt x="0" y="713"/>
                    <a:pt x="22" y="844"/>
                  </a:cubicBezTo>
                  <a:cubicBezTo>
                    <a:pt x="634" y="974"/>
                    <a:pt x="1293" y="1014"/>
                    <a:pt x="1962" y="1014"/>
                  </a:cubicBezTo>
                  <a:cubicBezTo>
                    <a:pt x="2934" y="1014"/>
                    <a:pt x="3927" y="929"/>
                    <a:pt x="4828" y="910"/>
                  </a:cubicBezTo>
                  <a:cubicBezTo>
                    <a:pt x="5748" y="888"/>
                    <a:pt x="6679" y="877"/>
                    <a:pt x="7587" y="789"/>
                  </a:cubicBezTo>
                  <a:cubicBezTo>
                    <a:pt x="7741" y="779"/>
                    <a:pt x="8190" y="800"/>
                    <a:pt x="8310" y="680"/>
                  </a:cubicBezTo>
                  <a:cubicBezTo>
                    <a:pt x="8507" y="504"/>
                    <a:pt x="8222" y="110"/>
                    <a:pt x="83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p:nvPr/>
          </p:nvSpPr>
          <p:spPr>
            <a:xfrm>
              <a:off x="5939726" y="3846939"/>
              <a:ext cx="232526" cy="106972"/>
            </a:xfrm>
            <a:custGeom>
              <a:avLst/>
              <a:gdLst/>
              <a:ahLst/>
              <a:cxnLst/>
              <a:rect l="l" t="t" r="r" b="b"/>
              <a:pathLst>
                <a:path w="8071" h="3713" extrusionOk="0">
                  <a:moveTo>
                    <a:pt x="647" y="0"/>
                  </a:moveTo>
                  <a:cubicBezTo>
                    <a:pt x="275" y="996"/>
                    <a:pt x="209" y="2212"/>
                    <a:pt x="1" y="3274"/>
                  </a:cubicBezTo>
                  <a:cubicBezTo>
                    <a:pt x="1601" y="3566"/>
                    <a:pt x="3228" y="3713"/>
                    <a:pt x="4855" y="3713"/>
                  </a:cubicBezTo>
                  <a:cubicBezTo>
                    <a:pt x="5912" y="3713"/>
                    <a:pt x="6968" y="3651"/>
                    <a:pt x="8015" y="3526"/>
                  </a:cubicBezTo>
                  <a:cubicBezTo>
                    <a:pt x="8070" y="3120"/>
                    <a:pt x="7818" y="2726"/>
                    <a:pt x="7501" y="2507"/>
                  </a:cubicBezTo>
                  <a:cubicBezTo>
                    <a:pt x="7282" y="2365"/>
                    <a:pt x="7030" y="2278"/>
                    <a:pt x="6778" y="2212"/>
                  </a:cubicBezTo>
                  <a:cubicBezTo>
                    <a:pt x="6658" y="2190"/>
                    <a:pt x="6526" y="2157"/>
                    <a:pt x="6406" y="2135"/>
                  </a:cubicBezTo>
                  <a:cubicBezTo>
                    <a:pt x="5475" y="1949"/>
                    <a:pt x="4523" y="1818"/>
                    <a:pt x="3603" y="1577"/>
                  </a:cubicBezTo>
                  <a:cubicBezTo>
                    <a:pt x="3242" y="1489"/>
                    <a:pt x="3132" y="1468"/>
                    <a:pt x="2913" y="1161"/>
                  </a:cubicBezTo>
                  <a:cubicBezTo>
                    <a:pt x="2859" y="1084"/>
                    <a:pt x="2453" y="230"/>
                    <a:pt x="2650" y="208"/>
                  </a:cubicBezTo>
                  <a:lnTo>
                    <a:pt x="2650" y="208"/>
                  </a:lnTo>
                  <a:cubicBezTo>
                    <a:pt x="2409" y="234"/>
                    <a:pt x="2036" y="282"/>
                    <a:pt x="1670" y="282"/>
                  </a:cubicBezTo>
                  <a:cubicBezTo>
                    <a:pt x="1256" y="282"/>
                    <a:pt x="850" y="221"/>
                    <a:pt x="647" y="0"/>
                  </a:cubicBez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6"/>
            <p:cNvSpPr/>
            <p:nvPr/>
          </p:nvSpPr>
          <p:spPr>
            <a:xfrm>
              <a:off x="5937882" y="3923890"/>
              <a:ext cx="232468" cy="29213"/>
            </a:xfrm>
            <a:custGeom>
              <a:avLst/>
              <a:gdLst/>
              <a:ahLst/>
              <a:cxnLst/>
              <a:rect l="l" t="t" r="r" b="b"/>
              <a:pathLst>
                <a:path w="8069" h="1014" extrusionOk="0">
                  <a:moveTo>
                    <a:pt x="152" y="1"/>
                  </a:moveTo>
                  <a:lnTo>
                    <a:pt x="152" y="1"/>
                  </a:lnTo>
                  <a:cubicBezTo>
                    <a:pt x="153" y="2"/>
                    <a:pt x="154" y="2"/>
                    <a:pt x="154" y="3"/>
                  </a:cubicBezTo>
                  <a:lnTo>
                    <a:pt x="154" y="3"/>
                  </a:lnTo>
                  <a:cubicBezTo>
                    <a:pt x="154" y="2"/>
                    <a:pt x="153" y="2"/>
                    <a:pt x="152" y="1"/>
                  </a:cubicBezTo>
                  <a:close/>
                  <a:moveTo>
                    <a:pt x="154" y="3"/>
                  </a:moveTo>
                  <a:cubicBezTo>
                    <a:pt x="258" y="104"/>
                    <a:pt x="0" y="506"/>
                    <a:pt x="186" y="680"/>
                  </a:cubicBezTo>
                  <a:cubicBezTo>
                    <a:pt x="306" y="800"/>
                    <a:pt x="722" y="767"/>
                    <a:pt x="864" y="789"/>
                  </a:cubicBezTo>
                  <a:cubicBezTo>
                    <a:pt x="1740" y="877"/>
                    <a:pt x="2616" y="887"/>
                    <a:pt x="3481" y="909"/>
                  </a:cubicBezTo>
                  <a:cubicBezTo>
                    <a:pt x="4336" y="929"/>
                    <a:pt x="5280" y="1014"/>
                    <a:pt x="6202" y="1014"/>
                  </a:cubicBezTo>
                  <a:cubicBezTo>
                    <a:pt x="6839" y="1014"/>
                    <a:pt x="7466" y="973"/>
                    <a:pt x="8047" y="844"/>
                  </a:cubicBezTo>
                  <a:cubicBezTo>
                    <a:pt x="8069" y="702"/>
                    <a:pt x="8057" y="570"/>
                    <a:pt x="8057" y="428"/>
                  </a:cubicBezTo>
                  <a:lnTo>
                    <a:pt x="8057" y="428"/>
                  </a:lnTo>
                  <a:cubicBezTo>
                    <a:pt x="7674" y="483"/>
                    <a:pt x="7302" y="515"/>
                    <a:pt x="6919" y="548"/>
                  </a:cubicBezTo>
                  <a:cubicBezTo>
                    <a:pt x="6248" y="606"/>
                    <a:pt x="5576" y="636"/>
                    <a:pt x="4903" y="636"/>
                  </a:cubicBezTo>
                  <a:cubicBezTo>
                    <a:pt x="3543" y="636"/>
                    <a:pt x="2183" y="516"/>
                    <a:pt x="843" y="274"/>
                  </a:cubicBezTo>
                  <a:cubicBezTo>
                    <a:pt x="591" y="231"/>
                    <a:pt x="341" y="177"/>
                    <a:pt x="154" y="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6"/>
            <p:cNvSpPr/>
            <p:nvPr/>
          </p:nvSpPr>
          <p:spPr>
            <a:xfrm>
              <a:off x="5523998" y="2892665"/>
              <a:ext cx="567499" cy="289425"/>
            </a:xfrm>
            <a:custGeom>
              <a:avLst/>
              <a:gdLst/>
              <a:ahLst/>
              <a:cxnLst/>
              <a:rect l="l" t="t" r="r" b="b"/>
              <a:pathLst>
                <a:path w="19698" h="10046" extrusionOk="0">
                  <a:moveTo>
                    <a:pt x="15476" y="1"/>
                  </a:moveTo>
                  <a:cubicBezTo>
                    <a:pt x="14888" y="1"/>
                    <a:pt x="14044" y="305"/>
                    <a:pt x="13566" y="387"/>
                  </a:cubicBezTo>
                  <a:cubicBezTo>
                    <a:pt x="12745" y="529"/>
                    <a:pt x="11934" y="715"/>
                    <a:pt x="11102" y="847"/>
                  </a:cubicBezTo>
                  <a:cubicBezTo>
                    <a:pt x="9261" y="1125"/>
                    <a:pt x="7398" y="1351"/>
                    <a:pt x="5535" y="1351"/>
                  </a:cubicBezTo>
                  <a:cubicBezTo>
                    <a:pt x="5493" y="1351"/>
                    <a:pt x="5451" y="1351"/>
                    <a:pt x="5409" y="1350"/>
                  </a:cubicBezTo>
                  <a:cubicBezTo>
                    <a:pt x="5034" y="1350"/>
                    <a:pt x="4657" y="1339"/>
                    <a:pt x="4281" y="1339"/>
                  </a:cubicBezTo>
                  <a:cubicBezTo>
                    <a:pt x="3833" y="1339"/>
                    <a:pt x="3386" y="1355"/>
                    <a:pt x="2946" y="1427"/>
                  </a:cubicBezTo>
                  <a:cubicBezTo>
                    <a:pt x="2124" y="1558"/>
                    <a:pt x="1314" y="1886"/>
                    <a:pt x="789" y="2521"/>
                  </a:cubicBezTo>
                  <a:cubicBezTo>
                    <a:pt x="88" y="3354"/>
                    <a:pt x="0" y="4536"/>
                    <a:pt x="34" y="5620"/>
                  </a:cubicBezTo>
                  <a:cubicBezTo>
                    <a:pt x="56" y="6693"/>
                    <a:pt x="165" y="7766"/>
                    <a:pt x="340" y="8817"/>
                  </a:cubicBezTo>
                  <a:cubicBezTo>
                    <a:pt x="384" y="9091"/>
                    <a:pt x="438" y="9387"/>
                    <a:pt x="647" y="9572"/>
                  </a:cubicBezTo>
                  <a:cubicBezTo>
                    <a:pt x="822" y="9737"/>
                    <a:pt x="1073" y="9791"/>
                    <a:pt x="1304" y="9835"/>
                  </a:cubicBezTo>
                  <a:cubicBezTo>
                    <a:pt x="2183" y="9991"/>
                    <a:pt x="3072" y="10046"/>
                    <a:pt x="3965" y="10046"/>
                  </a:cubicBezTo>
                  <a:cubicBezTo>
                    <a:pt x="5451" y="10046"/>
                    <a:pt x="6947" y="9895"/>
                    <a:pt x="8431" y="9813"/>
                  </a:cubicBezTo>
                  <a:cubicBezTo>
                    <a:pt x="10145" y="9711"/>
                    <a:pt x="11859" y="9704"/>
                    <a:pt x="13567" y="9704"/>
                  </a:cubicBezTo>
                  <a:cubicBezTo>
                    <a:pt x="13866" y="9704"/>
                    <a:pt x="14165" y="9704"/>
                    <a:pt x="14464" y="9704"/>
                  </a:cubicBezTo>
                  <a:cubicBezTo>
                    <a:pt x="14987" y="9709"/>
                    <a:pt x="15512" y="9711"/>
                    <a:pt x="16037" y="9711"/>
                  </a:cubicBezTo>
                  <a:cubicBezTo>
                    <a:pt x="16765" y="9711"/>
                    <a:pt x="17494" y="9706"/>
                    <a:pt x="18219" y="9693"/>
                  </a:cubicBezTo>
                  <a:cubicBezTo>
                    <a:pt x="18613" y="9693"/>
                    <a:pt x="19019" y="9594"/>
                    <a:pt x="19413" y="9562"/>
                  </a:cubicBezTo>
                  <a:cubicBezTo>
                    <a:pt x="19238" y="7624"/>
                    <a:pt x="19697" y="5587"/>
                    <a:pt x="18985" y="3781"/>
                  </a:cubicBezTo>
                  <a:cubicBezTo>
                    <a:pt x="18712" y="3069"/>
                    <a:pt x="18274" y="2445"/>
                    <a:pt x="17792" y="1865"/>
                  </a:cubicBezTo>
                  <a:cubicBezTo>
                    <a:pt x="17759" y="1821"/>
                    <a:pt x="17715" y="1777"/>
                    <a:pt x="17683" y="1733"/>
                  </a:cubicBezTo>
                  <a:cubicBezTo>
                    <a:pt x="17333" y="1339"/>
                    <a:pt x="16971" y="956"/>
                    <a:pt x="16588" y="594"/>
                  </a:cubicBezTo>
                  <a:cubicBezTo>
                    <a:pt x="16358" y="376"/>
                    <a:pt x="16106" y="157"/>
                    <a:pt x="15810" y="47"/>
                  </a:cubicBezTo>
                  <a:cubicBezTo>
                    <a:pt x="15714" y="15"/>
                    <a:pt x="15601" y="1"/>
                    <a:pt x="154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6"/>
            <p:cNvSpPr/>
            <p:nvPr/>
          </p:nvSpPr>
          <p:spPr>
            <a:xfrm>
              <a:off x="5505386" y="2965094"/>
              <a:ext cx="287725" cy="920595"/>
            </a:xfrm>
            <a:custGeom>
              <a:avLst/>
              <a:gdLst/>
              <a:ahLst/>
              <a:cxnLst/>
              <a:rect l="l" t="t" r="r" b="b"/>
              <a:pathLst>
                <a:path w="9987" h="31954" extrusionOk="0">
                  <a:moveTo>
                    <a:pt x="4917" y="0"/>
                  </a:moveTo>
                  <a:cubicBezTo>
                    <a:pt x="4429" y="0"/>
                    <a:pt x="3935" y="94"/>
                    <a:pt x="3471" y="248"/>
                  </a:cubicBezTo>
                  <a:cubicBezTo>
                    <a:pt x="2792" y="479"/>
                    <a:pt x="2147" y="840"/>
                    <a:pt x="1709" y="1398"/>
                  </a:cubicBezTo>
                  <a:cubicBezTo>
                    <a:pt x="1" y="3577"/>
                    <a:pt x="1161" y="7157"/>
                    <a:pt x="1566" y="9610"/>
                  </a:cubicBezTo>
                  <a:cubicBezTo>
                    <a:pt x="1994" y="12139"/>
                    <a:pt x="2410" y="14668"/>
                    <a:pt x="2826" y="17186"/>
                  </a:cubicBezTo>
                  <a:cubicBezTo>
                    <a:pt x="3045" y="18467"/>
                    <a:pt x="3252" y="19748"/>
                    <a:pt x="3690" y="20963"/>
                  </a:cubicBezTo>
                  <a:cubicBezTo>
                    <a:pt x="3921" y="21588"/>
                    <a:pt x="4205" y="22189"/>
                    <a:pt x="4281" y="22846"/>
                  </a:cubicBezTo>
                  <a:cubicBezTo>
                    <a:pt x="4435" y="24073"/>
                    <a:pt x="3899" y="25442"/>
                    <a:pt x="4566" y="26471"/>
                  </a:cubicBezTo>
                  <a:cubicBezTo>
                    <a:pt x="4676" y="26646"/>
                    <a:pt x="4818" y="26810"/>
                    <a:pt x="4873" y="27007"/>
                  </a:cubicBezTo>
                  <a:cubicBezTo>
                    <a:pt x="4982" y="27379"/>
                    <a:pt x="4741" y="27751"/>
                    <a:pt x="4654" y="28135"/>
                  </a:cubicBezTo>
                  <a:cubicBezTo>
                    <a:pt x="4478" y="28912"/>
                    <a:pt x="5070" y="29788"/>
                    <a:pt x="5858" y="29897"/>
                  </a:cubicBezTo>
                  <a:cubicBezTo>
                    <a:pt x="5946" y="29919"/>
                    <a:pt x="5300" y="30489"/>
                    <a:pt x="5267" y="30566"/>
                  </a:cubicBezTo>
                  <a:cubicBezTo>
                    <a:pt x="5103" y="31026"/>
                    <a:pt x="5223" y="31255"/>
                    <a:pt x="5694" y="31452"/>
                  </a:cubicBezTo>
                  <a:cubicBezTo>
                    <a:pt x="6472" y="31783"/>
                    <a:pt x="7316" y="31954"/>
                    <a:pt x="8160" y="31954"/>
                  </a:cubicBezTo>
                  <a:cubicBezTo>
                    <a:pt x="8600" y="31954"/>
                    <a:pt x="9040" y="31907"/>
                    <a:pt x="9471" y="31814"/>
                  </a:cubicBezTo>
                  <a:cubicBezTo>
                    <a:pt x="9570" y="31792"/>
                    <a:pt x="9668" y="31759"/>
                    <a:pt x="9756" y="31704"/>
                  </a:cubicBezTo>
                  <a:cubicBezTo>
                    <a:pt x="9975" y="31551"/>
                    <a:pt x="9986" y="31233"/>
                    <a:pt x="9942" y="30970"/>
                  </a:cubicBezTo>
                  <a:cubicBezTo>
                    <a:pt x="9559" y="28890"/>
                    <a:pt x="9778" y="26678"/>
                    <a:pt x="9734" y="24576"/>
                  </a:cubicBezTo>
                  <a:cubicBezTo>
                    <a:pt x="9701" y="22255"/>
                    <a:pt x="9624" y="19934"/>
                    <a:pt x="9526" y="17613"/>
                  </a:cubicBezTo>
                  <a:cubicBezTo>
                    <a:pt x="9427" y="15522"/>
                    <a:pt x="9296" y="13431"/>
                    <a:pt x="9143" y="11340"/>
                  </a:cubicBezTo>
                  <a:cubicBezTo>
                    <a:pt x="9011" y="9522"/>
                    <a:pt x="8672" y="7759"/>
                    <a:pt x="8628" y="5953"/>
                  </a:cubicBezTo>
                  <a:cubicBezTo>
                    <a:pt x="8595" y="4836"/>
                    <a:pt x="8563" y="3719"/>
                    <a:pt x="8212" y="2668"/>
                  </a:cubicBezTo>
                  <a:cubicBezTo>
                    <a:pt x="7862" y="1617"/>
                    <a:pt x="7139" y="632"/>
                    <a:pt x="6110" y="216"/>
                  </a:cubicBezTo>
                  <a:cubicBezTo>
                    <a:pt x="5731" y="66"/>
                    <a:pt x="5326" y="0"/>
                    <a:pt x="49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6"/>
            <p:cNvSpPr/>
            <p:nvPr/>
          </p:nvSpPr>
          <p:spPr>
            <a:xfrm>
              <a:off x="5562805" y="2993673"/>
              <a:ext cx="3198" cy="1613"/>
            </a:xfrm>
            <a:custGeom>
              <a:avLst/>
              <a:gdLst/>
              <a:ahLst/>
              <a:cxnLst/>
              <a:rect l="l" t="t" r="r" b="b"/>
              <a:pathLst>
                <a:path w="111" h="56" extrusionOk="0">
                  <a:moveTo>
                    <a:pt x="110" y="1"/>
                  </a:moveTo>
                  <a:lnTo>
                    <a:pt x="110" y="1"/>
                  </a:lnTo>
                  <a:cubicBezTo>
                    <a:pt x="66" y="12"/>
                    <a:pt x="33" y="23"/>
                    <a:pt x="11" y="23"/>
                  </a:cubicBezTo>
                  <a:lnTo>
                    <a:pt x="1" y="23"/>
                  </a:lnTo>
                  <a:cubicBezTo>
                    <a:pt x="11" y="34"/>
                    <a:pt x="33" y="45"/>
                    <a:pt x="55" y="56"/>
                  </a:cubicBezTo>
                  <a:lnTo>
                    <a:pt x="110" y="1"/>
                  </a:lnTo>
                  <a:close/>
                </a:path>
              </a:pathLst>
            </a:custGeom>
            <a:solidFill>
              <a:srgbClr val="4A7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6"/>
            <p:cNvSpPr/>
            <p:nvPr/>
          </p:nvSpPr>
          <p:spPr>
            <a:xfrm>
              <a:off x="5673204" y="3826426"/>
              <a:ext cx="1585" cy="2247"/>
            </a:xfrm>
            <a:custGeom>
              <a:avLst/>
              <a:gdLst/>
              <a:ahLst/>
              <a:cxnLst/>
              <a:rect l="l" t="t" r="r" b="b"/>
              <a:pathLst>
                <a:path w="55" h="78" extrusionOk="0">
                  <a:moveTo>
                    <a:pt x="1" y="0"/>
                  </a:moveTo>
                  <a:cubicBezTo>
                    <a:pt x="1" y="22"/>
                    <a:pt x="1" y="56"/>
                    <a:pt x="11" y="77"/>
                  </a:cubicBezTo>
                  <a:cubicBezTo>
                    <a:pt x="33" y="34"/>
                    <a:pt x="55" y="12"/>
                    <a:pt x="33" y="0"/>
                  </a:cubicBezTo>
                  <a:close/>
                </a:path>
              </a:pathLst>
            </a:custGeom>
            <a:solidFill>
              <a:srgbClr val="DAE7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6"/>
            <p:cNvSpPr/>
            <p:nvPr/>
          </p:nvSpPr>
          <p:spPr>
            <a:xfrm>
              <a:off x="5564360" y="2970049"/>
              <a:ext cx="169115" cy="912557"/>
            </a:xfrm>
            <a:custGeom>
              <a:avLst/>
              <a:gdLst/>
              <a:ahLst/>
              <a:cxnLst/>
              <a:rect l="l" t="t" r="r" b="b"/>
              <a:pathLst>
                <a:path w="5870" h="31675" extrusionOk="0">
                  <a:moveTo>
                    <a:pt x="461" y="679"/>
                  </a:moveTo>
                  <a:cubicBezTo>
                    <a:pt x="297" y="745"/>
                    <a:pt x="154" y="799"/>
                    <a:pt x="56" y="821"/>
                  </a:cubicBezTo>
                  <a:lnTo>
                    <a:pt x="1" y="876"/>
                  </a:lnTo>
                  <a:cubicBezTo>
                    <a:pt x="246" y="1025"/>
                    <a:pt x="419" y="1246"/>
                    <a:pt x="549" y="1500"/>
                  </a:cubicBezTo>
                  <a:lnTo>
                    <a:pt x="549" y="1500"/>
                  </a:lnTo>
                  <a:cubicBezTo>
                    <a:pt x="548" y="1496"/>
                    <a:pt x="548" y="1493"/>
                    <a:pt x="548" y="1489"/>
                  </a:cubicBezTo>
                  <a:cubicBezTo>
                    <a:pt x="516" y="1215"/>
                    <a:pt x="483" y="942"/>
                    <a:pt x="461" y="679"/>
                  </a:cubicBezTo>
                  <a:close/>
                  <a:moveTo>
                    <a:pt x="549" y="1500"/>
                  </a:moveTo>
                  <a:cubicBezTo>
                    <a:pt x="550" y="1507"/>
                    <a:pt x="552" y="1515"/>
                    <a:pt x="560" y="1522"/>
                  </a:cubicBezTo>
                  <a:cubicBezTo>
                    <a:pt x="556" y="1514"/>
                    <a:pt x="552" y="1507"/>
                    <a:pt x="549" y="1500"/>
                  </a:cubicBezTo>
                  <a:close/>
                  <a:moveTo>
                    <a:pt x="4249" y="3985"/>
                  </a:moveTo>
                  <a:lnTo>
                    <a:pt x="4271" y="4204"/>
                  </a:lnTo>
                  <a:lnTo>
                    <a:pt x="4282" y="4412"/>
                  </a:lnTo>
                  <a:lnTo>
                    <a:pt x="4260" y="4204"/>
                  </a:lnTo>
                  <a:lnTo>
                    <a:pt x="4249" y="3985"/>
                  </a:lnTo>
                  <a:close/>
                  <a:moveTo>
                    <a:pt x="735" y="3701"/>
                  </a:moveTo>
                  <a:cubicBezTo>
                    <a:pt x="647" y="4599"/>
                    <a:pt x="570" y="5584"/>
                    <a:pt x="1151" y="6251"/>
                  </a:cubicBezTo>
                  <a:cubicBezTo>
                    <a:pt x="1249" y="6153"/>
                    <a:pt x="1348" y="6054"/>
                    <a:pt x="1446" y="5945"/>
                  </a:cubicBezTo>
                  <a:cubicBezTo>
                    <a:pt x="1304" y="5901"/>
                    <a:pt x="1217" y="5693"/>
                    <a:pt x="1173" y="5518"/>
                  </a:cubicBezTo>
                  <a:cubicBezTo>
                    <a:pt x="1161" y="5474"/>
                    <a:pt x="1151" y="5419"/>
                    <a:pt x="1140" y="5375"/>
                  </a:cubicBezTo>
                  <a:cubicBezTo>
                    <a:pt x="932" y="4905"/>
                    <a:pt x="811" y="4303"/>
                    <a:pt x="735" y="3701"/>
                  </a:cubicBezTo>
                  <a:close/>
                  <a:moveTo>
                    <a:pt x="3932" y="0"/>
                  </a:moveTo>
                  <a:lnTo>
                    <a:pt x="3932" y="0"/>
                  </a:lnTo>
                  <a:cubicBezTo>
                    <a:pt x="4118" y="372"/>
                    <a:pt x="4249" y="777"/>
                    <a:pt x="4348" y="1248"/>
                  </a:cubicBezTo>
                  <a:cubicBezTo>
                    <a:pt x="4534" y="2102"/>
                    <a:pt x="4599" y="2978"/>
                    <a:pt x="4852" y="3810"/>
                  </a:cubicBezTo>
                  <a:cubicBezTo>
                    <a:pt x="4862" y="3854"/>
                    <a:pt x="4873" y="3898"/>
                    <a:pt x="4862" y="3942"/>
                  </a:cubicBezTo>
                  <a:cubicBezTo>
                    <a:pt x="4852" y="4040"/>
                    <a:pt x="4796" y="4073"/>
                    <a:pt x="4731" y="4073"/>
                  </a:cubicBezTo>
                  <a:cubicBezTo>
                    <a:pt x="4567" y="4073"/>
                    <a:pt x="4304" y="3865"/>
                    <a:pt x="4249" y="3777"/>
                  </a:cubicBezTo>
                  <a:cubicBezTo>
                    <a:pt x="4249" y="3810"/>
                    <a:pt x="4238" y="3832"/>
                    <a:pt x="4238" y="3865"/>
                  </a:cubicBezTo>
                  <a:lnTo>
                    <a:pt x="4249" y="3985"/>
                  </a:lnTo>
                  <a:lnTo>
                    <a:pt x="4238" y="3920"/>
                  </a:lnTo>
                  <a:lnTo>
                    <a:pt x="4238" y="3920"/>
                  </a:lnTo>
                  <a:cubicBezTo>
                    <a:pt x="4217" y="4467"/>
                    <a:pt x="4249" y="5015"/>
                    <a:pt x="4260" y="5562"/>
                  </a:cubicBezTo>
                  <a:cubicBezTo>
                    <a:pt x="4271" y="5759"/>
                    <a:pt x="4271" y="5967"/>
                    <a:pt x="4227" y="6153"/>
                  </a:cubicBezTo>
                  <a:cubicBezTo>
                    <a:pt x="4205" y="6229"/>
                    <a:pt x="4161" y="6307"/>
                    <a:pt x="4085" y="6328"/>
                  </a:cubicBezTo>
                  <a:cubicBezTo>
                    <a:pt x="4074" y="6328"/>
                    <a:pt x="4074" y="6339"/>
                    <a:pt x="4063" y="6339"/>
                  </a:cubicBezTo>
                  <a:cubicBezTo>
                    <a:pt x="4008" y="6339"/>
                    <a:pt x="3954" y="6307"/>
                    <a:pt x="3920" y="6263"/>
                  </a:cubicBezTo>
                  <a:cubicBezTo>
                    <a:pt x="3888" y="6208"/>
                    <a:pt x="3866" y="6142"/>
                    <a:pt x="3855" y="6076"/>
                  </a:cubicBezTo>
                  <a:cubicBezTo>
                    <a:pt x="3647" y="5135"/>
                    <a:pt x="3647" y="4149"/>
                    <a:pt x="3428" y="3208"/>
                  </a:cubicBezTo>
                  <a:cubicBezTo>
                    <a:pt x="3384" y="3022"/>
                    <a:pt x="3341" y="2835"/>
                    <a:pt x="3242" y="2672"/>
                  </a:cubicBezTo>
                  <a:cubicBezTo>
                    <a:pt x="3144" y="2682"/>
                    <a:pt x="3132" y="2813"/>
                    <a:pt x="3154" y="2912"/>
                  </a:cubicBezTo>
                  <a:cubicBezTo>
                    <a:pt x="3341" y="4161"/>
                    <a:pt x="3560" y="5419"/>
                    <a:pt x="3538" y="6689"/>
                  </a:cubicBezTo>
                  <a:cubicBezTo>
                    <a:pt x="3526" y="6821"/>
                    <a:pt x="3494" y="6985"/>
                    <a:pt x="3363" y="6996"/>
                  </a:cubicBezTo>
                  <a:lnTo>
                    <a:pt x="3351" y="6996"/>
                  </a:lnTo>
                  <a:cubicBezTo>
                    <a:pt x="3242" y="6996"/>
                    <a:pt x="3176" y="6843"/>
                    <a:pt x="3154" y="6723"/>
                  </a:cubicBezTo>
                  <a:cubicBezTo>
                    <a:pt x="2881" y="5474"/>
                    <a:pt x="2837" y="4183"/>
                    <a:pt x="2453" y="2956"/>
                  </a:cubicBezTo>
                  <a:cubicBezTo>
                    <a:pt x="2388" y="2956"/>
                    <a:pt x="2311" y="2945"/>
                    <a:pt x="2234" y="2945"/>
                  </a:cubicBezTo>
                  <a:lnTo>
                    <a:pt x="2224" y="2945"/>
                  </a:lnTo>
                  <a:cubicBezTo>
                    <a:pt x="2202" y="2945"/>
                    <a:pt x="2180" y="2945"/>
                    <a:pt x="2169" y="2967"/>
                  </a:cubicBezTo>
                  <a:cubicBezTo>
                    <a:pt x="2158" y="2978"/>
                    <a:pt x="2158" y="3000"/>
                    <a:pt x="2169" y="3022"/>
                  </a:cubicBezTo>
                  <a:cubicBezTo>
                    <a:pt x="2224" y="3372"/>
                    <a:pt x="2859" y="6635"/>
                    <a:pt x="2793" y="6657"/>
                  </a:cubicBezTo>
                  <a:cubicBezTo>
                    <a:pt x="2760" y="6667"/>
                    <a:pt x="2728" y="6679"/>
                    <a:pt x="2694" y="6679"/>
                  </a:cubicBezTo>
                  <a:cubicBezTo>
                    <a:pt x="2552" y="6679"/>
                    <a:pt x="2421" y="6591"/>
                    <a:pt x="2333" y="6470"/>
                  </a:cubicBezTo>
                  <a:cubicBezTo>
                    <a:pt x="2234" y="6328"/>
                    <a:pt x="2191" y="6153"/>
                    <a:pt x="2147" y="5989"/>
                  </a:cubicBezTo>
                  <a:lnTo>
                    <a:pt x="1490" y="3131"/>
                  </a:lnTo>
                  <a:lnTo>
                    <a:pt x="1490" y="3131"/>
                  </a:lnTo>
                  <a:cubicBezTo>
                    <a:pt x="1457" y="3361"/>
                    <a:pt x="1545" y="5956"/>
                    <a:pt x="1556" y="5956"/>
                  </a:cubicBezTo>
                  <a:lnTo>
                    <a:pt x="1512" y="5956"/>
                  </a:lnTo>
                  <a:cubicBezTo>
                    <a:pt x="1436" y="6317"/>
                    <a:pt x="1599" y="6723"/>
                    <a:pt x="1906" y="6930"/>
                  </a:cubicBezTo>
                  <a:cubicBezTo>
                    <a:pt x="2093" y="7051"/>
                    <a:pt x="2333" y="7105"/>
                    <a:pt x="2497" y="7270"/>
                  </a:cubicBezTo>
                  <a:cubicBezTo>
                    <a:pt x="2618" y="7380"/>
                    <a:pt x="2694" y="7555"/>
                    <a:pt x="2738" y="7719"/>
                  </a:cubicBezTo>
                  <a:cubicBezTo>
                    <a:pt x="3034" y="8835"/>
                    <a:pt x="2268" y="10083"/>
                    <a:pt x="2716" y="11146"/>
                  </a:cubicBezTo>
                  <a:cubicBezTo>
                    <a:pt x="2859" y="11485"/>
                    <a:pt x="3110" y="11759"/>
                    <a:pt x="3275" y="12087"/>
                  </a:cubicBezTo>
                  <a:cubicBezTo>
                    <a:pt x="3866" y="13270"/>
                    <a:pt x="3176" y="14737"/>
                    <a:pt x="2202" y="15623"/>
                  </a:cubicBezTo>
                  <a:cubicBezTo>
                    <a:pt x="1939" y="15864"/>
                    <a:pt x="1633" y="16237"/>
                    <a:pt x="1840" y="16521"/>
                  </a:cubicBezTo>
                  <a:cubicBezTo>
                    <a:pt x="1928" y="16631"/>
                    <a:pt x="2059" y="16675"/>
                    <a:pt x="2191" y="16718"/>
                  </a:cubicBezTo>
                  <a:cubicBezTo>
                    <a:pt x="2552" y="16828"/>
                    <a:pt x="2925" y="16872"/>
                    <a:pt x="3307" y="16872"/>
                  </a:cubicBezTo>
                  <a:cubicBezTo>
                    <a:pt x="3538" y="16872"/>
                    <a:pt x="3779" y="16861"/>
                    <a:pt x="4008" y="16817"/>
                  </a:cubicBezTo>
                  <a:lnTo>
                    <a:pt x="4008" y="16817"/>
                  </a:lnTo>
                  <a:cubicBezTo>
                    <a:pt x="4085" y="17200"/>
                    <a:pt x="3745" y="17518"/>
                    <a:pt x="3461" y="17791"/>
                  </a:cubicBezTo>
                  <a:cubicBezTo>
                    <a:pt x="3187" y="18065"/>
                    <a:pt x="2935" y="18525"/>
                    <a:pt x="3187" y="18820"/>
                  </a:cubicBezTo>
                  <a:cubicBezTo>
                    <a:pt x="3297" y="18952"/>
                    <a:pt x="3439" y="18996"/>
                    <a:pt x="3614" y="18996"/>
                  </a:cubicBezTo>
                  <a:cubicBezTo>
                    <a:pt x="3767" y="18996"/>
                    <a:pt x="3932" y="18963"/>
                    <a:pt x="4107" y="18930"/>
                  </a:cubicBezTo>
                  <a:cubicBezTo>
                    <a:pt x="4271" y="18886"/>
                    <a:pt x="4446" y="18854"/>
                    <a:pt x="4599" y="18854"/>
                  </a:cubicBezTo>
                  <a:cubicBezTo>
                    <a:pt x="4764" y="18854"/>
                    <a:pt x="4906" y="18898"/>
                    <a:pt x="5027" y="19018"/>
                  </a:cubicBezTo>
                  <a:cubicBezTo>
                    <a:pt x="5114" y="19117"/>
                    <a:pt x="5158" y="19248"/>
                    <a:pt x="5180" y="19379"/>
                  </a:cubicBezTo>
                  <a:lnTo>
                    <a:pt x="5180" y="1796"/>
                  </a:lnTo>
                  <a:lnTo>
                    <a:pt x="5869" y="1796"/>
                  </a:lnTo>
                  <a:cubicBezTo>
                    <a:pt x="5475" y="1029"/>
                    <a:pt x="4862" y="361"/>
                    <a:pt x="4063" y="44"/>
                  </a:cubicBezTo>
                  <a:cubicBezTo>
                    <a:pt x="4019" y="33"/>
                    <a:pt x="3976" y="11"/>
                    <a:pt x="3932" y="0"/>
                  </a:cubicBezTo>
                  <a:close/>
                  <a:moveTo>
                    <a:pt x="4436" y="23036"/>
                  </a:moveTo>
                  <a:cubicBezTo>
                    <a:pt x="4556" y="23069"/>
                    <a:pt x="4665" y="23080"/>
                    <a:pt x="4786" y="23090"/>
                  </a:cubicBezTo>
                  <a:cubicBezTo>
                    <a:pt x="4852" y="23090"/>
                    <a:pt x="4906" y="23102"/>
                    <a:pt x="4961" y="23102"/>
                  </a:cubicBezTo>
                  <a:lnTo>
                    <a:pt x="4786" y="23102"/>
                  </a:lnTo>
                  <a:cubicBezTo>
                    <a:pt x="4665" y="23090"/>
                    <a:pt x="4556" y="23069"/>
                    <a:pt x="4436" y="23036"/>
                  </a:cubicBezTo>
                  <a:close/>
                  <a:moveTo>
                    <a:pt x="5180" y="19773"/>
                  </a:moveTo>
                  <a:cubicBezTo>
                    <a:pt x="5103" y="20704"/>
                    <a:pt x="4589" y="21580"/>
                    <a:pt x="3822" y="22095"/>
                  </a:cubicBezTo>
                  <a:cubicBezTo>
                    <a:pt x="3614" y="22226"/>
                    <a:pt x="3373" y="22390"/>
                    <a:pt x="3384" y="22631"/>
                  </a:cubicBezTo>
                  <a:cubicBezTo>
                    <a:pt x="3395" y="22784"/>
                    <a:pt x="3516" y="22905"/>
                    <a:pt x="3636" y="23003"/>
                  </a:cubicBezTo>
                  <a:cubicBezTo>
                    <a:pt x="3986" y="23277"/>
                    <a:pt x="4402" y="23463"/>
                    <a:pt x="4840" y="23528"/>
                  </a:cubicBezTo>
                  <a:cubicBezTo>
                    <a:pt x="4436" y="23803"/>
                    <a:pt x="3942" y="23944"/>
                    <a:pt x="3450" y="23944"/>
                  </a:cubicBezTo>
                  <a:cubicBezTo>
                    <a:pt x="3100" y="23944"/>
                    <a:pt x="2749" y="23868"/>
                    <a:pt x="2431" y="23725"/>
                  </a:cubicBezTo>
                  <a:lnTo>
                    <a:pt x="2431" y="23725"/>
                  </a:lnTo>
                  <a:cubicBezTo>
                    <a:pt x="3001" y="24766"/>
                    <a:pt x="4019" y="25554"/>
                    <a:pt x="5180" y="25861"/>
                  </a:cubicBezTo>
                  <a:lnTo>
                    <a:pt x="5180" y="23102"/>
                  </a:lnTo>
                  <a:lnTo>
                    <a:pt x="4961" y="23102"/>
                  </a:lnTo>
                  <a:cubicBezTo>
                    <a:pt x="5027" y="23102"/>
                    <a:pt x="5081" y="23090"/>
                    <a:pt x="5136" y="23090"/>
                  </a:cubicBezTo>
                  <a:lnTo>
                    <a:pt x="5180" y="23090"/>
                  </a:lnTo>
                  <a:lnTo>
                    <a:pt x="5180" y="19773"/>
                  </a:lnTo>
                  <a:close/>
                  <a:moveTo>
                    <a:pt x="5180" y="25937"/>
                  </a:moveTo>
                  <a:cubicBezTo>
                    <a:pt x="4852" y="26112"/>
                    <a:pt x="4501" y="26255"/>
                    <a:pt x="4139" y="26353"/>
                  </a:cubicBezTo>
                  <a:cubicBezTo>
                    <a:pt x="4315" y="26649"/>
                    <a:pt x="4633" y="26857"/>
                    <a:pt x="4972" y="26901"/>
                  </a:cubicBezTo>
                  <a:cubicBezTo>
                    <a:pt x="4676" y="27109"/>
                    <a:pt x="4304" y="27219"/>
                    <a:pt x="3932" y="27219"/>
                  </a:cubicBezTo>
                  <a:cubicBezTo>
                    <a:pt x="3800" y="27219"/>
                    <a:pt x="3669" y="27207"/>
                    <a:pt x="3538" y="27185"/>
                  </a:cubicBezTo>
                  <a:lnTo>
                    <a:pt x="3538" y="27185"/>
                  </a:lnTo>
                  <a:cubicBezTo>
                    <a:pt x="3789" y="27864"/>
                    <a:pt x="4457" y="28368"/>
                    <a:pt x="5180" y="28455"/>
                  </a:cubicBezTo>
                  <a:lnTo>
                    <a:pt x="5180" y="25937"/>
                  </a:lnTo>
                  <a:close/>
                  <a:moveTo>
                    <a:pt x="5180" y="29540"/>
                  </a:moveTo>
                  <a:cubicBezTo>
                    <a:pt x="4906" y="29638"/>
                    <a:pt x="4633" y="29693"/>
                    <a:pt x="4358" y="29715"/>
                  </a:cubicBezTo>
                  <a:lnTo>
                    <a:pt x="4577" y="29715"/>
                  </a:lnTo>
                  <a:cubicBezTo>
                    <a:pt x="4742" y="29715"/>
                    <a:pt x="4906" y="29715"/>
                    <a:pt x="5071" y="29703"/>
                  </a:cubicBezTo>
                  <a:cubicBezTo>
                    <a:pt x="5103" y="29703"/>
                    <a:pt x="5136" y="29703"/>
                    <a:pt x="5180" y="29693"/>
                  </a:cubicBezTo>
                  <a:lnTo>
                    <a:pt x="5180" y="29540"/>
                  </a:lnTo>
                  <a:close/>
                  <a:moveTo>
                    <a:pt x="3779" y="29715"/>
                  </a:moveTo>
                  <a:lnTo>
                    <a:pt x="3779" y="29725"/>
                  </a:lnTo>
                  <a:lnTo>
                    <a:pt x="3811" y="29725"/>
                  </a:lnTo>
                  <a:cubicBezTo>
                    <a:pt x="3833" y="29737"/>
                    <a:pt x="3811" y="29759"/>
                    <a:pt x="3789" y="29802"/>
                  </a:cubicBezTo>
                  <a:cubicBezTo>
                    <a:pt x="3822" y="30120"/>
                    <a:pt x="4074" y="30394"/>
                    <a:pt x="4370" y="30536"/>
                  </a:cubicBezTo>
                  <a:cubicBezTo>
                    <a:pt x="4621" y="30645"/>
                    <a:pt x="4895" y="30689"/>
                    <a:pt x="5180" y="30711"/>
                  </a:cubicBezTo>
                  <a:lnTo>
                    <a:pt x="5180" y="29715"/>
                  </a:lnTo>
                  <a:lnTo>
                    <a:pt x="5071" y="29715"/>
                  </a:lnTo>
                  <a:cubicBezTo>
                    <a:pt x="4917" y="29725"/>
                    <a:pt x="4764" y="29725"/>
                    <a:pt x="4611" y="29725"/>
                  </a:cubicBezTo>
                  <a:lnTo>
                    <a:pt x="4501" y="29725"/>
                  </a:lnTo>
                  <a:cubicBezTo>
                    <a:pt x="4424" y="29725"/>
                    <a:pt x="4348" y="29725"/>
                    <a:pt x="4271" y="29715"/>
                  </a:cubicBezTo>
                  <a:cubicBezTo>
                    <a:pt x="4205" y="29725"/>
                    <a:pt x="4139" y="29725"/>
                    <a:pt x="4085" y="29725"/>
                  </a:cubicBezTo>
                  <a:cubicBezTo>
                    <a:pt x="3976" y="29725"/>
                    <a:pt x="3877" y="29715"/>
                    <a:pt x="3779" y="29715"/>
                  </a:cubicBezTo>
                  <a:close/>
                  <a:moveTo>
                    <a:pt x="5180" y="30832"/>
                  </a:moveTo>
                  <a:lnTo>
                    <a:pt x="4260" y="31226"/>
                  </a:lnTo>
                  <a:cubicBezTo>
                    <a:pt x="4523" y="31445"/>
                    <a:pt x="4840" y="31598"/>
                    <a:pt x="5180" y="31674"/>
                  </a:cubicBezTo>
                  <a:lnTo>
                    <a:pt x="5180" y="30832"/>
                  </a:ln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6"/>
            <p:cNvSpPr/>
            <p:nvPr/>
          </p:nvSpPr>
          <p:spPr>
            <a:xfrm>
              <a:off x="5849205" y="2951121"/>
              <a:ext cx="245115" cy="923706"/>
            </a:xfrm>
            <a:custGeom>
              <a:avLst/>
              <a:gdLst/>
              <a:ahLst/>
              <a:cxnLst/>
              <a:rect l="l" t="t" r="r" b="b"/>
              <a:pathLst>
                <a:path w="8508" h="32062" extrusionOk="0">
                  <a:moveTo>
                    <a:pt x="4731" y="0"/>
                  </a:moveTo>
                  <a:cubicBezTo>
                    <a:pt x="3286" y="0"/>
                    <a:pt x="2147" y="701"/>
                    <a:pt x="1544" y="1993"/>
                  </a:cubicBezTo>
                  <a:cubicBezTo>
                    <a:pt x="1" y="5343"/>
                    <a:pt x="1303" y="9448"/>
                    <a:pt x="1763" y="12886"/>
                  </a:cubicBezTo>
                  <a:cubicBezTo>
                    <a:pt x="2289" y="16915"/>
                    <a:pt x="2453" y="20988"/>
                    <a:pt x="2223" y="25039"/>
                  </a:cubicBezTo>
                  <a:cubicBezTo>
                    <a:pt x="2201" y="25434"/>
                    <a:pt x="2169" y="25828"/>
                    <a:pt x="2256" y="26211"/>
                  </a:cubicBezTo>
                  <a:cubicBezTo>
                    <a:pt x="2311" y="26463"/>
                    <a:pt x="2410" y="26715"/>
                    <a:pt x="2420" y="26966"/>
                  </a:cubicBezTo>
                  <a:cubicBezTo>
                    <a:pt x="2464" y="27678"/>
                    <a:pt x="1851" y="28401"/>
                    <a:pt x="2157" y="29047"/>
                  </a:cubicBezTo>
                  <a:cubicBezTo>
                    <a:pt x="2223" y="29200"/>
                    <a:pt x="2344" y="29321"/>
                    <a:pt x="2398" y="29474"/>
                  </a:cubicBezTo>
                  <a:cubicBezTo>
                    <a:pt x="2552" y="29835"/>
                    <a:pt x="2388" y="30240"/>
                    <a:pt x="2311" y="30623"/>
                  </a:cubicBezTo>
                  <a:cubicBezTo>
                    <a:pt x="2093" y="31752"/>
                    <a:pt x="3259" y="32062"/>
                    <a:pt x="4511" y="32062"/>
                  </a:cubicBezTo>
                  <a:cubicBezTo>
                    <a:pt x="5531" y="32062"/>
                    <a:pt x="6608" y="31856"/>
                    <a:pt x="7040" y="31718"/>
                  </a:cubicBezTo>
                  <a:cubicBezTo>
                    <a:pt x="7369" y="31609"/>
                    <a:pt x="7731" y="31423"/>
                    <a:pt x="7763" y="31073"/>
                  </a:cubicBezTo>
                  <a:cubicBezTo>
                    <a:pt x="7785" y="30897"/>
                    <a:pt x="7697" y="30733"/>
                    <a:pt x="7632" y="30569"/>
                  </a:cubicBezTo>
                  <a:cubicBezTo>
                    <a:pt x="7380" y="29944"/>
                    <a:pt x="7358" y="29255"/>
                    <a:pt x="7347" y="28576"/>
                  </a:cubicBezTo>
                  <a:cubicBezTo>
                    <a:pt x="7347" y="28292"/>
                    <a:pt x="7347" y="28007"/>
                    <a:pt x="7337" y="27722"/>
                  </a:cubicBezTo>
                  <a:cubicBezTo>
                    <a:pt x="7325" y="26649"/>
                    <a:pt x="7303" y="25565"/>
                    <a:pt x="7468" y="24492"/>
                  </a:cubicBezTo>
                  <a:cubicBezTo>
                    <a:pt x="7544" y="24000"/>
                    <a:pt x="7654" y="23496"/>
                    <a:pt x="7654" y="22992"/>
                  </a:cubicBezTo>
                  <a:cubicBezTo>
                    <a:pt x="7654" y="22653"/>
                    <a:pt x="7599" y="22324"/>
                    <a:pt x="7588" y="21985"/>
                  </a:cubicBezTo>
                  <a:cubicBezTo>
                    <a:pt x="7566" y="21602"/>
                    <a:pt x="7599" y="21207"/>
                    <a:pt x="7621" y="20825"/>
                  </a:cubicBezTo>
                  <a:cubicBezTo>
                    <a:pt x="7796" y="18602"/>
                    <a:pt x="7972" y="16379"/>
                    <a:pt x="8125" y="14156"/>
                  </a:cubicBezTo>
                  <a:cubicBezTo>
                    <a:pt x="8234" y="12679"/>
                    <a:pt x="8344" y="11200"/>
                    <a:pt x="8431" y="9723"/>
                  </a:cubicBezTo>
                  <a:cubicBezTo>
                    <a:pt x="8508" y="8474"/>
                    <a:pt x="8190" y="7183"/>
                    <a:pt x="8190" y="5923"/>
                  </a:cubicBezTo>
                  <a:cubicBezTo>
                    <a:pt x="8190" y="3339"/>
                    <a:pt x="8103" y="0"/>
                    <a:pt x="4731" y="0"/>
                  </a:cubicBezTo>
                  <a:close/>
                </a:path>
              </a:pathLst>
            </a:custGeom>
            <a:solidFill>
              <a:srgbClr val="84B0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6"/>
            <p:cNvSpPr/>
            <p:nvPr/>
          </p:nvSpPr>
          <p:spPr>
            <a:xfrm>
              <a:off x="5894321" y="2975379"/>
              <a:ext cx="23682" cy="32210"/>
            </a:xfrm>
            <a:custGeom>
              <a:avLst/>
              <a:gdLst/>
              <a:ahLst/>
              <a:cxnLst/>
              <a:rect l="l" t="t" r="r" b="b"/>
              <a:pathLst>
                <a:path w="822" h="1118" extrusionOk="0">
                  <a:moveTo>
                    <a:pt x="822" y="1"/>
                  </a:moveTo>
                  <a:cubicBezTo>
                    <a:pt x="449" y="297"/>
                    <a:pt x="165" y="680"/>
                    <a:pt x="0" y="1118"/>
                  </a:cubicBezTo>
                  <a:cubicBezTo>
                    <a:pt x="209" y="669"/>
                    <a:pt x="482" y="297"/>
                    <a:pt x="822" y="1"/>
                  </a:cubicBezTo>
                  <a:close/>
                </a:path>
              </a:pathLst>
            </a:custGeom>
            <a:solidFill>
              <a:srgbClr val="4A7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p:cNvSpPr/>
            <p:nvPr/>
          </p:nvSpPr>
          <p:spPr>
            <a:xfrm>
              <a:off x="5890518" y="2951121"/>
              <a:ext cx="185508" cy="70671"/>
            </a:xfrm>
            <a:custGeom>
              <a:avLst/>
              <a:gdLst/>
              <a:ahLst/>
              <a:cxnLst/>
              <a:rect l="l" t="t" r="r" b="b"/>
              <a:pathLst>
                <a:path w="6439" h="2453" extrusionOk="0">
                  <a:moveTo>
                    <a:pt x="3285" y="0"/>
                  </a:moveTo>
                  <a:cubicBezTo>
                    <a:pt x="2475" y="0"/>
                    <a:pt x="1599" y="307"/>
                    <a:pt x="954" y="843"/>
                  </a:cubicBezTo>
                  <a:cubicBezTo>
                    <a:pt x="614" y="1139"/>
                    <a:pt x="341" y="1511"/>
                    <a:pt x="132" y="1960"/>
                  </a:cubicBezTo>
                  <a:cubicBezTo>
                    <a:pt x="66" y="2113"/>
                    <a:pt x="23" y="2288"/>
                    <a:pt x="1" y="2453"/>
                  </a:cubicBezTo>
                  <a:lnTo>
                    <a:pt x="319" y="2453"/>
                  </a:lnTo>
                  <a:cubicBezTo>
                    <a:pt x="581" y="2332"/>
                    <a:pt x="866" y="2278"/>
                    <a:pt x="1161" y="2278"/>
                  </a:cubicBezTo>
                  <a:cubicBezTo>
                    <a:pt x="1468" y="2278"/>
                    <a:pt x="1774" y="2343"/>
                    <a:pt x="2081" y="2453"/>
                  </a:cubicBezTo>
                  <a:lnTo>
                    <a:pt x="6439" y="2453"/>
                  </a:lnTo>
                  <a:cubicBezTo>
                    <a:pt x="6056" y="1062"/>
                    <a:pt x="5202" y="0"/>
                    <a:pt x="3297" y="0"/>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6"/>
            <p:cNvSpPr/>
            <p:nvPr/>
          </p:nvSpPr>
          <p:spPr>
            <a:xfrm>
              <a:off x="5610485" y="3571659"/>
              <a:ext cx="110371" cy="107807"/>
            </a:xfrm>
            <a:custGeom>
              <a:avLst/>
              <a:gdLst/>
              <a:ahLst/>
              <a:cxnLst/>
              <a:rect l="l" t="t" r="r" b="b"/>
              <a:pathLst>
                <a:path w="3831" h="3742" extrusionOk="0">
                  <a:moveTo>
                    <a:pt x="1" y="0"/>
                  </a:moveTo>
                  <a:lnTo>
                    <a:pt x="1" y="0"/>
                  </a:lnTo>
                  <a:cubicBezTo>
                    <a:pt x="77" y="108"/>
                    <a:pt x="152" y="207"/>
                    <a:pt x="207" y="325"/>
                  </a:cubicBezTo>
                  <a:cubicBezTo>
                    <a:pt x="273" y="435"/>
                    <a:pt x="327" y="556"/>
                    <a:pt x="371" y="676"/>
                  </a:cubicBezTo>
                  <a:cubicBezTo>
                    <a:pt x="458" y="917"/>
                    <a:pt x="524" y="1169"/>
                    <a:pt x="579" y="1420"/>
                  </a:cubicBezTo>
                  <a:lnTo>
                    <a:pt x="611" y="1617"/>
                  </a:lnTo>
                  <a:cubicBezTo>
                    <a:pt x="623" y="1651"/>
                    <a:pt x="633" y="1672"/>
                    <a:pt x="645" y="1705"/>
                  </a:cubicBezTo>
                  <a:lnTo>
                    <a:pt x="655" y="1760"/>
                  </a:lnTo>
                  <a:lnTo>
                    <a:pt x="667" y="1804"/>
                  </a:lnTo>
                  <a:lnTo>
                    <a:pt x="689" y="1848"/>
                  </a:lnTo>
                  <a:cubicBezTo>
                    <a:pt x="689" y="1858"/>
                    <a:pt x="699" y="1880"/>
                    <a:pt x="699" y="1891"/>
                  </a:cubicBezTo>
                  <a:lnTo>
                    <a:pt x="743" y="1979"/>
                  </a:lnTo>
                  <a:cubicBezTo>
                    <a:pt x="743" y="2001"/>
                    <a:pt x="754" y="2011"/>
                    <a:pt x="765" y="2023"/>
                  </a:cubicBezTo>
                  <a:lnTo>
                    <a:pt x="787" y="2067"/>
                  </a:lnTo>
                  <a:lnTo>
                    <a:pt x="809" y="2110"/>
                  </a:lnTo>
                  <a:lnTo>
                    <a:pt x="830" y="2154"/>
                  </a:lnTo>
                  <a:cubicBezTo>
                    <a:pt x="973" y="2373"/>
                    <a:pt x="1148" y="2570"/>
                    <a:pt x="1345" y="2734"/>
                  </a:cubicBezTo>
                  <a:cubicBezTo>
                    <a:pt x="1543" y="2909"/>
                    <a:pt x="1762" y="3052"/>
                    <a:pt x="1991" y="3172"/>
                  </a:cubicBezTo>
                  <a:lnTo>
                    <a:pt x="2068" y="3216"/>
                  </a:lnTo>
                  <a:lnTo>
                    <a:pt x="2156" y="3260"/>
                  </a:lnTo>
                  <a:lnTo>
                    <a:pt x="2199" y="3281"/>
                  </a:lnTo>
                  <a:lnTo>
                    <a:pt x="2243" y="3303"/>
                  </a:lnTo>
                  <a:lnTo>
                    <a:pt x="2331" y="3347"/>
                  </a:lnTo>
                  <a:cubicBezTo>
                    <a:pt x="2451" y="3402"/>
                    <a:pt x="2572" y="3446"/>
                    <a:pt x="2692" y="3490"/>
                  </a:cubicBezTo>
                  <a:cubicBezTo>
                    <a:pt x="2944" y="3577"/>
                    <a:pt x="3195" y="3643"/>
                    <a:pt x="3448" y="3697"/>
                  </a:cubicBezTo>
                  <a:cubicBezTo>
                    <a:pt x="3579" y="3719"/>
                    <a:pt x="3699" y="3731"/>
                    <a:pt x="3830" y="3741"/>
                  </a:cubicBezTo>
                  <a:cubicBezTo>
                    <a:pt x="3699" y="3731"/>
                    <a:pt x="3579" y="3709"/>
                    <a:pt x="3448" y="3687"/>
                  </a:cubicBezTo>
                  <a:cubicBezTo>
                    <a:pt x="3195" y="3643"/>
                    <a:pt x="2944" y="3566"/>
                    <a:pt x="2703" y="3479"/>
                  </a:cubicBezTo>
                  <a:cubicBezTo>
                    <a:pt x="2582" y="3435"/>
                    <a:pt x="2462" y="3391"/>
                    <a:pt x="2341" y="3337"/>
                  </a:cubicBezTo>
                  <a:lnTo>
                    <a:pt x="2254" y="3293"/>
                  </a:lnTo>
                  <a:lnTo>
                    <a:pt x="2210" y="3281"/>
                  </a:lnTo>
                  <a:lnTo>
                    <a:pt x="2166" y="3260"/>
                  </a:lnTo>
                  <a:lnTo>
                    <a:pt x="2079" y="3216"/>
                  </a:lnTo>
                  <a:lnTo>
                    <a:pt x="1991" y="3161"/>
                  </a:lnTo>
                  <a:cubicBezTo>
                    <a:pt x="1762" y="3041"/>
                    <a:pt x="1553" y="2899"/>
                    <a:pt x="1356" y="2723"/>
                  </a:cubicBezTo>
                  <a:cubicBezTo>
                    <a:pt x="1159" y="2559"/>
                    <a:pt x="984" y="2373"/>
                    <a:pt x="842" y="2143"/>
                  </a:cubicBezTo>
                  <a:lnTo>
                    <a:pt x="820" y="2110"/>
                  </a:lnTo>
                  <a:lnTo>
                    <a:pt x="798" y="2067"/>
                  </a:lnTo>
                  <a:lnTo>
                    <a:pt x="776" y="2023"/>
                  </a:lnTo>
                  <a:cubicBezTo>
                    <a:pt x="765" y="2011"/>
                    <a:pt x="754" y="1989"/>
                    <a:pt x="754" y="1979"/>
                  </a:cubicBezTo>
                  <a:lnTo>
                    <a:pt x="710" y="1891"/>
                  </a:lnTo>
                  <a:cubicBezTo>
                    <a:pt x="710" y="1869"/>
                    <a:pt x="699" y="1858"/>
                    <a:pt x="699" y="1848"/>
                  </a:cubicBezTo>
                  <a:lnTo>
                    <a:pt x="677" y="1804"/>
                  </a:lnTo>
                  <a:lnTo>
                    <a:pt x="667" y="1749"/>
                  </a:lnTo>
                  <a:lnTo>
                    <a:pt x="655" y="1705"/>
                  </a:lnTo>
                  <a:cubicBezTo>
                    <a:pt x="645" y="1672"/>
                    <a:pt x="633" y="1639"/>
                    <a:pt x="623" y="1617"/>
                  </a:cubicBezTo>
                  <a:lnTo>
                    <a:pt x="590" y="1420"/>
                  </a:lnTo>
                  <a:cubicBezTo>
                    <a:pt x="524" y="1169"/>
                    <a:pt x="470" y="917"/>
                    <a:pt x="382" y="676"/>
                  </a:cubicBezTo>
                  <a:cubicBezTo>
                    <a:pt x="327" y="556"/>
                    <a:pt x="273" y="435"/>
                    <a:pt x="217" y="325"/>
                  </a:cubicBezTo>
                  <a:cubicBezTo>
                    <a:pt x="152" y="207"/>
                    <a:pt x="77" y="108"/>
                    <a:pt x="1" y="0"/>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p:cNvSpPr/>
            <p:nvPr/>
          </p:nvSpPr>
          <p:spPr>
            <a:xfrm>
              <a:off x="5939121" y="3533630"/>
              <a:ext cx="118582" cy="102045"/>
            </a:xfrm>
            <a:custGeom>
              <a:avLst/>
              <a:gdLst/>
              <a:ahLst/>
              <a:cxnLst/>
              <a:rect l="l" t="t" r="r" b="b"/>
              <a:pathLst>
                <a:path w="4116" h="3542" extrusionOk="0">
                  <a:moveTo>
                    <a:pt x="4115" y="0"/>
                  </a:moveTo>
                  <a:lnTo>
                    <a:pt x="4115" y="0"/>
                  </a:lnTo>
                  <a:cubicBezTo>
                    <a:pt x="4071" y="239"/>
                    <a:pt x="4006" y="487"/>
                    <a:pt x="3919" y="715"/>
                  </a:cubicBezTo>
                  <a:cubicBezTo>
                    <a:pt x="3843" y="956"/>
                    <a:pt x="3744" y="1185"/>
                    <a:pt x="3624" y="1404"/>
                  </a:cubicBezTo>
                  <a:cubicBezTo>
                    <a:pt x="3394" y="1842"/>
                    <a:pt x="3099" y="2258"/>
                    <a:pt x="2737" y="2609"/>
                  </a:cubicBezTo>
                  <a:cubicBezTo>
                    <a:pt x="2562" y="2784"/>
                    <a:pt x="2365" y="2937"/>
                    <a:pt x="2157" y="3080"/>
                  </a:cubicBezTo>
                  <a:cubicBezTo>
                    <a:pt x="2376" y="2949"/>
                    <a:pt x="2562" y="2795"/>
                    <a:pt x="2748" y="2620"/>
                  </a:cubicBezTo>
                  <a:cubicBezTo>
                    <a:pt x="3109" y="2270"/>
                    <a:pt x="3405" y="1854"/>
                    <a:pt x="3635" y="1404"/>
                  </a:cubicBezTo>
                  <a:cubicBezTo>
                    <a:pt x="3744" y="1185"/>
                    <a:pt x="3843" y="956"/>
                    <a:pt x="3931" y="715"/>
                  </a:cubicBezTo>
                  <a:cubicBezTo>
                    <a:pt x="4006" y="487"/>
                    <a:pt x="4071" y="239"/>
                    <a:pt x="4115" y="0"/>
                  </a:cubicBezTo>
                  <a:close/>
                  <a:moveTo>
                    <a:pt x="2157" y="3080"/>
                  </a:moveTo>
                  <a:lnTo>
                    <a:pt x="2157" y="3080"/>
                  </a:lnTo>
                  <a:cubicBezTo>
                    <a:pt x="1949" y="3211"/>
                    <a:pt x="1719" y="3321"/>
                    <a:pt x="1478" y="3397"/>
                  </a:cubicBezTo>
                  <a:cubicBezTo>
                    <a:pt x="1248" y="3485"/>
                    <a:pt x="997" y="3528"/>
                    <a:pt x="744" y="3528"/>
                  </a:cubicBezTo>
                  <a:cubicBezTo>
                    <a:pt x="712" y="3530"/>
                    <a:pt x="679" y="3531"/>
                    <a:pt x="646" y="3531"/>
                  </a:cubicBezTo>
                  <a:cubicBezTo>
                    <a:pt x="428" y="3531"/>
                    <a:pt x="210" y="3498"/>
                    <a:pt x="0" y="3441"/>
                  </a:cubicBezTo>
                  <a:lnTo>
                    <a:pt x="0" y="3441"/>
                  </a:lnTo>
                  <a:cubicBezTo>
                    <a:pt x="217" y="3500"/>
                    <a:pt x="443" y="3541"/>
                    <a:pt x="669" y="3541"/>
                  </a:cubicBezTo>
                  <a:cubicBezTo>
                    <a:pt x="694" y="3541"/>
                    <a:pt x="719" y="3541"/>
                    <a:pt x="744" y="3540"/>
                  </a:cubicBezTo>
                  <a:cubicBezTo>
                    <a:pt x="997" y="3540"/>
                    <a:pt x="1248" y="3485"/>
                    <a:pt x="1489" y="3408"/>
                  </a:cubicBezTo>
                  <a:cubicBezTo>
                    <a:pt x="1719" y="3331"/>
                    <a:pt x="1949" y="3222"/>
                    <a:pt x="2157" y="3080"/>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6"/>
            <p:cNvSpPr/>
            <p:nvPr/>
          </p:nvSpPr>
          <p:spPr>
            <a:xfrm>
              <a:off x="5692133" y="3606894"/>
              <a:ext cx="72255" cy="28954"/>
            </a:xfrm>
            <a:custGeom>
              <a:avLst/>
              <a:gdLst/>
              <a:ahLst/>
              <a:cxnLst/>
              <a:rect l="l" t="t" r="r" b="b"/>
              <a:pathLst>
                <a:path w="2508" h="1005" extrusionOk="0">
                  <a:moveTo>
                    <a:pt x="2507" y="0"/>
                  </a:moveTo>
                  <a:lnTo>
                    <a:pt x="2507" y="0"/>
                  </a:lnTo>
                  <a:cubicBezTo>
                    <a:pt x="2431" y="88"/>
                    <a:pt x="2354" y="187"/>
                    <a:pt x="2278" y="263"/>
                  </a:cubicBezTo>
                  <a:cubicBezTo>
                    <a:pt x="2190" y="350"/>
                    <a:pt x="2103" y="428"/>
                    <a:pt x="2015" y="493"/>
                  </a:cubicBezTo>
                  <a:cubicBezTo>
                    <a:pt x="1818" y="635"/>
                    <a:pt x="1610" y="756"/>
                    <a:pt x="1391" y="832"/>
                  </a:cubicBezTo>
                  <a:cubicBezTo>
                    <a:pt x="1172" y="920"/>
                    <a:pt x="942" y="964"/>
                    <a:pt x="701" y="985"/>
                  </a:cubicBezTo>
                  <a:cubicBezTo>
                    <a:pt x="646" y="991"/>
                    <a:pt x="589" y="994"/>
                    <a:pt x="530" y="994"/>
                  </a:cubicBezTo>
                  <a:cubicBezTo>
                    <a:pt x="471" y="994"/>
                    <a:pt x="411" y="991"/>
                    <a:pt x="351" y="985"/>
                  </a:cubicBezTo>
                  <a:cubicBezTo>
                    <a:pt x="230" y="975"/>
                    <a:pt x="121" y="964"/>
                    <a:pt x="1" y="931"/>
                  </a:cubicBezTo>
                  <a:lnTo>
                    <a:pt x="1" y="931"/>
                  </a:lnTo>
                  <a:cubicBezTo>
                    <a:pt x="121" y="964"/>
                    <a:pt x="230" y="985"/>
                    <a:pt x="351" y="997"/>
                  </a:cubicBezTo>
                  <a:cubicBezTo>
                    <a:pt x="411" y="1002"/>
                    <a:pt x="471" y="1005"/>
                    <a:pt x="531" y="1005"/>
                  </a:cubicBezTo>
                  <a:cubicBezTo>
                    <a:pt x="592" y="1005"/>
                    <a:pt x="652" y="1002"/>
                    <a:pt x="712" y="997"/>
                  </a:cubicBezTo>
                  <a:cubicBezTo>
                    <a:pt x="942" y="985"/>
                    <a:pt x="1172" y="931"/>
                    <a:pt x="1402" y="844"/>
                  </a:cubicBezTo>
                  <a:cubicBezTo>
                    <a:pt x="1621" y="766"/>
                    <a:pt x="1828" y="646"/>
                    <a:pt x="2015" y="504"/>
                  </a:cubicBezTo>
                  <a:cubicBezTo>
                    <a:pt x="2113" y="438"/>
                    <a:pt x="2201" y="350"/>
                    <a:pt x="2278" y="274"/>
                  </a:cubicBezTo>
                  <a:cubicBezTo>
                    <a:pt x="2365" y="187"/>
                    <a:pt x="2442" y="88"/>
                    <a:pt x="2507" y="0"/>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6"/>
            <p:cNvSpPr/>
            <p:nvPr/>
          </p:nvSpPr>
          <p:spPr>
            <a:xfrm>
              <a:off x="5665080" y="3452645"/>
              <a:ext cx="84500" cy="53010"/>
            </a:xfrm>
            <a:custGeom>
              <a:avLst/>
              <a:gdLst/>
              <a:ahLst/>
              <a:cxnLst/>
              <a:rect l="l" t="t" r="r" b="b"/>
              <a:pathLst>
                <a:path w="2933" h="1840" extrusionOk="0">
                  <a:moveTo>
                    <a:pt x="2932" y="1"/>
                  </a:moveTo>
                  <a:cubicBezTo>
                    <a:pt x="2877" y="154"/>
                    <a:pt x="2811" y="296"/>
                    <a:pt x="2735" y="427"/>
                  </a:cubicBezTo>
                  <a:cubicBezTo>
                    <a:pt x="2658" y="559"/>
                    <a:pt x="2570" y="690"/>
                    <a:pt x="2472" y="811"/>
                  </a:cubicBezTo>
                  <a:cubicBezTo>
                    <a:pt x="2275" y="1040"/>
                    <a:pt x="2034" y="1249"/>
                    <a:pt x="1772" y="1413"/>
                  </a:cubicBezTo>
                  <a:cubicBezTo>
                    <a:pt x="1509" y="1566"/>
                    <a:pt x="1224" y="1697"/>
                    <a:pt x="918" y="1763"/>
                  </a:cubicBezTo>
                  <a:cubicBezTo>
                    <a:pt x="764" y="1796"/>
                    <a:pt x="611" y="1818"/>
                    <a:pt x="458" y="1829"/>
                  </a:cubicBezTo>
                  <a:cubicBezTo>
                    <a:pt x="416" y="1832"/>
                    <a:pt x="375" y="1833"/>
                    <a:pt x="334" y="1833"/>
                  </a:cubicBezTo>
                  <a:cubicBezTo>
                    <a:pt x="223" y="1833"/>
                    <a:pt x="112" y="1823"/>
                    <a:pt x="0" y="1807"/>
                  </a:cubicBezTo>
                  <a:lnTo>
                    <a:pt x="0" y="1807"/>
                  </a:lnTo>
                  <a:cubicBezTo>
                    <a:pt x="153" y="1829"/>
                    <a:pt x="305" y="1840"/>
                    <a:pt x="458" y="1840"/>
                  </a:cubicBezTo>
                  <a:cubicBezTo>
                    <a:pt x="611" y="1829"/>
                    <a:pt x="764" y="1807"/>
                    <a:pt x="918" y="1774"/>
                  </a:cubicBezTo>
                  <a:cubicBezTo>
                    <a:pt x="1224" y="1709"/>
                    <a:pt x="1509" y="1588"/>
                    <a:pt x="1782" y="1424"/>
                  </a:cubicBezTo>
                  <a:cubicBezTo>
                    <a:pt x="2045" y="1259"/>
                    <a:pt x="2286" y="1052"/>
                    <a:pt x="2483" y="811"/>
                  </a:cubicBezTo>
                  <a:cubicBezTo>
                    <a:pt x="2582" y="690"/>
                    <a:pt x="2669" y="559"/>
                    <a:pt x="2746" y="427"/>
                  </a:cubicBezTo>
                  <a:cubicBezTo>
                    <a:pt x="2823" y="296"/>
                    <a:pt x="2877" y="154"/>
                    <a:pt x="2932" y="1"/>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p:cNvSpPr/>
            <p:nvPr/>
          </p:nvSpPr>
          <p:spPr>
            <a:xfrm>
              <a:off x="6002186" y="3375867"/>
              <a:ext cx="84500" cy="52636"/>
            </a:xfrm>
            <a:custGeom>
              <a:avLst/>
              <a:gdLst/>
              <a:ahLst/>
              <a:cxnLst/>
              <a:rect l="l" t="t" r="r" b="b"/>
              <a:pathLst>
                <a:path w="2933" h="1827" extrusionOk="0">
                  <a:moveTo>
                    <a:pt x="2932" y="0"/>
                  </a:moveTo>
                  <a:cubicBezTo>
                    <a:pt x="2879" y="140"/>
                    <a:pt x="2814" y="281"/>
                    <a:pt x="2738" y="410"/>
                  </a:cubicBezTo>
                  <a:cubicBezTo>
                    <a:pt x="2662" y="542"/>
                    <a:pt x="2574" y="673"/>
                    <a:pt x="2475" y="793"/>
                  </a:cubicBezTo>
                  <a:cubicBezTo>
                    <a:pt x="2574" y="683"/>
                    <a:pt x="2662" y="552"/>
                    <a:pt x="2738" y="421"/>
                  </a:cubicBezTo>
                  <a:cubicBezTo>
                    <a:pt x="2814" y="281"/>
                    <a:pt x="2879" y="140"/>
                    <a:pt x="2932" y="0"/>
                  </a:cubicBezTo>
                  <a:close/>
                  <a:moveTo>
                    <a:pt x="2475" y="793"/>
                  </a:moveTo>
                  <a:cubicBezTo>
                    <a:pt x="2278" y="1034"/>
                    <a:pt x="2037" y="1231"/>
                    <a:pt x="1774" y="1396"/>
                  </a:cubicBezTo>
                  <a:cubicBezTo>
                    <a:pt x="1511" y="1559"/>
                    <a:pt x="1216" y="1680"/>
                    <a:pt x="920" y="1746"/>
                  </a:cubicBezTo>
                  <a:cubicBezTo>
                    <a:pt x="767" y="1778"/>
                    <a:pt x="614" y="1812"/>
                    <a:pt x="460" y="1812"/>
                  </a:cubicBezTo>
                  <a:cubicBezTo>
                    <a:pt x="398" y="1816"/>
                    <a:pt x="335" y="1818"/>
                    <a:pt x="272" y="1818"/>
                  </a:cubicBezTo>
                  <a:cubicBezTo>
                    <a:pt x="182" y="1818"/>
                    <a:pt x="91" y="1813"/>
                    <a:pt x="1" y="1800"/>
                  </a:cubicBezTo>
                  <a:lnTo>
                    <a:pt x="1" y="1800"/>
                  </a:lnTo>
                  <a:cubicBezTo>
                    <a:pt x="113" y="1816"/>
                    <a:pt x="225" y="1827"/>
                    <a:pt x="336" y="1827"/>
                  </a:cubicBezTo>
                  <a:cubicBezTo>
                    <a:pt x="378" y="1827"/>
                    <a:pt x="419" y="1825"/>
                    <a:pt x="460" y="1822"/>
                  </a:cubicBezTo>
                  <a:cubicBezTo>
                    <a:pt x="614" y="1812"/>
                    <a:pt x="767" y="1790"/>
                    <a:pt x="920" y="1756"/>
                  </a:cubicBezTo>
                  <a:cubicBezTo>
                    <a:pt x="1227" y="1691"/>
                    <a:pt x="1511" y="1571"/>
                    <a:pt x="1774" y="1406"/>
                  </a:cubicBezTo>
                  <a:cubicBezTo>
                    <a:pt x="2048" y="1242"/>
                    <a:pt x="2278" y="1034"/>
                    <a:pt x="2475" y="793"/>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p:nvPr/>
          </p:nvSpPr>
          <p:spPr>
            <a:xfrm>
              <a:off x="5631257" y="3717928"/>
              <a:ext cx="122097" cy="43705"/>
            </a:xfrm>
            <a:custGeom>
              <a:avLst/>
              <a:gdLst/>
              <a:ahLst/>
              <a:cxnLst/>
              <a:rect l="l" t="t" r="r" b="b"/>
              <a:pathLst>
                <a:path w="4238" h="1517" extrusionOk="0">
                  <a:moveTo>
                    <a:pt x="0" y="0"/>
                  </a:moveTo>
                  <a:lnTo>
                    <a:pt x="0" y="0"/>
                  </a:lnTo>
                  <a:cubicBezTo>
                    <a:pt x="44" y="219"/>
                    <a:pt x="131" y="428"/>
                    <a:pt x="263" y="603"/>
                  </a:cubicBezTo>
                  <a:cubicBezTo>
                    <a:pt x="394" y="778"/>
                    <a:pt x="559" y="942"/>
                    <a:pt x="734" y="1062"/>
                  </a:cubicBezTo>
                  <a:cubicBezTo>
                    <a:pt x="920" y="1194"/>
                    <a:pt x="1117" y="1292"/>
                    <a:pt x="1325" y="1369"/>
                  </a:cubicBezTo>
                  <a:cubicBezTo>
                    <a:pt x="1544" y="1435"/>
                    <a:pt x="1763" y="1479"/>
                    <a:pt x="1982" y="1500"/>
                  </a:cubicBezTo>
                  <a:cubicBezTo>
                    <a:pt x="2092" y="1511"/>
                    <a:pt x="2201" y="1517"/>
                    <a:pt x="2311" y="1517"/>
                  </a:cubicBezTo>
                  <a:cubicBezTo>
                    <a:pt x="2420" y="1517"/>
                    <a:pt x="2530" y="1511"/>
                    <a:pt x="2639" y="1500"/>
                  </a:cubicBezTo>
                  <a:cubicBezTo>
                    <a:pt x="2858" y="1489"/>
                    <a:pt x="3077" y="1457"/>
                    <a:pt x="3296" y="1423"/>
                  </a:cubicBezTo>
                  <a:cubicBezTo>
                    <a:pt x="3515" y="1380"/>
                    <a:pt x="3734" y="1336"/>
                    <a:pt x="3941" y="1260"/>
                  </a:cubicBezTo>
                  <a:cubicBezTo>
                    <a:pt x="4051" y="1216"/>
                    <a:pt x="4150" y="1172"/>
                    <a:pt x="4238" y="1106"/>
                  </a:cubicBezTo>
                  <a:lnTo>
                    <a:pt x="4238" y="1106"/>
                  </a:lnTo>
                  <a:cubicBezTo>
                    <a:pt x="4139" y="1161"/>
                    <a:pt x="4040" y="1216"/>
                    <a:pt x="3941" y="1248"/>
                  </a:cubicBezTo>
                  <a:cubicBezTo>
                    <a:pt x="3734" y="1325"/>
                    <a:pt x="3515" y="1369"/>
                    <a:pt x="3296" y="1413"/>
                  </a:cubicBezTo>
                  <a:cubicBezTo>
                    <a:pt x="3077" y="1445"/>
                    <a:pt x="2858" y="1479"/>
                    <a:pt x="2639" y="1489"/>
                  </a:cubicBezTo>
                  <a:cubicBezTo>
                    <a:pt x="2530" y="1495"/>
                    <a:pt x="2420" y="1498"/>
                    <a:pt x="2311" y="1498"/>
                  </a:cubicBezTo>
                  <a:cubicBezTo>
                    <a:pt x="2201" y="1498"/>
                    <a:pt x="2092" y="1495"/>
                    <a:pt x="1982" y="1489"/>
                  </a:cubicBezTo>
                  <a:cubicBezTo>
                    <a:pt x="1763" y="1467"/>
                    <a:pt x="1544" y="1423"/>
                    <a:pt x="1336" y="1358"/>
                  </a:cubicBezTo>
                  <a:cubicBezTo>
                    <a:pt x="1128" y="1281"/>
                    <a:pt x="920" y="1182"/>
                    <a:pt x="744" y="1062"/>
                  </a:cubicBezTo>
                  <a:cubicBezTo>
                    <a:pt x="559" y="931"/>
                    <a:pt x="394" y="778"/>
                    <a:pt x="274" y="603"/>
                  </a:cubicBezTo>
                  <a:cubicBezTo>
                    <a:pt x="143" y="416"/>
                    <a:pt x="44" y="219"/>
                    <a:pt x="0" y="0"/>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a:off x="5928375" y="3706461"/>
              <a:ext cx="131143" cy="70469"/>
            </a:xfrm>
            <a:custGeom>
              <a:avLst/>
              <a:gdLst/>
              <a:ahLst/>
              <a:cxnLst/>
              <a:rect l="l" t="t" r="r" b="b"/>
              <a:pathLst>
                <a:path w="4552" h="2446" extrusionOk="0">
                  <a:moveTo>
                    <a:pt x="44" y="1898"/>
                  </a:moveTo>
                  <a:cubicBezTo>
                    <a:pt x="22" y="1931"/>
                    <a:pt x="12" y="1953"/>
                    <a:pt x="12" y="1986"/>
                  </a:cubicBezTo>
                  <a:cubicBezTo>
                    <a:pt x="12" y="1953"/>
                    <a:pt x="34" y="1931"/>
                    <a:pt x="44" y="1898"/>
                  </a:cubicBezTo>
                  <a:close/>
                  <a:moveTo>
                    <a:pt x="12" y="1986"/>
                  </a:moveTo>
                  <a:lnTo>
                    <a:pt x="12" y="1986"/>
                  </a:lnTo>
                  <a:cubicBezTo>
                    <a:pt x="1" y="2052"/>
                    <a:pt x="1" y="2106"/>
                    <a:pt x="22" y="2172"/>
                  </a:cubicBezTo>
                  <a:cubicBezTo>
                    <a:pt x="12" y="2106"/>
                    <a:pt x="1" y="2052"/>
                    <a:pt x="12" y="1986"/>
                  </a:cubicBezTo>
                  <a:close/>
                  <a:moveTo>
                    <a:pt x="4552" y="0"/>
                  </a:moveTo>
                  <a:cubicBezTo>
                    <a:pt x="4443" y="217"/>
                    <a:pt x="4313" y="422"/>
                    <a:pt x="4161" y="617"/>
                  </a:cubicBezTo>
                  <a:cubicBezTo>
                    <a:pt x="4019" y="814"/>
                    <a:pt x="3844" y="989"/>
                    <a:pt x="3657" y="1154"/>
                  </a:cubicBezTo>
                  <a:cubicBezTo>
                    <a:pt x="3482" y="1318"/>
                    <a:pt x="3285" y="1471"/>
                    <a:pt x="3078" y="1602"/>
                  </a:cubicBezTo>
                  <a:cubicBezTo>
                    <a:pt x="2869" y="1734"/>
                    <a:pt x="2650" y="1855"/>
                    <a:pt x="2431" y="1953"/>
                  </a:cubicBezTo>
                  <a:cubicBezTo>
                    <a:pt x="2202" y="2062"/>
                    <a:pt x="1971" y="2139"/>
                    <a:pt x="1742" y="2216"/>
                  </a:cubicBezTo>
                  <a:cubicBezTo>
                    <a:pt x="1501" y="2293"/>
                    <a:pt x="1260" y="2347"/>
                    <a:pt x="1019" y="2380"/>
                  </a:cubicBezTo>
                  <a:cubicBezTo>
                    <a:pt x="898" y="2402"/>
                    <a:pt x="778" y="2424"/>
                    <a:pt x="658" y="2424"/>
                  </a:cubicBezTo>
                  <a:cubicBezTo>
                    <a:pt x="614" y="2428"/>
                    <a:pt x="569" y="2430"/>
                    <a:pt x="523" y="2430"/>
                  </a:cubicBezTo>
                  <a:cubicBezTo>
                    <a:pt x="444" y="2430"/>
                    <a:pt x="362" y="2423"/>
                    <a:pt x="285" y="2402"/>
                  </a:cubicBezTo>
                  <a:cubicBezTo>
                    <a:pt x="231" y="2391"/>
                    <a:pt x="176" y="2358"/>
                    <a:pt x="132" y="2314"/>
                  </a:cubicBezTo>
                  <a:cubicBezTo>
                    <a:pt x="78" y="2282"/>
                    <a:pt x="45" y="2228"/>
                    <a:pt x="23" y="2173"/>
                  </a:cubicBezTo>
                  <a:lnTo>
                    <a:pt x="23" y="2173"/>
                  </a:lnTo>
                  <a:cubicBezTo>
                    <a:pt x="45" y="2228"/>
                    <a:pt x="78" y="2282"/>
                    <a:pt x="121" y="2325"/>
                  </a:cubicBezTo>
                  <a:cubicBezTo>
                    <a:pt x="176" y="2358"/>
                    <a:pt x="231" y="2391"/>
                    <a:pt x="285" y="2413"/>
                  </a:cubicBezTo>
                  <a:cubicBezTo>
                    <a:pt x="351" y="2424"/>
                    <a:pt x="406" y="2434"/>
                    <a:pt x="472" y="2446"/>
                  </a:cubicBezTo>
                  <a:cubicBezTo>
                    <a:pt x="538" y="2446"/>
                    <a:pt x="592" y="2446"/>
                    <a:pt x="658" y="2434"/>
                  </a:cubicBezTo>
                  <a:cubicBezTo>
                    <a:pt x="778" y="2424"/>
                    <a:pt x="898" y="2413"/>
                    <a:pt x="1019" y="2391"/>
                  </a:cubicBezTo>
                  <a:cubicBezTo>
                    <a:pt x="1271" y="2358"/>
                    <a:pt x="1511" y="2303"/>
                    <a:pt x="1742" y="2227"/>
                  </a:cubicBezTo>
                  <a:cubicBezTo>
                    <a:pt x="1983" y="2161"/>
                    <a:pt x="2212" y="2074"/>
                    <a:pt x="2431" y="1964"/>
                  </a:cubicBezTo>
                  <a:cubicBezTo>
                    <a:pt x="2662" y="1865"/>
                    <a:pt x="2881" y="1745"/>
                    <a:pt x="3078" y="1614"/>
                  </a:cubicBezTo>
                  <a:cubicBezTo>
                    <a:pt x="3285" y="1482"/>
                    <a:pt x="3482" y="1329"/>
                    <a:pt x="3669" y="1164"/>
                  </a:cubicBezTo>
                  <a:cubicBezTo>
                    <a:pt x="3855" y="1001"/>
                    <a:pt x="4019" y="814"/>
                    <a:pt x="4172" y="617"/>
                  </a:cubicBezTo>
                  <a:cubicBezTo>
                    <a:pt x="4313" y="422"/>
                    <a:pt x="4443" y="217"/>
                    <a:pt x="4552" y="0"/>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a:off x="5914863" y="3784680"/>
              <a:ext cx="128982" cy="43388"/>
            </a:xfrm>
            <a:custGeom>
              <a:avLst/>
              <a:gdLst/>
              <a:ahLst/>
              <a:cxnLst/>
              <a:rect l="l" t="t" r="r" b="b"/>
              <a:pathLst>
                <a:path w="4477" h="1506" extrusionOk="0">
                  <a:moveTo>
                    <a:pt x="1" y="0"/>
                  </a:moveTo>
                  <a:lnTo>
                    <a:pt x="1" y="0"/>
                  </a:lnTo>
                  <a:cubicBezTo>
                    <a:pt x="45" y="217"/>
                    <a:pt x="142" y="412"/>
                    <a:pt x="262" y="595"/>
                  </a:cubicBezTo>
                  <a:cubicBezTo>
                    <a:pt x="393" y="771"/>
                    <a:pt x="557" y="924"/>
                    <a:pt x="744" y="1055"/>
                  </a:cubicBezTo>
                  <a:cubicBezTo>
                    <a:pt x="919" y="1187"/>
                    <a:pt x="1116" y="1286"/>
                    <a:pt x="1335" y="1351"/>
                  </a:cubicBezTo>
                  <a:cubicBezTo>
                    <a:pt x="1543" y="1427"/>
                    <a:pt x="1762" y="1471"/>
                    <a:pt x="1980" y="1493"/>
                  </a:cubicBezTo>
                  <a:cubicBezTo>
                    <a:pt x="2074" y="1502"/>
                    <a:pt x="2167" y="1506"/>
                    <a:pt x="2261" y="1506"/>
                  </a:cubicBezTo>
                  <a:cubicBezTo>
                    <a:pt x="2388" y="1506"/>
                    <a:pt x="2517" y="1500"/>
                    <a:pt x="2649" y="1493"/>
                  </a:cubicBezTo>
                  <a:cubicBezTo>
                    <a:pt x="2868" y="1483"/>
                    <a:pt x="3087" y="1449"/>
                    <a:pt x="3306" y="1417"/>
                  </a:cubicBezTo>
                  <a:cubicBezTo>
                    <a:pt x="3525" y="1373"/>
                    <a:pt x="3744" y="1329"/>
                    <a:pt x="3941" y="1252"/>
                  </a:cubicBezTo>
                  <a:cubicBezTo>
                    <a:pt x="4050" y="1208"/>
                    <a:pt x="4148" y="1154"/>
                    <a:pt x="4236" y="1099"/>
                  </a:cubicBezTo>
                  <a:cubicBezTo>
                    <a:pt x="4335" y="1033"/>
                    <a:pt x="4411" y="957"/>
                    <a:pt x="4477" y="870"/>
                  </a:cubicBezTo>
                  <a:lnTo>
                    <a:pt x="4477" y="870"/>
                  </a:lnTo>
                  <a:cubicBezTo>
                    <a:pt x="4411" y="957"/>
                    <a:pt x="4323" y="1033"/>
                    <a:pt x="4236" y="1089"/>
                  </a:cubicBezTo>
                  <a:cubicBezTo>
                    <a:pt x="4148" y="1154"/>
                    <a:pt x="4050" y="1208"/>
                    <a:pt x="3941" y="1242"/>
                  </a:cubicBezTo>
                  <a:cubicBezTo>
                    <a:pt x="3732" y="1318"/>
                    <a:pt x="3513" y="1362"/>
                    <a:pt x="3306" y="1406"/>
                  </a:cubicBezTo>
                  <a:cubicBezTo>
                    <a:pt x="3087" y="1439"/>
                    <a:pt x="2868" y="1471"/>
                    <a:pt x="2637" y="1483"/>
                  </a:cubicBezTo>
                  <a:cubicBezTo>
                    <a:pt x="2548" y="1487"/>
                    <a:pt x="2458" y="1489"/>
                    <a:pt x="2369" y="1489"/>
                  </a:cubicBezTo>
                  <a:cubicBezTo>
                    <a:pt x="2239" y="1489"/>
                    <a:pt x="2110" y="1484"/>
                    <a:pt x="1980" y="1471"/>
                  </a:cubicBezTo>
                  <a:cubicBezTo>
                    <a:pt x="1762" y="1449"/>
                    <a:pt x="1543" y="1417"/>
                    <a:pt x="1335" y="1340"/>
                  </a:cubicBezTo>
                  <a:cubicBezTo>
                    <a:pt x="1127" y="1274"/>
                    <a:pt x="929" y="1176"/>
                    <a:pt x="744" y="1045"/>
                  </a:cubicBezTo>
                  <a:cubicBezTo>
                    <a:pt x="569" y="924"/>
                    <a:pt x="404" y="771"/>
                    <a:pt x="273" y="585"/>
                  </a:cubicBezTo>
                  <a:cubicBezTo>
                    <a:pt x="142" y="411"/>
                    <a:pt x="45" y="217"/>
                    <a:pt x="1" y="0"/>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5713942" y="3719800"/>
              <a:ext cx="42869" cy="11294"/>
            </a:xfrm>
            <a:custGeom>
              <a:avLst/>
              <a:gdLst/>
              <a:ahLst/>
              <a:cxnLst/>
              <a:rect l="l" t="t" r="r" b="b"/>
              <a:pathLst>
                <a:path w="1488" h="392" extrusionOk="0">
                  <a:moveTo>
                    <a:pt x="1488" y="1"/>
                  </a:moveTo>
                  <a:lnTo>
                    <a:pt x="1400" y="56"/>
                  </a:lnTo>
                  <a:lnTo>
                    <a:pt x="1312" y="110"/>
                  </a:lnTo>
                  <a:lnTo>
                    <a:pt x="1214" y="154"/>
                  </a:lnTo>
                  <a:cubicBezTo>
                    <a:pt x="1093" y="220"/>
                    <a:pt x="962" y="263"/>
                    <a:pt x="820" y="307"/>
                  </a:cubicBezTo>
                  <a:cubicBezTo>
                    <a:pt x="689" y="341"/>
                    <a:pt x="546" y="362"/>
                    <a:pt x="415" y="373"/>
                  </a:cubicBezTo>
                  <a:cubicBezTo>
                    <a:pt x="344" y="384"/>
                    <a:pt x="272" y="389"/>
                    <a:pt x="203" y="389"/>
                  </a:cubicBezTo>
                  <a:cubicBezTo>
                    <a:pt x="134" y="389"/>
                    <a:pt x="66" y="384"/>
                    <a:pt x="1" y="373"/>
                  </a:cubicBezTo>
                  <a:lnTo>
                    <a:pt x="1" y="373"/>
                  </a:lnTo>
                  <a:cubicBezTo>
                    <a:pt x="78" y="386"/>
                    <a:pt x="159" y="391"/>
                    <a:pt x="241" y="391"/>
                  </a:cubicBezTo>
                  <a:cubicBezTo>
                    <a:pt x="298" y="391"/>
                    <a:pt x="356" y="389"/>
                    <a:pt x="415" y="384"/>
                  </a:cubicBezTo>
                  <a:cubicBezTo>
                    <a:pt x="557" y="373"/>
                    <a:pt x="689" y="351"/>
                    <a:pt x="831" y="319"/>
                  </a:cubicBezTo>
                  <a:cubicBezTo>
                    <a:pt x="962" y="275"/>
                    <a:pt x="1093" y="231"/>
                    <a:pt x="1225" y="165"/>
                  </a:cubicBezTo>
                  <a:lnTo>
                    <a:pt x="1312" y="122"/>
                  </a:lnTo>
                  <a:lnTo>
                    <a:pt x="1400" y="66"/>
                  </a:lnTo>
                  <a:lnTo>
                    <a:pt x="1488" y="1"/>
                  </a:ln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6"/>
            <p:cNvSpPr/>
            <p:nvPr/>
          </p:nvSpPr>
          <p:spPr>
            <a:xfrm>
              <a:off x="5932840" y="3710034"/>
              <a:ext cx="45405" cy="12964"/>
            </a:xfrm>
            <a:custGeom>
              <a:avLst/>
              <a:gdLst/>
              <a:ahLst/>
              <a:cxnLst/>
              <a:rect l="l" t="t" r="r" b="b"/>
              <a:pathLst>
                <a:path w="1576" h="450" extrusionOk="0">
                  <a:moveTo>
                    <a:pt x="1575" y="1"/>
                  </a:moveTo>
                  <a:lnTo>
                    <a:pt x="1488" y="55"/>
                  </a:lnTo>
                  <a:lnTo>
                    <a:pt x="1400" y="110"/>
                  </a:lnTo>
                  <a:lnTo>
                    <a:pt x="1313" y="165"/>
                  </a:lnTo>
                  <a:lnTo>
                    <a:pt x="1215" y="208"/>
                  </a:lnTo>
                  <a:cubicBezTo>
                    <a:pt x="1094" y="274"/>
                    <a:pt x="962" y="318"/>
                    <a:pt x="831" y="362"/>
                  </a:cubicBezTo>
                  <a:cubicBezTo>
                    <a:pt x="689" y="395"/>
                    <a:pt x="558" y="417"/>
                    <a:pt x="415" y="427"/>
                  </a:cubicBezTo>
                  <a:cubicBezTo>
                    <a:pt x="331" y="440"/>
                    <a:pt x="251" y="446"/>
                    <a:pt x="170" y="446"/>
                  </a:cubicBezTo>
                  <a:cubicBezTo>
                    <a:pt x="114" y="446"/>
                    <a:pt x="58" y="443"/>
                    <a:pt x="0" y="439"/>
                  </a:cubicBezTo>
                  <a:lnTo>
                    <a:pt x="0" y="439"/>
                  </a:lnTo>
                  <a:cubicBezTo>
                    <a:pt x="143" y="449"/>
                    <a:pt x="274" y="449"/>
                    <a:pt x="415" y="449"/>
                  </a:cubicBezTo>
                  <a:cubicBezTo>
                    <a:pt x="558" y="439"/>
                    <a:pt x="700" y="405"/>
                    <a:pt x="831" y="373"/>
                  </a:cubicBezTo>
                  <a:cubicBezTo>
                    <a:pt x="962" y="329"/>
                    <a:pt x="1094" y="285"/>
                    <a:pt x="1225" y="220"/>
                  </a:cubicBezTo>
                  <a:lnTo>
                    <a:pt x="1313" y="176"/>
                  </a:lnTo>
                  <a:lnTo>
                    <a:pt x="1412" y="121"/>
                  </a:lnTo>
                  <a:lnTo>
                    <a:pt x="1499" y="66"/>
                  </a:lnTo>
                  <a:lnTo>
                    <a:pt x="1575" y="1"/>
                  </a:ln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6"/>
            <p:cNvSpPr/>
            <p:nvPr/>
          </p:nvSpPr>
          <p:spPr>
            <a:xfrm>
              <a:off x="5654910" y="3815392"/>
              <a:ext cx="120512" cy="11207"/>
            </a:xfrm>
            <a:custGeom>
              <a:avLst/>
              <a:gdLst/>
              <a:ahLst/>
              <a:cxnLst/>
              <a:rect l="l" t="t" r="r" b="b"/>
              <a:pathLst>
                <a:path w="4183" h="389" extrusionOk="0">
                  <a:moveTo>
                    <a:pt x="4183" y="1"/>
                  </a:moveTo>
                  <a:lnTo>
                    <a:pt x="4183" y="1"/>
                  </a:lnTo>
                  <a:cubicBezTo>
                    <a:pt x="4182" y="1"/>
                    <a:pt x="4181" y="1"/>
                    <a:pt x="4179" y="1"/>
                  </a:cubicBezTo>
                  <a:lnTo>
                    <a:pt x="4179" y="1"/>
                  </a:lnTo>
                  <a:lnTo>
                    <a:pt x="4183" y="1"/>
                  </a:lnTo>
                  <a:close/>
                  <a:moveTo>
                    <a:pt x="4179" y="1"/>
                  </a:moveTo>
                  <a:lnTo>
                    <a:pt x="3624" y="132"/>
                  </a:lnTo>
                  <a:cubicBezTo>
                    <a:pt x="3438" y="176"/>
                    <a:pt x="3252" y="208"/>
                    <a:pt x="3066" y="241"/>
                  </a:cubicBezTo>
                  <a:cubicBezTo>
                    <a:pt x="2880" y="274"/>
                    <a:pt x="2694" y="296"/>
                    <a:pt x="2497" y="318"/>
                  </a:cubicBezTo>
                  <a:cubicBezTo>
                    <a:pt x="2310" y="340"/>
                    <a:pt x="2125" y="351"/>
                    <a:pt x="1928" y="361"/>
                  </a:cubicBezTo>
                  <a:cubicBezTo>
                    <a:pt x="1741" y="373"/>
                    <a:pt x="1555" y="373"/>
                    <a:pt x="1358" y="373"/>
                  </a:cubicBezTo>
                  <a:cubicBezTo>
                    <a:pt x="1172" y="373"/>
                    <a:pt x="986" y="361"/>
                    <a:pt x="789" y="329"/>
                  </a:cubicBezTo>
                  <a:cubicBezTo>
                    <a:pt x="602" y="296"/>
                    <a:pt x="417" y="241"/>
                    <a:pt x="252" y="164"/>
                  </a:cubicBezTo>
                  <a:cubicBezTo>
                    <a:pt x="164" y="121"/>
                    <a:pt x="77" y="77"/>
                    <a:pt x="1" y="23"/>
                  </a:cubicBezTo>
                  <a:lnTo>
                    <a:pt x="1" y="23"/>
                  </a:lnTo>
                  <a:cubicBezTo>
                    <a:pt x="77" y="77"/>
                    <a:pt x="164" y="132"/>
                    <a:pt x="241" y="176"/>
                  </a:cubicBezTo>
                  <a:cubicBezTo>
                    <a:pt x="417" y="252"/>
                    <a:pt x="602" y="307"/>
                    <a:pt x="789" y="340"/>
                  </a:cubicBezTo>
                  <a:cubicBezTo>
                    <a:pt x="975" y="373"/>
                    <a:pt x="1172" y="383"/>
                    <a:pt x="1358" y="383"/>
                  </a:cubicBezTo>
                  <a:cubicBezTo>
                    <a:pt x="1416" y="387"/>
                    <a:pt x="1474" y="388"/>
                    <a:pt x="1530" y="388"/>
                  </a:cubicBezTo>
                  <a:cubicBezTo>
                    <a:pt x="1665" y="388"/>
                    <a:pt x="1796" y="380"/>
                    <a:pt x="1928" y="373"/>
                  </a:cubicBezTo>
                  <a:cubicBezTo>
                    <a:pt x="2125" y="361"/>
                    <a:pt x="2310" y="351"/>
                    <a:pt x="2497" y="329"/>
                  </a:cubicBezTo>
                  <a:cubicBezTo>
                    <a:pt x="2694" y="307"/>
                    <a:pt x="2880" y="285"/>
                    <a:pt x="3066" y="252"/>
                  </a:cubicBezTo>
                  <a:cubicBezTo>
                    <a:pt x="3252" y="220"/>
                    <a:pt x="3438" y="186"/>
                    <a:pt x="3624" y="142"/>
                  </a:cubicBezTo>
                  <a:cubicBezTo>
                    <a:pt x="3809" y="99"/>
                    <a:pt x="3994" y="45"/>
                    <a:pt x="4179" y="1"/>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a:off x="5701582" y="3850079"/>
              <a:ext cx="58398" cy="9939"/>
            </a:xfrm>
            <a:custGeom>
              <a:avLst/>
              <a:gdLst/>
              <a:ahLst/>
              <a:cxnLst/>
              <a:rect l="l" t="t" r="r" b="b"/>
              <a:pathLst>
                <a:path w="2027" h="345" extrusionOk="0">
                  <a:moveTo>
                    <a:pt x="2026" y="1"/>
                  </a:moveTo>
                  <a:lnTo>
                    <a:pt x="1906" y="55"/>
                  </a:lnTo>
                  <a:lnTo>
                    <a:pt x="1785" y="110"/>
                  </a:lnTo>
                  <a:lnTo>
                    <a:pt x="1785" y="110"/>
                  </a:lnTo>
                  <a:lnTo>
                    <a:pt x="1906" y="67"/>
                  </a:lnTo>
                  <a:lnTo>
                    <a:pt x="2026" y="1"/>
                  </a:lnTo>
                  <a:close/>
                  <a:moveTo>
                    <a:pt x="1785" y="110"/>
                  </a:moveTo>
                  <a:lnTo>
                    <a:pt x="1665" y="154"/>
                  </a:lnTo>
                  <a:lnTo>
                    <a:pt x="1544" y="187"/>
                  </a:lnTo>
                  <a:cubicBezTo>
                    <a:pt x="1369" y="242"/>
                    <a:pt x="1205" y="274"/>
                    <a:pt x="1030" y="296"/>
                  </a:cubicBezTo>
                  <a:cubicBezTo>
                    <a:pt x="906" y="321"/>
                    <a:pt x="776" y="333"/>
                    <a:pt x="645" y="333"/>
                  </a:cubicBezTo>
                  <a:cubicBezTo>
                    <a:pt x="602" y="333"/>
                    <a:pt x="558" y="332"/>
                    <a:pt x="515" y="329"/>
                  </a:cubicBezTo>
                  <a:cubicBezTo>
                    <a:pt x="351" y="329"/>
                    <a:pt x="176" y="308"/>
                    <a:pt x="1" y="286"/>
                  </a:cubicBezTo>
                  <a:lnTo>
                    <a:pt x="1" y="286"/>
                  </a:lnTo>
                  <a:cubicBezTo>
                    <a:pt x="176" y="318"/>
                    <a:pt x="340" y="340"/>
                    <a:pt x="515" y="340"/>
                  </a:cubicBezTo>
                  <a:cubicBezTo>
                    <a:pt x="562" y="343"/>
                    <a:pt x="610" y="344"/>
                    <a:pt x="657" y="344"/>
                  </a:cubicBezTo>
                  <a:cubicBezTo>
                    <a:pt x="785" y="344"/>
                    <a:pt x="913" y="334"/>
                    <a:pt x="1041" y="318"/>
                  </a:cubicBezTo>
                  <a:cubicBezTo>
                    <a:pt x="1205" y="296"/>
                    <a:pt x="1380" y="252"/>
                    <a:pt x="1544" y="198"/>
                  </a:cubicBezTo>
                  <a:lnTo>
                    <a:pt x="1665" y="165"/>
                  </a:lnTo>
                  <a:lnTo>
                    <a:pt x="1785" y="110"/>
                  </a:ln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a:off x="5981068" y="3846622"/>
              <a:ext cx="54912" cy="8211"/>
            </a:xfrm>
            <a:custGeom>
              <a:avLst/>
              <a:gdLst/>
              <a:ahLst/>
              <a:cxnLst/>
              <a:rect l="l" t="t" r="r" b="b"/>
              <a:pathLst>
                <a:path w="1906" h="285" extrusionOk="0">
                  <a:moveTo>
                    <a:pt x="1906" y="0"/>
                  </a:moveTo>
                  <a:lnTo>
                    <a:pt x="1785" y="44"/>
                  </a:lnTo>
                  <a:lnTo>
                    <a:pt x="1665" y="88"/>
                  </a:lnTo>
                  <a:lnTo>
                    <a:pt x="1544" y="131"/>
                  </a:lnTo>
                  <a:cubicBezTo>
                    <a:pt x="1380" y="175"/>
                    <a:pt x="1205" y="219"/>
                    <a:pt x="1040" y="241"/>
                  </a:cubicBezTo>
                  <a:cubicBezTo>
                    <a:pt x="865" y="263"/>
                    <a:pt x="690" y="274"/>
                    <a:pt x="515" y="274"/>
                  </a:cubicBezTo>
                  <a:cubicBezTo>
                    <a:pt x="351" y="263"/>
                    <a:pt x="176" y="252"/>
                    <a:pt x="1" y="219"/>
                  </a:cubicBezTo>
                  <a:lnTo>
                    <a:pt x="1" y="219"/>
                  </a:lnTo>
                  <a:cubicBezTo>
                    <a:pt x="176" y="252"/>
                    <a:pt x="351" y="274"/>
                    <a:pt x="515" y="285"/>
                  </a:cubicBezTo>
                  <a:cubicBezTo>
                    <a:pt x="690" y="285"/>
                    <a:pt x="865" y="274"/>
                    <a:pt x="1040" y="252"/>
                  </a:cubicBezTo>
                  <a:cubicBezTo>
                    <a:pt x="1205" y="230"/>
                    <a:pt x="1380" y="197"/>
                    <a:pt x="1544" y="143"/>
                  </a:cubicBezTo>
                  <a:lnTo>
                    <a:pt x="1665" y="99"/>
                  </a:lnTo>
                  <a:lnTo>
                    <a:pt x="1785" y="55"/>
                  </a:lnTo>
                  <a:lnTo>
                    <a:pt x="1906" y="0"/>
                  </a:ln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5613280" y="3443829"/>
              <a:ext cx="57101" cy="14290"/>
            </a:xfrm>
            <a:custGeom>
              <a:avLst/>
              <a:gdLst/>
              <a:ahLst/>
              <a:cxnLst/>
              <a:rect l="l" t="t" r="r" b="b"/>
              <a:pathLst>
                <a:path w="1982" h="496" extrusionOk="0">
                  <a:moveTo>
                    <a:pt x="0" y="0"/>
                  </a:moveTo>
                  <a:cubicBezTo>
                    <a:pt x="25" y="22"/>
                    <a:pt x="50" y="44"/>
                    <a:pt x="75" y="65"/>
                  </a:cubicBezTo>
                  <a:lnTo>
                    <a:pt x="75" y="65"/>
                  </a:lnTo>
                  <a:cubicBezTo>
                    <a:pt x="50" y="42"/>
                    <a:pt x="25" y="20"/>
                    <a:pt x="0" y="0"/>
                  </a:cubicBezTo>
                  <a:close/>
                  <a:moveTo>
                    <a:pt x="1982" y="307"/>
                  </a:moveTo>
                  <a:cubicBezTo>
                    <a:pt x="1899" y="345"/>
                    <a:pt x="1816" y="378"/>
                    <a:pt x="1732" y="404"/>
                  </a:cubicBezTo>
                  <a:lnTo>
                    <a:pt x="1732" y="404"/>
                  </a:lnTo>
                  <a:cubicBezTo>
                    <a:pt x="1819" y="382"/>
                    <a:pt x="1906" y="350"/>
                    <a:pt x="1982" y="307"/>
                  </a:cubicBezTo>
                  <a:close/>
                  <a:moveTo>
                    <a:pt x="1732" y="404"/>
                  </a:moveTo>
                  <a:cubicBezTo>
                    <a:pt x="1731" y="404"/>
                    <a:pt x="1731" y="405"/>
                    <a:pt x="1730" y="405"/>
                  </a:cubicBezTo>
                  <a:cubicBezTo>
                    <a:pt x="1730" y="405"/>
                    <a:pt x="1730" y="405"/>
                    <a:pt x="1729" y="405"/>
                  </a:cubicBezTo>
                  <a:lnTo>
                    <a:pt x="1729" y="405"/>
                  </a:lnTo>
                  <a:cubicBezTo>
                    <a:pt x="1730" y="405"/>
                    <a:pt x="1731" y="405"/>
                    <a:pt x="1732" y="404"/>
                  </a:cubicBezTo>
                  <a:close/>
                  <a:moveTo>
                    <a:pt x="75" y="65"/>
                  </a:moveTo>
                  <a:cubicBezTo>
                    <a:pt x="117" y="102"/>
                    <a:pt x="160" y="141"/>
                    <a:pt x="208" y="175"/>
                  </a:cubicBezTo>
                  <a:cubicBezTo>
                    <a:pt x="274" y="219"/>
                    <a:pt x="351" y="273"/>
                    <a:pt x="427" y="307"/>
                  </a:cubicBezTo>
                  <a:cubicBezTo>
                    <a:pt x="592" y="394"/>
                    <a:pt x="767" y="449"/>
                    <a:pt x="942" y="470"/>
                  </a:cubicBezTo>
                  <a:cubicBezTo>
                    <a:pt x="1030" y="487"/>
                    <a:pt x="1120" y="495"/>
                    <a:pt x="1210" y="495"/>
                  </a:cubicBezTo>
                  <a:cubicBezTo>
                    <a:pt x="1300" y="495"/>
                    <a:pt x="1390" y="487"/>
                    <a:pt x="1478" y="470"/>
                  </a:cubicBezTo>
                  <a:cubicBezTo>
                    <a:pt x="1565" y="460"/>
                    <a:pt x="1653" y="438"/>
                    <a:pt x="1729" y="405"/>
                  </a:cubicBezTo>
                  <a:lnTo>
                    <a:pt x="1729" y="405"/>
                  </a:lnTo>
                  <a:cubicBezTo>
                    <a:pt x="1647" y="430"/>
                    <a:pt x="1564" y="449"/>
                    <a:pt x="1478" y="460"/>
                  </a:cubicBezTo>
                  <a:cubicBezTo>
                    <a:pt x="1385" y="471"/>
                    <a:pt x="1295" y="476"/>
                    <a:pt x="1206" y="476"/>
                  </a:cubicBezTo>
                  <a:cubicBezTo>
                    <a:pt x="1117" y="476"/>
                    <a:pt x="1030" y="471"/>
                    <a:pt x="942" y="460"/>
                  </a:cubicBezTo>
                  <a:cubicBezTo>
                    <a:pt x="767" y="427"/>
                    <a:pt x="592" y="372"/>
                    <a:pt x="438" y="295"/>
                  </a:cubicBezTo>
                  <a:cubicBezTo>
                    <a:pt x="304" y="233"/>
                    <a:pt x="185" y="156"/>
                    <a:pt x="75" y="65"/>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5928087" y="3470623"/>
              <a:ext cx="57101" cy="14290"/>
            </a:xfrm>
            <a:custGeom>
              <a:avLst/>
              <a:gdLst/>
              <a:ahLst/>
              <a:cxnLst/>
              <a:rect l="l" t="t" r="r" b="b"/>
              <a:pathLst>
                <a:path w="1982" h="496" extrusionOk="0">
                  <a:moveTo>
                    <a:pt x="0" y="0"/>
                  </a:moveTo>
                  <a:cubicBezTo>
                    <a:pt x="23" y="21"/>
                    <a:pt x="46" y="42"/>
                    <a:pt x="70" y="62"/>
                  </a:cubicBezTo>
                  <a:lnTo>
                    <a:pt x="70" y="62"/>
                  </a:lnTo>
                  <a:cubicBezTo>
                    <a:pt x="46" y="40"/>
                    <a:pt x="23" y="20"/>
                    <a:pt x="0" y="0"/>
                  </a:cubicBezTo>
                  <a:close/>
                  <a:moveTo>
                    <a:pt x="70" y="62"/>
                  </a:moveTo>
                  <a:lnTo>
                    <a:pt x="70" y="62"/>
                  </a:lnTo>
                  <a:cubicBezTo>
                    <a:pt x="113" y="100"/>
                    <a:pt x="158" y="140"/>
                    <a:pt x="208" y="175"/>
                  </a:cubicBezTo>
                  <a:cubicBezTo>
                    <a:pt x="273" y="219"/>
                    <a:pt x="350" y="274"/>
                    <a:pt x="427" y="307"/>
                  </a:cubicBezTo>
                  <a:cubicBezTo>
                    <a:pt x="591" y="394"/>
                    <a:pt x="766" y="450"/>
                    <a:pt x="942" y="471"/>
                  </a:cubicBezTo>
                  <a:cubicBezTo>
                    <a:pt x="1029" y="488"/>
                    <a:pt x="1119" y="496"/>
                    <a:pt x="1210" y="496"/>
                  </a:cubicBezTo>
                  <a:cubicBezTo>
                    <a:pt x="1300" y="496"/>
                    <a:pt x="1390" y="488"/>
                    <a:pt x="1478" y="471"/>
                  </a:cubicBezTo>
                  <a:cubicBezTo>
                    <a:pt x="1565" y="460"/>
                    <a:pt x="1653" y="438"/>
                    <a:pt x="1730" y="406"/>
                  </a:cubicBezTo>
                  <a:cubicBezTo>
                    <a:pt x="1818" y="384"/>
                    <a:pt x="1905" y="351"/>
                    <a:pt x="1981" y="307"/>
                  </a:cubicBezTo>
                  <a:lnTo>
                    <a:pt x="1981" y="307"/>
                  </a:lnTo>
                  <a:cubicBezTo>
                    <a:pt x="1818" y="384"/>
                    <a:pt x="1653" y="438"/>
                    <a:pt x="1467" y="460"/>
                  </a:cubicBezTo>
                  <a:cubicBezTo>
                    <a:pt x="1380" y="471"/>
                    <a:pt x="1292" y="477"/>
                    <a:pt x="1204" y="477"/>
                  </a:cubicBezTo>
                  <a:cubicBezTo>
                    <a:pt x="1117" y="477"/>
                    <a:pt x="1029" y="471"/>
                    <a:pt x="942" y="460"/>
                  </a:cubicBezTo>
                  <a:cubicBezTo>
                    <a:pt x="766" y="428"/>
                    <a:pt x="591" y="384"/>
                    <a:pt x="438" y="296"/>
                  </a:cubicBezTo>
                  <a:cubicBezTo>
                    <a:pt x="302" y="233"/>
                    <a:pt x="182" y="155"/>
                    <a:pt x="70" y="62"/>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5440420" y="2299410"/>
              <a:ext cx="671273" cy="701869"/>
            </a:xfrm>
            <a:custGeom>
              <a:avLst/>
              <a:gdLst/>
              <a:ahLst/>
              <a:cxnLst/>
              <a:rect l="l" t="t" r="r" b="b"/>
              <a:pathLst>
                <a:path w="23300" h="24362" extrusionOk="0">
                  <a:moveTo>
                    <a:pt x="14431" y="0"/>
                  </a:moveTo>
                  <a:cubicBezTo>
                    <a:pt x="13193" y="0"/>
                    <a:pt x="11957" y="73"/>
                    <a:pt x="10719" y="165"/>
                  </a:cubicBezTo>
                  <a:cubicBezTo>
                    <a:pt x="9120" y="296"/>
                    <a:pt x="7161" y="133"/>
                    <a:pt x="5716" y="953"/>
                  </a:cubicBezTo>
                  <a:cubicBezTo>
                    <a:pt x="5223" y="1238"/>
                    <a:pt x="4807" y="1632"/>
                    <a:pt x="4402" y="2038"/>
                  </a:cubicBezTo>
                  <a:cubicBezTo>
                    <a:pt x="3558" y="2880"/>
                    <a:pt x="2738" y="3768"/>
                    <a:pt x="1960" y="4676"/>
                  </a:cubicBezTo>
                  <a:cubicBezTo>
                    <a:pt x="1358" y="5398"/>
                    <a:pt x="756" y="6121"/>
                    <a:pt x="121" y="6822"/>
                  </a:cubicBezTo>
                  <a:cubicBezTo>
                    <a:pt x="66" y="6877"/>
                    <a:pt x="11" y="6943"/>
                    <a:pt x="11" y="7019"/>
                  </a:cubicBezTo>
                  <a:cubicBezTo>
                    <a:pt x="1" y="7085"/>
                    <a:pt x="33" y="7140"/>
                    <a:pt x="66" y="7205"/>
                  </a:cubicBezTo>
                  <a:cubicBezTo>
                    <a:pt x="1008" y="8946"/>
                    <a:pt x="2628" y="10315"/>
                    <a:pt x="4500" y="10972"/>
                  </a:cubicBezTo>
                  <a:cubicBezTo>
                    <a:pt x="4958" y="9773"/>
                    <a:pt x="5644" y="8607"/>
                    <a:pt x="5768" y="7311"/>
                  </a:cubicBezTo>
                  <a:lnTo>
                    <a:pt x="5768" y="7311"/>
                  </a:lnTo>
                  <a:cubicBezTo>
                    <a:pt x="5630" y="8794"/>
                    <a:pt x="5879" y="10190"/>
                    <a:pt x="5847" y="11661"/>
                  </a:cubicBezTo>
                  <a:cubicBezTo>
                    <a:pt x="5803" y="13282"/>
                    <a:pt x="5519" y="14935"/>
                    <a:pt x="5913" y="16534"/>
                  </a:cubicBezTo>
                  <a:cubicBezTo>
                    <a:pt x="5873" y="16518"/>
                    <a:pt x="5833" y="16511"/>
                    <a:pt x="5792" y="16511"/>
                  </a:cubicBezTo>
                  <a:cubicBezTo>
                    <a:pt x="5577" y="16511"/>
                    <a:pt x="5367" y="16717"/>
                    <a:pt x="5322" y="16938"/>
                  </a:cubicBezTo>
                  <a:cubicBezTo>
                    <a:pt x="5256" y="17213"/>
                    <a:pt x="5354" y="17486"/>
                    <a:pt x="5453" y="17738"/>
                  </a:cubicBezTo>
                  <a:cubicBezTo>
                    <a:pt x="5124" y="18198"/>
                    <a:pt x="5135" y="18877"/>
                    <a:pt x="5485" y="19325"/>
                  </a:cubicBezTo>
                  <a:cubicBezTo>
                    <a:pt x="5037" y="19369"/>
                    <a:pt x="4665" y="19796"/>
                    <a:pt x="4675" y="20245"/>
                  </a:cubicBezTo>
                  <a:cubicBezTo>
                    <a:pt x="4687" y="20475"/>
                    <a:pt x="4774" y="20727"/>
                    <a:pt x="4675" y="20935"/>
                  </a:cubicBezTo>
                  <a:cubicBezTo>
                    <a:pt x="4489" y="21351"/>
                    <a:pt x="4030" y="21581"/>
                    <a:pt x="3811" y="22008"/>
                  </a:cubicBezTo>
                  <a:cubicBezTo>
                    <a:pt x="3471" y="22676"/>
                    <a:pt x="3373" y="23628"/>
                    <a:pt x="3263" y="24362"/>
                  </a:cubicBezTo>
                  <a:cubicBezTo>
                    <a:pt x="3690" y="23442"/>
                    <a:pt x="4566" y="22731"/>
                    <a:pt x="5562" y="22512"/>
                  </a:cubicBezTo>
                  <a:cubicBezTo>
                    <a:pt x="5829" y="22451"/>
                    <a:pt x="6099" y="22425"/>
                    <a:pt x="6370" y="22425"/>
                  </a:cubicBezTo>
                  <a:cubicBezTo>
                    <a:pt x="7136" y="22425"/>
                    <a:pt x="7911" y="22636"/>
                    <a:pt x="8639" y="22894"/>
                  </a:cubicBezTo>
                  <a:cubicBezTo>
                    <a:pt x="9624" y="23234"/>
                    <a:pt x="10609" y="23661"/>
                    <a:pt x="11650" y="23782"/>
                  </a:cubicBezTo>
                  <a:cubicBezTo>
                    <a:pt x="11786" y="23797"/>
                    <a:pt x="11921" y="23804"/>
                    <a:pt x="12055" y="23804"/>
                  </a:cubicBezTo>
                  <a:cubicBezTo>
                    <a:pt x="14006" y="23804"/>
                    <a:pt x="15775" y="22318"/>
                    <a:pt x="17496" y="21581"/>
                  </a:cubicBezTo>
                  <a:cubicBezTo>
                    <a:pt x="17644" y="21517"/>
                    <a:pt x="18975" y="21266"/>
                    <a:pt x="19395" y="21266"/>
                  </a:cubicBezTo>
                  <a:cubicBezTo>
                    <a:pt x="19475" y="21266"/>
                    <a:pt x="19521" y="21275"/>
                    <a:pt x="19521" y="21296"/>
                  </a:cubicBezTo>
                  <a:cubicBezTo>
                    <a:pt x="19543" y="20891"/>
                    <a:pt x="19434" y="20475"/>
                    <a:pt x="19204" y="20125"/>
                  </a:cubicBezTo>
                  <a:cubicBezTo>
                    <a:pt x="19127" y="20004"/>
                    <a:pt x="19029" y="19895"/>
                    <a:pt x="18996" y="19763"/>
                  </a:cubicBezTo>
                  <a:cubicBezTo>
                    <a:pt x="18942" y="19556"/>
                    <a:pt x="19007" y="19347"/>
                    <a:pt x="19040" y="19150"/>
                  </a:cubicBezTo>
                  <a:cubicBezTo>
                    <a:pt x="19117" y="18723"/>
                    <a:pt x="19007" y="18274"/>
                    <a:pt x="18745" y="17935"/>
                  </a:cubicBezTo>
                  <a:cubicBezTo>
                    <a:pt x="18646" y="17804"/>
                    <a:pt x="18514" y="17672"/>
                    <a:pt x="18460" y="17519"/>
                  </a:cubicBezTo>
                  <a:cubicBezTo>
                    <a:pt x="18416" y="17398"/>
                    <a:pt x="18405" y="17278"/>
                    <a:pt x="18405" y="17157"/>
                  </a:cubicBezTo>
                  <a:cubicBezTo>
                    <a:pt x="18383" y="16622"/>
                    <a:pt x="18154" y="9811"/>
                    <a:pt x="18273" y="9811"/>
                  </a:cubicBezTo>
                  <a:cubicBezTo>
                    <a:pt x="18273" y="9811"/>
                    <a:pt x="18273" y="9811"/>
                    <a:pt x="18273" y="9811"/>
                  </a:cubicBezTo>
                  <a:cubicBezTo>
                    <a:pt x="18456" y="9823"/>
                    <a:pt x="18639" y="9828"/>
                    <a:pt x="18822" y="9828"/>
                  </a:cubicBezTo>
                  <a:cubicBezTo>
                    <a:pt x="20384" y="9828"/>
                    <a:pt x="21947" y="9414"/>
                    <a:pt x="23299" y="8639"/>
                  </a:cubicBezTo>
                  <a:cubicBezTo>
                    <a:pt x="22598" y="8059"/>
                    <a:pt x="22149" y="7238"/>
                    <a:pt x="21723" y="6439"/>
                  </a:cubicBezTo>
                  <a:cubicBezTo>
                    <a:pt x="21229" y="5508"/>
                    <a:pt x="20726" y="4578"/>
                    <a:pt x="20234" y="3658"/>
                  </a:cubicBezTo>
                  <a:cubicBezTo>
                    <a:pt x="19818" y="2880"/>
                    <a:pt x="19456" y="1797"/>
                    <a:pt x="18854" y="1162"/>
                  </a:cubicBezTo>
                  <a:cubicBezTo>
                    <a:pt x="17803" y="89"/>
                    <a:pt x="16084" y="23"/>
                    <a:pt x="14694" y="1"/>
                  </a:cubicBezTo>
                  <a:cubicBezTo>
                    <a:pt x="14606" y="0"/>
                    <a:pt x="14519" y="0"/>
                    <a:pt x="144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5624948" y="2306036"/>
              <a:ext cx="87410" cy="12014"/>
            </a:xfrm>
            <a:custGeom>
              <a:avLst/>
              <a:gdLst/>
              <a:ahLst/>
              <a:cxnLst/>
              <a:rect l="l" t="t" r="r" b="b"/>
              <a:pathLst>
                <a:path w="3034" h="417" extrusionOk="0">
                  <a:moveTo>
                    <a:pt x="2518" y="1"/>
                  </a:moveTo>
                  <a:lnTo>
                    <a:pt x="2518" y="23"/>
                  </a:lnTo>
                  <a:cubicBezTo>
                    <a:pt x="2693" y="12"/>
                    <a:pt x="2869" y="12"/>
                    <a:pt x="3033" y="1"/>
                  </a:cubicBezTo>
                  <a:close/>
                  <a:moveTo>
                    <a:pt x="2496" y="1"/>
                  </a:moveTo>
                  <a:cubicBezTo>
                    <a:pt x="1676" y="1"/>
                    <a:pt x="800" y="44"/>
                    <a:pt x="241" y="285"/>
                  </a:cubicBezTo>
                  <a:cubicBezTo>
                    <a:pt x="241" y="297"/>
                    <a:pt x="252" y="319"/>
                    <a:pt x="252" y="329"/>
                  </a:cubicBezTo>
                  <a:cubicBezTo>
                    <a:pt x="963" y="122"/>
                    <a:pt x="1741" y="56"/>
                    <a:pt x="2508" y="23"/>
                  </a:cubicBezTo>
                  <a:cubicBezTo>
                    <a:pt x="2508" y="12"/>
                    <a:pt x="2508" y="1"/>
                    <a:pt x="2496" y="1"/>
                  </a:cubicBezTo>
                  <a:close/>
                  <a:moveTo>
                    <a:pt x="230" y="297"/>
                  </a:moveTo>
                  <a:cubicBezTo>
                    <a:pt x="143" y="329"/>
                    <a:pt x="66" y="373"/>
                    <a:pt x="0" y="417"/>
                  </a:cubicBezTo>
                  <a:cubicBezTo>
                    <a:pt x="77" y="384"/>
                    <a:pt x="165" y="362"/>
                    <a:pt x="241" y="329"/>
                  </a:cubicBezTo>
                  <a:cubicBezTo>
                    <a:pt x="241" y="319"/>
                    <a:pt x="230" y="307"/>
                    <a:pt x="230" y="297"/>
                  </a:cubicBezTo>
                  <a:close/>
                </a:path>
              </a:pathLst>
            </a:custGeom>
            <a:solidFill>
              <a:srgbClr val="95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p:nvPr/>
          </p:nvSpPr>
          <p:spPr>
            <a:xfrm>
              <a:off x="5631574" y="2314247"/>
              <a:ext cx="663" cy="1296"/>
            </a:xfrm>
            <a:custGeom>
              <a:avLst/>
              <a:gdLst/>
              <a:ahLst/>
              <a:cxnLst/>
              <a:rect l="l" t="t" r="r" b="b"/>
              <a:pathLst>
                <a:path w="23" h="45" extrusionOk="0">
                  <a:moveTo>
                    <a:pt x="11" y="0"/>
                  </a:moveTo>
                  <a:cubicBezTo>
                    <a:pt x="0" y="0"/>
                    <a:pt x="0" y="0"/>
                    <a:pt x="0" y="12"/>
                  </a:cubicBezTo>
                  <a:cubicBezTo>
                    <a:pt x="0" y="22"/>
                    <a:pt x="11" y="34"/>
                    <a:pt x="11" y="44"/>
                  </a:cubicBezTo>
                  <a:lnTo>
                    <a:pt x="22" y="44"/>
                  </a:lnTo>
                  <a:cubicBezTo>
                    <a:pt x="22" y="34"/>
                    <a:pt x="11" y="12"/>
                    <a:pt x="11" y="0"/>
                  </a:cubicBezTo>
                  <a:close/>
                </a:path>
              </a:pathLst>
            </a:custGeom>
            <a:solidFill>
              <a:srgbClr val="8403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p:cNvSpPr/>
            <p:nvPr/>
          </p:nvSpPr>
          <p:spPr>
            <a:xfrm>
              <a:off x="5696858" y="2306036"/>
              <a:ext cx="663" cy="663"/>
            </a:xfrm>
            <a:custGeom>
              <a:avLst/>
              <a:gdLst/>
              <a:ahLst/>
              <a:cxnLst/>
              <a:rect l="l" t="t" r="r" b="b"/>
              <a:pathLst>
                <a:path w="23" h="23" extrusionOk="0">
                  <a:moveTo>
                    <a:pt x="0" y="1"/>
                  </a:moveTo>
                  <a:cubicBezTo>
                    <a:pt x="12" y="1"/>
                    <a:pt x="12" y="12"/>
                    <a:pt x="12" y="23"/>
                  </a:cubicBezTo>
                  <a:lnTo>
                    <a:pt x="22" y="23"/>
                  </a:lnTo>
                  <a:lnTo>
                    <a:pt x="22" y="1"/>
                  </a:lnTo>
                  <a:close/>
                </a:path>
              </a:pathLst>
            </a:custGeom>
            <a:solidFill>
              <a:srgbClr val="8403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a:off x="5535666" y="2509521"/>
              <a:ext cx="70988" cy="107893"/>
            </a:xfrm>
            <a:custGeom>
              <a:avLst/>
              <a:gdLst/>
              <a:ahLst/>
              <a:cxnLst/>
              <a:rect l="l" t="t" r="r" b="b"/>
              <a:pathLst>
                <a:path w="2464" h="3745" extrusionOk="0">
                  <a:moveTo>
                    <a:pt x="2464" y="0"/>
                  </a:moveTo>
                  <a:lnTo>
                    <a:pt x="2432" y="295"/>
                  </a:lnTo>
                  <a:lnTo>
                    <a:pt x="2432" y="372"/>
                  </a:lnTo>
                  <a:cubicBezTo>
                    <a:pt x="2432" y="328"/>
                    <a:pt x="2442" y="273"/>
                    <a:pt x="2453" y="230"/>
                  </a:cubicBezTo>
                  <a:cubicBezTo>
                    <a:pt x="2453" y="153"/>
                    <a:pt x="2464" y="76"/>
                    <a:pt x="2464" y="0"/>
                  </a:cubicBezTo>
                  <a:close/>
                  <a:moveTo>
                    <a:pt x="2410" y="383"/>
                  </a:moveTo>
                  <a:cubicBezTo>
                    <a:pt x="2300" y="996"/>
                    <a:pt x="2081" y="1587"/>
                    <a:pt x="1840" y="2156"/>
                  </a:cubicBezTo>
                  <a:lnTo>
                    <a:pt x="1851" y="2156"/>
                  </a:lnTo>
                  <a:cubicBezTo>
                    <a:pt x="1851" y="2156"/>
                    <a:pt x="1862" y="2156"/>
                    <a:pt x="1862" y="2146"/>
                  </a:cubicBezTo>
                  <a:cubicBezTo>
                    <a:pt x="2103" y="1599"/>
                    <a:pt x="2300" y="1040"/>
                    <a:pt x="2410" y="460"/>
                  </a:cubicBezTo>
                  <a:lnTo>
                    <a:pt x="2410" y="383"/>
                  </a:lnTo>
                  <a:close/>
                  <a:moveTo>
                    <a:pt x="1" y="3153"/>
                  </a:moveTo>
                  <a:lnTo>
                    <a:pt x="1" y="3153"/>
                  </a:lnTo>
                  <a:cubicBezTo>
                    <a:pt x="33" y="3175"/>
                    <a:pt x="77" y="3197"/>
                    <a:pt x="110" y="3219"/>
                  </a:cubicBezTo>
                  <a:lnTo>
                    <a:pt x="121" y="3219"/>
                  </a:lnTo>
                  <a:cubicBezTo>
                    <a:pt x="77" y="3197"/>
                    <a:pt x="45" y="3175"/>
                    <a:pt x="1" y="3153"/>
                  </a:cubicBezTo>
                  <a:close/>
                  <a:moveTo>
                    <a:pt x="1851" y="2168"/>
                  </a:moveTo>
                  <a:cubicBezTo>
                    <a:pt x="1851" y="2168"/>
                    <a:pt x="1840" y="2168"/>
                    <a:pt x="1829" y="2178"/>
                  </a:cubicBezTo>
                  <a:cubicBezTo>
                    <a:pt x="1621" y="2682"/>
                    <a:pt x="1381" y="3175"/>
                    <a:pt x="1194" y="3679"/>
                  </a:cubicBezTo>
                  <a:cubicBezTo>
                    <a:pt x="822" y="3558"/>
                    <a:pt x="471" y="3405"/>
                    <a:pt x="132" y="3219"/>
                  </a:cubicBezTo>
                  <a:cubicBezTo>
                    <a:pt x="121" y="3219"/>
                    <a:pt x="121" y="3229"/>
                    <a:pt x="121" y="3229"/>
                  </a:cubicBezTo>
                  <a:cubicBezTo>
                    <a:pt x="428" y="3427"/>
                    <a:pt x="767" y="3602"/>
                    <a:pt x="1194" y="3744"/>
                  </a:cubicBezTo>
                  <a:cubicBezTo>
                    <a:pt x="1391" y="3219"/>
                    <a:pt x="1643" y="2693"/>
                    <a:pt x="1862" y="2168"/>
                  </a:cubicBezTo>
                  <a:close/>
                </a:path>
              </a:pathLst>
            </a:custGeom>
            <a:solidFill>
              <a:srgbClr val="95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6"/>
            <p:cNvSpPr/>
            <p:nvPr/>
          </p:nvSpPr>
          <p:spPr>
            <a:xfrm>
              <a:off x="5538835" y="2571318"/>
              <a:ext cx="50504" cy="31259"/>
            </a:xfrm>
            <a:custGeom>
              <a:avLst/>
              <a:gdLst/>
              <a:ahLst/>
              <a:cxnLst/>
              <a:rect l="l" t="t" r="r" b="b"/>
              <a:pathLst>
                <a:path w="1753" h="1085" extrusionOk="0">
                  <a:moveTo>
                    <a:pt x="1752" y="1"/>
                  </a:moveTo>
                  <a:cubicBezTo>
                    <a:pt x="1752" y="11"/>
                    <a:pt x="1741" y="11"/>
                    <a:pt x="1741" y="11"/>
                  </a:cubicBezTo>
                  <a:lnTo>
                    <a:pt x="1730" y="11"/>
                  </a:lnTo>
                  <a:cubicBezTo>
                    <a:pt x="1730" y="23"/>
                    <a:pt x="1719" y="23"/>
                    <a:pt x="1719" y="33"/>
                  </a:cubicBezTo>
                  <a:cubicBezTo>
                    <a:pt x="1730" y="23"/>
                    <a:pt x="1741" y="23"/>
                    <a:pt x="1741" y="23"/>
                  </a:cubicBezTo>
                  <a:lnTo>
                    <a:pt x="1752" y="23"/>
                  </a:lnTo>
                  <a:lnTo>
                    <a:pt x="1752" y="1"/>
                  </a:lnTo>
                  <a:close/>
                  <a:moveTo>
                    <a:pt x="0" y="1074"/>
                  </a:moveTo>
                  <a:cubicBezTo>
                    <a:pt x="0" y="1084"/>
                    <a:pt x="0" y="1084"/>
                    <a:pt x="11" y="1084"/>
                  </a:cubicBezTo>
                  <a:cubicBezTo>
                    <a:pt x="11" y="1084"/>
                    <a:pt x="11" y="1074"/>
                    <a:pt x="22" y="1074"/>
                  </a:cubicBezTo>
                  <a:close/>
                </a:path>
              </a:pathLst>
            </a:custGeom>
            <a:solidFill>
              <a:srgbClr val="8403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6"/>
            <p:cNvSpPr/>
            <p:nvPr/>
          </p:nvSpPr>
          <p:spPr>
            <a:xfrm>
              <a:off x="5605386" y="2539455"/>
              <a:ext cx="29" cy="7923"/>
            </a:xfrm>
            <a:custGeom>
              <a:avLst/>
              <a:gdLst/>
              <a:ahLst/>
              <a:cxnLst/>
              <a:rect l="l" t="t" r="r" b="b"/>
              <a:pathLst>
                <a:path w="1" h="275" extrusionOk="0">
                  <a:moveTo>
                    <a:pt x="0" y="1"/>
                  </a:moveTo>
                  <a:lnTo>
                    <a:pt x="0" y="220"/>
                  </a:lnTo>
                  <a:lnTo>
                    <a:pt x="0" y="275"/>
                  </a:lnTo>
                  <a:close/>
                </a:path>
              </a:pathLst>
            </a:custGeom>
            <a:solidFill>
              <a:srgbClr val="95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6"/>
            <p:cNvSpPr/>
            <p:nvPr/>
          </p:nvSpPr>
          <p:spPr>
            <a:xfrm>
              <a:off x="6087982" y="2548933"/>
              <a:ext cx="23711" cy="12648"/>
            </a:xfrm>
            <a:custGeom>
              <a:avLst/>
              <a:gdLst/>
              <a:ahLst/>
              <a:cxnLst/>
              <a:rect l="l" t="t" r="r" b="b"/>
              <a:pathLst>
                <a:path w="823" h="439" extrusionOk="0">
                  <a:moveTo>
                    <a:pt x="778" y="0"/>
                  </a:moveTo>
                  <a:cubicBezTo>
                    <a:pt x="526" y="143"/>
                    <a:pt x="263" y="274"/>
                    <a:pt x="1" y="394"/>
                  </a:cubicBezTo>
                  <a:cubicBezTo>
                    <a:pt x="12" y="406"/>
                    <a:pt x="12" y="428"/>
                    <a:pt x="22" y="438"/>
                  </a:cubicBezTo>
                  <a:cubicBezTo>
                    <a:pt x="297" y="318"/>
                    <a:pt x="559" y="187"/>
                    <a:pt x="822" y="33"/>
                  </a:cubicBezTo>
                  <a:cubicBezTo>
                    <a:pt x="811" y="22"/>
                    <a:pt x="789" y="12"/>
                    <a:pt x="778" y="0"/>
                  </a:cubicBezTo>
                  <a:close/>
                </a:path>
              </a:pathLst>
            </a:custGeom>
            <a:solidFill>
              <a:srgbClr val="95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a:off x="5605703" y="2554292"/>
              <a:ext cx="951" cy="20225"/>
            </a:xfrm>
            <a:custGeom>
              <a:avLst/>
              <a:gdLst/>
              <a:ahLst/>
              <a:cxnLst/>
              <a:rect l="l" t="t" r="r" b="b"/>
              <a:pathLst>
                <a:path w="33" h="702" extrusionOk="0">
                  <a:moveTo>
                    <a:pt x="1" y="1"/>
                  </a:moveTo>
                  <a:lnTo>
                    <a:pt x="1" y="55"/>
                  </a:lnTo>
                  <a:cubicBezTo>
                    <a:pt x="1" y="57"/>
                    <a:pt x="1" y="60"/>
                    <a:pt x="1" y="62"/>
                  </a:cubicBezTo>
                  <a:lnTo>
                    <a:pt x="1" y="62"/>
                  </a:lnTo>
                  <a:cubicBezTo>
                    <a:pt x="1" y="42"/>
                    <a:pt x="1" y="21"/>
                    <a:pt x="1" y="1"/>
                  </a:cubicBezTo>
                  <a:close/>
                  <a:moveTo>
                    <a:pt x="1" y="62"/>
                  </a:moveTo>
                  <a:cubicBezTo>
                    <a:pt x="3" y="181"/>
                    <a:pt x="11" y="300"/>
                    <a:pt x="20" y="412"/>
                  </a:cubicBezTo>
                  <a:lnTo>
                    <a:pt x="20" y="412"/>
                  </a:lnTo>
                  <a:cubicBezTo>
                    <a:pt x="11" y="295"/>
                    <a:pt x="10" y="179"/>
                    <a:pt x="1" y="62"/>
                  </a:cubicBezTo>
                  <a:close/>
                  <a:moveTo>
                    <a:pt x="20" y="412"/>
                  </a:moveTo>
                  <a:cubicBezTo>
                    <a:pt x="20" y="425"/>
                    <a:pt x="21" y="437"/>
                    <a:pt x="22" y="449"/>
                  </a:cubicBezTo>
                  <a:cubicBezTo>
                    <a:pt x="21" y="437"/>
                    <a:pt x="21" y="425"/>
                    <a:pt x="20" y="412"/>
                  </a:cubicBezTo>
                  <a:close/>
                  <a:moveTo>
                    <a:pt x="22" y="461"/>
                  </a:moveTo>
                  <a:cubicBezTo>
                    <a:pt x="22" y="537"/>
                    <a:pt x="22" y="624"/>
                    <a:pt x="33" y="701"/>
                  </a:cubicBezTo>
                  <a:lnTo>
                    <a:pt x="33" y="668"/>
                  </a:lnTo>
                  <a:cubicBezTo>
                    <a:pt x="33" y="603"/>
                    <a:pt x="22" y="526"/>
                    <a:pt x="22" y="461"/>
                  </a:cubicBezTo>
                  <a:close/>
                </a:path>
              </a:pathLst>
            </a:custGeom>
            <a:solidFill>
              <a:srgbClr val="95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a:off x="5606336" y="2567227"/>
              <a:ext cx="29" cy="346"/>
            </a:xfrm>
            <a:custGeom>
              <a:avLst/>
              <a:gdLst/>
              <a:ahLst/>
              <a:cxnLst/>
              <a:rect l="l" t="t" r="r" b="b"/>
              <a:pathLst>
                <a:path w="1" h="12" extrusionOk="0">
                  <a:moveTo>
                    <a:pt x="0" y="0"/>
                  </a:moveTo>
                  <a:lnTo>
                    <a:pt x="0" y="0"/>
                  </a:lnTo>
                  <a:lnTo>
                    <a:pt x="0" y="12"/>
                  </a:lnTo>
                  <a:lnTo>
                    <a:pt x="0" y="12"/>
                  </a:lnTo>
                  <a:close/>
                </a:path>
              </a:pathLst>
            </a:custGeom>
            <a:solidFill>
              <a:srgbClr val="8403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5596887" y="2574488"/>
              <a:ext cx="13570" cy="206308"/>
            </a:xfrm>
            <a:custGeom>
              <a:avLst/>
              <a:gdLst/>
              <a:ahLst/>
              <a:cxnLst/>
              <a:rect l="l" t="t" r="r" b="b"/>
              <a:pathLst>
                <a:path w="471" h="7161" extrusionOk="0">
                  <a:moveTo>
                    <a:pt x="339" y="0"/>
                  </a:moveTo>
                  <a:lnTo>
                    <a:pt x="263" y="1588"/>
                  </a:lnTo>
                  <a:cubicBezTo>
                    <a:pt x="317" y="1588"/>
                    <a:pt x="361" y="1599"/>
                    <a:pt x="416" y="1609"/>
                  </a:cubicBezTo>
                  <a:cubicBezTo>
                    <a:pt x="405" y="1062"/>
                    <a:pt x="372" y="526"/>
                    <a:pt x="339" y="0"/>
                  </a:cubicBezTo>
                  <a:close/>
                  <a:moveTo>
                    <a:pt x="263" y="1599"/>
                  </a:moveTo>
                  <a:lnTo>
                    <a:pt x="142" y="4139"/>
                  </a:lnTo>
                  <a:lnTo>
                    <a:pt x="307" y="4073"/>
                  </a:lnTo>
                  <a:cubicBezTo>
                    <a:pt x="339" y="3416"/>
                    <a:pt x="405" y="2760"/>
                    <a:pt x="416" y="2113"/>
                  </a:cubicBezTo>
                  <a:lnTo>
                    <a:pt x="416" y="1850"/>
                  </a:lnTo>
                  <a:lnTo>
                    <a:pt x="416" y="1621"/>
                  </a:lnTo>
                  <a:cubicBezTo>
                    <a:pt x="361" y="1609"/>
                    <a:pt x="317" y="1599"/>
                    <a:pt x="263" y="1599"/>
                  </a:cubicBezTo>
                  <a:close/>
                  <a:moveTo>
                    <a:pt x="307" y="4095"/>
                  </a:moveTo>
                  <a:cubicBezTo>
                    <a:pt x="251" y="4117"/>
                    <a:pt x="197" y="4128"/>
                    <a:pt x="142" y="4150"/>
                  </a:cubicBezTo>
                  <a:lnTo>
                    <a:pt x="0" y="7161"/>
                  </a:lnTo>
                  <a:cubicBezTo>
                    <a:pt x="88" y="7051"/>
                    <a:pt x="230" y="6964"/>
                    <a:pt x="361" y="6964"/>
                  </a:cubicBezTo>
                  <a:cubicBezTo>
                    <a:pt x="394" y="6964"/>
                    <a:pt x="438" y="6974"/>
                    <a:pt x="470" y="6986"/>
                  </a:cubicBezTo>
                  <a:cubicBezTo>
                    <a:pt x="317" y="6361"/>
                    <a:pt x="273" y="5726"/>
                    <a:pt x="273" y="5091"/>
                  </a:cubicBezTo>
                  <a:cubicBezTo>
                    <a:pt x="273" y="4763"/>
                    <a:pt x="285" y="4424"/>
                    <a:pt x="307" y="4095"/>
                  </a:cubicBezTo>
                  <a:close/>
                </a:path>
              </a:pathLst>
            </a:custGeom>
            <a:solidFill>
              <a:srgbClr val="95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a:off x="5604435" y="2620209"/>
              <a:ext cx="4466" cy="980"/>
            </a:xfrm>
            <a:custGeom>
              <a:avLst/>
              <a:gdLst/>
              <a:ahLst/>
              <a:cxnLst/>
              <a:rect l="l" t="t" r="r" b="b"/>
              <a:pathLst>
                <a:path w="155" h="34" extrusionOk="0">
                  <a:moveTo>
                    <a:pt x="1" y="1"/>
                  </a:moveTo>
                  <a:lnTo>
                    <a:pt x="1" y="12"/>
                  </a:lnTo>
                  <a:cubicBezTo>
                    <a:pt x="55" y="12"/>
                    <a:pt x="99" y="22"/>
                    <a:pt x="154" y="34"/>
                  </a:cubicBezTo>
                  <a:lnTo>
                    <a:pt x="154" y="22"/>
                  </a:lnTo>
                  <a:cubicBezTo>
                    <a:pt x="99" y="12"/>
                    <a:pt x="55" y="1"/>
                    <a:pt x="1" y="1"/>
                  </a:cubicBezTo>
                  <a:close/>
                </a:path>
              </a:pathLst>
            </a:custGeom>
            <a:solidFill>
              <a:srgbClr val="8403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6"/>
            <p:cNvSpPr/>
            <p:nvPr/>
          </p:nvSpPr>
          <p:spPr>
            <a:xfrm>
              <a:off x="5600949" y="2691831"/>
              <a:ext cx="4782" cy="2218"/>
            </a:xfrm>
            <a:custGeom>
              <a:avLst/>
              <a:gdLst/>
              <a:ahLst/>
              <a:cxnLst/>
              <a:rect l="l" t="t" r="r" b="b"/>
              <a:pathLst>
                <a:path w="166" h="77" extrusionOk="0">
                  <a:moveTo>
                    <a:pt x="166" y="0"/>
                  </a:moveTo>
                  <a:lnTo>
                    <a:pt x="1" y="66"/>
                  </a:lnTo>
                  <a:lnTo>
                    <a:pt x="1" y="77"/>
                  </a:lnTo>
                  <a:cubicBezTo>
                    <a:pt x="56" y="55"/>
                    <a:pt x="110" y="44"/>
                    <a:pt x="166" y="22"/>
                  </a:cubicBezTo>
                  <a:lnTo>
                    <a:pt x="166" y="0"/>
                  </a:lnTo>
                  <a:close/>
                </a:path>
              </a:pathLst>
            </a:custGeom>
            <a:solidFill>
              <a:srgbClr val="8403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p:nvPr/>
          </p:nvSpPr>
          <p:spPr>
            <a:xfrm>
              <a:off x="5593084" y="2793069"/>
              <a:ext cx="4120" cy="21175"/>
            </a:xfrm>
            <a:custGeom>
              <a:avLst/>
              <a:gdLst/>
              <a:ahLst/>
              <a:cxnLst/>
              <a:rect l="l" t="t" r="r" b="b"/>
              <a:pathLst>
                <a:path w="143" h="735" extrusionOk="0">
                  <a:moveTo>
                    <a:pt x="1" y="0"/>
                  </a:moveTo>
                  <a:lnTo>
                    <a:pt x="1" y="66"/>
                  </a:lnTo>
                  <a:cubicBezTo>
                    <a:pt x="11" y="165"/>
                    <a:pt x="23" y="263"/>
                    <a:pt x="55" y="362"/>
                  </a:cubicBezTo>
                  <a:cubicBezTo>
                    <a:pt x="55" y="373"/>
                    <a:pt x="66" y="395"/>
                    <a:pt x="77" y="406"/>
                  </a:cubicBezTo>
                  <a:cubicBezTo>
                    <a:pt x="77" y="417"/>
                    <a:pt x="88" y="428"/>
                    <a:pt x="88" y="450"/>
                  </a:cubicBezTo>
                  <a:lnTo>
                    <a:pt x="88" y="428"/>
                  </a:lnTo>
                  <a:cubicBezTo>
                    <a:pt x="44" y="285"/>
                    <a:pt x="11" y="143"/>
                    <a:pt x="1" y="0"/>
                  </a:cubicBezTo>
                  <a:close/>
                  <a:moveTo>
                    <a:pt x="55" y="384"/>
                  </a:moveTo>
                  <a:lnTo>
                    <a:pt x="88" y="482"/>
                  </a:lnTo>
                  <a:lnTo>
                    <a:pt x="88" y="450"/>
                  </a:lnTo>
                  <a:cubicBezTo>
                    <a:pt x="88" y="438"/>
                    <a:pt x="77" y="428"/>
                    <a:pt x="66" y="406"/>
                  </a:cubicBezTo>
                  <a:cubicBezTo>
                    <a:pt x="66" y="406"/>
                    <a:pt x="66" y="395"/>
                    <a:pt x="55" y="384"/>
                  </a:cubicBezTo>
                  <a:close/>
                  <a:moveTo>
                    <a:pt x="88" y="482"/>
                  </a:moveTo>
                  <a:lnTo>
                    <a:pt x="77" y="734"/>
                  </a:lnTo>
                  <a:cubicBezTo>
                    <a:pt x="99" y="701"/>
                    <a:pt x="121" y="669"/>
                    <a:pt x="143" y="625"/>
                  </a:cubicBezTo>
                  <a:cubicBezTo>
                    <a:pt x="121" y="581"/>
                    <a:pt x="110" y="526"/>
                    <a:pt x="88" y="482"/>
                  </a:cubicBezTo>
                  <a:close/>
                </a:path>
              </a:pathLst>
            </a:custGeom>
            <a:solidFill>
              <a:srgbClr val="95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6"/>
            <p:cNvSpPr/>
            <p:nvPr/>
          </p:nvSpPr>
          <p:spPr>
            <a:xfrm>
              <a:off x="5590577" y="2833778"/>
              <a:ext cx="7894" cy="22731"/>
            </a:xfrm>
            <a:custGeom>
              <a:avLst/>
              <a:gdLst/>
              <a:ahLst/>
              <a:cxnLst/>
              <a:rect l="l" t="t" r="r" b="b"/>
              <a:pathLst>
                <a:path w="274" h="789" extrusionOk="0">
                  <a:moveTo>
                    <a:pt x="11" y="0"/>
                  </a:moveTo>
                  <a:lnTo>
                    <a:pt x="11" y="0"/>
                  </a:lnTo>
                  <a:cubicBezTo>
                    <a:pt x="0" y="154"/>
                    <a:pt x="22" y="307"/>
                    <a:pt x="76" y="449"/>
                  </a:cubicBezTo>
                  <a:cubicBezTo>
                    <a:pt x="110" y="580"/>
                    <a:pt x="164" y="701"/>
                    <a:pt x="219" y="789"/>
                  </a:cubicBezTo>
                  <a:cubicBezTo>
                    <a:pt x="241" y="777"/>
                    <a:pt x="251" y="777"/>
                    <a:pt x="273" y="777"/>
                  </a:cubicBezTo>
                  <a:cubicBezTo>
                    <a:pt x="197" y="679"/>
                    <a:pt x="131" y="570"/>
                    <a:pt x="88" y="449"/>
                  </a:cubicBezTo>
                  <a:cubicBezTo>
                    <a:pt x="32" y="307"/>
                    <a:pt x="11" y="154"/>
                    <a:pt x="11" y="0"/>
                  </a:cubicBezTo>
                  <a:close/>
                </a:path>
              </a:pathLst>
            </a:custGeom>
            <a:solidFill>
              <a:srgbClr val="959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p:cNvSpPr/>
            <p:nvPr/>
          </p:nvSpPr>
          <p:spPr>
            <a:xfrm>
              <a:off x="5987061" y="2844495"/>
              <a:ext cx="2535" cy="20513"/>
            </a:xfrm>
            <a:custGeom>
              <a:avLst/>
              <a:gdLst/>
              <a:ahLst/>
              <a:cxnLst/>
              <a:rect l="l" t="t" r="r" b="b"/>
              <a:pathLst>
                <a:path w="88" h="712" extrusionOk="0">
                  <a:moveTo>
                    <a:pt x="88" y="1"/>
                  </a:moveTo>
                  <a:cubicBezTo>
                    <a:pt x="88" y="77"/>
                    <a:pt x="77" y="154"/>
                    <a:pt x="66" y="230"/>
                  </a:cubicBezTo>
                  <a:cubicBezTo>
                    <a:pt x="55" y="307"/>
                    <a:pt x="33" y="383"/>
                    <a:pt x="22" y="460"/>
                  </a:cubicBezTo>
                  <a:lnTo>
                    <a:pt x="33" y="438"/>
                  </a:lnTo>
                  <a:lnTo>
                    <a:pt x="44" y="427"/>
                  </a:lnTo>
                  <a:cubicBezTo>
                    <a:pt x="55" y="383"/>
                    <a:pt x="66" y="329"/>
                    <a:pt x="66" y="285"/>
                  </a:cubicBezTo>
                  <a:cubicBezTo>
                    <a:pt x="88" y="198"/>
                    <a:pt x="88" y="99"/>
                    <a:pt x="88" y="1"/>
                  </a:cubicBezTo>
                  <a:close/>
                  <a:moveTo>
                    <a:pt x="33" y="449"/>
                  </a:moveTo>
                  <a:lnTo>
                    <a:pt x="22" y="482"/>
                  </a:lnTo>
                  <a:cubicBezTo>
                    <a:pt x="0" y="558"/>
                    <a:pt x="0" y="636"/>
                    <a:pt x="0" y="712"/>
                  </a:cubicBezTo>
                  <a:cubicBezTo>
                    <a:pt x="0" y="624"/>
                    <a:pt x="22" y="537"/>
                    <a:pt x="33" y="449"/>
                  </a:cubicBezTo>
                  <a:close/>
                </a:path>
              </a:pathLst>
            </a:custGeom>
            <a:solidFill>
              <a:srgbClr val="95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a:off x="5534427" y="2912314"/>
              <a:ext cx="468422" cy="90867"/>
            </a:xfrm>
            <a:custGeom>
              <a:avLst/>
              <a:gdLst/>
              <a:ahLst/>
              <a:cxnLst/>
              <a:rect l="l" t="t" r="r" b="b"/>
              <a:pathLst>
                <a:path w="16259" h="3154" extrusionOk="0">
                  <a:moveTo>
                    <a:pt x="16127" y="0"/>
                  </a:moveTo>
                  <a:cubicBezTo>
                    <a:pt x="15701" y="0"/>
                    <a:pt x="14387" y="241"/>
                    <a:pt x="14233" y="307"/>
                  </a:cubicBezTo>
                  <a:cubicBezTo>
                    <a:pt x="12514" y="1041"/>
                    <a:pt x="10752" y="2530"/>
                    <a:pt x="8792" y="2530"/>
                  </a:cubicBezTo>
                  <a:cubicBezTo>
                    <a:pt x="8660" y="2530"/>
                    <a:pt x="8518" y="2518"/>
                    <a:pt x="8387" y="2508"/>
                  </a:cubicBezTo>
                  <a:cubicBezTo>
                    <a:pt x="7346" y="2387"/>
                    <a:pt x="6361" y="1960"/>
                    <a:pt x="5376" y="1620"/>
                  </a:cubicBezTo>
                  <a:cubicBezTo>
                    <a:pt x="5113" y="1522"/>
                    <a:pt x="4839" y="1435"/>
                    <a:pt x="4565" y="1358"/>
                  </a:cubicBezTo>
                  <a:lnTo>
                    <a:pt x="4565" y="1358"/>
                  </a:lnTo>
                  <a:cubicBezTo>
                    <a:pt x="4587" y="1391"/>
                    <a:pt x="4599" y="1413"/>
                    <a:pt x="4621" y="1435"/>
                  </a:cubicBezTo>
                  <a:cubicBezTo>
                    <a:pt x="4872" y="1511"/>
                    <a:pt x="5124" y="1588"/>
                    <a:pt x="5376" y="1676"/>
                  </a:cubicBezTo>
                  <a:cubicBezTo>
                    <a:pt x="6361" y="2026"/>
                    <a:pt x="7346" y="2453"/>
                    <a:pt x="8387" y="2562"/>
                  </a:cubicBezTo>
                  <a:cubicBezTo>
                    <a:pt x="8518" y="2584"/>
                    <a:pt x="8660" y="2584"/>
                    <a:pt x="8792" y="2584"/>
                  </a:cubicBezTo>
                  <a:cubicBezTo>
                    <a:pt x="10752" y="2584"/>
                    <a:pt x="12514" y="1095"/>
                    <a:pt x="14233" y="362"/>
                  </a:cubicBezTo>
                  <a:cubicBezTo>
                    <a:pt x="14387" y="307"/>
                    <a:pt x="15701" y="55"/>
                    <a:pt x="16127" y="55"/>
                  </a:cubicBezTo>
                  <a:cubicBezTo>
                    <a:pt x="16204" y="55"/>
                    <a:pt x="16258" y="66"/>
                    <a:pt x="16258" y="88"/>
                  </a:cubicBezTo>
                  <a:lnTo>
                    <a:pt x="16258" y="22"/>
                  </a:lnTo>
                  <a:cubicBezTo>
                    <a:pt x="16258" y="0"/>
                    <a:pt x="16204" y="0"/>
                    <a:pt x="16127" y="0"/>
                  </a:cubicBezTo>
                  <a:close/>
                  <a:moveTo>
                    <a:pt x="1642" y="1457"/>
                  </a:moveTo>
                  <a:lnTo>
                    <a:pt x="1642" y="1457"/>
                  </a:lnTo>
                  <a:cubicBezTo>
                    <a:pt x="930" y="1785"/>
                    <a:pt x="339" y="2365"/>
                    <a:pt x="11" y="3066"/>
                  </a:cubicBezTo>
                  <a:cubicBezTo>
                    <a:pt x="11" y="3099"/>
                    <a:pt x="0" y="3121"/>
                    <a:pt x="0" y="3153"/>
                  </a:cubicBezTo>
                  <a:cubicBezTo>
                    <a:pt x="329" y="2442"/>
                    <a:pt x="920" y="1861"/>
                    <a:pt x="1621" y="1533"/>
                  </a:cubicBezTo>
                  <a:cubicBezTo>
                    <a:pt x="1631" y="1511"/>
                    <a:pt x="1631" y="1489"/>
                    <a:pt x="1642" y="1457"/>
                  </a:cubicBezTo>
                  <a:close/>
                </a:path>
              </a:pathLst>
            </a:custGeom>
            <a:solidFill>
              <a:srgbClr val="497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p:nvPr/>
          </p:nvSpPr>
          <p:spPr>
            <a:xfrm>
              <a:off x="5480466" y="2301311"/>
              <a:ext cx="629959" cy="699334"/>
            </a:xfrm>
            <a:custGeom>
              <a:avLst/>
              <a:gdLst/>
              <a:ahLst/>
              <a:cxnLst/>
              <a:rect l="l" t="t" r="r" b="b"/>
              <a:pathLst>
                <a:path w="21866" h="24274" extrusionOk="0">
                  <a:moveTo>
                    <a:pt x="4851" y="789"/>
                  </a:moveTo>
                  <a:lnTo>
                    <a:pt x="4927" y="986"/>
                  </a:lnTo>
                  <a:lnTo>
                    <a:pt x="4993" y="1183"/>
                  </a:lnTo>
                  <a:lnTo>
                    <a:pt x="5048" y="1391"/>
                  </a:lnTo>
                  <a:lnTo>
                    <a:pt x="4983" y="1194"/>
                  </a:lnTo>
                  <a:lnTo>
                    <a:pt x="4917" y="986"/>
                  </a:lnTo>
                  <a:lnTo>
                    <a:pt x="4851" y="789"/>
                  </a:lnTo>
                  <a:close/>
                  <a:moveTo>
                    <a:pt x="6898" y="1797"/>
                  </a:moveTo>
                  <a:cubicBezTo>
                    <a:pt x="7052" y="1928"/>
                    <a:pt x="7216" y="2048"/>
                    <a:pt x="7391" y="2169"/>
                  </a:cubicBezTo>
                  <a:cubicBezTo>
                    <a:pt x="7555" y="2289"/>
                    <a:pt x="7730" y="2398"/>
                    <a:pt x="7917" y="2486"/>
                  </a:cubicBezTo>
                  <a:cubicBezTo>
                    <a:pt x="8278" y="2683"/>
                    <a:pt x="8650" y="2836"/>
                    <a:pt x="9044" y="2957"/>
                  </a:cubicBezTo>
                  <a:cubicBezTo>
                    <a:pt x="9438" y="3067"/>
                    <a:pt x="9844" y="3143"/>
                    <a:pt x="10260" y="3165"/>
                  </a:cubicBezTo>
                  <a:cubicBezTo>
                    <a:pt x="10380" y="3176"/>
                    <a:pt x="10511" y="3187"/>
                    <a:pt x="10643" y="3187"/>
                  </a:cubicBezTo>
                  <a:lnTo>
                    <a:pt x="10621" y="3187"/>
                  </a:lnTo>
                  <a:cubicBezTo>
                    <a:pt x="10501" y="3187"/>
                    <a:pt x="10380" y="3187"/>
                    <a:pt x="10260" y="3176"/>
                  </a:cubicBezTo>
                  <a:cubicBezTo>
                    <a:pt x="9844" y="3154"/>
                    <a:pt x="9438" y="3077"/>
                    <a:pt x="9044" y="2968"/>
                  </a:cubicBezTo>
                  <a:cubicBezTo>
                    <a:pt x="8650" y="2858"/>
                    <a:pt x="8267" y="2694"/>
                    <a:pt x="7905" y="2497"/>
                  </a:cubicBezTo>
                  <a:cubicBezTo>
                    <a:pt x="7730" y="2398"/>
                    <a:pt x="7555" y="2289"/>
                    <a:pt x="7380" y="2179"/>
                  </a:cubicBezTo>
                  <a:cubicBezTo>
                    <a:pt x="7216" y="2059"/>
                    <a:pt x="7052" y="1928"/>
                    <a:pt x="6898" y="1797"/>
                  </a:cubicBezTo>
                  <a:close/>
                  <a:moveTo>
                    <a:pt x="11486" y="3121"/>
                  </a:moveTo>
                  <a:lnTo>
                    <a:pt x="11486" y="3121"/>
                  </a:lnTo>
                  <a:cubicBezTo>
                    <a:pt x="11278" y="3154"/>
                    <a:pt x="11080" y="3176"/>
                    <a:pt x="10873" y="3187"/>
                  </a:cubicBezTo>
                  <a:lnTo>
                    <a:pt x="10643" y="3187"/>
                  </a:lnTo>
                  <a:cubicBezTo>
                    <a:pt x="10720" y="3187"/>
                    <a:pt x="10796" y="3187"/>
                    <a:pt x="10873" y="3176"/>
                  </a:cubicBezTo>
                  <a:cubicBezTo>
                    <a:pt x="11080" y="3165"/>
                    <a:pt x="11278" y="3154"/>
                    <a:pt x="11486" y="3121"/>
                  </a:cubicBezTo>
                  <a:close/>
                  <a:moveTo>
                    <a:pt x="4796" y="3340"/>
                  </a:moveTo>
                  <a:lnTo>
                    <a:pt x="4796" y="3340"/>
                  </a:lnTo>
                  <a:cubicBezTo>
                    <a:pt x="4774" y="3614"/>
                    <a:pt x="4742" y="3887"/>
                    <a:pt x="4708" y="4161"/>
                  </a:cubicBezTo>
                  <a:cubicBezTo>
                    <a:pt x="4676" y="4435"/>
                    <a:pt x="4643" y="4709"/>
                    <a:pt x="4599" y="4982"/>
                  </a:cubicBezTo>
                  <a:lnTo>
                    <a:pt x="4698" y="4161"/>
                  </a:lnTo>
                  <a:lnTo>
                    <a:pt x="4796" y="3340"/>
                  </a:lnTo>
                  <a:close/>
                  <a:moveTo>
                    <a:pt x="3022" y="7950"/>
                  </a:moveTo>
                  <a:cubicBezTo>
                    <a:pt x="3013" y="7990"/>
                    <a:pt x="2993" y="8021"/>
                    <a:pt x="2965" y="8042"/>
                  </a:cubicBezTo>
                  <a:lnTo>
                    <a:pt x="2965" y="8042"/>
                  </a:lnTo>
                  <a:cubicBezTo>
                    <a:pt x="2988" y="8015"/>
                    <a:pt x="3007" y="7985"/>
                    <a:pt x="3022" y="7950"/>
                  </a:cubicBezTo>
                  <a:close/>
                  <a:moveTo>
                    <a:pt x="2234" y="8048"/>
                  </a:moveTo>
                  <a:cubicBezTo>
                    <a:pt x="2278" y="8103"/>
                    <a:pt x="2355" y="8147"/>
                    <a:pt x="2421" y="8179"/>
                  </a:cubicBezTo>
                  <a:cubicBezTo>
                    <a:pt x="2387" y="8169"/>
                    <a:pt x="2344" y="8157"/>
                    <a:pt x="2311" y="8125"/>
                  </a:cubicBezTo>
                  <a:cubicBezTo>
                    <a:pt x="2289" y="8103"/>
                    <a:pt x="2256" y="8081"/>
                    <a:pt x="2234" y="8048"/>
                  </a:cubicBezTo>
                  <a:close/>
                  <a:moveTo>
                    <a:pt x="2948" y="8061"/>
                  </a:moveTo>
                  <a:cubicBezTo>
                    <a:pt x="2926" y="8089"/>
                    <a:pt x="2898" y="8116"/>
                    <a:pt x="2869" y="8135"/>
                  </a:cubicBezTo>
                  <a:cubicBezTo>
                    <a:pt x="2803" y="8169"/>
                    <a:pt x="2727" y="8201"/>
                    <a:pt x="2650" y="8212"/>
                  </a:cubicBezTo>
                  <a:lnTo>
                    <a:pt x="2584" y="8212"/>
                  </a:lnTo>
                  <a:cubicBezTo>
                    <a:pt x="2530" y="8212"/>
                    <a:pt x="2475" y="8201"/>
                    <a:pt x="2421" y="8179"/>
                  </a:cubicBezTo>
                  <a:lnTo>
                    <a:pt x="2421" y="8179"/>
                  </a:lnTo>
                  <a:cubicBezTo>
                    <a:pt x="2475" y="8191"/>
                    <a:pt x="2530" y="8201"/>
                    <a:pt x="2584" y="8201"/>
                  </a:cubicBezTo>
                  <a:cubicBezTo>
                    <a:pt x="2606" y="8201"/>
                    <a:pt x="2628" y="8201"/>
                    <a:pt x="2650" y="8191"/>
                  </a:cubicBezTo>
                  <a:cubicBezTo>
                    <a:pt x="2727" y="8191"/>
                    <a:pt x="2803" y="8157"/>
                    <a:pt x="2869" y="8125"/>
                  </a:cubicBezTo>
                  <a:cubicBezTo>
                    <a:pt x="2898" y="8106"/>
                    <a:pt x="2924" y="8085"/>
                    <a:pt x="2948" y="8061"/>
                  </a:cubicBezTo>
                  <a:close/>
                  <a:moveTo>
                    <a:pt x="12876" y="1"/>
                  </a:moveTo>
                  <a:cubicBezTo>
                    <a:pt x="12515" y="1"/>
                    <a:pt x="12143" y="1"/>
                    <a:pt x="11781" y="23"/>
                  </a:cubicBezTo>
                  <a:lnTo>
                    <a:pt x="11880" y="154"/>
                  </a:lnTo>
                  <a:cubicBezTo>
                    <a:pt x="12657" y="1106"/>
                    <a:pt x="13544" y="1982"/>
                    <a:pt x="14409" y="2858"/>
                  </a:cubicBezTo>
                  <a:cubicBezTo>
                    <a:pt x="15187" y="3668"/>
                    <a:pt x="15964" y="4478"/>
                    <a:pt x="16720" y="5311"/>
                  </a:cubicBezTo>
                  <a:lnTo>
                    <a:pt x="16720" y="5278"/>
                  </a:lnTo>
                  <a:cubicBezTo>
                    <a:pt x="16708" y="4556"/>
                    <a:pt x="16698" y="3843"/>
                    <a:pt x="16698" y="3121"/>
                  </a:cubicBezTo>
                  <a:lnTo>
                    <a:pt x="16698" y="2585"/>
                  </a:lnTo>
                  <a:lnTo>
                    <a:pt x="16708" y="3121"/>
                  </a:lnTo>
                  <a:cubicBezTo>
                    <a:pt x="16708" y="3843"/>
                    <a:pt x="16720" y="4556"/>
                    <a:pt x="16730" y="5278"/>
                  </a:cubicBezTo>
                  <a:cubicBezTo>
                    <a:pt x="16730" y="5289"/>
                    <a:pt x="16741" y="5311"/>
                    <a:pt x="16741" y="5322"/>
                  </a:cubicBezTo>
                  <a:cubicBezTo>
                    <a:pt x="17781" y="6461"/>
                    <a:pt x="18800" y="7621"/>
                    <a:pt x="19785" y="8804"/>
                  </a:cubicBezTo>
                  <a:cubicBezTo>
                    <a:pt x="19927" y="8979"/>
                    <a:pt x="20070" y="9143"/>
                    <a:pt x="20201" y="9307"/>
                  </a:cubicBezTo>
                  <a:cubicBezTo>
                    <a:pt x="20508" y="9208"/>
                    <a:pt x="20792" y="9088"/>
                    <a:pt x="21077" y="8957"/>
                  </a:cubicBezTo>
                  <a:cubicBezTo>
                    <a:pt x="21077" y="8957"/>
                    <a:pt x="21077" y="8967"/>
                    <a:pt x="21088" y="8989"/>
                  </a:cubicBezTo>
                  <a:cubicBezTo>
                    <a:pt x="21350" y="8869"/>
                    <a:pt x="21613" y="8738"/>
                    <a:pt x="21865" y="8595"/>
                  </a:cubicBezTo>
                  <a:cubicBezTo>
                    <a:pt x="21187" y="8015"/>
                    <a:pt x="20759" y="7216"/>
                    <a:pt x="20333" y="6439"/>
                  </a:cubicBezTo>
                  <a:cubicBezTo>
                    <a:pt x="19839" y="5508"/>
                    <a:pt x="19336" y="4577"/>
                    <a:pt x="18844" y="3646"/>
                  </a:cubicBezTo>
                  <a:cubicBezTo>
                    <a:pt x="18428" y="2880"/>
                    <a:pt x="18066" y="1785"/>
                    <a:pt x="17464" y="1161"/>
                  </a:cubicBezTo>
                  <a:cubicBezTo>
                    <a:pt x="16413" y="88"/>
                    <a:pt x="14694" y="23"/>
                    <a:pt x="13304" y="1"/>
                  </a:cubicBezTo>
                  <a:close/>
                  <a:moveTo>
                    <a:pt x="4348" y="8836"/>
                  </a:moveTo>
                  <a:cubicBezTo>
                    <a:pt x="4358" y="8967"/>
                    <a:pt x="4358" y="9099"/>
                    <a:pt x="4369" y="9230"/>
                  </a:cubicBezTo>
                  <a:lnTo>
                    <a:pt x="4369" y="9242"/>
                  </a:lnTo>
                  <a:cubicBezTo>
                    <a:pt x="4369" y="9307"/>
                    <a:pt x="4380" y="9383"/>
                    <a:pt x="4380" y="9449"/>
                  </a:cubicBezTo>
                  <a:lnTo>
                    <a:pt x="4391" y="9242"/>
                  </a:lnTo>
                  <a:cubicBezTo>
                    <a:pt x="4380" y="9186"/>
                    <a:pt x="4380" y="9143"/>
                    <a:pt x="4369" y="9088"/>
                  </a:cubicBezTo>
                  <a:cubicBezTo>
                    <a:pt x="4369" y="9011"/>
                    <a:pt x="4358" y="8924"/>
                    <a:pt x="4348" y="8836"/>
                  </a:cubicBezTo>
                  <a:close/>
                  <a:moveTo>
                    <a:pt x="1764" y="9680"/>
                  </a:moveTo>
                  <a:lnTo>
                    <a:pt x="1764" y="9680"/>
                  </a:lnTo>
                  <a:cubicBezTo>
                    <a:pt x="1906" y="9778"/>
                    <a:pt x="2048" y="9855"/>
                    <a:pt x="2212" y="9920"/>
                  </a:cubicBezTo>
                  <a:cubicBezTo>
                    <a:pt x="2365" y="9986"/>
                    <a:pt x="2530" y="10030"/>
                    <a:pt x="2694" y="10040"/>
                  </a:cubicBezTo>
                  <a:cubicBezTo>
                    <a:pt x="2530" y="10030"/>
                    <a:pt x="2365" y="9986"/>
                    <a:pt x="2202" y="9931"/>
                  </a:cubicBezTo>
                  <a:cubicBezTo>
                    <a:pt x="2048" y="9865"/>
                    <a:pt x="1895" y="9778"/>
                    <a:pt x="1764" y="9680"/>
                  </a:cubicBezTo>
                  <a:close/>
                  <a:moveTo>
                    <a:pt x="4457" y="11595"/>
                  </a:moveTo>
                  <a:cubicBezTo>
                    <a:pt x="4446" y="12242"/>
                    <a:pt x="4380" y="12898"/>
                    <a:pt x="4348" y="13555"/>
                  </a:cubicBezTo>
                  <a:lnTo>
                    <a:pt x="4348" y="13577"/>
                  </a:lnTo>
                  <a:cubicBezTo>
                    <a:pt x="4326" y="13906"/>
                    <a:pt x="4314" y="14245"/>
                    <a:pt x="4314" y="14573"/>
                  </a:cubicBezTo>
                  <a:cubicBezTo>
                    <a:pt x="4326" y="13599"/>
                    <a:pt x="4435" y="12624"/>
                    <a:pt x="4457" y="11661"/>
                  </a:cubicBezTo>
                  <a:lnTo>
                    <a:pt x="4457" y="11595"/>
                  </a:lnTo>
                  <a:close/>
                  <a:moveTo>
                    <a:pt x="15591" y="13894"/>
                  </a:moveTo>
                  <a:cubicBezTo>
                    <a:pt x="15394" y="14135"/>
                    <a:pt x="15197" y="14354"/>
                    <a:pt x="14978" y="14573"/>
                  </a:cubicBezTo>
                  <a:cubicBezTo>
                    <a:pt x="14771" y="14782"/>
                    <a:pt x="14540" y="14979"/>
                    <a:pt x="14299" y="15164"/>
                  </a:cubicBezTo>
                  <a:cubicBezTo>
                    <a:pt x="14540" y="14979"/>
                    <a:pt x="14759" y="14770"/>
                    <a:pt x="14978" y="14563"/>
                  </a:cubicBezTo>
                  <a:cubicBezTo>
                    <a:pt x="15197" y="14354"/>
                    <a:pt x="15394" y="14125"/>
                    <a:pt x="15591" y="13894"/>
                  </a:cubicBezTo>
                  <a:close/>
                  <a:moveTo>
                    <a:pt x="9209" y="16369"/>
                  </a:moveTo>
                  <a:lnTo>
                    <a:pt x="9209" y="16369"/>
                  </a:lnTo>
                  <a:cubicBezTo>
                    <a:pt x="9494" y="16446"/>
                    <a:pt x="9789" y="16500"/>
                    <a:pt x="10095" y="16533"/>
                  </a:cubicBezTo>
                  <a:cubicBezTo>
                    <a:pt x="9789" y="16512"/>
                    <a:pt x="9494" y="16446"/>
                    <a:pt x="9209" y="16369"/>
                  </a:cubicBezTo>
                  <a:close/>
                  <a:moveTo>
                    <a:pt x="14299" y="15164"/>
                  </a:moveTo>
                  <a:cubicBezTo>
                    <a:pt x="13829" y="15548"/>
                    <a:pt x="13314" y="15865"/>
                    <a:pt x="12756" y="16106"/>
                  </a:cubicBezTo>
                  <a:cubicBezTo>
                    <a:pt x="12197" y="16336"/>
                    <a:pt x="11606" y="16490"/>
                    <a:pt x="11004" y="16533"/>
                  </a:cubicBezTo>
                  <a:cubicBezTo>
                    <a:pt x="11596" y="16478"/>
                    <a:pt x="12197" y="16325"/>
                    <a:pt x="12745" y="16084"/>
                  </a:cubicBezTo>
                  <a:cubicBezTo>
                    <a:pt x="13304" y="15855"/>
                    <a:pt x="13829" y="15537"/>
                    <a:pt x="14299" y="15164"/>
                  </a:cubicBezTo>
                  <a:close/>
                  <a:moveTo>
                    <a:pt x="10095" y="16533"/>
                  </a:moveTo>
                  <a:lnTo>
                    <a:pt x="10095" y="16533"/>
                  </a:lnTo>
                  <a:cubicBezTo>
                    <a:pt x="10248" y="16544"/>
                    <a:pt x="10391" y="16544"/>
                    <a:pt x="10545" y="16544"/>
                  </a:cubicBezTo>
                  <a:cubicBezTo>
                    <a:pt x="10698" y="16544"/>
                    <a:pt x="10851" y="16544"/>
                    <a:pt x="11004" y="16533"/>
                  </a:cubicBezTo>
                  <a:lnTo>
                    <a:pt x="11004" y="16533"/>
                  </a:lnTo>
                  <a:cubicBezTo>
                    <a:pt x="10851" y="16555"/>
                    <a:pt x="10708" y="16555"/>
                    <a:pt x="10555" y="16555"/>
                  </a:cubicBezTo>
                  <a:cubicBezTo>
                    <a:pt x="10402" y="16555"/>
                    <a:pt x="10248" y="16555"/>
                    <a:pt x="10095" y="16533"/>
                  </a:cubicBezTo>
                  <a:close/>
                  <a:moveTo>
                    <a:pt x="4402" y="16446"/>
                  </a:moveTo>
                  <a:cubicBezTo>
                    <a:pt x="4271" y="16446"/>
                    <a:pt x="4129" y="16533"/>
                    <a:pt x="4041" y="16643"/>
                  </a:cubicBezTo>
                  <a:lnTo>
                    <a:pt x="4041" y="16709"/>
                  </a:lnTo>
                  <a:cubicBezTo>
                    <a:pt x="4129" y="16588"/>
                    <a:pt x="4271" y="16512"/>
                    <a:pt x="4402" y="16512"/>
                  </a:cubicBezTo>
                  <a:cubicBezTo>
                    <a:pt x="4446" y="16512"/>
                    <a:pt x="4489" y="16522"/>
                    <a:pt x="4523" y="16533"/>
                  </a:cubicBezTo>
                  <a:cubicBezTo>
                    <a:pt x="4523" y="16512"/>
                    <a:pt x="4511" y="16490"/>
                    <a:pt x="4511" y="16468"/>
                  </a:cubicBezTo>
                  <a:cubicBezTo>
                    <a:pt x="4479" y="16456"/>
                    <a:pt x="4435" y="16446"/>
                    <a:pt x="4402" y="16446"/>
                  </a:cubicBezTo>
                  <a:close/>
                  <a:moveTo>
                    <a:pt x="4041" y="16709"/>
                  </a:moveTo>
                  <a:cubicBezTo>
                    <a:pt x="3986" y="16774"/>
                    <a:pt x="3942" y="16862"/>
                    <a:pt x="3932" y="16938"/>
                  </a:cubicBezTo>
                  <a:cubicBezTo>
                    <a:pt x="3920" y="16982"/>
                    <a:pt x="3910" y="17026"/>
                    <a:pt x="3910" y="17069"/>
                  </a:cubicBezTo>
                  <a:cubicBezTo>
                    <a:pt x="3920" y="17212"/>
                    <a:pt x="3953" y="17354"/>
                    <a:pt x="3997" y="17497"/>
                  </a:cubicBezTo>
                  <a:lnTo>
                    <a:pt x="4041" y="16709"/>
                  </a:lnTo>
                  <a:close/>
                  <a:moveTo>
                    <a:pt x="4052" y="17694"/>
                  </a:moveTo>
                  <a:cubicBezTo>
                    <a:pt x="4030" y="17738"/>
                    <a:pt x="4008" y="17770"/>
                    <a:pt x="3986" y="17803"/>
                  </a:cubicBezTo>
                  <a:lnTo>
                    <a:pt x="3986" y="17869"/>
                  </a:lnTo>
                  <a:cubicBezTo>
                    <a:pt x="4008" y="17825"/>
                    <a:pt x="4041" y="17782"/>
                    <a:pt x="4063" y="17738"/>
                  </a:cubicBezTo>
                  <a:cubicBezTo>
                    <a:pt x="4063" y="17726"/>
                    <a:pt x="4063" y="17716"/>
                    <a:pt x="4052" y="17694"/>
                  </a:cubicBezTo>
                  <a:close/>
                  <a:moveTo>
                    <a:pt x="16106" y="15592"/>
                  </a:moveTo>
                  <a:lnTo>
                    <a:pt x="16106" y="15592"/>
                  </a:lnTo>
                  <a:cubicBezTo>
                    <a:pt x="15887" y="15767"/>
                    <a:pt x="15679" y="15953"/>
                    <a:pt x="15460" y="16128"/>
                  </a:cubicBezTo>
                  <a:cubicBezTo>
                    <a:pt x="15241" y="16303"/>
                    <a:pt x="15022" y="16478"/>
                    <a:pt x="14793" y="16653"/>
                  </a:cubicBezTo>
                  <a:cubicBezTo>
                    <a:pt x="14574" y="16829"/>
                    <a:pt x="14343" y="16993"/>
                    <a:pt x="14114" y="17147"/>
                  </a:cubicBezTo>
                  <a:cubicBezTo>
                    <a:pt x="13993" y="17223"/>
                    <a:pt x="13873" y="17300"/>
                    <a:pt x="13763" y="17376"/>
                  </a:cubicBezTo>
                  <a:cubicBezTo>
                    <a:pt x="13643" y="17442"/>
                    <a:pt x="13523" y="17519"/>
                    <a:pt x="13391" y="17584"/>
                  </a:cubicBezTo>
                  <a:cubicBezTo>
                    <a:pt x="13150" y="17726"/>
                    <a:pt x="12898" y="17847"/>
                    <a:pt x="12635" y="17957"/>
                  </a:cubicBezTo>
                  <a:cubicBezTo>
                    <a:pt x="12372" y="18055"/>
                    <a:pt x="12110" y="18154"/>
                    <a:pt x="11836" y="18220"/>
                  </a:cubicBezTo>
                  <a:cubicBezTo>
                    <a:pt x="11562" y="18296"/>
                    <a:pt x="11289" y="18340"/>
                    <a:pt x="11004" y="18373"/>
                  </a:cubicBezTo>
                  <a:cubicBezTo>
                    <a:pt x="10829" y="18383"/>
                    <a:pt x="10643" y="18395"/>
                    <a:pt x="10457" y="18395"/>
                  </a:cubicBezTo>
                  <a:cubicBezTo>
                    <a:pt x="10446" y="18395"/>
                    <a:pt x="10436" y="18395"/>
                    <a:pt x="10425" y="18395"/>
                  </a:cubicBezTo>
                  <a:lnTo>
                    <a:pt x="10425" y="18395"/>
                  </a:lnTo>
                  <a:cubicBezTo>
                    <a:pt x="10618" y="18394"/>
                    <a:pt x="10811" y="18383"/>
                    <a:pt x="11004" y="18361"/>
                  </a:cubicBezTo>
                  <a:cubicBezTo>
                    <a:pt x="11289" y="18329"/>
                    <a:pt x="11562" y="18285"/>
                    <a:pt x="11836" y="18208"/>
                  </a:cubicBezTo>
                  <a:cubicBezTo>
                    <a:pt x="12099" y="18142"/>
                    <a:pt x="12372" y="18044"/>
                    <a:pt x="12625" y="17945"/>
                  </a:cubicBezTo>
                  <a:cubicBezTo>
                    <a:pt x="12888" y="17836"/>
                    <a:pt x="13139" y="17704"/>
                    <a:pt x="13391" y="17573"/>
                  </a:cubicBezTo>
                  <a:cubicBezTo>
                    <a:pt x="13511" y="17507"/>
                    <a:pt x="13632" y="17431"/>
                    <a:pt x="13752" y="17366"/>
                  </a:cubicBezTo>
                  <a:cubicBezTo>
                    <a:pt x="13873" y="17288"/>
                    <a:pt x="13993" y="17212"/>
                    <a:pt x="14102" y="17135"/>
                  </a:cubicBezTo>
                  <a:cubicBezTo>
                    <a:pt x="14343" y="16982"/>
                    <a:pt x="14562" y="16818"/>
                    <a:pt x="14793" y="16643"/>
                  </a:cubicBezTo>
                  <a:cubicBezTo>
                    <a:pt x="15012" y="16478"/>
                    <a:pt x="15231" y="16303"/>
                    <a:pt x="15449" y="16128"/>
                  </a:cubicBezTo>
                  <a:cubicBezTo>
                    <a:pt x="15668" y="15942"/>
                    <a:pt x="15887" y="15767"/>
                    <a:pt x="16106" y="15592"/>
                  </a:cubicBezTo>
                  <a:close/>
                  <a:moveTo>
                    <a:pt x="4391" y="17989"/>
                  </a:moveTo>
                  <a:cubicBezTo>
                    <a:pt x="5705" y="18821"/>
                    <a:pt x="7249" y="19259"/>
                    <a:pt x="8793" y="19259"/>
                  </a:cubicBezTo>
                  <a:cubicBezTo>
                    <a:pt x="9099" y="19259"/>
                    <a:pt x="9394" y="19249"/>
                    <a:pt x="9701" y="19215"/>
                  </a:cubicBezTo>
                  <a:lnTo>
                    <a:pt x="9175" y="19183"/>
                  </a:lnTo>
                  <a:cubicBezTo>
                    <a:pt x="8508" y="19128"/>
                    <a:pt x="7851" y="19062"/>
                    <a:pt x="7194" y="18931"/>
                  </a:cubicBezTo>
                  <a:cubicBezTo>
                    <a:pt x="7117" y="18920"/>
                    <a:pt x="7030" y="18898"/>
                    <a:pt x="6953" y="18887"/>
                  </a:cubicBezTo>
                  <a:cubicBezTo>
                    <a:pt x="6866" y="18865"/>
                    <a:pt x="6789" y="18855"/>
                    <a:pt x="6712" y="18833"/>
                  </a:cubicBezTo>
                  <a:lnTo>
                    <a:pt x="6581" y="18799"/>
                  </a:lnTo>
                  <a:lnTo>
                    <a:pt x="6526" y="18789"/>
                  </a:lnTo>
                  <a:lnTo>
                    <a:pt x="6460" y="18777"/>
                  </a:lnTo>
                  <a:lnTo>
                    <a:pt x="6340" y="18745"/>
                  </a:lnTo>
                  <a:cubicBezTo>
                    <a:pt x="6307" y="18734"/>
                    <a:pt x="6263" y="18723"/>
                    <a:pt x="6219" y="18712"/>
                  </a:cubicBezTo>
                  <a:cubicBezTo>
                    <a:pt x="6066" y="18668"/>
                    <a:pt x="5902" y="18614"/>
                    <a:pt x="5749" y="18558"/>
                  </a:cubicBezTo>
                  <a:cubicBezTo>
                    <a:pt x="5584" y="18504"/>
                    <a:pt x="5431" y="18449"/>
                    <a:pt x="5278" y="18395"/>
                  </a:cubicBezTo>
                  <a:lnTo>
                    <a:pt x="4818" y="18198"/>
                  </a:lnTo>
                  <a:cubicBezTo>
                    <a:pt x="4708" y="18142"/>
                    <a:pt x="4599" y="18077"/>
                    <a:pt x="4489" y="18011"/>
                  </a:cubicBezTo>
                  <a:cubicBezTo>
                    <a:pt x="4457" y="18001"/>
                    <a:pt x="4424" y="17989"/>
                    <a:pt x="4391" y="17989"/>
                  </a:cubicBezTo>
                  <a:close/>
                  <a:moveTo>
                    <a:pt x="8694" y="20048"/>
                  </a:moveTo>
                  <a:lnTo>
                    <a:pt x="8694" y="20048"/>
                  </a:lnTo>
                  <a:cubicBezTo>
                    <a:pt x="8704" y="20051"/>
                    <a:pt x="8715" y="20054"/>
                    <a:pt x="8726" y="20058"/>
                  </a:cubicBezTo>
                  <a:lnTo>
                    <a:pt x="8726" y="20058"/>
                  </a:lnTo>
                  <a:cubicBezTo>
                    <a:pt x="8715" y="20054"/>
                    <a:pt x="8704" y="20051"/>
                    <a:pt x="8694" y="20048"/>
                  </a:cubicBezTo>
                  <a:close/>
                  <a:moveTo>
                    <a:pt x="16720" y="17803"/>
                  </a:moveTo>
                  <a:cubicBezTo>
                    <a:pt x="16654" y="17891"/>
                    <a:pt x="16577" y="17967"/>
                    <a:pt x="16501" y="18044"/>
                  </a:cubicBezTo>
                  <a:cubicBezTo>
                    <a:pt x="16347" y="18198"/>
                    <a:pt x="16172" y="18329"/>
                    <a:pt x="15986" y="18460"/>
                  </a:cubicBezTo>
                  <a:cubicBezTo>
                    <a:pt x="15810" y="18580"/>
                    <a:pt x="15625" y="18701"/>
                    <a:pt x="15428" y="18799"/>
                  </a:cubicBezTo>
                  <a:cubicBezTo>
                    <a:pt x="15241" y="18909"/>
                    <a:pt x="15044" y="19008"/>
                    <a:pt x="14847" y="19106"/>
                  </a:cubicBezTo>
                  <a:lnTo>
                    <a:pt x="14256" y="19369"/>
                  </a:lnTo>
                  <a:cubicBezTo>
                    <a:pt x="14146" y="19412"/>
                    <a:pt x="14048" y="19446"/>
                    <a:pt x="13949" y="19490"/>
                  </a:cubicBezTo>
                  <a:cubicBezTo>
                    <a:pt x="13840" y="19522"/>
                    <a:pt x="13742" y="19555"/>
                    <a:pt x="13632" y="19599"/>
                  </a:cubicBezTo>
                  <a:cubicBezTo>
                    <a:pt x="12810" y="19872"/>
                    <a:pt x="11946" y="20048"/>
                    <a:pt x="11070" y="20113"/>
                  </a:cubicBezTo>
                  <a:cubicBezTo>
                    <a:pt x="10796" y="20135"/>
                    <a:pt x="10523" y="20146"/>
                    <a:pt x="10238" y="20146"/>
                  </a:cubicBezTo>
                  <a:cubicBezTo>
                    <a:pt x="10232" y="20146"/>
                    <a:pt x="10226" y="20146"/>
                    <a:pt x="10220" y="20146"/>
                  </a:cubicBezTo>
                  <a:lnTo>
                    <a:pt x="10220" y="20146"/>
                  </a:lnTo>
                  <a:cubicBezTo>
                    <a:pt x="10503" y="20146"/>
                    <a:pt x="10787" y="20135"/>
                    <a:pt x="11070" y="20103"/>
                  </a:cubicBezTo>
                  <a:cubicBezTo>
                    <a:pt x="11946" y="20037"/>
                    <a:pt x="12810" y="19862"/>
                    <a:pt x="13632" y="19577"/>
                  </a:cubicBezTo>
                  <a:cubicBezTo>
                    <a:pt x="13730" y="19544"/>
                    <a:pt x="13840" y="19511"/>
                    <a:pt x="13939" y="19468"/>
                  </a:cubicBezTo>
                  <a:cubicBezTo>
                    <a:pt x="14048" y="19434"/>
                    <a:pt x="14146" y="19391"/>
                    <a:pt x="14245" y="19358"/>
                  </a:cubicBezTo>
                  <a:cubicBezTo>
                    <a:pt x="14453" y="19271"/>
                    <a:pt x="14650" y="19183"/>
                    <a:pt x="14847" y="19095"/>
                  </a:cubicBezTo>
                  <a:cubicBezTo>
                    <a:pt x="15044" y="18996"/>
                    <a:pt x="15241" y="18898"/>
                    <a:pt x="15428" y="18789"/>
                  </a:cubicBezTo>
                  <a:cubicBezTo>
                    <a:pt x="15613" y="18690"/>
                    <a:pt x="15800" y="18570"/>
                    <a:pt x="15986" y="18449"/>
                  </a:cubicBezTo>
                  <a:cubicBezTo>
                    <a:pt x="16161" y="18329"/>
                    <a:pt x="16336" y="18198"/>
                    <a:pt x="16489" y="18044"/>
                  </a:cubicBezTo>
                  <a:cubicBezTo>
                    <a:pt x="16577" y="17967"/>
                    <a:pt x="16642" y="17891"/>
                    <a:pt x="16720" y="17803"/>
                  </a:cubicBezTo>
                  <a:close/>
                  <a:moveTo>
                    <a:pt x="17464" y="19533"/>
                  </a:moveTo>
                  <a:lnTo>
                    <a:pt x="17464" y="19533"/>
                  </a:lnTo>
                  <a:cubicBezTo>
                    <a:pt x="17442" y="19566"/>
                    <a:pt x="17420" y="19588"/>
                    <a:pt x="17387" y="19621"/>
                  </a:cubicBezTo>
                  <a:cubicBezTo>
                    <a:pt x="17289" y="19730"/>
                    <a:pt x="17157" y="19829"/>
                    <a:pt x="17037" y="19906"/>
                  </a:cubicBezTo>
                  <a:lnTo>
                    <a:pt x="16938" y="19971"/>
                  </a:lnTo>
                  <a:cubicBezTo>
                    <a:pt x="16905" y="19982"/>
                    <a:pt x="16873" y="20004"/>
                    <a:pt x="16829" y="20026"/>
                  </a:cubicBezTo>
                  <a:lnTo>
                    <a:pt x="16632" y="20125"/>
                  </a:lnTo>
                  <a:lnTo>
                    <a:pt x="16205" y="20288"/>
                  </a:lnTo>
                  <a:cubicBezTo>
                    <a:pt x="16063" y="20344"/>
                    <a:pt x="15909" y="20398"/>
                    <a:pt x="15767" y="20442"/>
                  </a:cubicBezTo>
                  <a:lnTo>
                    <a:pt x="15548" y="20507"/>
                  </a:lnTo>
                  <a:lnTo>
                    <a:pt x="15493" y="20529"/>
                  </a:lnTo>
                  <a:lnTo>
                    <a:pt x="15438" y="20541"/>
                  </a:lnTo>
                  <a:lnTo>
                    <a:pt x="15329" y="20573"/>
                  </a:lnTo>
                  <a:cubicBezTo>
                    <a:pt x="15033" y="20661"/>
                    <a:pt x="14737" y="20726"/>
                    <a:pt x="14431" y="20782"/>
                  </a:cubicBezTo>
                  <a:cubicBezTo>
                    <a:pt x="14398" y="20792"/>
                    <a:pt x="14365" y="20803"/>
                    <a:pt x="14321" y="20803"/>
                  </a:cubicBezTo>
                  <a:lnTo>
                    <a:pt x="14212" y="20825"/>
                  </a:lnTo>
                  <a:lnTo>
                    <a:pt x="13982" y="20858"/>
                  </a:lnTo>
                  <a:lnTo>
                    <a:pt x="13752" y="20891"/>
                  </a:lnTo>
                  <a:lnTo>
                    <a:pt x="13533" y="20923"/>
                  </a:lnTo>
                  <a:cubicBezTo>
                    <a:pt x="13226" y="20957"/>
                    <a:pt x="12920" y="20979"/>
                    <a:pt x="12613" y="20979"/>
                  </a:cubicBezTo>
                  <a:cubicBezTo>
                    <a:pt x="12920" y="20967"/>
                    <a:pt x="13226" y="20945"/>
                    <a:pt x="13523" y="20913"/>
                  </a:cubicBezTo>
                  <a:lnTo>
                    <a:pt x="13752" y="20880"/>
                  </a:lnTo>
                  <a:lnTo>
                    <a:pt x="13982" y="20847"/>
                  </a:lnTo>
                  <a:lnTo>
                    <a:pt x="14212" y="20814"/>
                  </a:lnTo>
                  <a:lnTo>
                    <a:pt x="14321" y="20792"/>
                  </a:lnTo>
                  <a:cubicBezTo>
                    <a:pt x="14355" y="20792"/>
                    <a:pt x="14398" y="20782"/>
                    <a:pt x="14431" y="20770"/>
                  </a:cubicBezTo>
                  <a:cubicBezTo>
                    <a:pt x="14737" y="20716"/>
                    <a:pt x="15033" y="20639"/>
                    <a:pt x="15329" y="20563"/>
                  </a:cubicBezTo>
                  <a:lnTo>
                    <a:pt x="15438" y="20529"/>
                  </a:lnTo>
                  <a:lnTo>
                    <a:pt x="15493" y="20519"/>
                  </a:lnTo>
                  <a:lnTo>
                    <a:pt x="15548" y="20497"/>
                  </a:lnTo>
                  <a:lnTo>
                    <a:pt x="15767" y="20431"/>
                  </a:lnTo>
                  <a:cubicBezTo>
                    <a:pt x="15909" y="20376"/>
                    <a:pt x="16051" y="20332"/>
                    <a:pt x="16194" y="20278"/>
                  </a:cubicBezTo>
                  <a:lnTo>
                    <a:pt x="16621" y="20113"/>
                  </a:lnTo>
                  <a:cubicBezTo>
                    <a:pt x="16686" y="20081"/>
                    <a:pt x="16763" y="20048"/>
                    <a:pt x="16829" y="20015"/>
                  </a:cubicBezTo>
                  <a:cubicBezTo>
                    <a:pt x="16861" y="19993"/>
                    <a:pt x="16895" y="19971"/>
                    <a:pt x="16927" y="19960"/>
                  </a:cubicBezTo>
                  <a:lnTo>
                    <a:pt x="17026" y="19894"/>
                  </a:lnTo>
                  <a:cubicBezTo>
                    <a:pt x="17157" y="19818"/>
                    <a:pt x="17277" y="19719"/>
                    <a:pt x="17387" y="19610"/>
                  </a:cubicBezTo>
                  <a:lnTo>
                    <a:pt x="17464" y="19533"/>
                  </a:lnTo>
                  <a:close/>
                  <a:moveTo>
                    <a:pt x="4336" y="19446"/>
                  </a:moveTo>
                  <a:lnTo>
                    <a:pt x="4336" y="19446"/>
                  </a:lnTo>
                  <a:cubicBezTo>
                    <a:pt x="4501" y="19610"/>
                    <a:pt x="4665" y="19763"/>
                    <a:pt x="4840" y="19906"/>
                  </a:cubicBezTo>
                  <a:cubicBezTo>
                    <a:pt x="5190" y="20190"/>
                    <a:pt x="5574" y="20442"/>
                    <a:pt x="5990" y="20628"/>
                  </a:cubicBezTo>
                  <a:cubicBezTo>
                    <a:pt x="6395" y="20825"/>
                    <a:pt x="6832" y="20979"/>
                    <a:pt x="7270" y="21066"/>
                  </a:cubicBezTo>
                  <a:cubicBezTo>
                    <a:pt x="7489" y="21120"/>
                    <a:pt x="7720" y="21154"/>
                    <a:pt x="7949" y="21164"/>
                  </a:cubicBezTo>
                  <a:cubicBezTo>
                    <a:pt x="8088" y="21175"/>
                    <a:pt x="8225" y="21186"/>
                    <a:pt x="8364" y="21186"/>
                  </a:cubicBezTo>
                  <a:lnTo>
                    <a:pt x="8364" y="21186"/>
                  </a:lnTo>
                  <a:cubicBezTo>
                    <a:pt x="8349" y="21186"/>
                    <a:pt x="8335" y="21186"/>
                    <a:pt x="8321" y="21186"/>
                  </a:cubicBezTo>
                  <a:cubicBezTo>
                    <a:pt x="8190" y="21186"/>
                    <a:pt x="8070" y="21186"/>
                    <a:pt x="7949" y="21176"/>
                  </a:cubicBezTo>
                  <a:cubicBezTo>
                    <a:pt x="7720" y="21154"/>
                    <a:pt x="7489" y="21120"/>
                    <a:pt x="7270" y="21077"/>
                  </a:cubicBezTo>
                  <a:cubicBezTo>
                    <a:pt x="6822" y="20989"/>
                    <a:pt x="6395" y="20847"/>
                    <a:pt x="5978" y="20650"/>
                  </a:cubicBezTo>
                  <a:cubicBezTo>
                    <a:pt x="5574" y="20453"/>
                    <a:pt x="5180" y="20201"/>
                    <a:pt x="4829" y="19916"/>
                  </a:cubicBezTo>
                  <a:cubicBezTo>
                    <a:pt x="4654" y="19763"/>
                    <a:pt x="4489" y="19610"/>
                    <a:pt x="4336" y="19446"/>
                  </a:cubicBezTo>
                  <a:close/>
                  <a:moveTo>
                    <a:pt x="15745" y="21132"/>
                  </a:moveTo>
                  <a:lnTo>
                    <a:pt x="15745" y="21132"/>
                  </a:lnTo>
                  <a:cubicBezTo>
                    <a:pt x="15362" y="21241"/>
                    <a:pt x="14978" y="21383"/>
                    <a:pt x="14595" y="21537"/>
                  </a:cubicBezTo>
                  <a:cubicBezTo>
                    <a:pt x="13851" y="21833"/>
                    <a:pt x="13117" y="22193"/>
                    <a:pt x="12372" y="22511"/>
                  </a:cubicBezTo>
                  <a:cubicBezTo>
                    <a:pt x="12000" y="22665"/>
                    <a:pt x="11617" y="22807"/>
                    <a:pt x="11223" y="22927"/>
                  </a:cubicBezTo>
                  <a:cubicBezTo>
                    <a:pt x="10840" y="23037"/>
                    <a:pt x="10446" y="23135"/>
                    <a:pt x="10041" y="23190"/>
                  </a:cubicBezTo>
                  <a:cubicBezTo>
                    <a:pt x="9789" y="23223"/>
                    <a:pt x="9537" y="23245"/>
                    <a:pt x="9285" y="23245"/>
                  </a:cubicBezTo>
                  <a:cubicBezTo>
                    <a:pt x="9132" y="23245"/>
                    <a:pt x="8978" y="23234"/>
                    <a:pt x="8825" y="23223"/>
                  </a:cubicBezTo>
                  <a:cubicBezTo>
                    <a:pt x="8421" y="23179"/>
                    <a:pt x="8027" y="23081"/>
                    <a:pt x="7655" y="22916"/>
                  </a:cubicBezTo>
                  <a:lnTo>
                    <a:pt x="7655" y="22916"/>
                  </a:lnTo>
                  <a:cubicBezTo>
                    <a:pt x="8027" y="23081"/>
                    <a:pt x="8421" y="23168"/>
                    <a:pt x="8825" y="23212"/>
                  </a:cubicBezTo>
                  <a:cubicBezTo>
                    <a:pt x="8978" y="23223"/>
                    <a:pt x="9132" y="23234"/>
                    <a:pt x="9285" y="23234"/>
                  </a:cubicBezTo>
                  <a:cubicBezTo>
                    <a:pt x="9537" y="23234"/>
                    <a:pt x="9789" y="23212"/>
                    <a:pt x="10041" y="23179"/>
                  </a:cubicBezTo>
                  <a:cubicBezTo>
                    <a:pt x="10435" y="23125"/>
                    <a:pt x="10840" y="23026"/>
                    <a:pt x="11223" y="22916"/>
                  </a:cubicBezTo>
                  <a:cubicBezTo>
                    <a:pt x="11606" y="22796"/>
                    <a:pt x="11990" y="22653"/>
                    <a:pt x="12362" y="22500"/>
                  </a:cubicBezTo>
                  <a:cubicBezTo>
                    <a:pt x="13117" y="22183"/>
                    <a:pt x="13840" y="21821"/>
                    <a:pt x="14595" y="21526"/>
                  </a:cubicBezTo>
                  <a:cubicBezTo>
                    <a:pt x="14968" y="21373"/>
                    <a:pt x="15351" y="21230"/>
                    <a:pt x="15745" y="21132"/>
                  </a:cubicBezTo>
                  <a:close/>
                  <a:moveTo>
                    <a:pt x="8048" y="165"/>
                  </a:moveTo>
                  <a:cubicBezTo>
                    <a:pt x="7884" y="176"/>
                    <a:pt x="7708" y="176"/>
                    <a:pt x="7533" y="187"/>
                  </a:cubicBezTo>
                  <a:lnTo>
                    <a:pt x="7523" y="187"/>
                  </a:lnTo>
                  <a:cubicBezTo>
                    <a:pt x="6756" y="220"/>
                    <a:pt x="5978" y="286"/>
                    <a:pt x="5267" y="493"/>
                  </a:cubicBezTo>
                  <a:lnTo>
                    <a:pt x="5256" y="493"/>
                  </a:lnTo>
                  <a:cubicBezTo>
                    <a:pt x="5180" y="526"/>
                    <a:pt x="5092" y="548"/>
                    <a:pt x="5015" y="581"/>
                  </a:cubicBezTo>
                  <a:cubicBezTo>
                    <a:pt x="4939" y="625"/>
                    <a:pt x="4884" y="668"/>
                    <a:pt x="4829" y="734"/>
                  </a:cubicBezTo>
                  <a:cubicBezTo>
                    <a:pt x="4796" y="767"/>
                    <a:pt x="4764" y="811"/>
                    <a:pt x="4742" y="855"/>
                  </a:cubicBezTo>
                  <a:cubicBezTo>
                    <a:pt x="4610" y="1062"/>
                    <a:pt x="4577" y="1325"/>
                    <a:pt x="4533" y="1566"/>
                  </a:cubicBezTo>
                  <a:cubicBezTo>
                    <a:pt x="4117" y="3899"/>
                    <a:pt x="3000" y="6099"/>
                    <a:pt x="1358" y="7807"/>
                  </a:cubicBezTo>
                  <a:cubicBezTo>
                    <a:pt x="1107" y="8070"/>
                    <a:pt x="789" y="8322"/>
                    <a:pt x="450" y="8388"/>
                  </a:cubicBezTo>
                  <a:cubicBezTo>
                    <a:pt x="636" y="8595"/>
                    <a:pt x="822" y="8804"/>
                    <a:pt x="1019" y="9001"/>
                  </a:cubicBezTo>
                  <a:cubicBezTo>
                    <a:pt x="1249" y="9242"/>
                    <a:pt x="1490" y="9482"/>
                    <a:pt x="1764" y="9680"/>
                  </a:cubicBezTo>
                  <a:cubicBezTo>
                    <a:pt x="1490" y="9493"/>
                    <a:pt x="1238" y="9252"/>
                    <a:pt x="1008" y="9011"/>
                  </a:cubicBezTo>
                  <a:cubicBezTo>
                    <a:pt x="811" y="8804"/>
                    <a:pt x="625" y="8607"/>
                    <a:pt x="438" y="8388"/>
                  </a:cubicBezTo>
                  <a:cubicBezTo>
                    <a:pt x="395" y="8398"/>
                    <a:pt x="351" y="8398"/>
                    <a:pt x="307" y="8398"/>
                  </a:cubicBezTo>
                  <a:cubicBezTo>
                    <a:pt x="209" y="8398"/>
                    <a:pt x="100" y="8376"/>
                    <a:pt x="1" y="8332"/>
                  </a:cubicBezTo>
                  <a:lnTo>
                    <a:pt x="1" y="8332"/>
                  </a:lnTo>
                  <a:cubicBezTo>
                    <a:pt x="669" y="9186"/>
                    <a:pt x="1172" y="9865"/>
                    <a:pt x="1917" y="10380"/>
                  </a:cubicBezTo>
                  <a:cubicBezTo>
                    <a:pt x="1961" y="10402"/>
                    <a:pt x="1993" y="10424"/>
                    <a:pt x="2037" y="10446"/>
                  </a:cubicBezTo>
                  <a:lnTo>
                    <a:pt x="2048" y="10446"/>
                  </a:lnTo>
                  <a:cubicBezTo>
                    <a:pt x="2387" y="10632"/>
                    <a:pt x="2738" y="10785"/>
                    <a:pt x="3110" y="10906"/>
                  </a:cubicBezTo>
                  <a:cubicBezTo>
                    <a:pt x="3297" y="10402"/>
                    <a:pt x="3537" y="9909"/>
                    <a:pt x="3745" y="9405"/>
                  </a:cubicBezTo>
                  <a:cubicBezTo>
                    <a:pt x="3745" y="9395"/>
                    <a:pt x="3756" y="9395"/>
                    <a:pt x="3756" y="9383"/>
                  </a:cubicBezTo>
                  <a:cubicBezTo>
                    <a:pt x="3997" y="8814"/>
                    <a:pt x="4216" y="8223"/>
                    <a:pt x="4326" y="7610"/>
                  </a:cubicBezTo>
                  <a:lnTo>
                    <a:pt x="4391" y="6624"/>
                  </a:lnTo>
                  <a:cubicBezTo>
                    <a:pt x="4446" y="6077"/>
                    <a:pt x="4523" y="5530"/>
                    <a:pt x="4599" y="4982"/>
                  </a:cubicBezTo>
                  <a:lnTo>
                    <a:pt x="4599" y="4982"/>
                  </a:lnTo>
                  <a:cubicBezTo>
                    <a:pt x="4533" y="5530"/>
                    <a:pt x="4457" y="6077"/>
                    <a:pt x="4413" y="6624"/>
                  </a:cubicBezTo>
                  <a:cubicBezTo>
                    <a:pt x="4380" y="6920"/>
                    <a:pt x="4358" y="7216"/>
                    <a:pt x="4348" y="7522"/>
                  </a:cubicBezTo>
                  <a:lnTo>
                    <a:pt x="4380" y="7227"/>
                  </a:lnTo>
                  <a:lnTo>
                    <a:pt x="4380" y="7227"/>
                  </a:lnTo>
                  <a:cubicBezTo>
                    <a:pt x="4380" y="7259"/>
                    <a:pt x="4378" y="7290"/>
                    <a:pt x="4376" y="7322"/>
                  </a:cubicBezTo>
                  <a:lnTo>
                    <a:pt x="4376" y="7322"/>
                  </a:lnTo>
                  <a:cubicBezTo>
                    <a:pt x="4347" y="7637"/>
                    <a:pt x="4336" y="7952"/>
                    <a:pt x="4336" y="8267"/>
                  </a:cubicBezTo>
                  <a:lnTo>
                    <a:pt x="4336" y="8541"/>
                  </a:lnTo>
                  <a:cubicBezTo>
                    <a:pt x="4348" y="8727"/>
                    <a:pt x="4358" y="8913"/>
                    <a:pt x="4380" y="9088"/>
                  </a:cubicBezTo>
                  <a:cubicBezTo>
                    <a:pt x="4380" y="9132"/>
                    <a:pt x="4391" y="9165"/>
                    <a:pt x="4391" y="9198"/>
                  </a:cubicBezTo>
                  <a:lnTo>
                    <a:pt x="4468" y="7490"/>
                  </a:lnTo>
                  <a:cubicBezTo>
                    <a:pt x="4665" y="6186"/>
                    <a:pt x="4971" y="4895"/>
                    <a:pt x="5212" y="3614"/>
                  </a:cubicBezTo>
                  <a:lnTo>
                    <a:pt x="5223" y="3504"/>
                  </a:lnTo>
                  <a:lnTo>
                    <a:pt x="5234" y="3286"/>
                  </a:lnTo>
                  <a:lnTo>
                    <a:pt x="5245" y="3077"/>
                  </a:lnTo>
                  <a:cubicBezTo>
                    <a:pt x="5245" y="2792"/>
                    <a:pt x="5234" y="2508"/>
                    <a:pt x="5202" y="2234"/>
                  </a:cubicBezTo>
                  <a:cubicBezTo>
                    <a:pt x="5168" y="1950"/>
                    <a:pt x="5114" y="1665"/>
                    <a:pt x="5048" y="1391"/>
                  </a:cubicBezTo>
                  <a:lnTo>
                    <a:pt x="5048" y="1391"/>
                  </a:lnTo>
                  <a:cubicBezTo>
                    <a:pt x="5124" y="1665"/>
                    <a:pt x="5180" y="1950"/>
                    <a:pt x="5212" y="2223"/>
                  </a:cubicBezTo>
                  <a:cubicBezTo>
                    <a:pt x="5245" y="2508"/>
                    <a:pt x="5267" y="2792"/>
                    <a:pt x="5256" y="3077"/>
                  </a:cubicBezTo>
                  <a:lnTo>
                    <a:pt x="5245" y="3296"/>
                  </a:lnTo>
                  <a:lnTo>
                    <a:pt x="5234" y="3504"/>
                  </a:lnTo>
                  <a:lnTo>
                    <a:pt x="5234" y="3537"/>
                  </a:lnTo>
                  <a:cubicBezTo>
                    <a:pt x="5333" y="2968"/>
                    <a:pt x="5421" y="2398"/>
                    <a:pt x="5486" y="1829"/>
                  </a:cubicBezTo>
                  <a:cubicBezTo>
                    <a:pt x="6099" y="2223"/>
                    <a:pt x="6723" y="2617"/>
                    <a:pt x="7336" y="3023"/>
                  </a:cubicBezTo>
                  <a:cubicBezTo>
                    <a:pt x="7764" y="3296"/>
                    <a:pt x="8201" y="3570"/>
                    <a:pt x="8683" y="3734"/>
                  </a:cubicBezTo>
                  <a:cubicBezTo>
                    <a:pt x="9165" y="3899"/>
                    <a:pt x="9691" y="3942"/>
                    <a:pt x="10194" y="3986"/>
                  </a:cubicBezTo>
                  <a:cubicBezTo>
                    <a:pt x="9537" y="4249"/>
                    <a:pt x="8847" y="4424"/>
                    <a:pt x="8146" y="4512"/>
                  </a:cubicBezTo>
                  <a:cubicBezTo>
                    <a:pt x="8180" y="4522"/>
                    <a:pt x="8212" y="4522"/>
                    <a:pt x="8245" y="4522"/>
                  </a:cubicBezTo>
                  <a:cubicBezTo>
                    <a:pt x="8453" y="4534"/>
                    <a:pt x="8661" y="4544"/>
                    <a:pt x="8880" y="4556"/>
                  </a:cubicBezTo>
                  <a:cubicBezTo>
                    <a:pt x="9077" y="4566"/>
                    <a:pt x="9285" y="4566"/>
                    <a:pt x="9493" y="4566"/>
                  </a:cubicBezTo>
                  <a:cubicBezTo>
                    <a:pt x="9701" y="4566"/>
                    <a:pt x="9920" y="4566"/>
                    <a:pt x="10128" y="4556"/>
                  </a:cubicBezTo>
                  <a:lnTo>
                    <a:pt x="10292" y="4544"/>
                  </a:lnTo>
                  <a:lnTo>
                    <a:pt x="10446" y="4534"/>
                  </a:lnTo>
                  <a:cubicBezTo>
                    <a:pt x="10501" y="4522"/>
                    <a:pt x="10555" y="4522"/>
                    <a:pt x="10599" y="4512"/>
                  </a:cubicBezTo>
                  <a:lnTo>
                    <a:pt x="10676" y="4500"/>
                  </a:lnTo>
                  <a:lnTo>
                    <a:pt x="10763" y="4490"/>
                  </a:lnTo>
                  <a:lnTo>
                    <a:pt x="10840" y="4478"/>
                  </a:lnTo>
                  <a:cubicBezTo>
                    <a:pt x="10862" y="4478"/>
                    <a:pt x="10883" y="4468"/>
                    <a:pt x="10917" y="4468"/>
                  </a:cubicBezTo>
                  <a:lnTo>
                    <a:pt x="11070" y="4435"/>
                  </a:lnTo>
                  <a:cubicBezTo>
                    <a:pt x="11168" y="4413"/>
                    <a:pt x="11278" y="4391"/>
                    <a:pt x="11377" y="4369"/>
                  </a:cubicBezTo>
                  <a:cubicBezTo>
                    <a:pt x="11615" y="4302"/>
                    <a:pt x="11846" y="4218"/>
                    <a:pt x="12069" y="4111"/>
                  </a:cubicBezTo>
                  <a:lnTo>
                    <a:pt x="12069" y="4111"/>
                  </a:lnTo>
                  <a:lnTo>
                    <a:pt x="11968" y="4161"/>
                  </a:lnTo>
                  <a:cubicBezTo>
                    <a:pt x="11924" y="4183"/>
                    <a:pt x="11869" y="4205"/>
                    <a:pt x="11825" y="4227"/>
                  </a:cubicBezTo>
                  <a:lnTo>
                    <a:pt x="11672" y="4281"/>
                  </a:lnTo>
                  <a:cubicBezTo>
                    <a:pt x="11650" y="4293"/>
                    <a:pt x="11628" y="4303"/>
                    <a:pt x="11606" y="4303"/>
                  </a:cubicBezTo>
                  <a:lnTo>
                    <a:pt x="11530" y="4337"/>
                  </a:lnTo>
                  <a:cubicBezTo>
                    <a:pt x="11508" y="4337"/>
                    <a:pt x="11475" y="4347"/>
                    <a:pt x="11453" y="4358"/>
                  </a:cubicBezTo>
                  <a:lnTo>
                    <a:pt x="11377" y="4380"/>
                  </a:lnTo>
                  <a:cubicBezTo>
                    <a:pt x="11278" y="4402"/>
                    <a:pt x="11168" y="4424"/>
                    <a:pt x="11070" y="4446"/>
                  </a:cubicBezTo>
                  <a:lnTo>
                    <a:pt x="10917" y="4478"/>
                  </a:lnTo>
                  <a:cubicBezTo>
                    <a:pt x="10895" y="4490"/>
                    <a:pt x="10862" y="4490"/>
                    <a:pt x="10840" y="4490"/>
                  </a:cubicBezTo>
                  <a:lnTo>
                    <a:pt x="10763" y="4500"/>
                  </a:lnTo>
                  <a:lnTo>
                    <a:pt x="10686" y="4512"/>
                  </a:lnTo>
                  <a:lnTo>
                    <a:pt x="10599" y="4522"/>
                  </a:lnTo>
                  <a:cubicBezTo>
                    <a:pt x="10555" y="4534"/>
                    <a:pt x="10501" y="4534"/>
                    <a:pt x="10446" y="4544"/>
                  </a:cubicBezTo>
                  <a:lnTo>
                    <a:pt x="10292" y="4556"/>
                  </a:lnTo>
                  <a:lnTo>
                    <a:pt x="10128" y="4566"/>
                  </a:lnTo>
                  <a:cubicBezTo>
                    <a:pt x="9942" y="4577"/>
                    <a:pt x="9745" y="4577"/>
                    <a:pt x="9548" y="4577"/>
                  </a:cubicBezTo>
                  <a:cubicBezTo>
                    <a:pt x="9318" y="4577"/>
                    <a:pt x="9099" y="4577"/>
                    <a:pt x="8880" y="4566"/>
                  </a:cubicBezTo>
                  <a:cubicBezTo>
                    <a:pt x="8661" y="4556"/>
                    <a:pt x="8453" y="4544"/>
                    <a:pt x="8245" y="4534"/>
                  </a:cubicBezTo>
                  <a:cubicBezTo>
                    <a:pt x="8201" y="4522"/>
                    <a:pt x="8168" y="4522"/>
                    <a:pt x="8124" y="4522"/>
                  </a:cubicBezTo>
                  <a:cubicBezTo>
                    <a:pt x="7884" y="4544"/>
                    <a:pt x="7643" y="4566"/>
                    <a:pt x="7402" y="4577"/>
                  </a:cubicBezTo>
                  <a:cubicBezTo>
                    <a:pt x="7523" y="5135"/>
                    <a:pt x="8146" y="5410"/>
                    <a:pt x="8705" y="5551"/>
                  </a:cubicBezTo>
                  <a:cubicBezTo>
                    <a:pt x="9450" y="5738"/>
                    <a:pt x="10216" y="5836"/>
                    <a:pt x="10993" y="5858"/>
                  </a:cubicBezTo>
                  <a:cubicBezTo>
                    <a:pt x="11037" y="5858"/>
                    <a:pt x="9472" y="8234"/>
                    <a:pt x="9231" y="8453"/>
                  </a:cubicBezTo>
                  <a:cubicBezTo>
                    <a:pt x="8508" y="9121"/>
                    <a:pt x="7599" y="9843"/>
                    <a:pt x="6570" y="9843"/>
                  </a:cubicBezTo>
                  <a:lnTo>
                    <a:pt x="6504" y="9843"/>
                  </a:lnTo>
                  <a:cubicBezTo>
                    <a:pt x="6329" y="9843"/>
                    <a:pt x="6121" y="9865"/>
                    <a:pt x="6066" y="10019"/>
                  </a:cubicBezTo>
                  <a:cubicBezTo>
                    <a:pt x="6044" y="10096"/>
                    <a:pt x="6066" y="10172"/>
                    <a:pt x="6099" y="10237"/>
                  </a:cubicBezTo>
                  <a:cubicBezTo>
                    <a:pt x="6253" y="10380"/>
                    <a:pt x="6416" y="10500"/>
                    <a:pt x="6570" y="10632"/>
                  </a:cubicBezTo>
                  <a:lnTo>
                    <a:pt x="6964" y="10928"/>
                  </a:lnTo>
                  <a:cubicBezTo>
                    <a:pt x="7095" y="11026"/>
                    <a:pt x="7227" y="11125"/>
                    <a:pt x="7358" y="11212"/>
                  </a:cubicBezTo>
                  <a:cubicBezTo>
                    <a:pt x="7621" y="11398"/>
                    <a:pt x="7905" y="11573"/>
                    <a:pt x="8190" y="11716"/>
                  </a:cubicBezTo>
                  <a:lnTo>
                    <a:pt x="8245" y="11748"/>
                  </a:lnTo>
                  <a:lnTo>
                    <a:pt x="8300" y="11770"/>
                  </a:lnTo>
                  <a:cubicBezTo>
                    <a:pt x="8343" y="11792"/>
                    <a:pt x="8377" y="11804"/>
                    <a:pt x="8409" y="11825"/>
                  </a:cubicBezTo>
                  <a:lnTo>
                    <a:pt x="8639" y="11924"/>
                  </a:lnTo>
                  <a:cubicBezTo>
                    <a:pt x="8716" y="11957"/>
                    <a:pt x="8793" y="11979"/>
                    <a:pt x="8869" y="12001"/>
                  </a:cubicBezTo>
                  <a:cubicBezTo>
                    <a:pt x="8946" y="12033"/>
                    <a:pt x="9022" y="12055"/>
                    <a:pt x="9099" y="12077"/>
                  </a:cubicBezTo>
                  <a:cubicBezTo>
                    <a:pt x="9143" y="12088"/>
                    <a:pt x="9175" y="12099"/>
                    <a:pt x="9219" y="12110"/>
                  </a:cubicBezTo>
                  <a:lnTo>
                    <a:pt x="9340" y="12132"/>
                  </a:lnTo>
                  <a:cubicBezTo>
                    <a:pt x="9351" y="12132"/>
                    <a:pt x="9373" y="12143"/>
                    <a:pt x="9394" y="12143"/>
                  </a:cubicBezTo>
                  <a:lnTo>
                    <a:pt x="9460" y="12154"/>
                  </a:lnTo>
                  <a:lnTo>
                    <a:pt x="9581" y="12176"/>
                  </a:lnTo>
                  <a:lnTo>
                    <a:pt x="9701" y="12198"/>
                  </a:lnTo>
                  <a:lnTo>
                    <a:pt x="9756" y="12208"/>
                  </a:lnTo>
                  <a:lnTo>
                    <a:pt x="9822" y="12208"/>
                  </a:lnTo>
                  <a:lnTo>
                    <a:pt x="9942" y="12220"/>
                  </a:lnTo>
                  <a:lnTo>
                    <a:pt x="10063" y="12230"/>
                  </a:lnTo>
                  <a:cubicBezTo>
                    <a:pt x="10238" y="12252"/>
                    <a:pt x="10424" y="12252"/>
                    <a:pt x="10610" y="12252"/>
                  </a:cubicBezTo>
                  <a:cubicBezTo>
                    <a:pt x="10752" y="12252"/>
                    <a:pt x="10895" y="12252"/>
                    <a:pt x="11037" y="12242"/>
                  </a:cubicBezTo>
                  <a:cubicBezTo>
                    <a:pt x="11365" y="12230"/>
                    <a:pt x="11683" y="12208"/>
                    <a:pt x="12011" y="12186"/>
                  </a:cubicBezTo>
                  <a:lnTo>
                    <a:pt x="12011" y="12186"/>
                  </a:lnTo>
                  <a:cubicBezTo>
                    <a:pt x="11683" y="12208"/>
                    <a:pt x="11365" y="12242"/>
                    <a:pt x="11037" y="12252"/>
                  </a:cubicBezTo>
                  <a:cubicBezTo>
                    <a:pt x="10883" y="12263"/>
                    <a:pt x="10742" y="12263"/>
                    <a:pt x="10588" y="12263"/>
                  </a:cubicBezTo>
                  <a:cubicBezTo>
                    <a:pt x="10413" y="12263"/>
                    <a:pt x="10238" y="12252"/>
                    <a:pt x="10063" y="12242"/>
                  </a:cubicBezTo>
                  <a:lnTo>
                    <a:pt x="9942" y="12230"/>
                  </a:lnTo>
                  <a:lnTo>
                    <a:pt x="9811" y="12220"/>
                  </a:lnTo>
                  <a:lnTo>
                    <a:pt x="9756" y="12220"/>
                  </a:lnTo>
                  <a:lnTo>
                    <a:pt x="9691" y="12208"/>
                  </a:lnTo>
                  <a:lnTo>
                    <a:pt x="9570" y="12186"/>
                  </a:lnTo>
                  <a:lnTo>
                    <a:pt x="9450" y="12164"/>
                  </a:lnTo>
                  <a:lnTo>
                    <a:pt x="9394" y="12154"/>
                  </a:lnTo>
                  <a:cubicBezTo>
                    <a:pt x="9373" y="12154"/>
                    <a:pt x="9351" y="12154"/>
                    <a:pt x="9329" y="12143"/>
                  </a:cubicBezTo>
                  <a:lnTo>
                    <a:pt x="9219" y="12121"/>
                  </a:lnTo>
                  <a:cubicBezTo>
                    <a:pt x="9175" y="12110"/>
                    <a:pt x="9132" y="12099"/>
                    <a:pt x="9099" y="12088"/>
                  </a:cubicBezTo>
                  <a:cubicBezTo>
                    <a:pt x="9012" y="12066"/>
                    <a:pt x="8935" y="12044"/>
                    <a:pt x="8858" y="12023"/>
                  </a:cubicBezTo>
                  <a:cubicBezTo>
                    <a:pt x="8781" y="11989"/>
                    <a:pt x="8705" y="11967"/>
                    <a:pt x="8628" y="11935"/>
                  </a:cubicBezTo>
                  <a:cubicBezTo>
                    <a:pt x="8552" y="11902"/>
                    <a:pt x="8486" y="11869"/>
                    <a:pt x="8409" y="11836"/>
                  </a:cubicBezTo>
                  <a:cubicBezTo>
                    <a:pt x="8365" y="11825"/>
                    <a:pt x="8333" y="11804"/>
                    <a:pt x="8300" y="11782"/>
                  </a:cubicBezTo>
                  <a:lnTo>
                    <a:pt x="8245" y="11760"/>
                  </a:lnTo>
                  <a:lnTo>
                    <a:pt x="8190" y="11727"/>
                  </a:lnTo>
                  <a:cubicBezTo>
                    <a:pt x="7895" y="11585"/>
                    <a:pt x="7621" y="11409"/>
                    <a:pt x="7348" y="11223"/>
                  </a:cubicBezTo>
                  <a:cubicBezTo>
                    <a:pt x="7216" y="11135"/>
                    <a:pt x="7085" y="11037"/>
                    <a:pt x="6953" y="10938"/>
                  </a:cubicBezTo>
                  <a:cubicBezTo>
                    <a:pt x="6822" y="10840"/>
                    <a:pt x="6691" y="10741"/>
                    <a:pt x="6570" y="10643"/>
                  </a:cubicBezTo>
                  <a:cubicBezTo>
                    <a:pt x="6406" y="10512"/>
                    <a:pt x="6253" y="10391"/>
                    <a:pt x="6099" y="10259"/>
                  </a:cubicBezTo>
                  <a:lnTo>
                    <a:pt x="6099" y="10259"/>
                  </a:lnTo>
                  <a:cubicBezTo>
                    <a:pt x="6110" y="10281"/>
                    <a:pt x="6132" y="10303"/>
                    <a:pt x="6143" y="10325"/>
                  </a:cubicBezTo>
                  <a:cubicBezTo>
                    <a:pt x="6931" y="11705"/>
                    <a:pt x="8519" y="12592"/>
                    <a:pt x="10107" y="12592"/>
                  </a:cubicBezTo>
                  <a:cubicBezTo>
                    <a:pt x="10326" y="12592"/>
                    <a:pt x="10545" y="12570"/>
                    <a:pt x="10774" y="12537"/>
                  </a:cubicBezTo>
                  <a:lnTo>
                    <a:pt x="10774" y="12537"/>
                  </a:lnTo>
                  <a:cubicBezTo>
                    <a:pt x="10194" y="13074"/>
                    <a:pt x="9394" y="13369"/>
                    <a:pt x="8606" y="13369"/>
                  </a:cubicBezTo>
                  <a:cubicBezTo>
                    <a:pt x="8355" y="13369"/>
                    <a:pt x="8114" y="13336"/>
                    <a:pt x="7873" y="13281"/>
                  </a:cubicBezTo>
                  <a:lnTo>
                    <a:pt x="7873" y="13281"/>
                  </a:lnTo>
                  <a:lnTo>
                    <a:pt x="7884" y="13293"/>
                  </a:lnTo>
                  <a:cubicBezTo>
                    <a:pt x="8124" y="13413"/>
                    <a:pt x="8365" y="13533"/>
                    <a:pt x="8606" y="13643"/>
                  </a:cubicBezTo>
                  <a:cubicBezTo>
                    <a:pt x="8847" y="13752"/>
                    <a:pt x="9099" y="13851"/>
                    <a:pt x="9351" y="13950"/>
                  </a:cubicBezTo>
                  <a:lnTo>
                    <a:pt x="9537" y="14015"/>
                  </a:lnTo>
                  <a:lnTo>
                    <a:pt x="9723" y="14081"/>
                  </a:lnTo>
                  <a:lnTo>
                    <a:pt x="9920" y="14147"/>
                  </a:lnTo>
                  <a:lnTo>
                    <a:pt x="10107" y="14212"/>
                  </a:lnTo>
                  <a:lnTo>
                    <a:pt x="10107" y="14212"/>
                  </a:lnTo>
                  <a:lnTo>
                    <a:pt x="9909" y="14147"/>
                  </a:lnTo>
                  <a:lnTo>
                    <a:pt x="9723" y="14091"/>
                  </a:lnTo>
                  <a:lnTo>
                    <a:pt x="9537" y="14026"/>
                  </a:lnTo>
                  <a:lnTo>
                    <a:pt x="9340" y="13960"/>
                  </a:lnTo>
                  <a:cubicBezTo>
                    <a:pt x="9088" y="13862"/>
                    <a:pt x="8847" y="13763"/>
                    <a:pt x="8606" y="13653"/>
                  </a:cubicBezTo>
                  <a:cubicBezTo>
                    <a:pt x="8355" y="13544"/>
                    <a:pt x="8114" y="13424"/>
                    <a:pt x="7884" y="13303"/>
                  </a:cubicBezTo>
                  <a:lnTo>
                    <a:pt x="7829" y="13271"/>
                  </a:lnTo>
                  <a:cubicBezTo>
                    <a:pt x="7676" y="13227"/>
                    <a:pt x="7523" y="13183"/>
                    <a:pt x="7380" y="13117"/>
                  </a:cubicBezTo>
                  <a:lnTo>
                    <a:pt x="7380" y="13117"/>
                  </a:lnTo>
                  <a:cubicBezTo>
                    <a:pt x="7566" y="14147"/>
                    <a:pt x="8300" y="15077"/>
                    <a:pt x="9263" y="15493"/>
                  </a:cubicBezTo>
                  <a:cubicBezTo>
                    <a:pt x="9000" y="15833"/>
                    <a:pt x="8618" y="16095"/>
                    <a:pt x="8201" y="16215"/>
                  </a:cubicBezTo>
                  <a:cubicBezTo>
                    <a:pt x="8913" y="16697"/>
                    <a:pt x="9767" y="16949"/>
                    <a:pt x="10621" y="16949"/>
                  </a:cubicBezTo>
                  <a:cubicBezTo>
                    <a:pt x="10686" y="16949"/>
                    <a:pt x="10763" y="16949"/>
                    <a:pt x="10840" y="16938"/>
                  </a:cubicBezTo>
                  <a:lnTo>
                    <a:pt x="10840" y="16938"/>
                  </a:lnTo>
                  <a:cubicBezTo>
                    <a:pt x="9986" y="17201"/>
                    <a:pt x="9088" y="17332"/>
                    <a:pt x="8201" y="17332"/>
                  </a:cubicBezTo>
                  <a:cubicBezTo>
                    <a:pt x="7545" y="17332"/>
                    <a:pt x="6888" y="17267"/>
                    <a:pt x="6241" y="17125"/>
                  </a:cubicBezTo>
                  <a:lnTo>
                    <a:pt x="6241" y="17125"/>
                  </a:lnTo>
                  <a:cubicBezTo>
                    <a:pt x="6494" y="17223"/>
                    <a:pt x="6745" y="17322"/>
                    <a:pt x="7008" y="17409"/>
                  </a:cubicBezTo>
                  <a:cubicBezTo>
                    <a:pt x="7270" y="17507"/>
                    <a:pt x="7545" y="17595"/>
                    <a:pt x="7818" y="17661"/>
                  </a:cubicBezTo>
                  <a:cubicBezTo>
                    <a:pt x="7949" y="17704"/>
                    <a:pt x="8081" y="17738"/>
                    <a:pt x="8223" y="17770"/>
                  </a:cubicBezTo>
                  <a:cubicBezTo>
                    <a:pt x="8365" y="17792"/>
                    <a:pt x="8497" y="17814"/>
                    <a:pt x="8639" y="17836"/>
                  </a:cubicBezTo>
                  <a:cubicBezTo>
                    <a:pt x="8847" y="17869"/>
                    <a:pt x="9055" y="17880"/>
                    <a:pt x="9263" y="17880"/>
                  </a:cubicBezTo>
                  <a:lnTo>
                    <a:pt x="9482" y="17880"/>
                  </a:lnTo>
                  <a:cubicBezTo>
                    <a:pt x="9767" y="17858"/>
                    <a:pt x="10051" y="17814"/>
                    <a:pt x="10314" y="17726"/>
                  </a:cubicBezTo>
                  <a:lnTo>
                    <a:pt x="10314" y="17726"/>
                  </a:lnTo>
                  <a:cubicBezTo>
                    <a:pt x="10051" y="17814"/>
                    <a:pt x="9767" y="17869"/>
                    <a:pt x="9482" y="17880"/>
                  </a:cubicBezTo>
                  <a:cubicBezTo>
                    <a:pt x="9406" y="17891"/>
                    <a:pt x="9329" y="17891"/>
                    <a:pt x="9253" y="17891"/>
                  </a:cubicBezTo>
                  <a:cubicBezTo>
                    <a:pt x="9044" y="17891"/>
                    <a:pt x="8837" y="17880"/>
                    <a:pt x="8639" y="17847"/>
                  </a:cubicBezTo>
                  <a:cubicBezTo>
                    <a:pt x="8497" y="17825"/>
                    <a:pt x="8365" y="17803"/>
                    <a:pt x="8223" y="17782"/>
                  </a:cubicBezTo>
                  <a:cubicBezTo>
                    <a:pt x="8081" y="17748"/>
                    <a:pt x="7949" y="17716"/>
                    <a:pt x="7807" y="17672"/>
                  </a:cubicBezTo>
                  <a:cubicBezTo>
                    <a:pt x="7533" y="17606"/>
                    <a:pt x="7270" y="17519"/>
                    <a:pt x="6997" y="17420"/>
                  </a:cubicBezTo>
                  <a:cubicBezTo>
                    <a:pt x="6734" y="17332"/>
                    <a:pt x="6472" y="17223"/>
                    <a:pt x="6209" y="17125"/>
                  </a:cubicBezTo>
                  <a:lnTo>
                    <a:pt x="6165" y="17103"/>
                  </a:lnTo>
                  <a:cubicBezTo>
                    <a:pt x="5891" y="17037"/>
                    <a:pt x="5618" y="16960"/>
                    <a:pt x="5355" y="16872"/>
                  </a:cubicBezTo>
                  <a:lnTo>
                    <a:pt x="5355" y="16872"/>
                  </a:lnTo>
                  <a:cubicBezTo>
                    <a:pt x="6241" y="17398"/>
                    <a:pt x="7194" y="17803"/>
                    <a:pt x="8190" y="18088"/>
                  </a:cubicBezTo>
                  <a:cubicBezTo>
                    <a:pt x="7742" y="18318"/>
                    <a:pt x="7249" y="18405"/>
                    <a:pt x="6745" y="18405"/>
                  </a:cubicBezTo>
                  <a:cubicBezTo>
                    <a:pt x="6000" y="18405"/>
                    <a:pt x="5234" y="18220"/>
                    <a:pt x="4523" y="18022"/>
                  </a:cubicBezTo>
                  <a:lnTo>
                    <a:pt x="4523" y="18022"/>
                  </a:lnTo>
                  <a:cubicBezTo>
                    <a:pt x="4621" y="18077"/>
                    <a:pt x="4720" y="18132"/>
                    <a:pt x="4829" y="18186"/>
                  </a:cubicBezTo>
                  <a:cubicBezTo>
                    <a:pt x="4971" y="18252"/>
                    <a:pt x="5124" y="18318"/>
                    <a:pt x="5278" y="18383"/>
                  </a:cubicBezTo>
                  <a:cubicBezTo>
                    <a:pt x="5431" y="18438"/>
                    <a:pt x="5596" y="18493"/>
                    <a:pt x="5749" y="18548"/>
                  </a:cubicBezTo>
                  <a:cubicBezTo>
                    <a:pt x="5913" y="18602"/>
                    <a:pt x="6066" y="18657"/>
                    <a:pt x="6231" y="18701"/>
                  </a:cubicBezTo>
                  <a:cubicBezTo>
                    <a:pt x="6263" y="18712"/>
                    <a:pt x="6307" y="18723"/>
                    <a:pt x="6351" y="18734"/>
                  </a:cubicBezTo>
                  <a:lnTo>
                    <a:pt x="6472" y="18756"/>
                  </a:lnTo>
                  <a:lnTo>
                    <a:pt x="6526" y="18777"/>
                  </a:lnTo>
                  <a:lnTo>
                    <a:pt x="6592" y="18789"/>
                  </a:lnTo>
                  <a:lnTo>
                    <a:pt x="6712" y="18821"/>
                  </a:lnTo>
                  <a:cubicBezTo>
                    <a:pt x="6789" y="18833"/>
                    <a:pt x="6876" y="18855"/>
                    <a:pt x="6953" y="18876"/>
                  </a:cubicBezTo>
                  <a:cubicBezTo>
                    <a:pt x="7041" y="18887"/>
                    <a:pt x="7117" y="18909"/>
                    <a:pt x="7194" y="18920"/>
                  </a:cubicBezTo>
                  <a:cubicBezTo>
                    <a:pt x="7851" y="19040"/>
                    <a:pt x="8519" y="19117"/>
                    <a:pt x="9175" y="19172"/>
                  </a:cubicBezTo>
                  <a:cubicBezTo>
                    <a:pt x="9362" y="19183"/>
                    <a:pt x="9559" y="19194"/>
                    <a:pt x="9745" y="19205"/>
                  </a:cubicBezTo>
                  <a:lnTo>
                    <a:pt x="10205" y="19139"/>
                  </a:lnTo>
                  <a:lnTo>
                    <a:pt x="10205" y="19139"/>
                  </a:lnTo>
                  <a:cubicBezTo>
                    <a:pt x="10205" y="19172"/>
                    <a:pt x="10194" y="19194"/>
                    <a:pt x="10183" y="19227"/>
                  </a:cubicBezTo>
                  <a:cubicBezTo>
                    <a:pt x="10511" y="19249"/>
                    <a:pt x="10840" y="19259"/>
                    <a:pt x="11168" y="19271"/>
                  </a:cubicBezTo>
                  <a:lnTo>
                    <a:pt x="10183" y="19237"/>
                  </a:lnTo>
                  <a:cubicBezTo>
                    <a:pt x="10041" y="19697"/>
                    <a:pt x="9581" y="20037"/>
                    <a:pt x="9110" y="20081"/>
                  </a:cubicBezTo>
                  <a:cubicBezTo>
                    <a:pt x="9329" y="20103"/>
                    <a:pt x="9548" y="20125"/>
                    <a:pt x="9767" y="20135"/>
                  </a:cubicBezTo>
                  <a:cubicBezTo>
                    <a:pt x="9919" y="20135"/>
                    <a:pt x="10061" y="20146"/>
                    <a:pt x="10213" y="20146"/>
                  </a:cubicBezTo>
                  <a:lnTo>
                    <a:pt x="10213" y="20146"/>
                  </a:lnTo>
                  <a:cubicBezTo>
                    <a:pt x="10067" y="20146"/>
                    <a:pt x="9912" y="20146"/>
                    <a:pt x="9767" y="20135"/>
                  </a:cubicBezTo>
                  <a:cubicBezTo>
                    <a:pt x="9537" y="20125"/>
                    <a:pt x="9318" y="20113"/>
                    <a:pt x="9088" y="20091"/>
                  </a:cubicBezTo>
                  <a:lnTo>
                    <a:pt x="8990" y="20091"/>
                  </a:lnTo>
                  <a:cubicBezTo>
                    <a:pt x="8902" y="20091"/>
                    <a:pt x="8814" y="20083"/>
                    <a:pt x="8726" y="20058"/>
                  </a:cubicBezTo>
                  <a:lnTo>
                    <a:pt x="8726" y="20058"/>
                  </a:lnTo>
                  <a:cubicBezTo>
                    <a:pt x="9250" y="20224"/>
                    <a:pt x="9731" y="20515"/>
                    <a:pt x="10117" y="20913"/>
                  </a:cubicBezTo>
                  <a:cubicBezTo>
                    <a:pt x="9811" y="20967"/>
                    <a:pt x="9537" y="21000"/>
                    <a:pt x="9263" y="21000"/>
                  </a:cubicBezTo>
                  <a:cubicBezTo>
                    <a:pt x="7150" y="21000"/>
                    <a:pt x="5913" y="19314"/>
                    <a:pt x="3964" y="18504"/>
                  </a:cubicBezTo>
                  <a:lnTo>
                    <a:pt x="3953" y="18515"/>
                  </a:lnTo>
                  <a:lnTo>
                    <a:pt x="3986" y="17869"/>
                  </a:lnTo>
                  <a:lnTo>
                    <a:pt x="3986" y="17869"/>
                  </a:lnTo>
                  <a:cubicBezTo>
                    <a:pt x="3888" y="18055"/>
                    <a:pt x="3833" y="18263"/>
                    <a:pt x="3833" y="18482"/>
                  </a:cubicBezTo>
                  <a:cubicBezTo>
                    <a:pt x="3833" y="18636"/>
                    <a:pt x="3854" y="18789"/>
                    <a:pt x="3910" y="18931"/>
                  </a:cubicBezTo>
                  <a:cubicBezTo>
                    <a:pt x="3910" y="18931"/>
                    <a:pt x="3910" y="18931"/>
                    <a:pt x="3910" y="18931"/>
                  </a:cubicBezTo>
                  <a:lnTo>
                    <a:pt x="3910" y="18931"/>
                  </a:lnTo>
                  <a:cubicBezTo>
                    <a:pt x="3953" y="19052"/>
                    <a:pt x="4019" y="19161"/>
                    <a:pt x="4095" y="19259"/>
                  </a:cubicBezTo>
                  <a:cubicBezTo>
                    <a:pt x="4073" y="19259"/>
                    <a:pt x="4063" y="19259"/>
                    <a:pt x="4041" y="19271"/>
                  </a:cubicBezTo>
                  <a:cubicBezTo>
                    <a:pt x="4052" y="19281"/>
                    <a:pt x="4052" y="19292"/>
                    <a:pt x="4063" y="19303"/>
                  </a:cubicBezTo>
                  <a:cubicBezTo>
                    <a:pt x="3964" y="19325"/>
                    <a:pt x="3866" y="19369"/>
                    <a:pt x="3778" y="19424"/>
                  </a:cubicBezTo>
                  <a:cubicBezTo>
                    <a:pt x="4402" y="20300"/>
                    <a:pt x="4983" y="21142"/>
                    <a:pt x="5781" y="21876"/>
                  </a:cubicBezTo>
                  <a:cubicBezTo>
                    <a:pt x="5858" y="21942"/>
                    <a:pt x="5924" y="22008"/>
                    <a:pt x="5990" y="22073"/>
                  </a:cubicBezTo>
                  <a:lnTo>
                    <a:pt x="6044" y="22084"/>
                  </a:lnTo>
                  <a:cubicBezTo>
                    <a:pt x="6099" y="22095"/>
                    <a:pt x="6154" y="22106"/>
                    <a:pt x="6197" y="22117"/>
                  </a:cubicBezTo>
                  <a:lnTo>
                    <a:pt x="6362" y="22150"/>
                  </a:lnTo>
                  <a:cubicBezTo>
                    <a:pt x="6384" y="22161"/>
                    <a:pt x="6406" y="22161"/>
                    <a:pt x="6438" y="22172"/>
                  </a:cubicBezTo>
                  <a:lnTo>
                    <a:pt x="6515" y="22183"/>
                  </a:lnTo>
                  <a:cubicBezTo>
                    <a:pt x="6570" y="22193"/>
                    <a:pt x="6614" y="22205"/>
                    <a:pt x="6669" y="22205"/>
                  </a:cubicBezTo>
                  <a:lnTo>
                    <a:pt x="6822" y="22237"/>
                  </a:lnTo>
                  <a:cubicBezTo>
                    <a:pt x="6876" y="22249"/>
                    <a:pt x="6931" y="22249"/>
                    <a:pt x="6986" y="22259"/>
                  </a:cubicBezTo>
                  <a:lnTo>
                    <a:pt x="7139" y="22281"/>
                  </a:lnTo>
                  <a:lnTo>
                    <a:pt x="7292" y="22292"/>
                  </a:lnTo>
                  <a:cubicBezTo>
                    <a:pt x="7348" y="22303"/>
                    <a:pt x="7402" y="22303"/>
                    <a:pt x="7457" y="22314"/>
                  </a:cubicBezTo>
                  <a:cubicBezTo>
                    <a:pt x="7851" y="22347"/>
                    <a:pt x="8256" y="22369"/>
                    <a:pt x="8650" y="22369"/>
                  </a:cubicBezTo>
                  <a:cubicBezTo>
                    <a:pt x="9099" y="22369"/>
                    <a:pt x="9548" y="22347"/>
                    <a:pt x="9986" y="22303"/>
                  </a:cubicBezTo>
                  <a:cubicBezTo>
                    <a:pt x="10829" y="22237"/>
                    <a:pt x="11672" y="22106"/>
                    <a:pt x="12493" y="21953"/>
                  </a:cubicBezTo>
                  <a:lnTo>
                    <a:pt x="12493" y="21953"/>
                  </a:lnTo>
                  <a:cubicBezTo>
                    <a:pt x="12088" y="22040"/>
                    <a:pt x="11661" y="22106"/>
                    <a:pt x="11245" y="22172"/>
                  </a:cubicBezTo>
                  <a:cubicBezTo>
                    <a:pt x="10829" y="22227"/>
                    <a:pt x="10413" y="22281"/>
                    <a:pt x="9986" y="22314"/>
                  </a:cubicBezTo>
                  <a:cubicBezTo>
                    <a:pt x="9537" y="22358"/>
                    <a:pt x="9077" y="22380"/>
                    <a:pt x="8618" y="22380"/>
                  </a:cubicBezTo>
                  <a:cubicBezTo>
                    <a:pt x="8234" y="22380"/>
                    <a:pt x="7840" y="22358"/>
                    <a:pt x="7457" y="22325"/>
                  </a:cubicBezTo>
                  <a:cubicBezTo>
                    <a:pt x="7402" y="22325"/>
                    <a:pt x="7348" y="22314"/>
                    <a:pt x="7292" y="22314"/>
                  </a:cubicBezTo>
                  <a:lnTo>
                    <a:pt x="7139" y="22292"/>
                  </a:lnTo>
                  <a:lnTo>
                    <a:pt x="6986" y="22271"/>
                  </a:lnTo>
                  <a:cubicBezTo>
                    <a:pt x="6931" y="22259"/>
                    <a:pt x="6876" y="22259"/>
                    <a:pt x="6822" y="22249"/>
                  </a:cubicBezTo>
                  <a:lnTo>
                    <a:pt x="6669" y="22227"/>
                  </a:lnTo>
                  <a:cubicBezTo>
                    <a:pt x="6614" y="22215"/>
                    <a:pt x="6559" y="22205"/>
                    <a:pt x="6515" y="22193"/>
                  </a:cubicBezTo>
                  <a:lnTo>
                    <a:pt x="6438" y="22183"/>
                  </a:lnTo>
                  <a:cubicBezTo>
                    <a:pt x="6406" y="22172"/>
                    <a:pt x="6384" y="22172"/>
                    <a:pt x="6351" y="22161"/>
                  </a:cubicBezTo>
                  <a:lnTo>
                    <a:pt x="6197" y="22128"/>
                  </a:lnTo>
                  <a:cubicBezTo>
                    <a:pt x="6143" y="22117"/>
                    <a:pt x="6099" y="22106"/>
                    <a:pt x="6044" y="22095"/>
                  </a:cubicBezTo>
                  <a:lnTo>
                    <a:pt x="6012" y="22084"/>
                  </a:lnTo>
                  <a:lnTo>
                    <a:pt x="6012" y="22084"/>
                  </a:lnTo>
                  <a:cubicBezTo>
                    <a:pt x="6165" y="22249"/>
                    <a:pt x="6307" y="22402"/>
                    <a:pt x="6438" y="22566"/>
                  </a:cubicBezTo>
                  <a:cubicBezTo>
                    <a:pt x="6712" y="22643"/>
                    <a:pt x="6986" y="22730"/>
                    <a:pt x="7249" y="22828"/>
                  </a:cubicBezTo>
                  <a:cubicBezTo>
                    <a:pt x="8234" y="23168"/>
                    <a:pt x="9219" y="23595"/>
                    <a:pt x="10260" y="23716"/>
                  </a:cubicBezTo>
                  <a:cubicBezTo>
                    <a:pt x="10391" y="23726"/>
                    <a:pt x="10533" y="23738"/>
                    <a:pt x="10665" y="23738"/>
                  </a:cubicBezTo>
                  <a:cubicBezTo>
                    <a:pt x="12625" y="23738"/>
                    <a:pt x="14387" y="22249"/>
                    <a:pt x="16106" y="21515"/>
                  </a:cubicBezTo>
                  <a:cubicBezTo>
                    <a:pt x="16260" y="21449"/>
                    <a:pt x="17574" y="21208"/>
                    <a:pt x="18000" y="21208"/>
                  </a:cubicBezTo>
                  <a:cubicBezTo>
                    <a:pt x="18077" y="21208"/>
                    <a:pt x="18131" y="21208"/>
                    <a:pt x="18131" y="21230"/>
                  </a:cubicBezTo>
                  <a:lnTo>
                    <a:pt x="18131" y="21142"/>
                  </a:lnTo>
                  <a:cubicBezTo>
                    <a:pt x="18121" y="20782"/>
                    <a:pt x="18011" y="20420"/>
                    <a:pt x="17814" y="20125"/>
                  </a:cubicBezTo>
                  <a:cubicBezTo>
                    <a:pt x="17737" y="20004"/>
                    <a:pt x="17639" y="19894"/>
                    <a:pt x="17606" y="19752"/>
                  </a:cubicBezTo>
                  <a:cubicBezTo>
                    <a:pt x="17584" y="19697"/>
                    <a:pt x="17584" y="19631"/>
                    <a:pt x="17584" y="19566"/>
                  </a:cubicBezTo>
                  <a:cubicBezTo>
                    <a:pt x="17584" y="19490"/>
                    <a:pt x="17584" y="19412"/>
                    <a:pt x="17606" y="19336"/>
                  </a:cubicBezTo>
                  <a:lnTo>
                    <a:pt x="17606" y="19336"/>
                  </a:lnTo>
                  <a:lnTo>
                    <a:pt x="17595" y="19347"/>
                  </a:lnTo>
                  <a:cubicBezTo>
                    <a:pt x="17595" y="19358"/>
                    <a:pt x="17595" y="19369"/>
                    <a:pt x="17584" y="19369"/>
                  </a:cubicBezTo>
                  <a:lnTo>
                    <a:pt x="17574" y="19402"/>
                  </a:lnTo>
                  <a:cubicBezTo>
                    <a:pt x="17562" y="19412"/>
                    <a:pt x="17552" y="19424"/>
                    <a:pt x="17540" y="19446"/>
                  </a:cubicBezTo>
                  <a:cubicBezTo>
                    <a:pt x="17518" y="19478"/>
                    <a:pt x="17496" y="19511"/>
                    <a:pt x="17464" y="19533"/>
                  </a:cubicBezTo>
                  <a:cubicBezTo>
                    <a:pt x="17486" y="19500"/>
                    <a:pt x="17508" y="19468"/>
                    <a:pt x="17530" y="19446"/>
                  </a:cubicBezTo>
                  <a:cubicBezTo>
                    <a:pt x="17540" y="19424"/>
                    <a:pt x="17552" y="19412"/>
                    <a:pt x="17562" y="19391"/>
                  </a:cubicBezTo>
                  <a:lnTo>
                    <a:pt x="17574" y="19369"/>
                  </a:lnTo>
                  <a:cubicBezTo>
                    <a:pt x="17584" y="19358"/>
                    <a:pt x="17584" y="19347"/>
                    <a:pt x="17595" y="19347"/>
                  </a:cubicBezTo>
                  <a:lnTo>
                    <a:pt x="17606" y="19314"/>
                  </a:lnTo>
                  <a:cubicBezTo>
                    <a:pt x="17617" y="19237"/>
                    <a:pt x="17639" y="19161"/>
                    <a:pt x="17650" y="19084"/>
                  </a:cubicBezTo>
                  <a:cubicBezTo>
                    <a:pt x="17661" y="19008"/>
                    <a:pt x="17672" y="18931"/>
                    <a:pt x="17672" y="18855"/>
                  </a:cubicBezTo>
                  <a:cubicBezTo>
                    <a:pt x="17672" y="18526"/>
                    <a:pt x="17552" y="18198"/>
                    <a:pt x="17355" y="17935"/>
                  </a:cubicBezTo>
                  <a:cubicBezTo>
                    <a:pt x="17256" y="17792"/>
                    <a:pt x="17124" y="17672"/>
                    <a:pt x="17070" y="17507"/>
                  </a:cubicBezTo>
                  <a:cubicBezTo>
                    <a:pt x="17037" y="17431"/>
                    <a:pt x="17026" y="17344"/>
                    <a:pt x="17015" y="17267"/>
                  </a:cubicBezTo>
                  <a:cubicBezTo>
                    <a:pt x="16982" y="17354"/>
                    <a:pt x="16949" y="17442"/>
                    <a:pt x="16905" y="17529"/>
                  </a:cubicBezTo>
                  <a:cubicBezTo>
                    <a:pt x="16851" y="17628"/>
                    <a:pt x="16785" y="17716"/>
                    <a:pt x="16720" y="17803"/>
                  </a:cubicBezTo>
                  <a:cubicBezTo>
                    <a:pt x="16785" y="17716"/>
                    <a:pt x="16840" y="17628"/>
                    <a:pt x="16895" y="17529"/>
                  </a:cubicBezTo>
                  <a:cubicBezTo>
                    <a:pt x="16938" y="17442"/>
                    <a:pt x="16982" y="17344"/>
                    <a:pt x="17015" y="17245"/>
                  </a:cubicBezTo>
                  <a:lnTo>
                    <a:pt x="17015" y="17157"/>
                  </a:lnTo>
                  <a:cubicBezTo>
                    <a:pt x="17004" y="16774"/>
                    <a:pt x="16883" y="13347"/>
                    <a:pt x="16851" y="11310"/>
                  </a:cubicBezTo>
                  <a:cubicBezTo>
                    <a:pt x="16654" y="11037"/>
                    <a:pt x="16467" y="10774"/>
                    <a:pt x="16282" y="10522"/>
                  </a:cubicBezTo>
                  <a:cubicBezTo>
                    <a:pt x="15274" y="9165"/>
                    <a:pt x="14355" y="7741"/>
                    <a:pt x="13479" y="6285"/>
                  </a:cubicBezTo>
                  <a:cubicBezTo>
                    <a:pt x="13041" y="5541"/>
                    <a:pt x="12603" y="4807"/>
                    <a:pt x="12165" y="4062"/>
                  </a:cubicBezTo>
                  <a:cubicBezTo>
                    <a:pt x="11781" y="3427"/>
                    <a:pt x="11409" y="2792"/>
                    <a:pt x="11015" y="2157"/>
                  </a:cubicBezTo>
                  <a:cubicBezTo>
                    <a:pt x="10829" y="2191"/>
                    <a:pt x="10643" y="2201"/>
                    <a:pt x="10479" y="2201"/>
                  </a:cubicBezTo>
                  <a:lnTo>
                    <a:pt x="10402" y="2201"/>
                  </a:lnTo>
                  <a:cubicBezTo>
                    <a:pt x="9953" y="2191"/>
                    <a:pt x="9515" y="2169"/>
                    <a:pt x="9077" y="2070"/>
                  </a:cubicBezTo>
                  <a:cubicBezTo>
                    <a:pt x="8650" y="1960"/>
                    <a:pt x="8234" y="1763"/>
                    <a:pt x="7939" y="1446"/>
                  </a:cubicBezTo>
                  <a:cubicBezTo>
                    <a:pt x="7873" y="1380"/>
                    <a:pt x="7818" y="1303"/>
                    <a:pt x="7818" y="1216"/>
                  </a:cubicBezTo>
                  <a:cubicBezTo>
                    <a:pt x="7818" y="1194"/>
                    <a:pt x="7818" y="1172"/>
                    <a:pt x="7829" y="1150"/>
                  </a:cubicBezTo>
                  <a:cubicBezTo>
                    <a:pt x="7851" y="1096"/>
                    <a:pt x="7917" y="1062"/>
                    <a:pt x="7971" y="1030"/>
                  </a:cubicBezTo>
                  <a:cubicBezTo>
                    <a:pt x="8442" y="778"/>
                    <a:pt x="8924" y="668"/>
                    <a:pt x="9143" y="176"/>
                  </a:cubicBezTo>
                  <a:lnTo>
                    <a:pt x="8902" y="176"/>
                  </a:lnTo>
                  <a:cubicBezTo>
                    <a:pt x="8716" y="176"/>
                    <a:pt x="8508" y="176"/>
                    <a:pt x="8278" y="165"/>
                  </a:cubicBezTo>
                  <a:close/>
                  <a:moveTo>
                    <a:pt x="2859" y="21471"/>
                  </a:moveTo>
                  <a:cubicBezTo>
                    <a:pt x="2694" y="21636"/>
                    <a:pt x="2530" y="21789"/>
                    <a:pt x="2421" y="21996"/>
                  </a:cubicBezTo>
                  <a:cubicBezTo>
                    <a:pt x="2092" y="22653"/>
                    <a:pt x="1983" y="23551"/>
                    <a:pt x="1884" y="24274"/>
                  </a:cubicBezTo>
                  <a:cubicBezTo>
                    <a:pt x="2212" y="23573"/>
                    <a:pt x="2803" y="22993"/>
                    <a:pt x="3515" y="22665"/>
                  </a:cubicBezTo>
                  <a:cubicBezTo>
                    <a:pt x="3581" y="22424"/>
                    <a:pt x="3635" y="22193"/>
                    <a:pt x="3647" y="22193"/>
                  </a:cubicBezTo>
                  <a:cubicBezTo>
                    <a:pt x="3384" y="21964"/>
                    <a:pt x="3121" y="21712"/>
                    <a:pt x="2859" y="2147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6"/>
            <p:cNvSpPr/>
            <p:nvPr/>
          </p:nvSpPr>
          <p:spPr>
            <a:xfrm>
              <a:off x="5607921" y="2751554"/>
              <a:ext cx="52377" cy="43129"/>
            </a:xfrm>
            <a:custGeom>
              <a:avLst/>
              <a:gdLst/>
              <a:ahLst/>
              <a:cxnLst/>
              <a:rect l="l" t="t" r="r" b="b"/>
              <a:pathLst>
                <a:path w="1818" h="1497" extrusionOk="0">
                  <a:moveTo>
                    <a:pt x="0" y="1"/>
                  </a:moveTo>
                  <a:lnTo>
                    <a:pt x="0" y="1"/>
                  </a:lnTo>
                  <a:cubicBezTo>
                    <a:pt x="11" y="142"/>
                    <a:pt x="22" y="282"/>
                    <a:pt x="55" y="424"/>
                  </a:cubicBezTo>
                  <a:cubicBezTo>
                    <a:pt x="77" y="489"/>
                    <a:pt x="99" y="555"/>
                    <a:pt x="131" y="621"/>
                  </a:cubicBezTo>
                  <a:cubicBezTo>
                    <a:pt x="109" y="555"/>
                    <a:pt x="77" y="489"/>
                    <a:pt x="65" y="424"/>
                  </a:cubicBezTo>
                  <a:cubicBezTo>
                    <a:pt x="22" y="282"/>
                    <a:pt x="11" y="142"/>
                    <a:pt x="0" y="1"/>
                  </a:cubicBezTo>
                  <a:close/>
                  <a:moveTo>
                    <a:pt x="131" y="621"/>
                  </a:moveTo>
                  <a:cubicBezTo>
                    <a:pt x="164" y="686"/>
                    <a:pt x="208" y="741"/>
                    <a:pt x="252" y="796"/>
                  </a:cubicBezTo>
                  <a:cubicBezTo>
                    <a:pt x="296" y="850"/>
                    <a:pt x="362" y="894"/>
                    <a:pt x="416" y="927"/>
                  </a:cubicBezTo>
                  <a:cubicBezTo>
                    <a:pt x="471" y="971"/>
                    <a:pt x="537" y="1004"/>
                    <a:pt x="602" y="1025"/>
                  </a:cubicBezTo>
                  <a:lnTo>
                    <a:pt x="997" y="1190"/>
                  </a:lnTo>
                  <a:lnTo>
                    <a:pt x="1741" y="1475"/>
                  </a:lnTo>
                  <a:cubicBezTo>
                    <a:pt x="1757" y="1483"/>
                    <a:pt x="1780" y="1485"/>
                    <a:pt x="1799" y="1490"/>
                  </a:cubicBezTo>
                  <a:lnTo>
                    <a:pt x="1799" y="1490"/>
                  </a:lnTo>
                  <a:cubicBezTo>
                    <a:pt x="1794" y="1487"/>
                    <a:pt x="1789" y="1485"/>
                    <a:pt x="1785" y="1485"/>
                  </a:cubicBezTo>
                  <a:lnTo>
                    <a:pt x="997" y="1179"/>
                  </a:lnTo>
                  <a:cubicBezTo>
                    <a:pt x="865" y="1124"/>
                    <a:pt x="734" y="1081"/>
                    <a:pt x="602" y="1015"/>
                  </a:cubicBezTo>
                  <a:cubicBezTo>
                    <a:pt x="547" y="993"/>
                    <a:pt x="482" y="960"/>
                    <a:pt x="416" y="916"/>
                  </a:cubicBezTo>
                  <a:cubicBezTo>
                    <a:pt x="362" y="884"/>
                    <a:pt x="306" y="840"/>
                    <a:pt x="252" y="785"/>
                  </a:cubicBezTo>
                  <a:cubicBezTo>
                    <a:pt x="208" y="741"/>
                    <a:pt x="164" y="675"/>
                    <a:pt x="131" y="621"/>
                  </a:cubicBezTo>
                  <a:close/>
                  <a:moveTo>
                    <a:pt x="1799" y="1490"/>
                  </a:moveTo>
                  <a:cubicBezTo>
                    <a:pt x="1805" y="1493"/>
                    <a:pt x="1811" y="1497"/>
                    <a:pt x="1817" y="1497"/>
                  </a:cubicBezTo>
                  <a:cubicBezTo>
                    <a:pt x="1812" y="1494"/>
                    <a:pt x="1805" y="1492"/>
                    <a:pt x="1799" y="1490"/>
                  </a:cubicBezTo>
                  <a:close/>
                </a:path>
              </a:pathLst>
            </a:custGeom>
            <a:solidFill>
              <a:srgbClr val="657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6"/>
            <p:cNvSpPr/>
            <p:nvPr/>
          </p:nvSpPr>
          <p:spPr>
            <a:xfrm>
              <a:off x="5593084" y="2795028"/>
              <a:ext cx="3486" cy="12273"/>
            </a:xfrm>
            <a:custGeom>
              <a:avLst/>
              <a:gdLst/>
              <a:ahLst/>
              <a:cxnLst/>
              <a:rect l="l" t="t" r="r" b="b"/>
              <a:pathLst>
                <a:path w="121" h="426" extrusionOk="0">
                  <a:moveTo>
                    <a:pt x="1" y="1"/>
                  </a:moveTo>
                  <a:cubicBezTo>
                    <a:pt x="1" y="77"/>
                    <a:pt x="11" y="152"/>
                    <a:pt x="23" y="229"/>
                  </a:cubicBezTo>
                  <a:cubicBezTo>
                    <a:pt x="33" y="250"/>
                    <a:pt x="44" y="261"/>
                    <a:pt x="44" y="283"/>
                  </a:cubicBezTo>
                  <a:cubicBezTo>
                    <a:pt x="44" y="261"/>
                    <a:pt x="33" y="239"/>
                    <a:pt x="33" y="229"/>
                  </a:cubicBezTo>
                  <a:cubicBezTo>
                    <a:pt x="11" y="152"/>
                    <a:pt x="1" y="77"/>
                    <a:pt x="1" y="1"/>
                  </a:cubicBezTo>
                  <a:close/>
                  <a:moveTo>
                    <a:pt x="44" y="283"/>
                  </a:moveTo>
                  <a:lnTo>
                    <a:pt x="44" y="283"/>
                  </a:lnTo>
                  <a:cubicBezTo>
                    <a:pt x="55" y="294"/>
                    <a:pt x="55" y="305"/>
                    <a:pt x="55" y="316"/>
                  </a:cubicBezTo>
                  <a:lnTo>
                    <a:pt x="55" y="294"/>
                  </a:lnTo>
                  <a:lnTo>
                    <a:pt x="44" y="283"/>
                  </a:lnTo>
                  <a:close/>
                  <a:moveTo>
                    <a:pt x="88" y="382"/>
                  </a:moveTo>
                  <a:cubicBezTo>
                    <a:pt x="99" y="392"/>
                    <a:pt x="99" y="404"/>
                    <a:pt x="110" y="414"/>
                  </a:cubicBezTo>
                  <a:cubicBezTo>
                    <a:pt x="110" y="414"/>
                    <a:pt x="110" y="426"/>
                    <a:pt x="121" y="426"/>
                  </a:cubicBezTo>
                  <a:cubicBezTo>
                    <a:pt x="110" y="414"/>
                    <a:pt x="99" y="392"/>
                    <a:pt x="88" y="382"/>
                  </a:cubicBezTo>
                  <a:close/>
                </a:path>
              </a:pathLst>
            </a:custGeom>
            <a:solidFill>
              <a:srgbClr val="87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6"/>
            <p:cNvSpPr/>
            <p:nvPr/>
          </p:nvSpPr>
          <p:spPr>
            <a:xfrm>
              <a:off x="5596253" y="2806955"/>
              <a:ext cx="177585" cy="48602"/>
            </a:xfrm>
            <a:custGeom>
              <a:avLst/>
              <a:gdLst/>
              <a:ahLst/>
              <a:cxnLst/>
              <a:rect l="l" t="t" r="r" b="b"/>
              <a:pathLst>
                <a:path w="6164" h="1687" extrusionOk="0">
                  <a:moveTo>
                    <a:pt x="0" y="0"/>
                  </a:moveTo>
                  <a:cubicBezTo>
                    <a:pt x="0" y="0"/>
                    <a:pt x="0" y="10"/>
                    <a:pt x="8" y="11"/>
                  </a:cubicBezTo>
                  <a:lnTo>
                    <a:pt x="8" y="11"/>
                  </a:lnTo>
                  <a:cubicBezTo>
                    <a:pt x="6" y="8"/>
                    <a:pt x="4" y="4"/>
                    <a:pt x="0" y="0"/>
                  </a:cubicBezTo>
                  <a:close/>
                  <a:moveTo>
                    <a:pt x="8" y="11"/>
                  </a:moveTo>
                  <a:cubicBezTo>
                    <a:pt x="9" y="13"/>
                    <a:pt x="10" y="15"/>
                    <a:pt x="11" y="17"/>
                  </a:cubicBezTo>
                  <a:lnTo>
                    <a:pt x="11" y="17"/>
                  </a:lnTo>
                  <a:cubicBezTo>
                    <a:pt x="11" y="15"/>
                    <a:pt x="11" y="13"/>
                    <a:pt x="11" y="12"/>
                  </a:cubicBezTo>
                  <a:cubicBezTo>
                    <a:pt x="10" y="12"/>
                    <a:pt x="9" y="11"/>
                    <a:pt x="8" y="11"/>
                  </a:cubicBezTo>
                  <a:close/>
                  <a:moveTo>
                    <a:pt x="11" y="17"/>
                  </a:moveTo>
                  <a:cubicBezTo>
                    <a:pt x="11" y="26"/>
                    <a:pt x="12" y="33"/>
                    <a:pt x="22" y="33"/>
                  </a:cubicBezTo>
                  <a:cubicBezTo>
                    <a:pt x="16" y="28"/>
                    <a:pt x="13" y="22"/>
                    <a:pt x="11" y="17"/>
                  </a:cubicBezTo>
                  <a:close/>
                  <a:moveTo>
                    <a:pt x="22" y="33"/>
                  </a:moveTo>
                  <a:lnTo>
                    <a:pt x="22" y="33"/>
                  </a:lnTo>
                  <a:cubicBezTo>
                    <a:pt x="44" y="77"/>
                    <a:pt x="66" y="110"/>
                    <a:pt x="98" y="132"/>
                  </a:cubicBezTo>
                  <a:cubicBezTo>
                    <a:pt x="76" y="99"/>
                    <a:pt x="44" y="66"/>
                    <a:pt x="22" y="33"/>
                  </a:cubicBezTo>
                  <a:close/>
                  <a:moveTo>
                    <a:pt x="98" y="132"/>
                  </a:moveTo>
                  <a:lnTo>
                    <a:pt x="98" y="132"/>
                  </a:lnTo>
                  <a:cubicBezTo>
                    <a:pt x="120" y="165"/>
                    <a:pt x="153" y="197"/>
                    <a:pt x="175" y="231"/>
                  </a:cubicBezTo>
                  <a:lnTo>
                    <a:pt x="372" y="394"/>
                  </a:lnTo>
                  <a:lnTo>
                    <a:pt x="470" y="460"/>
                  </a:lnTo>
                  <a:cubicBezTo>
                    <a:pt x="478" y="460"/>
                    <a:pt x="486" y="460"/>
                    <a:pt x="494" y="464"/>
                  </a:cubicBezTo>
                  <a:lnTo>
                    <a:pt x="494" y="464"/>
                  </a:lnTo>
                  <a:cubicBezTo>
                    <a:pt x="453" y="435"/>
                    <a:pt x="413" y="414"/>
                    <a:pt x="372" y="384"/>
                  </a:cubicBezTo>
                  <a:cubicBezTo>
                    <a:pt x="307" y="340"/>
                    <a:pt x="241" y="285"/>
                    <a:pt x="186" y="231"/>
                  </a:cubicBezTo>
                  <a:cubicBezTo>
                    <a:pt x="153" y="197"/>
                    <a:pt x="132" y="165"/>
                    <a:pt x="98" y="132"/>
                  </a:cubicBezTo>
                  <a:close/>
                  <a:moveTo>
                    <a:pt x="494" y="464"/>
                  </a:moveTo>
                  <a:lnTo>
                    <a:pt x="494" y="464"/>
                  </a:lnTo>
                  <a:cubicBezTo>
                    <a:pt x="497" y="466"/>
                    <a:pt x="500" y="469"/>
                    <a:pt x="504" y="471"/>
                  </a:cubicBezTo>
                  <a:cubicBezTo>
                    <a:pt x="500" y="468"/>
                    <a:pt x="497" y="466"/>
                    <a:pt x="494" y="464"/>
                  </a:cubicBezTo>
                  <a:close/>
                  <a:moveTo>
                    <a:pt x="5726" y="1654"/>
                  </a:moveTo>
                  <a:cubicBezTo>
                    <a:pt x="5715" y="1654"/>
                    <a:pt x="5693" y="1654"/>
                    <a:pt x="5682" y="1664"/>
                  </a:cubicBezTo>
                  <a:cubicBezTo>
                    <a:pt x="5835" y="1664"/>
                    <a:pt x="6000" y="1676"/>
                    <a:pt x="6153" y="1686"/>
                  </a:cubicBezTo>
                  <a:lnTo>
                    <a:pt x="6164" y="1686"/>
                  </a:lnTo>
                  <a:lnTo>
                    <a:pt x="6164" y="1676"/>
                  </a:lnTo>
                  <a:lnTo>
                    <a:pt x="6153" y="1676"/>
                  </a:lnTo>
                  <a:cubicBezTo>
                    <a:pt x="6010" y="1676"/>
                    <a:pt x="5869" y="1664"/>
                    <a:pt x="5726" y="1654"/>
                  </a:cubicBezTo>
                  <a:close/>
                </a:path>
              </a:pathLst>
            </a:custGeom>
            <a:solidFill>
              <a:srgbClr val="657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6"/>
            <p:cNvSpPr/>
            <p:nvPr/>
          </p:nvSpPr>
          <p:spPr>
            <a:xfrm>
              <a:off x="5594640" y="2803498"/>
              <a:ext cx="1008" cy="2535"/>
            </a:xfrm>
            <a:custGeom>
              <a:avLst/>
              <a:gdLst/>
              <a:ahLst/>
              <a:cxnLst/>
              <a:rect l="l" t="t" r="r" b="b"/>
              <a:pathLst>
                <a:path w="35" h="88" extrusionOk="0">
                  <a:moveTo>
                    <a:pt x="1" y="0"/>
                  </a:moveTo>
                  <a:lnTo>
                    <a:pt x="1" y="22"/>
                  </a:lnTo>
                  <a:cubicBezTo>
                    <a:pt x="12" y="33"/>
                    <a:pt x="12" y="44"/>
                    <a:pt x="12" y="44"/>
                  </a:cubicBezTo>
                  <a:cubicBezTo>
                    <a:pt x="23" y="66"/>
                    <a:pt x="34" y="76"/>
                    <a:pt x="34" y="88"/>
                  </a:cubicBezTo>
                  <a:cubicBezTo>
                    <a:pt x="34" y="66"/>
                    <a:pt x="23" y="55"/>
                    <a:pt x="23" y="44"/>
                  </a:cubicBezTo>
                  <a:cubicBezTo>
                    <a:pt x="12" y="33"/>
                    <a:pt x="1" y="11"/>
                    <a:pt x="1" y="0"/>
                  </a:cubicBezTo>
                  <a:close/>
                </a:path>
              </a:pathLst>
            </a:custGeom>
            <a:solidFill>
              <a:srgbClr val="72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p:cNvSpPr/>
            <p:nvPr/>
          </p:nvSpPr>
          <p:spPr>
            <a:xfrm>
              <a:off x="5970985" y="2769733"/>
              <a:ext cx="3486" cy="28407"/>
            </a:xfrm>
            <a:custGeom>
              <a:avLst/>
              <a:gdLst/>
              <a:ahLst/>
              <a:cxnLst/>
              <a:rect l="l" t="t" r="r" b="b"/>
              <a:pathLst>
                <a:path w="121" h="986" extrusionOk="0">
                  <a:moveTo>
                    <a:pt x="76" y="1"/>
                  </a:moveTo>
                  <a:lnTo>
                    <a:pt x="76" y="1"/>
                  </a:lnTo>
                  <a:cubicBezTo>
                    <a:pt x="110" y="220"/>
                    <a:pt x="110" y="438"/>
                    <a:pt x="76" y="657"/>
                  </a:cubicBezTo>
                  <a:cubicBezTo>
                    <a:pt x="120" y="438"/>
                    <a:pt x="110" y="220"/>
                    <a:pt x="76" y="1"/>
                  </a:cubicBezTo>
                  <a:close/>
                  <a:moveTo>
                    <a:pt x="76" y="657"/>
                  </a:moveTo>
                  <a:cubicBezTo>
                    <a:pt x="54" y="767"/>
                    <a:pt x="32" y="876"/>
                    <a:pt x="0" y="975"/>
                  </a:cubicBezTo>
                  <a:lnTo>
                    <a:pt x="0" y="986"/>
                  </a:lnTo>
                  <a:cubicBezTo>
                    <a:pt x="32" y="876"/>
                    <a:pt x="66" y="767"/>
                    <a:pt x="76" y="657"/>
                  </a:cubicBezTo>
                  <a:close/>
                </a:path>
              </a:pathLst>
            </a:custGeom>
            <a:solidFill>
              <a:srgbClr val="87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6"/>
            <p:cNvSpPr/>
            <p:nvPr/>
          </p:nvSpPr>
          <p:spPr>
            <a:xfrm>
              <a:off x="5724313" y="2797823"/>
              <a:ext cx="246700" cy="82339"/>
            </a:xfrm>
            <a:custGeom>
              <a:avLst/>
              <a:gdLst/>
              <a:ahLst/>
              <a:cxnLst/>
              <a:rect l="l" t="t" r="r" b="b"/>
              <a:pathLst>
                <a:path w="8563" h="2858" extrusionOk="0">
                  <a:moveTo>
                    <a:pt x="8562" y="0"/>
                  </a:moveTo>
                  <a:lnTo>
                    <a:pt x="8551" y="11"/>
                  </a:lnTo>
                  <a:lnTo>
                    <a:pt x="8551" y="33"/>
                  </a:lnTo>
                  <a:cubicBezTo>
                    <a:pt x="8551" y="22"/>
                    <a:pt x="8562" y="22"/>
                    <a:pt x="8562" y="11"/>
                  </a:cubicBezTo>
                  <a:lnTo>
                    <a:pt x="8562" y="0"/>
                  </a:lnTo>
                  <a:close/>
                  <a:moveTo>
                    <a:pt x="1" y="2759"/>
                  </a:moveTo>
                  <a:cubicBezTo>
                    <a:pt x="208" y="2803"/>
                    <a:pt x="416" y="2825"/>
                    <a:pt x="624" y="2857"/>
                  </a:cubicBezTo>
                  <a:cubicBezTo>
                    <a:pt x="624" y="2847"/>
                    <a:pt x="635" y="2847"/>
                    <a:pt x="646" y="2847"/>
                  </a:cubicBezTo>
                  <a:cubicBezTo>
                    <a:pt x="427" y="2825"/>
                    <a:pt x="208" y="2803"/>
                    <a:pt x="1" y="2759"/>
                  </a:cubicBezTo>
                  <a:close/>
                </a:path>
              </a:pathLst>
            </a:custGeom>
            <a:solidFill>
              <a:srgbClr val="657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6"/>
            <p:cNvSpPr/>
            <p:nvPr/>
          </p:nvSpPr>
          <p:spPr>
            <a:xfrm>
              <a:off x="5988011" y="2830292"/>
              <a:ext cx="4437" cy="27139"/>
            </a:xfrm>
            <a:custGeom>
              <a:avLst/>
              <a:gdLst/>
              <a:ahLst/>
              <a:cxnLst/>
              <a:rect l="l" t="t" r="r" b="b"/>
              <a:pathLst>
                <a:path w="154" h="942" extrusionOk="0">
                  <a:moveTo>
                    <a:pt x="55" y="0"/>
                  </a:moveTo>
                  <a:lnTo>
                    <a:pt x="77" y="44"/>
                  </a:lnTo>
                  <a:cubicBezTo>
                    <a:pt x="88" y="56"/>
                    <a:pt x="88" y="66"/>
                    <a:pt x="88" y="77"/>
                  </a:cubicBezTo>
                  <a:lnTo>
                    <a:pt x="98" y="99"/>
                  </a:lnTo>
                  <a:lnTo>
                    <a:pt x="98" y="77"/>
                  </a:lnTo>
                  <a:cubicBezTo>
                    <a:pt x="88" y="66"/>
                    <a:pt x="88" y="56"/>
                    <a:pt x="88" y="44"/>
                  </a:cubicBezTo>
                  <a:lnTo>
                    <a:pt x="55" y="0"/>
                  </a:lnTo>
                  <a:close/>
                  <a:moveTo>
                    <a:pt x="120" y="154"/>
                  </a:moveTo>
                  <a:lnTo>
                    <a:pt x="132" y="219"/>
                  </a:lnTo>
                  <a:lnTo>
                    <a:pt x="132" y="241"/>
                  </a:lnTo>
                  <a:lnTo>
                    <a:pt x="142" y="275"/>
                  </a:lnTo>
                  <a:lnTo>
                    <a:pt x="142" y="241"/>
                  </a:lnTo>
                  <a:cubicBezTo>
                    <a:pt x="132" y="231"/>
                    <a:pt x="132" y="219"/>
                    <a:pt x="132" y="209"/>
                  </a:cubicBezTo>
                  <a:lnTo>
                    <a:pt x="120" y="154"/>
                  </a:lnTo>
                  <a:close/>
                  <a:moveTo>
                    <a:pt x="142" y="329"/>
                  </a:moveTo>
                  <a:lnTo>
                    <a:pt x="142" y="384"/>
                  </a:lnTo>
                  <a:lnTo>
                    <a:pt x="142" y="438"/>
                  </a:lnTo>
                  <a:lnTo>
                    <a:pt x="142" y="504"/>
                  </a:lnTo>
                  <a:cubicBezTo>
                    <a:pt x="142" y="482"/>
                    <a:pt x="154" y="460"/>
                    <a:pt x="154" y="438"/>
                  </a:cubicBezTo>
                  <a:lnTo>
                    <a:pt x="154" y="384"/>
                  </a:lnTo>
                  <a:lnTo>
                    <a:pt x="142" y="329"/>
                  </a:lnTo>
                  <a:close/>
                  <a:moveTo>
                    <a:pt x="142" y="504"/>
                  </a:moveTo>
                  <a:lnTo>
                    <a:pt x="142" y="504"/>
                  </a:lnTo>
                  <a:cubicBezTo>
                    <a:pt x="142" y="515"/>
                    <a:pt x="132" y="537"/>
                    <a:pt x="132" y="559"/>
                  </a:cubicBezTo>
                  <a:cubicBezTo>
                    <a:pt x="142" y="537"/>
                    <a:pt x="142" y="515"/>
                    <a:pt x="142" y="504"/>
                  </a:cubicBezTo>
                  <a:close/>
                  <a:moveTo>
                    <a:pt x="132" y="559"/>
                  </a:moveTo>
                  <a:lnTo>
                    <a:pt x="120" y="614"/>
                  </a:lnTo>
                  <a:cubicBezTo>
                    <a:pt x="120" y="625"/>
                    <a:pt x="120" y="635"/>
                    <a:pt x="110" y="635"/>
                  </a:cubicBezTo>
                  <a:lnTo>
                    <a:pt x="110" y="669"/>
                  </a:lnTo>
                  <a:lnTo>
                    <a:pt x="120" y="635"/>
                  </a:lnTo>
                  <a:cubicBezTo>
                    <a:pt x="120" y="635"/>
                    <a:pt x="120" y="625"/>
                    <a:pt x="132" y="614"/>
                  </a:cubicBezTo>
                  <a:lnTo>
                    <a:pt x="132" y="559"/>
                  </a:lnTo>
                  <a:close/>
                  <a:moveTo>
                    <a:pt x="110" y="669"/>
                  </a:moveTo>
                  <a:cubicBezTo>
                    <a:pt x="98" y="701"/>
                    <a:pt x="88" y="745"/>
                    <a:pt x="77" y="778"/>
                  </a:cubicBezTo>
                  <a:cubicBezTo>
                    <a:pt x="88" y="745"/>
                    <a:pt x="110" y="701"/>
                    <a:pt x="110" y="669"/>
                  </a:cubicBezTo>
                  <a:close/>
                  <a:moveTo>
                    <a:pt x="77" y="778"/>
                  </a:moveTo>
                  <a:lnTo>
                    <a:pt x="77" y="778"/>
                  </a:lnTo>
                  <a:cubicBezTo>
                    <a:pt x="66" y="789"/>
                    <a:pt x="55" y="811"/>
                    <a:pt x="55" y="833"/>
                  </a:cubicBezTo>
                  <a:cubicBezTo>
                    <a:pt x="66" y="811"/>
                    <a:pt x="77" y="800"/>
                    <a:pt x="77" y="778"/>
                  </a:cubicBezTo>
                  <a:close/>
                  <a:moveTo>
                    <a:pt x="44" y="854"/>
                  </a:moveTo>
                  <a:cubicBezTo>
                    <a:pt x="33" y="866"/>
                    <a:pt x="33" y="876"/>
                    <a:pt x="33" y="876"/>
                  </a:cubicBezTo>
                  <a:lnTo>
                    <a:pt x="11" y="920"/>
                  </a:lnTo>
                  <a:cubicBezTo>
                    <a:pt x="11" y="924"/>
                    <a:pt x="11" y="929"/>
                    <a:pt x="10" y="932"/>
                  </a:cubicBezTo>
                  <a:lnTo>
                    <a:pt x="10" y="932"/>
                  </a:lnTo>
                  <a:lnTo>
                    <a:pt x="11" y="931"/>
                  </a:lnTo>
                  <a:lnTo>
                    <a:pt x="33" y="888"/>
                  </a:lnTo>
                  <a:cubicBezTo>
                    <a:pt x="44" y="876"/>
                    <a:pt x="44" y="866"/>
                    <a:pt x="44" y="854"/>
                  </a:cubicBezTo>
                  <a:close/>
                  <a:moveTo>
                    <a:pt x="10" y="932"/>
                  </a:moveTo>
                  <a:lnTo>
                    <a:pt x="0" y="942"/>
                  </a:lnTo>
                  <a:cubicBezTo>
                    <a:pt x="7" y="942"/>
                    <a:pt x="9" y="938"/>
                    <a:pt x="10" y="932"/>
                  </a:cubicBezTo>
                  <a:close/>
                </a:path>
              </a:pathLst>
            </a:custGeom>
            <a:solidFill>
              <a:srgbClr val="87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6"/>
            <p:cNvSpPr/>
            <p:nvPr/>
          </p:nvSpPr>
          <p:spPr>
            <a:xfrm>
              <a:off x="5987666" y="2856797"/>
              <a:ext cx="663" cy="1613"/>
            </a:xfrm>
            <a:custGeom>
              <a:avLst/>
              <a:gdLst/>
              <a:ahLst/>
              <a:cxnLst/>
              <a:rect l="l" t="t" r="r" b="b"/>
              <a:pathLst>
                <a:path w="23" h="56" extrusionOk="0">
                  <a:moveTo>
                    <a:pt x="23" y="0"/>
                  </a:moveTo>
                  <a:lnTo>
                    <a:pt x="12" y="11"/>
                  </a:lnTo>
                  <a:lnTo>
                    <a:pt x="1" y="33"/>
                  </a:lnTo>
                  <a:lnTo>
                    <a:pt x="1" y="55"/>
                  </a:lnTo>
                  <a:lnTo>
                    <a:pt x="12" y="22"/>
                  </a:lnTo>
                  <a:cubicBezTo>
                    <a:pt x="23" y="22"/>
                    <a:pt x="23" y="11"/>
                    <a:pt x="23" y="0"/>
                  </a:cubicBezTo>
                  <a:close/>
                </a:path>
              </a:pathLst>
            </a:custGeom>
            <a:solidFill>
              <a:srgbClr val="72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6"/>
            <p:cNvSpPr/>
            <p:nvPr/>
          </p:nvSpPr>
          <p:spPr>
            <a:xfrm>
              <a:off x="5593084" y="2846396"/>
              <a:ext cx="29" cy="317"/>
            </a:xfrm>
            <a:custGeom>
              <a:avLst/>
              <a:gdLst/>
              <a:ahLst/>
              <a:cxnLst/>
              <a:rect l="l" t="t" r="r" b="b"/>
              <a:pathLst>
                <a:path w="1" h="11" extrusionOk="0">
                  <a:moveTo>
                    <a:pt x="1" y="0"/>
                  </a:moveTo>
                  <a:lnTo>
                    <a:pt x="1" y="11"/>
                  </a:lnTo>
                  <a:lnTo>
                    <a:pt x="1" y="11"/>
                  </a:lnTo>
                  <a:close/>
                </a:path>
              </a:pathLst>
            </a:custGeom>
            <a:solidFill>
              <a:srgbClr val="728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6"/>
            <p:cNvSpPr/>
            <p:nvPr/>
          </p:nvSpPr>
          <p:spPr>
            <a:xfrm>
              <a:off x="5605069" y="2520238"/>
              <a:ext cx="663" cy="34082"/>
            </a:xfrm>
            <a:custGeom>
              <a:avLst/>
              <a:gdLst/>
              <a:ahLst/>
              <a:cxnLst/>
              <a:rect l="l" t="t" r="r" b="b"/>
              <a:pathLst>
                <a:path w="23" h="1183" extrusionOk="0">
                  <a:moveTo>
                    <a:pt x="23" y="0"/>
                  </a:moveTo>
                  <a:cubicBezTo>
                    <a:pt x="11" y="33"/>
                    <a:pt x="11" y="55"/>
                    <a:pt x="1" y="88"/>
                  </a:cubicBezTo>
                  <a:lnTo>
                    <a:pt x="1" y="668"/>
                  </a:lnTo>
                  <a:cubicBezTo>
                    <a:pt x="1" y="843"/>
                    <a:pt x="11" y="1018"/>
                    <a:pt x="23" y="1183"/>
                  </a:cubicBezTo>
                  <a:cubicBezTo>
                    <a:pt x="23" y="1084"/>
                    <a:pt x="11" y="986"/>
                    <a:pt x="11" y="887"/>
                  </a:cubicBezTo>
                  <a:lnTo>
                    <a:pt x="11" y="668"/>
                  </a:lnTo>
                  <a:cubicBezTo>
                    <a:pt x="1" y="449"/>
                    <a:pt x="11" y="219"/>
                    <a:pt x="23" y="0"/>
                  </a:cubicBezTo>
                  <a:close/>
                </a:path>
              </a:pathLst>
            </a:custGeom>
            <a:solidFill>
              <a:srgbClr val="87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p:nvPr/>
          </p:nvSpPr>
          <p:spPr>
            <a:xfrm>
              <a:off x="5606970" y="2566277"/>
              <a:ext cx="3169" cy="20542"/>
            </a:xfrm>
            <a:custGeom>
              <a:avLst/>
              <a:gdLst/>
              <a:ahLst/>
              <a:cxnLst/>
              <a:rect l="l" t="t" r="r" b="b"/>
              <a:pathLst>
                <a:path w="110" h="713" extrusionOk="0">
                  <a:moveTo>
                    <a:pt x="0" y="1"/>
                  </a:moveTo>
                  <a:lnTo>
                    <a:pt x="0" y="45"/>
                  </a:lnTo>
                  <a:cubicBezTo>
                    <a:pt x="22" y="264"/>
                    <a:pt x="66" y="493"/>
                    <a:pt x="110" y="712"/>
                  </a:cubicBezTo>
                  <a:cubicBezTo>
                    <a:pt x="66" y="483"/>
                    <a:pt x="22" y="242"/>
                    <a:pt x="0" y="1"/>
                  </a:cubicBezTo>
                  <a:close/>
                </a:path>
              </a:pathLst>
            </a:custGeom>
            <a:solidFill>
              <a:srgbClr val="657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6"/>
            <p:cNvSpPr/>
            <p:nvPr/>
          </p:nvSpPr>
          <p:spPr>
            <a:xfrm>
              <a:off x="5605069" y="2518020"/>
              <a:ext cx="663" cy="37885"/>
            </a:xfrm>
            <a:custGeom>
              <a:avLst/>
              <a:gdLst/>
              <a:ahLst/>
              <a:cxnLst/>
              <a:rect l="l" t="t" r="r" b="b"/>
              <a:pathLst>
                <a:path w="23" h="1315" extrusionOk="0">
                  <a:moveTo>
                    <a:pt x="23" y="0"/>
                  </a:moveTo>
                  <a:cubicBezTo>
                    <a:pt x="11" y="22"/>
                    <a:pt x="11" y="55"/>
                    <a:pt x="1" y="88"/>
                  </a:cubicBezTo>
                  <a:lnTo>
                    <a:pt x="1" y="165"/>
                  </a:lnTo>
                  <a:cubicBezTo>
                    <a:pt x="11" y="132"/>
                    <a:pt x="11" y="110"/>
                    <a:pt x="23" y="77"/>
                  </a:cubicBezTo>
                  <a:lnTo>
                    <a:pt x="23" y="0"/>
                  </a:lnTo>
                  <a:close/>
                  <a:moveTo>
                    <a:pt x="11" y="964"/>
                  </a:moveTo>
                  <a:lnTo>
                    <a:pt x="11" y="1019"/>
                  </a:lnTo>
                  <a:cubicBezTo>
                    <a:pt x="12" y="1024"/>
                    <a:pt x="12" y="1028"/>
                    <a:pt x="13" y="1033"/>
                  </a:cubicBezTo>
                  <a:lnTo>
                    <a:pt x="13" y="1033"/>
                  </a:lnTo>
                  <a:cubicBezTo>
                    <a:pt x="12" y="1010"/>
                    <a:pt x="11" y="987"/>
                    <a:pt x="11" y="964"/>
                  </a:cubicBezTo>
                  <a:close/>
                  <a:moveTo>
                    <a:pt x="13" y="1033"/>
                  </a:moveTo>
                  <a:cubicBezTo>
                    <a:pt x="16" y="1101"/>
                    <a:pt x="21" y="1168"/>
                    <a:pt x="22" y="1236"/>
                  </a:cubicBezTo>
                  <a:lnTo>
                    <a:pt x="22" y="1236"/>
                  </a:lnTo>
                  <a:cubicBezTo>
                    <a:pt x="22" y="1168"/>
                    <a:pt x="20" y="1100"/>
                    <a:pt x="13" y="1033"/>
                  </a:cubicBezTo>
                  <a:close/>
                  <a:moveTo>
                    <a:pt x="22" y="1236"/>
                  </a:moveTo>
                  <a:cubicBezTo>
                    <a:pt x="23" y="1262"/>
                    <a:pt x="23" y="1288"/>
                    <a:pt x="23" y="1314"/>
                  </a:cubicBezTo>
                  <a:lnTo>
                    <a:pt x="23" y="1260"/>
                  </a:lnTo>
                  <a:cubicBezTo>
                    <a:pt x="23" y="1252"/>
                    <a:pt x="23" y="1244"/>
                    <a:pt x="22" y="1236"/>
                  </a:cubicBezTo>
                  <a:close/>
                </a:path>
              </a:pathLst>
            </a:custGeom>
            <a:solidFill>
              <a:srgbClr val="72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6"/>
            <p:cNvSpPr/>
            <p:nvPr/>
          </p:nvSpPr>
          <p:spPr>
            <a:xfrm>
              <a:off x="5618005" y="2318367"/>
              <a:ext cx="980" cy="1901"/>
            </a:xfrm>
            <a:custGeom>
              <a:avLst/>
              <a:gdLst/>
              <a:ahLst/>
              <a:cxnLst/>
              <a:rect l="l" t="t" r="r" b="b"/>
              <a:pathLst>
                <a:path w="34" h="66" extrusionOk="0">
                  <a:moveTo>
                    <a:pt x="0" y="0"/>
                  </a:moveTo>
                  <a:lnTo>
                    <a:pt x="33" y="66"/>
                  </a:lnTo>
                  <a:lnTo>
                    <a:pt x="33" y="66"/>
                  </a:lnTo>
                  <a:close/>
                </a:path>
              </a:pathLst>
            </a:custGeom>
            <a:solidFill>
              <a:srgbClr val="87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6"/>
            <p:cNvSpPr/>
            <p:nvPr/>
          </p:nvSpPr>
          <p:spPr>
            <a:xfrm>
              <a:off x="5629673" y="2403183"/>
              <a:ext cx="1585" cy="11092"/>
            </a:xfrm>
            <a:custGeom>
              <a:avLst/>
              <a:gdLst/>
              <a:ahLst/>
              <a:cxnLst/>
              <a:rect l="l" t="t" r="r" b="b"/>
              <a:pathLst>
                <a:path w="55" h="385" extrusionOk="0">
                  <a:moveTo>
                    <a:pt x="55" y="1"/>
                  </a:moveTo>
                  <a:cubicBezTo>
                    <a:pt x="44" y="23"/>
                    <a:pt x="44" y="45"/>
                    <a:pt x="33" y="78"/>
                  </a:cubicBezTo>
                  <a:lnTo>
                    <a:pt x="23" y="176"/>
                  </a:lnTo>
                  <a:lnTo>
                    <a:pt x="1" y="385"/>
                  </a:lnTo>
                  <a:lnTo>
                    <a:pt x="33" y="176"/>
                  </a:lnTo>
                  <a:lnTo>
                    <a:pt x="55" y="1"/>
                  </a:lnTo>
                  <a:close/>
                </a:path>
              </a:pathLst>
            </a:custGeom>
            <a:solidFill>
              <a:srgbClr val="657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6"/>
            <p:cNvSpPr/>
            <p:nvPr/>
          </p:nvSpPr>
          <p:spPr>
            <a:xfrm>
              <a:off x="5699998" y="2430005"/>
              <a:ext cx="15183" cy="1613"/>
            </a:xfrm>
            <a:custGeom>
              <a:avLst/>
              <a:gdLst/>
              <a:ahLst/>
              <a:cxnLst/>
              <a:rect l="l" t="t" r="r" b="b"/>
              <a:pathLst>
                <a:path w="527" h="56" extrusionOk="0">
                  <a:moveTo>
                    <a:pt x="1" y="1"/>
                  </a:moveTo>
                  <a:lnTo>
                    <a:pt x="1" y="1"/>
                  </a:lnTo>
                  <a:cubicBezTo>
                    <a:pt x="165" y="23"/>
                    <a:pt x="329" y="33"/>
                    <a:pt x="504" y="55"/>
                  </a:cubicBezTo>
                  <a:cubicBezTo>
                    <a:pt x="516" y="45"/>
                    <a:pt x="516" y="45"/>
                    <a:pt x="526" y="45"/>
                  </a:cubicBezTo>
                  <a:cubicBezTo>
                    <a:pt x="351" y="33"/>
                    <a:pt x="176" y="23"/>
                    <a:pt x="1" y="1"/>
                  </a:cubicBezTo>
                  <a:close/>
                </a:path>
              </a:pathLst>
            </a:custGeom>
            <a:solidFill>
              <a:srgbClr val="657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6"/>
            <p:cNvSpPr/>
            <p:nvPr/>
          </p:nvSpPr>
          <p:spPr>
            <a:xfrm>
              <a:off x="5687379" y="2672903"/>
              <a:ext cx="19937" cy="11063"/>
            </a:xfrm>
            <a:custGeom>
              <a:avLst/>
              <a:gdLst/>
              <a:ahLst/>
              <a:cxnLst/>
              <a:rect l="l" t="t" r="r" b="b"/>
              <a:pathLst>
                <a:path w="692" h="384" extrusionOk="0">
                  <a:moveTo>
                    <a:pt x="1" y="0"/>
                  </a:moveTo>
                  <a:lnTo>
                    <a:pt x="176" y="110"/>
                  </a:lnTo>
                  <a:lnTo>
                    <a:pt x="341" y="208"/>
                  </a:lnTo>
                  <a:lnTo>
                    <a:pt x="516" y="307"/>
                  </a:lnTo>
                  <a:lnTo>
                    <a:pt x="647" y="373"/>
                  </a:lnTo>
                  <a:cubicBezTo>
                    <a:pt x="658" y="373"/>
                    <a:pt x="669" y="373"/>
                    <a:pt x="691" y="383"/>
                  </a:cubicBezTo>
                  <a:lnTo>
                    <a:pt x="526" y="296"/>
                  </a:lnTo>
                  <a:lnTo>
                    <a:pt x="351" y="198"/>
                  </a:lnTo>
                  <a:lnTo>
                    <a:pt x="176" y="99"/>
                  </a:lnTo>
                  <a:lnTo>
                    <a:pt x="1" y="0"/>
                  </a:lnTo>
                  <a:close/>
                </a:path>
              </a:pathLst>
            </a:custGeom>
            <a:solidFill>
              <a:srgbClr val="657F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6"/>
            <p:cNvSpPr/>
            <p:nvPr/>
          </p:nvSpPr>
          <p:spPr>
            <a:xfrm>
              <a:off x="5554277" y="1825341"/>
              <a:ext cx="395273" cy="539438"/>
            </a:xfrm>
            <a:custGeom>
              <a:avLst/>
              <a:gdLst/>
              <a:ahLst/>
              <a:cxnLst/>
              <a:rect l="l" t="t" r="r" b="b"/>
              <a:pathLst>
                <a:path w="13720" h="18724" extrusionOk="0">
                  <a:moveTo>
                    <a:pt x="7587" y="0"/>
                  </a:moveTo>
                  <a:cubicBezTo>
                    <a:pt x="6838" y="0"/>
                    <a:pt x="6105" y="125"/>
                    <a:pt x="5497" y="350"/>
                  </a:cubicBezTo>
                  <a:cubicBezTo>
                    <a:pt x="3723" y="1007"/>
                    <a:pt x="2431" y="2430"/>
                    <a:pt x="2136" y="4303"/>
                  </a:cubicBezTo>
                  <a:cubicBezTo>
                    <a:pt x="1961" y="5442"/>
                    <a:pt x="2081" y="6602"/>
                    <a:pt x="2202" y="7752"/>
                  </a:cubicBezTo>
                  <a:cubicBezTo>
                    <a:pt x="2059" y="7391"/>
                    <a:pt x="1971" y="6909"/>
                    <a:pt x="1687" y="6624"/>
                  </a:cubicBezTo>
                  <a:cubicBezTo>
                    <a:pt x="1560" y="6497"/>
                    <a:pt x="1389" y="6378"/>
                    <a:pt x="1213" y="6378"/>
                  </a:cubicBezTo>
                  <a:cubicBezTo>
                    <a:pt x="1192" y="6378"/>
                    <a:pt x="1172" y="6380"/>
                    <a:pt x="1151" y="6383"/>
                  </a:cubicBezTo>
                  <a:cubicBezTo>
                    <a:pt x="1073" y="6405"/>
                    <a:pt x="997" y="6438"/>
                    <a:pt x="932" y="6482"/>
                  </a:cubicBezTo>
                  <a:cubicBezTo>
                    <a:pt x="1" y="7128"/>
                    <a:pt x="679" y="8989"/>
                    <a:pt x="1205" y="9679"/>
                  </a:cubicBezTo>
                  <a:cubicBezTo>
                    <a:pt x="1358" y="9887"/>
                    <a:pt x="1555" y="10073"/>
                    <a:pt x="1796" y="10150"/>
                  </a:cubicBezTo>
                  <a:cubicBezTo>
                    <a:pt x="1848" y="10164"/>
                    <a:pt x="1903" y="10171"/>
                    <a:pt x="1959" y="10171"/>
                  </a:cubicBezTo>
                  <a:cubicBezTo>
                    <a:pt x="2159" y="10171"/>
                    <a:pt x="2364" y="10079"/>
                    <a:pt x="2442" y="9899"/>
                  </a:cubicBezTo>
                  <a:lnTo>
                    <a:pt x="2442" y="9899"/>
                  </a:lnTo>
                  <a:cubicBezTo>
                    <a:pt x="2367" y="10076"/>
                    <a:pt x="2650" y="10708"/>
                    <a:pt x="2705" y="10894"/>
                  </a:cubicBezTo>
                  <a:cubicBezTo>
                    <a:pt x="2803" y="11277"/>
                    <a:pt x="2935" y="11649"/>
                    <a:pt x="3088" y="12011"/>
                  </a:cubicBezTo>
                  <a:cubicBezTo>
                    <a:pt x="3723" y="13456"/>
                    <a:pt x="4993" y="13916"/>
                    <a:pt x="6428" y="14277"/>
                  </a:cubicBezTo>
                  <a:cubicBezTo>
                    <a:pt x="6482" y="14288"/>
                    <a:pt x="6537" y="14299"/>
                    <a:pt x="6581" y="14332"/>
                  </a:cubicBezTo>
                  <a:cubicBezTo>
                    <a:pt x="6657" y="14398"/>
                    <a:pt x="6669" y="14518"/>
                    <a:pt x="6679" y="14617"/>
                  </a:cubicBezTo>
                  <a:cubicBezTo>
                    <a:pt x="6745" y="15262"/>
                    <a:pt x="6811" y="15941"/>
                    <a:pt x="6613" y="16576"/>
                  </a:cubicBezTo>
                  <a:cubicBezTo>
                    <a:pt x="6438" y="17167"/>
                    <a:pt x="5924" y="17277"/>
                    <a:pt x="5409" y="17551"/>
                  </a:cubicBezTo>
                  <a:cubicBezTo>
                    <a:pt x="5355" y="17583"/>
                    <a:pt x="5289" y="17617"/>
                    <a:pt x="5267" y="17671"/>
                  </a:cubicBezTo>
                  <a:cubicBezTo>
                    <a:pt x="5223" y="17781"/>
                    <a:pt x="5300" y="17890"/>
                    <a:pt x="5377" y="17967"/>
                  </a:cubicBezTo>
                  <a:cubicBezTo>
                    <a:pt x="5672" y="18284"/>
                    <a:pt x="6088" y="18481"/>
                    <a:pt x="6515" y="18591"/>
                  </a:cubicBezTo>
                  <a:cubicBezTo>
                    <a:pt x="6953" y="18690"/>
                    <a:pt x="7391" y="18712"/>
                    <a:pt x="7840" y="18722"/>
                  </a:cubicBezTo>
                  <a:cubicBezTo>
                    <a:pt x="7870" y="18723"/>
                    <a:pt x="7902" y="18724"/>
                    <a:pt x="7933" y="18724"/>
                  </a:cubicBezTo>
                  <a:cubicBezTo>
                    <a:pt x="8639" y="18724"/>
                    <a:pt x="9599" y="18488"/>
                    <a:pt x="10008" y="17901"/>
                  </a:cubicBezTo>
                  <a:cubicBezTo>
                    <a:pt x="10051" y="17836"/>
                    <a:pt x="10085" y="17770"/>
                    <a:pt x="10063" y="17693"/>
                  </a:cubicBezTo>
                  <a:cubicBezTo>
                    <a:pt x="10051" y="17627"/>
                    <a:pt x="9975" y="17583"/>
                    <a:pt x="9909" y="17551"/>
                  </a:cubicBezTo>
                  <a:cubicBezTo>
                    <a:pt x="9241" y="17189"/>
                    <a:pt x="8793" y="16741"/>
                    <a:pt x="8705" y="15953"/>
                  </a:cubicBezTo>
                  <a:cubicBezTo>
                    <a:pt x="8672" y="15624"/>
                    <a:pt x="8486" y="14540"/>
                    <a:pt x="8781" y="14310"/>
                  </a:cubicBezTo>
                  <a:cubicBezTo>
                    <a:pt x="8836" y="14266"/>
                    <a:pt x="8913" y="14245"/>
                    <a:pt x="8990" y="14233"/>
                  </a:cubicBezTo>
                  <a:cubicBezTo>
                    <a:pt x="9942" y="13970"/>
                    <a:pt x="10610" y="13850"/>
                    <a:pt x="11102" y="12887"/>
                  </a:cubicBezTo>
                  <a:cubicBezTo>
                    <a:pt x="11683" y="11748"/>
                    <a:pt x="11924" y="10413"/>
                    <a:pt x="12055" y="9153"/>
                  </a:cubicBezTo>
                  <a:lnTo>
                    <a:pt x="12055" y="9153"/>
                  </a:lnTo>
                  <a:cubicBezTo>
                    <a:pt x="12033" y="9371"/>
                    <a:pt x="12376" y="9445"/>
                    <a:pt x="12643" y="9445"/>
                  </a:cubicBezTo>
                  <a:cubicBezTo>
                    <a:pt x="12765" y="9445"/>
                    <a:pt x="12872" y="9429"/>
                    <a:pt x="12920" y="9405"/>
                  </a:cubicBezTo>
                  <a:cubicBezTo>
                    <a:pt x="13238" y="9230"/>
                    <a:pt x="13424" y="8748"/>
                    <a:pt x="13511" y="8430"/>
                  </a:cubicBezTo>
                  <a:cubicBezTo>
                    <a:pt x="13708" y="7708"/>
                    <a:pt x="13720" y="6898"/>
                    <a:pt x="13369" y="6230"/>
                  </a:cubicBezTo>
                  <a:cubicBezTo>
                    <a:pt x="13304" y="6109"/>
                    <a:pt x="13205" y="5978"/>
                    <a:pt x="13073" y="5945"/>
                  </a:cubicBezTo>
                  <a:cubicBezTo>
                    <a:pt x="13043" y="5937"/>
                    <a:pt x="13014" y="5933"/>
                    <a:pt x="12985" y="5933"/>
                  </a:cubicBezTo>
                  <a:cubicBezTo>
                    <a:pt x="12833" y="5933"/>
                    <a:pt x="12693" y="6043"/>
                    <a:pt x="12591" y="6153"/>
                  </a:cubicBezTo>
                  <a:cubicBezTo>
                    <a:pt x="12362" y="6405"/>
                    <a:pt x="12209" y="6722"/>
                    <a:pt x="12165" y="7062"/>
                  </a:cubicBezTo>
                  <a:cubicBezTo>
                    <a:pt x="12175" y="5365"/>
                    <a:pt x="12351" y="3515"/>
                    <a:pt x="11552" y="1949"/>
                  </a:cubicBezTo>
                  <a:cubicBezTo>
                    <a:pt x="11256" y="1369"/>
                    <a:pt x="10796" y="931"/>
                    <a:pt x="10227" y="613"/>
                  </a:cubicBezTo>
                  <a:cubicBezTo>
                    <a:pt x="9459" y="190"/>
                    <a:pt x="8511" y="0"/>
                    <a:pt x="7587" y="0"/>
                  </a:cubicBezTo>
                  <a:close/>
                </a:path>
              </a:pathLst>
            </a:custGeom>
            <a:solidFill>
              <a:srgbClr val="FF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6"/>
            <p:cNvSpPr/>
            <p:nvPr/>
          </p:nvSpPr>
          <p:spPr>
            <a:xfrm>
              <a:off x="5615786" y="1825312"/>
              <a:ext cx="289598" cy="154940"/>
            </a:xfrm>
            <a:custGeom>
              <a:avLst/>
              <a:gdLst/>
              <a:ahLst/>
              <a:cxnLst/>
              <a:rect l="l" t="t" r="r" b="b"/>
              <a:pathLst>
                <a:path w="10052" h="5378" extrusionOk="0">
                  <a:moveTo>
                    <a:pt x="5453" y="1"/>
                  </a:moveTo>
                  <a:cubicBezTo>
                    <a:pt x="4709" y="1"/>
                    <a:pt x="3975" y="132"/>
                    <a:pt x="3362" y="351"/>
                  </a:cubicBezTo>
                  <a:cubicBezTo>
                    <a:pt x="1588" y="1008"/>
                    <a:pt x="296" y="2431"/>
                    <a:pt x="1" y="4304"/>
                  </a:cubicBezTo>
                  <a:lnTo>
                    <a:pt x="1" y="4315"/>
                  </a:lnTo>
                  <a:lnTo>
                    <a:pt x="1" y="4304"/>
                  </a:lnTo>
                  <a:cubicBezTo>
                    <a:pt x="296" y="2431"/>
                    <a:pt x="1588" y="1008"/>
                    <a:pt x="3362" y="351"/>
                  </a:cubicBezTo>
                  <a:cubicBezTo>
                    <a:pt x="3975" y="132"/>
                    <a:pt x="4709" y="1"/>
                    <a:pt x="5453" y="1"/>
                  </a:cubicBezTo>
                  <a:cubicBezTo>
                    <a:pt x="6384" y="1"/>
                    <a:pt x="7325" y="187"/>
                    <a:pt x="8092" y="614"/>
                  </a:cubicBezTo>
                  <a:cubicBezTo>
                    <a:pt x="8661" y="932"/>
                    <a:pt x="9121" y="1370"/>
                    <a:pt x="9417" y="1950"/>
                  </a:cubicBezTo>
                  <a:cubicBezTo>
                    <a:pt x="9953" y="3001"/>
                    <a:pt x="10052" y="4195"/>
                    <a:pt x="10052" y="5377"/>
                  </a:cubicBezTo>
                  <a:cubicBezTo>
                    <a:pt x="10052" y="4195"/>
                    <a:pt x="9953" y="3001"/>
                    <a:pt x="9417" y="1950"/>
                  </a:cubicBezTo>
                  <a:cubicBezTo>
                    <a:pt x="9121" y="1370"/>
                    <a:pt x="8661" y="932"/>
                    <a:pt x="8092" y="614"/>
                  </a:cubicBezTo>
                  <a:cubicBezTo>
                    <a:pt x="7325" y="187"/>
                    <a:pt x="6384" y="1"/>
                    <a:pt x="5453" y="1"/>
                  </a:cubicBezTo>
                  <a:close/>
                </a:path>
              </a:pathLst>
            </a:custGeom>
            <a:solidFill>
              <a:srgbClr val="F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6"/>
            <p:cNvSpPr/>
            <p:nvPr/>
          </p:nvSpPr>
          <p:spPr>
            <a:xfrm>
              <a:off x="5583922" y="1825312"/>
              <a:ext cx="363409" cy="329990"/>
            </a:xfrm>
            <a:custGeom>
              <a:avLst/>
              <a:gdLst/>
              <a:ahLst/>
              <a:cxnLst/>
              <a:rect l="l" t="t" r="r" b="b"/>
              <a:pathLst>
                <a:path w="12614" h="11454" extrusionOk="0">
                  <a:moveTo>
                    <a:pt x="11596" y="7555"/>
                  </a:moveTo>
                  <a:cubicBezTo>
                    <a:pt x="11574" y="7555"/>
                    <a:pt x="11552" y="7555"/>
                    <a:pt x="11530" y="7567"/>
                  </a:cubicBezTo>
                  <a:cubicBezTo>
                    <a:pt x="11497" y="7567"/>
                    <a:pt x="11475" y="7577"/>
                    <a:pt x="11465" y="7589"/>
                  </a:cubicBezTo>
                  <a:lnTo>
                    <a:pt x="11465" y="7589"/>
                  </a:lnTo>
                  <a:cubicBezTo>
                    <a:pt x="11475" y="7577"/>
                    <a:pt x="11497" y="7567"/>
                    <a:pt x="11530" y="7555"/>
                  </a:cubicBezTo>
                  <a:close/>
                  <a:moveTo>
                    <a:pt x="11596" y="7555"/>
                  </a:moveTo>
                  <a:cubicBezTo>
                    <a:pt x="11640" y="7556"/>
                    <a:pt x="11694" y="7567"/>
                    <a:pt x="11727" y="7577"/>
                  </a:cubicBezTo>
                  <a:cubicBezTo>
                    <a:pt x="11815" y="7621"/>
                    <a:pt x="11891" y="7676"/>
                    <a:pt x="11946" y="7764"/>
                  </a:cubicBezTo>
                  <a:cubicBezTo>
                    <a:pt x="11891" y="7687"/>
                    <a:pt x="11815" y="7621"/>
                    <a:pt x="11727" y="7589"/>
                  </a:cubicBezTo>
                  <a:cubicBezTo>
                    <a:pt x="11683" y="7567"/>
                    <a:pt x="11640" y="7556"/>
                    <a:pt x="11596" y="7555"/>
                  </a:cubicBezTo>
                  <a:close/>
                  <a:moveTo>
                    <a:pt x="11935" y="6592"/>
                  </a:moveTo>
                  <a:cubicBezTo>
                    <a:pt x="11957" y="6592"/>
                    <a:pt x="11978" y="6603"/>
                    <a:pt x="12000" y="6614"/>
                  </a:cubicBezTo>
                  <a:cubicBezTo>
                    <a:pt x="11978" y="6603"/>
                    <a:pt x="11957" y="6603"/>
                    <a:pt x="11935" y="6603"/>
                  </a:cubicBezTo>
                  <a:lnTo>
                    <a:pt x="11902" y="6603"/>
                  </a:lnTo>
                  <a:cubicBezTo>
                    <a:pt x="11891" y="6603"/>
                    <a:pt x="11880" y="6614"/>
                    <a:pt x="11869" y="6614"/>
                  </a:cubicBezTo>
                  <a:lnTo>
                    <a:pt x="11803" y="6647"/>
                  </a:lnTo>
                  <a:cubicBezTo>
                    <a:pt x="11781" y="6658"/>
                    <a:pt x="11760" y="6669"/>
                    <a:pt x="11749" y="6691"/>
                  </a:cubicBezTo>
                  <a:cubicBezTo>
                    <a:pt x="11683" y="6757"/>
                    <a:pt x="11640" y="6844"/>
                    <a:pt x="11606" y="6932"/>
                  </a:cubicBezTo>
                  <a:cubicBezTo>
                    <a:pt x="11562" y="7008"/>
                    <a:pt x="11530" y="7096"/>
                    <a:pt x="11508" y="7195"/>
                  </a:cubicBezTo>
                  <a:cubicBezTo>
                    <a:pt x="11464" y="7370"/>
                    <a:pt x="11431" y="7555"/>
                    <a:pt x="11421" y="7742"/>
                  </a:cubicBezTo>
                  <a:cubicBezTo>
                    <a:pt x="11409" y="7840"/>
                    <a:pt x="11399" y="7928"/>
                    <a:pt x="11399" y="8027"/>
                  </a:cubicBezTo>
                  <a:cubicBezTo>
                    <a:pt x="11387" y="8125"/>
                    <a:pt x="11387" y="8212"/>
                    <a:pt x="11409" y="8311"/>
                  </a:cubicBezTo>
                  <a:cubicBezTo>
                    <a:pt x="11409" y="8355"/>
                    <a:pt x="11421" y="8399"/>
                    <a:pt x="11431" y="8443"/>
                  </a:cubicBezTo>
                  <a:cubicBezTo>
                    <a:pt x="11442" y="8465"/>
                    <a:pt x="11442" y="8487"/>
                    <a:pt x="11453" y="8508"/>
                  </a:cubicBezTo>
                  <a:lnTo>
                    <a:pt x="11486" y="8574"/>
                  </a:lnTo>
                  <a:cubicBezTo>
                    <a:pt x="11497" y="8596"/>
                    <a:pt x="11508" y="8618"/>
                    <a:pt x="11519" y="8628"/>
                  </a:cubicBezTo>
                  <a:cubicBezTo>
                    <a:pt x="11530" y="8640"/>
                    <a:pt x="11530" y="8650"/>
                    <a:pt x="11541" y="8662"/>
                  </a:cubicBezTo>
                  <a:cubicBezTo>
                    <a:pt x="11552" y="8672"/>
                    <a:pt x="11552" y="8684"/>
                    <a:pt x="11562" y="8684"/>
                  </a:cubicBezTo>
                  <a:cubicBezTo>
                    <a:pt x="11574" y="8706"/>
                    <a:pt x="11596" y="8716"/>
                    <a:pt x="11618" y="8727"/>
                  </a:cubicBezTo>
                  <a:cubicBezTo>
                    <a:pt x="11640" y="8738"/>
                    <a:pt x="11661" y="8749"/>
                    <a:pt x="11683" y="8749"/>
                  </a:cubicBezTo>
                  <a:cubicBezTo>
                    <a:pt x="11705" y="8749"/>
                    <a:pt x="11727" y="8738"/>
                    <a:pt x="11738" y="8727"/>
                  </a:cubicBezTo>
                  <a:cubicBezTo>
                    <a:pt x="11760" y="8716"/>
                    <a:pt x="11771" y="8694"/>
                    <a:pt x="11781" y="8684"/>
                  </a:cubicBezTo>
                  <a:cubicBezTo>
                    <a:pt x="11815" y="8640"/>
                    <a:pt x="11837" y="8596"/>
                    <a:pt x="11858" y="8563"/>
                  </a:cubicBezTo>
                  <a:lnTo>
                    <a:pt x="11924" y="8431"/>
                  </a:lnTo>
                  <a:cubicBezTo>
                    <a:pt x="11946" y="8388"/>
                    <a:pt x="11957" y="8344"/>
                    <a:pt x="11978" y="8300"/>
                  </a:cubicBezTo>
                  <a:lnTo>
                    <a:pt x="12012" y="8169"/>
                  </a:lnTo>
                  <a:cubicBezTo>
                    <a:pt x="12022" y="8125"/>
                    <a:pt x="12022" y="8071"/>
                    <a:pt x="12022" y="8027"/>
                  </a:cubicBezTo>
                  <a:cubicBezTo>
                    <a:pt x="12022" y="8005"/>
                    <a:pt x="12022" y="7983"/>
                    <a:pt x="12012" y="7961"/>
                  </a:cubicBezTo>
                  <a:cubicBezTo>
                    <a:pt x="12012" y="7939"/>
                    <a:pt x="12012" y="7917"/>
                    <a:pt x="12000" y="7884"/>
                  </a:cubicBezTo>
                  <a:cubicBezTo>
                    <a:pt x="11990" y="7840"/>
                    <a:pt x="11968" y="7808"/>
                    <a:pt x="11946" y="7764"/>
                  </a:cubicBezTo>
                  <a:lnTo>
                    <a:pt x="11946" y="7764"/>
                  </a:lnTo>
                  <a:cubicBezTo>
                    <a:pt x="11978" y="7796"/>
                    <a:pt x="11990" y="7840"/>
                    <a:pt x="12012" y="7884"/>
                  </a:cubicBezTo>
                  <a:cubicBezTo>
                    <a:pt x="12012" y="7906"/>
                    <a:pt x="12022" y="7928"/>
                    <a:pt x="12022" y="7961"/>
                  </a:cubicBezTo>
                  <a:cubicBezTo>
                    <a:pt x="12022" y="7983"/>
                    <a:pt x="12022" y="8005"/>
                    <a:pt x="12034" y="8027"/>
                  </a:cubicBezTo>
                  <a:cubicBezTo>
                    <a:pt x="12034" y="8071"/>
                    <a:pt x="12022" y="8125"/>
                    <a:pt x="12022" y="8169"/>
                  </a:cubicBezTo>
                  <a:lnTo>
                    <a:pt x="11990" y="8300"/>
                  </a:lnTo>
                  <a:cubicBezTo>
                    <a:pt x="11968" y="8355"/>
                    <a:pt x="11957" y="8399"/>
                    <a:pt x="11935" y="8431"/>
                  </a:cubicBezTo>
                  <a:lnTo>
                    <a:pt x="11869" y="8563"/>
                  </a:lnTo>
                  <a:cubicBezTo>
                    <a:pt x="11847" y="8607"/>
                    <a:pt x="11825" y="8640"/>
                    <a:pt x="11793" y="8684"/>
                  </a:cubicBezTo>
                  <a:cubicBezTo>
                    <a:pt x="11781" y="8706"/>
                    <a:pt x="11771" y="8727"/>
                    <a:pt x="11749" y="8738"/>
                  </a:cubicBezTo>
                  <a:cubicBezTo>
                    <a:pt x="11727" y="8749"/>
                    <a:pt x="11705" y="8760"/>
                    <a:pt x="11683" y="8760"/>
                  </a:cubicBezTo>
                  <a:cubicBezTo>
                    <a:pt x="11650" y="8760"/>
                    <a:pt x="11628" y="8749"/>
                    <a:pt x="11606" y="8738"/>
                  </a:cubicBezTo>
                  <a:cubicBezTo>
                    <a:pt x="11584" y="8727"/>
                    <a:pt x="11574" y="8716"/>
                    <a:pt x="11552" y="8694"/>
                  </a:cubicBezTo>
                  <a:lnTo>
                    <a:pt x="11530" y="8672"/>
                  </a:lnTo>
                  <a:cubicBezTo>
                    <a:pt x="11519" y="8662"/>
                    <a:pt x="11519" y="8650"/>
                    <a:pt x="11508" y="8640"/>
                  </a:cubicBezTo>
                  <a:cubicBezTo>
                    <a:pt x="11497" y="8618"/>
                    <a:pt x="11486" y="8596"/>
                    <a:pt x="11475" y="8585"/>
                  </a:cubicBezTo>
                  <a:lnTo>
                    <a:pt x="11442" y="8519"/>
                  </a:lnTo>
                  <a:cubicBezTo>
                    <a:pt x="11431" y="8497"/>
                    <a:pt x="11421" y="8475"/>
                    <a:pt x="11421" y="8443"/>
                  </a:cubicBezTo>
                  <a:lnTo>
                    <a:pt x="11387" y="8311"/>
                  </a:lnTo>
                  <a:cubicBezTo>
                    <a:pt x="11377" y="8212"/>
                    <a:pt x="11377" y="8125"/>
                    <a:pt x="11377" y="8027"/>
                  </a:cubicBezTo>
                  <a:cubicBezTo>
                    <a:pt x="11387" y="7928"/>
                    <a:pt x="11399" y="7840"/>
                    <a:pt x="11399" y="7742"/>
                  </a:cubicBezTo>
                  <a:cubicBezTo>
                    <a:pt x="11421" y="7555"/>
                    <a:pt x="11453" y="7370"/>
                    <a:pt x="11497" y="7183"/>
                  </a:cubicBezTo>
                  <a:cubicBezTo>
                    <a:pt x="11519" y="7096"/>
                    <a:pt x="11552" y="7008"/>
                    <a:pt x="11596" y="6920"/>
                  </a:cubicBezTo>
                  <a:cubicBezTo>
                    <a:pt x="11628" y="6833"/>
                    <a:pt x="11672" y="6757"/>
                    <a:pt x="11749" y="6680"/>
                  </a:cubicBezTo>
                  <a:cubicBezTo>
                    <a:pt x="11760" y="6669"/>
                    <a:pt x="11781" y="6658"/>
                    <a:pt x="11803" y="6636"/>
                  </a:cubicBezTo>
                  <a:cubicBezTo>
                    <a:pt x="11815" y="6625"/>
                    <a:pt x="11837" y="6614"/>
                    <a:pt x="11858" y="6603"/>
                  </a:cubicBezTo>
                  <a:lnTo>
                    <a:pt x="11902" y="6603"/>
                  </a:lnTo>
                  <a:cubicBezTo>
                    <a:pt x="11913" y="6592"/>
                    <a:pt x="11924" y="6592"/>
                    <a:pt x="11935" y="6592"/>
                  </a:cubicBezTo>
                  <a:close/>
                  <a:moveTo>
                    <a:pt x="745" y="7863"/>
                  </a:moveTo>
                  <a:lnTo>
                    <a:pt x="745" y="7863"/>
                  </a:lnTo>
                  <a:cubicBezTo>
                    <a:pt x="657" y="8059"/>
                    <a:pt x="570" y="8268"/>
                    <a:pt x="526" y="8475"/>
                  </a:cubicBezTo>
                  <a:cubicBezTo>
                    <a:pt x="504" y="8585"/>
                    <a:pt x="482" y="8694"/>
                    <a:pt x="482" y="8804"/>
                  </a:cubicBezTo>
                  <a:cubicBezTo>
                    <a:pt x="482" y="8694"/>
                    <a:pt x="494" y="8585"/>
                    <a:pt x="516" y="8475"/>
                  </a:cubicBezTo>
                  <a:cubicBezTo>
                    <a:pt x="570" y="8256"/>
                    <a:pt x="657" y="8059"/>
                    <a:pt x="745" y="7863"/>
                  </a:cubicBezTo>
                  <a:close/>
                  <a:moveTo>
                    <a:pt x="285" y="7151"/>
                  </a:moveTo>
                  <a:cubicBezTo>
                    <a:pt x="341" y="7161"/>
                    <a:pt x="384" y="7195"/>
                    <a:pt x="428" y="7238"/>
                  </a:cubicBezTo>
                  <a:cubicBezTo>
                    <a:pt x="461" y="7271"/>
                    <a:pt x="504" y="7315"/>
                    <a:pt x="526" y="7370"/>
                  </a:cubicBezTo>
                  <a:cubicBezTo>
                    <a:pt x="560" y="7414"/>
                    <a:pt x="581" y="7457"/>
                    <a:pt x="614" y="7512"/>
                  </a:cubicBezTo>
                  <a:cubicBezTo>
                    <a:pt x="811" y="7895"/>
                    <a:pt x="964" y="8322"/>
                    <a:pt x="1063" y="8749"/>
                  </a:cubicBezTo>
                  <a:cubicBezTo>
                    <a:pt x="1074" y="8859"/>
                    <a:pt x="1096" y="8968"/>
                    <a:pt x="1074" y="9078"/>
                  </a:cubicBezTo>
                  <a:cubicBezTo>
                    <a:pt x="1063" y="9187"/>
                    <a:pt x="1019" y="9297"/>
                    <a:pt x="954" y="9384"/>
                  </a:cubicBezTo>
                  <a:cubicBezTo>
                    <a:pt x="910" y="9428"/>
                    <a:pt x="866" y="9461"/>
                    <a:pt x="811" y="9482"/>
                  </a:cubicBezTo>
                  <a:cubicBezTo>
                    <a:pt x="800" y="9482"/>
                    <a:pt x="778" y="9494"/>
                    <a:pt x="767" y="9494"/>
                  </a:cubicBezTo>
                  <a:cubicBezTo>
                    <a:pt x="757" y="9494"/>
                    <a:pt x="745" y="9482"/>
                    <a:pt x="735" y="9482"/>
                  </a:cubicBezTo>
                  <a:cubicBezTo>
                    <a:pt x="701" y="9472"/>
                    <a:pt x="680" y="9450"/>
                    <a:pt x="669" y="9428"/>
                  </a:cubicBezTo>
                  <a:cubicBezTo>
                    <a:pt x="592" y="9341"/>
                    <a:pt x="548" y="9242"/>
                    <a:pt x="516" y="9132"/>
                  </a:cubicBezTo>
                  <a:cubicBezTo>
                    <a:pt x="494" y="9023"/>
                    <a:pt x="472" y="8913"/>
                    <a:pt x="482" y="8804"/>
                  </a:cubicBezTo>
                  <a:lnTo>
                    <a:pt x="482" y="8804"/>
                  </a:lnTo>
                  <a:cubicBezTo>
                    <a:pt x="482" y="8913"/>
                    <a:pt x="504" y="9023"/>
                    <a:pt x="526" y="9132"/>
                  </a:cubicBezTo>
                  <a:cubicBezTo>
                    <a:pt x="560" y="9231"/>
                    <a:pt x="603" y="9329"/>
                    <a:pt x="669" y="9417"/>
                  </a:cubicBezTo>
                  <a:cubicBezTo>
                    <a:pt x="691" y="9439"/>
                    <a:pt x="713" y="9461"/>
                    <a:pt x="735" y="9472"/>
                  </a:cubicBezTo>
                  <a:lnTo>
                    <a:pt x="811" y="9472"/>
                  </a:lnTo>
                  <a:cubicBezTo>
                    <a:pt x="855" y="9450"/>
                    <a:pt x="898" y="9417"/>
                    <a:pt x="942" y="9373"/>
                  </a:cubicBezTo>
                  <a:cubicBezTo>
                    <a:pt x="1008" y="9297"/>
                    <a:pt x="1052" y="9187"/>
                    <a:pt x="1063" y="9078"/>
                  </a:cubicBezTo>
                  <a:cubicBezTo>
                    <a:pt x="1074" y="8968"/>
                    <a:pt x="1063" y="8859"/>
                    <a:pt x="1041" y="8749"/>
                  </a:cubicBezTo>
                  <a:cubicBezTo>
                    <a:pt x="954" y="8322"/>
                    <a:pt x="800" y="7906"/>
                    <a:pt x="603" y="7512"/>
                  </a:cubicBezTo>
                  <a:cubicBezTo>
                    <a:pt x="570" y="7468"/>
                    <a:pt x="548" y="7414"/>
                    <a:pt x="516" y="7370"/>
                  </a:cubicBezTo>
                  <a:cubicBezTo>
                    <a:pt x="494" y="7326"/>
                    <a:pt x="461" y="7282"/>
                    <a:pt x="417" y="7238"/>
                  </a:cubicBezTo>
                  <a:cubicBezTo>
                    <a:pt x="384" y="7205"/>
                    <a:pt x="341" y="7173"/>
                    <a:pt x="285" y="7161"/>
                  </a:cubicBezTo>
                  <a:cubicBezTo>
                    <a:pt x="263" y="7151"/>
                    <a:pt x="242" y="7151"/>
                    <a:pt x="231" y="7151"/>
                  </a:cubicBezTo>
                  <a:close/>
                  <a:moveTo>
                    <a:pt x="319" y="7129"/>
                  </a:moveTo>
                  <a:cubicBezTo>
                    <a:pt x="297" y="7129"/>
                    <a:pt x="263" y="7129"/>
                    <a:pt x="231" y="7139"/>
                  </a:cubicBezTo>
                  <a:lnTo>
                    <a:pt x="220" y="7151"/>
                  </a:lnTo>
                  <a:lnTo>
                    <a:pt x="198" y="7151"/>
                  </a:lnTo>
                  <a:cubicBezTo>
                    <a:pt x="23" y="7238"/>
                    <a:pt x="1" y="7512"/>
                    <a:pt x="23" y="7720"/>
                  </a:cubicBezTo>
                  <a:cubicBezTo>
                    <a:pt x="78" y="8278"/>
                    <a:pt x="253" y="8837"/>
                    <a:pt x="516" y="9341"/>
                  </a:cubicBezTo>
                  <a:cubicBezTo>
                    <a:pt x="581" y="9461"/>
                    <a:pt x="680" y="9603"/>
                    <a:pt x="822" y="9603"/>
                  </a:cubicBezTo>
                  <a:lnTo>
                    <a:pt x="833" y="9603"/>
                  </a:lnTo>
                  <a:cubicBezTo>
                    <a:pt x="976" y="9592"/>
                    <a:pt x="1063" y="9428"/>
                    <a:pt x="1117" y="9297"/>
                  </a:cubicBezTo>
                  <a:cubicBezTo>
                    <a:pt x="1183" y="9132"/>
                    <a:pt x="1249" y="8957"/>
                    <a:pt x="1315" y="8782"/>
                  </a:cubicBezTo>
                  <a:cubicBezTo>
                    <a:pt x="1293" y="8519"/>
                    <a:pt x="1260" y="8246"/>
                    <a:pt x="1216" y="7983"/>
                  </a:cubicBezTo>
                  <a:lnTo>
                    <a:pt x="1216" y="8049"/>
                  </a:lnTo>
                  <a:cubicBezTo>
                    <a:pt x="1107" y="7742"/>
                    <a:pt x="910" y="7479"/>
                    <a:pt x="658" y="7271"/>
                  </a:cubicBezTo>
                  <a:cubicBezTo>
                    <a:pt x="560" y="7195"/>
                    <a:pt x="439" y="7129"/>
                    <a:pt x="319" y="7129"/>
                  </a:cubicBezTo>
                  <a:close/>
                  <a:moveTo>
                    <a:pt x="6559" y="1"/>
                  </a:moveTo>
                  <a:cubicBezTo>
                    <a:pt x="5815" y="1"/>
                    <a:pt x="5081" y="132"/>
                    <a:pt x="4468" y="351"/>
                  </a:cubicBezTo>
                  <a:cubicBezTo>
                    <a:pt x="2694" y="1008"/>
                    <a:pt x="1402" y="2431"/>
                    <a:pt x="1107" y="4304"/>
                  </a:cubicBezTo>
                  <a:lnTo>
                    <a:pt x="1107" y="4315"/>
                  </a:lnTo>
                  <a:cubicBezTo>
                    <a:pt x="942" y="5388"/>
                    <a:pt x="1151" y="6395"/>
                    <a:pt x="1205" y="7435"/>
                  </a:cubicBezTo>
                  <a:cubicBezTo>
                    <a:pt x="1348" y="7665"/>
                    <a:pt x="1468" y="7917"/>
                    <a:pt x="1567" y="8169"/>
                  </a:cubicBezTo>
                  <a:cubicBezTo>
                    <a:pt x="1632" y="7983"/>
                    <a:pt x="1709" y="7796"/>
                    <a:pt x="1786" y="7621"/>
                  </a:cubicBezTo>
                  <a:cubicBezTo>
                    <a:pt x="1950" y="7195"/>
                    <a:pt x="2114" y="6757"/>
                    <a:pt x="2037" y="6307"/>
                  </a:cubicBezTo>
                  <a:cubicBezTo>
                    <a:pt x="1961" y="5859"/>
                    <a:pt x="1621" y="5410"/>
                    <a:pt x="1774" y="4983"/>
                  </a:cubicBezTo>
                  <a:lnTo>
                    <a:pt x="1830" y="4983"/>
                  </a:lnTo>
                  <a:cubicBezTo>
                    <a:pt x="3012" y="4983"/>
                    <a:pt x="4063" y="3779"/>
                    <a:pt x="3877" y="2607"/>
                  </a:cubicBezTo>
                  <a:lnTo>
                    <a:pt x="3877" y="2607"/>
                  </a:lnTo>
                  <a:cubicBezTo>
                    <a:pt x="4216" y="2848"/>
                    <a:pt x="4621" y="2968"/>
                    <a:pt x="5037" y="2968"/>
                  </a:cubicBezTo>
                  <a:cubicBezTo>
                    <a:pt x="5322" y="2968"/>
                    <a:pt x="5606" y="2913"/>
                    <a:pt x="5869" y="2793"/>
                  </a:cubicBezTo>
                  <a:cubicBezTo>
                    <a:pt x="6078" y="3078"/>
                    <a:pt x="6450" y="3209"/>
                    <a:pt x="6800" y="3209"/>
                  </a:cubicBezTo>
                  <a:cubicBezTo>
                    <a:pt x="6866" y="3209"/>
                    <a:pt x="6920" y="3209"/>
                    <a:pt x="6975" y="3198"/>
                  </a:cubicBezTo>
                  <a:cubicBezTo>
                    <a:pt x="7391" y="3154"/>
                    <a:pt x="7764" y="2957"/>
                    <a:pt x="8136" y="2771"/>
                  </a:cubicBezTo>
                  <a:lnTo>
                    <a:pt x="8136" y="2771"/>
                  </a:lnTo>
                  <a:cubicBezTo>
                    <a:pt x="8015" y="3088"/>
                    <a:pt x="8234" y="3450"/>
                    <a:pt x="8541" y="3592"/>
                  </a:cubicBezTo>
                  <a:cubicBezTo>
                    <a:pt x="8738" y="3691"/>
                    <a:pt x="8957" y="3713"/>
                    <a:pt x="9176" y="3713"/>
                  </a:cubicBezTo>
                  <a:cubicBezTo>
                    <a:pt x="9297" y="3713"/>
                    <a:pt x="9417" y="3702"/>
                    <a:pt x="9537" y="3702"/>
                  </a:cubicBezTo>
                  <a:cubicBezTo>
                    <a:pt x="9165" y="4282"/>
                    <a:pt x="9625" y="5180"/>
                    <a:pt x="10314" y="5234"/>
                  </a:cubicBezTo>
                  <a:cubicBezTo>
                    <a:pt x="10282" y="6844"/>
                    <a:pt x="10227" y="8465"/>
                    <a:pt x="10161" y="10074"/>
                  </a:cubicBezTo>
                  <a:cubicBezTo>
                    <a:pt x="10151" y="10249"/>
                    <a:pt x="10095" y="10479"/>
                    <a:pt x="9920" y="10479"/>
                  </a:cubicBezTo>
                  <a:lnTo>
                    <a:pt x="9910" y="10479"/>
                  </a:lnTo>
                  <a:cubicBezTo>
                    <a:pt x="9789" y="10479"/>
                    <a:pt x="9701" y="10358"/>
                    <a:pt x="9647" y="10238"/>
                  </a:cubicBezTo>
                  <a:cubicBezTo>
                    <a:pt x="9438" y="9855"/>
                    <a:pt x="9231" y="9472"/>
                    <a:pt x="9034" y="9088"/>
                  </a:cubicBezTo>
                  <a:cubicBezTo>
                    <a:pt x="8902" y="8847"/>
                    <a:pt x="8760" y="8607"/>
                    <a:pt x="8552" y="8431"/>
                  </a:cubicBezTo>
                  <a:cubicBezTo>
                    <a:pt x="8387" y="8300"/>
                    <a:pt x="8180" y="8234"/>
                    <a:pt x="7961" y="8234"/>
                  </a:cubicBezTo>
                  <a:cubicBezTo>
                    <a:pt x="7807" y="8234"/>
                    <a:pt x="7643" y="8278"/>
                    <a:pt x="7501" y="8344"/>
                  </a:cubicBezTo>
                  <a:cubicBezTo>
                    <a:pt x="7643" y="8355"/>
                    <a:pt x="7774" y="8399"/>
                    <a:pt x="7917" y="8465"/>
                  </a:cubicBezTo>
                  <a:cubicBezTo>
                    <a:pt x="8399" y="8694"/>
                    <a:pt x="8793" y="9198"/>
                    <a:pt x="8727" y="9723"/>
                  </a:cubicBezTo>
                  <a:cubicBezTo>
                    <a:pt x="8771" y="9680"/>
                    <a:pt x="8825" y="9658"/>
                    <a:pt x="8880" y="9658"/>
                  </a:cubicBezTo>
                  <a:cubicBezTo>
                    <a:pt x="8957" y="9658"/>
                    <a:pt x="9044" y="9691"/>
                    <a:pt x="9099" y="9745"/>
                  </a:cubicBezTo>
                  <a:cubicBezTo>
                    <a:pt x="9198" y="9844"/>
                    <a:pt x="9241" y="9986"/>
                    <a:pt x="9275" y="10117"/>
                  </a:cubicBezTo>
                  <a:cubicBezTo>
                    <a:pt x="9373" y="10555"/>
                    <a:pt x="9438" y="11005"/>
                    <a:pt x="9460" y="11453"/>
                  </a:cubicBezTo>
                  <a:cubicBezTo>
                    <a:pt x="9482" y="11300"/>
                    <a:pt x="9504" y="11125"/>
                    <a:pt x="9625" y="11015"/>
                  </a:cubicBezTo>
                  <a:cubicBezTo>
                    <a:pt x="9679" y="10971"/>
                    <a:pt x="9734" y="10950"/>
                    <a:pt x="9800" y="10950"/>
                  </a:cubicBezTo>
                  <a:cubicBezTo>
                    <a:pt x="9920" y="10950"/>
                    <a:pt x="10041" y="11027"/>
                    <a:pt x="10151" y="11070"/>
                  </a:cubicBezTo>
                  <a:cubicBezTo>
                    <a:pt x="10523" y="10555"/>
                    <a:pt x="10523" y="9910"/>
                    <a:pt x="10555" y="9297"/>
                  </a:cubicBezTo>
                  <a:cubicBezTo>
                    <a:pt x="10577" y="9012"/>
                    <a:pt x="10577" y="8727"/>
                    <a:pt x="10610" y="8431"/>
                  </a:cubicBezTo>
                  <a:cubicBezTo>
                    <a:pt x="10665" y="7884"/>
                    <a:pt x="10829" y="7337"/>
                    <a:pt x="11081" y="6833"/>
                  </a:cubicBezTo>
                  <a:cubicBezTo>
                    <a:pt x="11092" y="7665"/>
                    <a:pt x="11114" y="8497"/>
                    <a:pt x="11114" y="9329"/>
                  </a:cubicBezTo>
                  <a:cubicBezTo>
                    <a:pt x="11223" y="9417"/>
                    <a:pt x="11431" y="9450"/>
                    <a:pt x="11606" y="9450"/>
                  </a:cubicBezTo>
                  <a:cubicBezTo>
                    <a:pt x="11727" y="9450"/>
                    <a:pt x="11837" y="9428"/>
                    <a:pt x="11891" y="9406"/>
                  </a:cubicBezTo>
                  <a:cubicBezTo>
                    <a:pt x="12209" y="9231"/>
                    <a:pt x="12395" y="8749"/>
                    <a:pt x="12482" y="8431"/>
                  </a:cubicBezTo>
                  <a:cubicBezTo>
                    <a:pt x="12570" y="8114"/>
                    <a:pt x="12614" y="7774"/>
                    <a:pt x="12614" y="7446"/>
                  </a:cubicBezTo>
                  <a:cubicBezTo>
                    <a:pt x="12614" y="7282"/>
                    <a:pt x="12603" y="7118"/>
                    <a:pt x="12581" y="6964"/>
                  </a:cubicBezTo>
                  <a:cubicBezTo>
                    <a:pt x="12570" y="6920"/>
                    <a:pt x="12559" y="6877"/>
                    <a:pt x="12559" y="6844"/>
                  </a:cubicBezTo>
                  <a:cubicBezTo>
                    <a:pt x="12515" y="6636"/>
                    <a:pt x="12438" y="6428"/>
                    <a:pt x="12340" y="6231"/>
                  </a:cubicBezTo>
                  <a:cubicBezTo>
                    <a:pt x="12275" y="6110"/>
                    <a:pt x="12176" y="5979"/>
                    <a:pt x="12044" y="5946"/>
                  </a:cubicBezTo>
                  <a:cubicBezTo>
                    <a:pt x="12012" y="5935"/>
                    <a:pt x="11990" y="5935"/>
                    <a:pt x="11968" y="5935"/>
                  </a:cubicBezTo>
                  <a:cubicBezTo>
                    <a:pt x="11815" y="5935"/>
                    <a:pt x="11661" y="6045"/>
                    <a:pt x="11562" y="6154"/>
                  </a:cubicBezTo>
                  <a:cubicBezTo>
                    <a:pt x="11333" y="6406"/>
                    <a:pt x="11180" y="6723"/>
                    <a:pt x="11136" y="7063"/>
                  </a:cubicBezTo>
                  <a:cubicBezTo>
                    <a:pt x="11136" y="6516"/>
                    <a:pt x="11158" y="5946"/>
                    <a:pt x="11158" y="5377"/>
                  </a:cubicBezTo>
                  <a:cubicBezTo>
                    <a:pt x="11158" y="4195"/>
                    <a:pt x="11059" y="3001"/>
                    <a:pt x="10523" y="1950"/>
                  </a:cubicBezTo>
                  <a:cubicBezTo>
                    <a:pt x="10227" y="1370"/>
                    <a:pt x="9767" y="932"/>
                    <a:pt x="9198" y="614"/>
                  </a:cubicBezTo>
                  <a:cubicBezTo>
                    <a:pt x="8431" y="187"/>
                    <a:pt x="7490" y="1"/>
                    <a:pt x="6559" y="1"/>
                  </a:cubicBezTo>
                  <a:close/>
                </a:path>
              </a:pathLst>
            </a:custGeom>
            <a:solidFill>
              <a:srgbClr val="FF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6"/>
            <p:cNvSpPr/>
            <p:nvPr/>
          </p:nvSpPr>
          <p:spPr>
            <a:xfrm>
              <a:off x="5705673" y="2303846"/>
              <a:ext cx="92134" cy="60904"/>
            </a:xfrm>
            <a:custGeom>
              <a:avLst/>
              <a:gdLst/>
              <a:ahLst/>
              <a:cxnLst/>
              <a:rect l="l" t="t" r="r" b="b"/>
              <a:pathLst>
                <a:path w="3198" h="2114" extrusionOk="0">
                  <a:moveTo>
                    <a:pt x="1348" y="0"/>
                  </a:moveTo>
                  <a:cubicBezTo>
                    <a:pt x="1161" y="570"/>
                    <a:pt x="658" y="668"/>
                    <a:pt x="154" y="942"/>
                  </a:cubicBezTo>
                  <a:cubicBezTo>
                    <a:pt x="100" y="974"/>
                    <a:pt x="34" y="1008"/>
                    <a:pt x="12" y="1062"/>
                  </a:cubicBezTo>
                  <a:cubicBezTo>
                    <a:pt x="1" y="1084"/>
                    <a:pt x="1" y="1106"/>
                    <a:pt x="1" y="1128"/>
                  </a:cubicBezTo>
                  <a:cubicBezTo>
                    <a:pt x="1" y="1215"/>
                    <a:pt x="56" y="1292"/>
                    <a:pt x="122" y="1358"/>
                  </a:cubicBezTo>
                  <a:cubicBezTo>
                    <a:pt x="417" y="1675"/>
                    <a:pt x="833" y="1872"/>
                    <a:pt x="1260" y="1982"/>
                  </a:cubicBezTo>
                  <a:cubicBezTo>
                    <a:pt x="1698" y="2081"/>
                    <a:pt x="2136" y="2103"/>
                    <a:pt x="2585" y="2113"/>
                  </a:cubicBezTo>
                  <a:lnTo>
                    <a:pt x="2662" y="2113"/>
                  </a:lnTo>
                  <a:cubicBezTo>
                    <a:pt x="2826" y="2113"/>
                    <a:pt x="3012" y="2103"/>
                    <a:pt x="3198" y="2069"/>
                  </a:cubicBezTo>
                  <a:cubicBezTo>
                    <a:pt x="3023" y="1807"/>
                    <a:pt x="2859" y="1533"/>
                    <a:pt x="2684" y="1271"/>
                  </a:cubicBezTo>
                  <a:cubicBezTo>
                    <a:pt x="2530" y="1030"/>
                    <a:pt x="2377" y="789"/>
                    <a:pt x="2169" y="602"/>
                  </a:cubicBezTo>
                  <a:cubicBezTo>
                    <a:pt x="1917" y="373"/>
                    <a:pt x="1633" y="186"/>
                    <a:pt x="1348" y="0"/>
                  </a:cubicBezTo>
                  <a:close/>
                </a:path>
              </a:pathLst>
            </a:custGeom>
            <a:solidFill>
              <a:srgbClr val="FF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6"/>
            <p:cNvSpPr/>
            <p:nvPr/>
          </p:nvSpPr>
          <p:spPr>
            <a:xfrm>
              <a:off x="5615469" y="2022142"/>
              <a:ext cx="290549" cy="230019"/>
            </a:xfrm>
            <a:custGeom>
              <a:avLst/>
              <a:gdLst/>
              <a:ahLst/>
              <a:cxnLst/>
              <a:rect l="l" t="t" r="r" b="b"/>
              <a:pathLst>
                <a:path w="10085" h="7984" extrusionOk="0">
                  <a:moveTo>
                    <a:pt x="9986" y="1"/>
                  </a:moveTo>
                  <a:cubicBezTo>
                    <a:pt x="9734" y="505"/>
                    <a:pt x="9570" y="1052"/>
                    <a:pt x="9515" y="1599"/>
                  </a:cubicBezTo>
                  <a:cubicBezTo>
                    <a:pt x="9482" y="1895"/>
                    <a:pt x="9482" y="2180"/>
                    <a:pt x="9460" y="2465"/>
                  </a:cubicBezTo>
                  <a:cubicBezTo>
                    <a:pt x="9428" y="3078"/>
                    <a:pt x="9428" y="3723"/>
                    <a:pt x="9056" y="4238"/>
                  </a:cubicBezTo>
                  <a:cubicBezTo>
                    <a:pt x="8946" y="4187"/>
                    <a:pt x="8823" y="4112"/>
                    <a:pt x="8704" y="4112"/>
                  </a:cubicBezTo>
                  <a:cubicBezTo>
                    <a:pt x="8644" y="4112"/>
                    <a:pt x="8585" y="4132"/>
                    <a:pt x="8530" y="4183"/>
                  </a:cubicBezTo>
                  <a:cubicBezTo>
                    <a:pt x="8409" y="4293"/>
                    <a:pt x="8387" y="4468"/>
                    <a:pt x="8365" y="4621"/>
                  </a:cubicBezTo>
                  <a:cubicBezTo>
                    <a:pt x="8343" y="4173"/>
                    <a:pt x="8278" y="3723"/>
                    <a:pt x="8180" y="3285"/>
                  </a:cubicBezTo>
                  <a:cubicBezTo>
                    <a:pt x="8146" y="3154"/>
                    <a:pt x="8103" y="3012"/>
                    <a:pt x="8004" y="2913"/>
                  </a:cubicBezTo>
                  <a:cubicBezTo>
                    <a:pt x="7948" y="2863"/>
                    <a:pt x="7867" y="2831"/>
                    <a:pt x="7789" y="2831"/>
                  </a:cubicBezTo>
                  <a:cubicBezTo>
                    <a:pt x="7731" y="2831"/>
                    <a:pt x="7674" y="2849"/>
                    <a:pt x="7632" y="2891"/>
                  </a:cubicBezTo>
                  <a:cubicBezTo>
                    <a:pt x="7698" y="2366"/>
                    <a:pt x="7304" y="1862"/>
                    <a:pt x="6822" y="1633"/>
                  </a:cubicBezTo>
                  <a:cubicBezTo>
                    <a:pt x="6635" y="1551"/>
                    <a:pt x="6460" y="1506"/>
                    <a:pt x="6271" y="1506"/>
                  </a:cubicBezTo>
                  <a:cubicBezTo>
                    <a:pt x="6205" y="1506"/>
                    <a:pt x="6137" y="1512"/>
                    <a:pt x="6066" y="1523"/>
                  </a:cubicBezTo>
                  <a:cubicBezTo>
                    <a:pt x="6000" y="1534"/>
                    <a:pt x="5343" y="1840"/>
                    <a:pt x="5387" y="1874"/>
                  </a:cubicBezTo>
                  <a:cubicBezTo>
                    <a:pt x="5121" y="1679"/>
                    <a:pt x="4829" y="1583"/>
                    <a:pt x="4537" y="1583"/>
                  </a:cubicBezTo>
                  <a:cubicBezTo>
                    <a:pt x="4254" y="1583"/>
                    <a:pt x="3971" y="1673"/>
                    <a:pt x="3713" y="1852"/>
                  </a:cubicBezTo>
                  <a:cubicBezTo>
                    <a:pt x="3472" y="2027"/>
                    <a:pt x="2793" y="2563"/>
                    <a:pt x="3209" y="2869"/>
                  </a:cubicBezTo>
                  <a:cubicBezTo>
                    <a:pt x="3164" y="2849"/>
                    <a:pt x="3118" y="2839"/>
                    <a:pt x="3074" y="2839"/>
                  </a:cubicBezTo>
                  <a:cubicBezTo>
                    <a:pt x="2858" y="2839"/>
                    <a:pt x="2663" y="3055"/>
                    <a:pt x="2618" y="3264"/>
                  </a:cubicBezTo>
                  <a:cubicBezTo>
                    <a:pt x="2563" y="3538"/>
                    <a:pt x="2628" y="3822"/>
                    <a:pt x="2584" y="4107"/>
                  </a:cubicBezTo>
                  <a:cubicBezTo>
                    <a:pt x="2503" y="3935"/>
                    <a:pt x="2325" y="3830"/>
                    <a:pt x="2148" y="3830"/>
                  </a:cubicBezTo>
                  <a:cubicBezTo>
                    <a:pt x="2110" y="3830"/>
                    <a:pt x="2073" y="3835"/>
                    <a:pt x="2037" y="3844"/>
                  </a:cubicBezTo>
                  <a:cubicBezTo>
                    <a:pt x="1818" y="3899"/>
                    <a:pt x="1665" y="4118"/>
                    <a:pt x="1687" y="4337"/>
                  </a:cubicBezTo>
                  <a:cubicBezTo>
                    <a:pt x="1380" y="4282"/>
                    <a:pt x="1151" y="4030"/>
                    <a:pt x="1019" y="3735"/>
                  </a:cubicBezTo>
                  <a:cubicBezTo>
                    <a:pt x="997" y="3702"/>
                    <a:pt x="986" y="3669"/>
                    <a:pt x="975" y="3636"/>
                  </a:cubicBezTo>
                  <a:cubicBezTo>
                    <a:pt x="855" y="3307"/>
                    <a:pt x="844" y="2947"/>
                    <a:pt x="800" y="2607"/>
                  </a:cubicBezTo>
                  <a:cubicBezTo>
                    <a:pt x="701" y="1830"/>
                    <a:pt x="428" y="1074"/>
                    <a:pt x="1" y="417"/>
                  </a:cubicBezTo>
                  <a:lnTo>
                    <a:pt x="1" y="417"/>
                  </a:lnTo>
                  <a:cubicBezTo>
                    <a:pt x="307" y="1906"/>
                    <a:pt x="297" y="3472"/>
                    <a:pt x="450" y="4983"/>
                  </a:cubicBezTo>
                  <a:cubicBezTo>
                    <a:pt x="482" y="5311"/>
                    <a:pt x="537" y="5662"/>
                    <a:pt x="778" y="5869"/>
                  </a:cubicBezTo>
                  <a:cubicBezTo>
                    <a:pt x="855" y="5935"/>
                    <a:pt x="942" y="5979"/>
                    <a:pt x="1008" y="6056"/>
                  </a:cubicBezTo>
                  <a:cubicBezTo>
                    <a:pt x="1117" y="6176"/>
                    <a:pt x="1139" y="6341"/>
                    <a:pt x="1194" y="6482"/>
                  </a:cubicBezTo>
                  <a:cubicBezTo>
                    <a:pt x="1322" y="6824"/>
                    <a:pt x="1696" y="7039"/>
                    <a:pt x="2060" y="7039"/>
                  </a:cubicBezTo>
                  <a:cubicBezTo>
                    <a:pt x="2197" y="7039"/>
                    <a:pt x="2333" y="7008"/>
                    <a:pt x="2453" y="6942"/>
                  </a:cubicBezTo>
                  <a:cubicBezTo>
                    <a:pt x="2507" y="7320"/>
                    <a:pt x="2887" y="7610"/>
                    <a:pt x="3263" y="7610"/>
                  </a:cubicBezTo>
                  <a:cubicBezTo>
                    <a:pt x="3345" y="7610"/>
                    <a:pt x="3426" y="7596"/>
                    <a:pt x="3504" y="7567"/>
                  </a:cubicBezTo>
                  <a:cubicBezTo>
                    <a:pt x="3566" y="7549"/>
                    <a:pt x="3628" y="7517"/>
                    <a:pt x="3690" y="7517"/>
                  </a:cubicBezTo>
                  <a:cubicBezTo>
                    <a:pt x="3705" y="7517"/>
                    <a:pt x="3720" y="7519"/>
                    <a:pt x="3734" y="7523"/>
                  </a:cubicBezTo>
                  <a:cubicBezTo>
                    <a:pt x="3811" y="7545"/>
                    <a:pt x="3866" y="7611"/>
                    <a:pt x="3920" y="7676"/>
                  </a:cubicBezTo>
                  <a:cubicBezTo>
                    <a:pt x="4101" y="7877"/>
                    <a:pt x="4376" y="7984"/>
                    <a:pt x="4650" y="7984"/>
                  </a:cubicBezTo>
                  <a:cubicBezTo>
                    <a:pt x="4824" y="7984"/>
                    <a:pt x="4998" y="7941"/>
                    <a:pt x="5146" y="7852"/>
                  </a:cubicBezTo>
                  <a:cubicBezTo>
                    <a:pt x="5274" y="7763"/>
                    <a:pt x="5400" y="7649"/>
                    <a:pt x="5543" y="7649"/>
                  </a:cubicBezTo>
                  <a:cubicBezTo>
                    <a:pt x="5560" y="7649"/>
                    <a:pt x="5578" y="7651"/>
                    <a:pt x="5596" y="7654"/>
                  </a:cubicBezTo>
                  <a:cubicBezTo>
                    <a:pt x="5694" y="7676"/>
                    <a:pt x="5771" y="7753"/>
                    <a:pt x="5847" y="7818"/>
                  </a:cubicBezTo>
                  <a:cubicBezTo>
                    <a:pt x="5986" y="7922"/>
                    <a:pt x="6124" y="7962"/>
                    <a:pt x="6260" y="7962"/>
                  </a:cubicBezTo>
                  <a:cubicBezTo>
                    <a:pt x="6456" y="7962"/>
                    <a:pt x="6650" y="7878"/>
                    <a:pt x="6844" y="7774"/>
                  </a:cubicBezTo>
                  <a:cubicBezTo>
                    <a:pt x="7019" y="7676"/>
                    <a:pt x="7051" y="7599"/>
                    <a:pt x="7270" y="7599"/>
                  </a:cubicBezTo>
                  <a:cubicBezTo>
                    <a:pt x="7369" y="7599"/>
                    <a:pt x="7457" y="7633"/>
                    <a:pt x="7545" y="7665"/>
                  </a:cubicBezTo>
                  <a:cubicBezTo>
                    <a:pt x="7626" y="7690"/>
                    <a:pt x="7708" y="7721"/>
                    <a:pt x="7804" y="7721"/>
                  </a:cubicBezTo>
                  <a:cubicBezTo>
                    <a:pt x="7836" y="7721"/>
                    <a:pt x="7870" y="7717"/>
                    <a:pt x="7905" y="7709"/>
                  </a:cubicBezTo>
                  <a:cubicBezTo>
                    <a:pt x="8168" y="7665"/>
                    <a:pt x="8399" y="7468"/>
                    <a:pt x="8508" y="7227"/>
                  </a:cubicBezTo>
                  <a:cubicBezTo>
                    <a:pt x="8584" y="7030"/>
                    <a:pt x="8639" y="6757"/>
                    <a:pt x="8847" y="6757"/>
                  </a:cubicBezTo>
                  <a:cubicBezTo>
                    <a:pt x="8855" y="6756"/>
                    <a:pt x="8863" y="6755"/>
                    <a:pt x="8871" y="6755"/>
                  </a:cubicBezTo>
                  <a:cubicBezTo>
                    <a:pt x="8949" y="6755"/>
                    <a:pt x="9020" y="6802"/>
                    <a:pt x="9099" y="6822"/>
                  </a:cubicBezTo>
                  <a:cubicBezTo>
                    <a:pt x="9125" y="6828"/>
                    <a:pt x="9152" y="6831"/>
                    <a:pt x="9178" y="6831"/>
                  </a:cubicBezTo>
                  <a:cubicBezTo>
                    <a:pt x="9341" y="6831"/>
                    <a:pt x="9506" y="6721"/>
                    <a:pt x="9581" y="6570"/>
                  </a:cubicBezTo>
                  <a:cubicBezTo>
                    <a:pt x="9669" y="6395"/>
                    <a:pt x="9669" y="6176"/>
                    <a:pt x="9613" y="5990"/>
                  </a:cubicBezTo>
                  <a:cubicBezTo>
                    <a:pt x="9581" y="5869"/>
                    <a:pt x="9559" y="5716"/>
                    <a:pt x="9669" y="5672"/>
                  </a:cubicBezTo>
                  <a:cubicBezTo>
                    <a:pt x="9701" y="5662"/>
                    <a:pt x="9734" y="5662"/>
                    <a:pt x="9756" y="5662"/>
                  </a:cubicBezTo>
                  <a:lnTo>
                    <a:pt x="9811" y="5662"/>
                  </a:lnTo>
                  <a:cubicBezTo>
                    <a:pt x="10029" y="5650"/>
                    <a:pt x="10085" y="5366"/>
                    <a:pt x="10073" y="5158"/>
                  </a:cubicBezTo>
                  <a:cubicBezTo>
                    <a:pt x="10041" y="4326"/>
                    <a:pt x="9964" y="3483"/>
                    <a:pt x="10019" y="2650"/>
                  </a:cubicBezTo>
                  <a:cubicBezTo>
                    <a:pt x="10019" y="1764"/>
                    <a:pt x="9997" y="888"/>
                    <a:pt x="99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6"/>
            <p:cNvSpPr/>
            <p:nvPr/>
          </p:nvSpPr>
          <p:spPr>
            <a:xfrm>
              <a:off x="5581099" y="2031304"/>
              <a:ext cx="9162" cy="17689"/>
            </a:xfrm>
            <a:custGeom>
              <a:avLst/>
              <a:gdLst/>
              <a:ahLst/>
              <a:cxnLst/>
              <a:rect l="l" t="t" r="r" b="b"/>
              <a:pathLst>
                <a:path w="318" h="614" extrusionOk="0">
                  <a:moveTo>
                    <a:pt x="296" y="1"/>
                  </a:moveTo>
                  <a:cubicBezTo>
                    <a:pt x="296" y="1"/>
                    <a:pt x="295" y="1"/>
                    <a:pt x="295" y="1"/>
                  </a:cubicBezTo>
                  <a:lnTo>
                    <a:pt x="295" y="1"/>
                  </a:lnTo>
                  <a:cubicBezTo>
                    <a:pt x="303" y="1"/>
                    <a:pt x="310" y="1"/>
                    <a:pt x="318" y="1"/>
                  </a:cubicBezTo>
                  <a:close/>
                  <a:moveTo>
                    <a:pt x="295" y="1"/>
                  </a:moveTo>
                  <a:cubicBezTo>
                    <a:pt x="270" y="2"/>
                    <a:pt x="245" y="6"/>
                    <a:pt x="220" y="23"/>
                  </a:cubicBezTo>
                  <a:cubicBezTo>
                    <a:pt x="241" y="11"/>
                    <a:pt x="273" y="11"/>
                    <a:pt x="295" y="1"/>
                  </a:cubicBezTo>
                  <a:close/>
                  <a:moveTo>
                    <a:pt x="220" y="23"/>
                  </a:moveTo>
                  <a:lnTo>
                    <a:pt x="220" y="23"/>
                  </a:lnTo>
                  <a:cubicBezTo>
                    <a:pt x="164" y="45"/>
                    <a:pt x="132" y="88"/>
                    <a:pt x="99" y="132"/>
                  </a:cubicBezTo>
                  <a:cubicBezTo>
                    <a:pt x="132" y="88"/>
                    <a:pt x="176" y="55"/>
                    <a:pt x="220" y="23"/>
                  </a:cubicBezTo>
                  <a:close/>
                  <a:moveTo>
                    <a:pt x="99" y="132"/>
                  </a:moveTo>
                  <a:cubicBezTo>
                    <a:pt x="77" y="154"/>
                    <a:pt x="66" y="176"/>
                    <a:pt x="55" y="198"/>
                  </a:cubicBezTo>
                  <a:cubicBezTo>
                    <a:pt x="44" y="230"/>
                    <a:pt x="33" y="252"/>
                    <a:pt x="33" y="285"/>
                  </a:cubicBezTo>
                  <a:cubicBezTo>
                    <a:pt x="44" y="252"/>
                    <a:pt x="44" y="230"/>
                    <a:pt x="55" y="208"/>
                  </a:cubicBezTo>
                  <a:cubicBezTo>
                    <a:pt x="66" y="176"/>
                    <a:pt x="88" y="154"/>
                    <a:pt x="99" y="132"/>
                  </a:cubicBezTo>
                  <a:close/>
                  <a:moveTo>
                    <a:pt x="33" y="285"/>
                  </a:moveTo>
                  <a:cubicBezTo>
                    <a:pt x="1" y="384"/>
                    <a:pt x="11" y="504"/>
                    <a:pt x="22" y="614"/>
                  </a:cubicBezTo>
                  <a:cubicBezTo>
                    <a:pt x="11" y="504"/>
                    <a:pt x="11" y="384"/>
                    <a:pt x="33" y="285"/>
                  </a:cubicBezTo>
                  <a:close/>
                </a:path>
              </a:pathLst>
            </a:custGeom>
            <a:solidFill>
              <a:srgbClr val="E77777"/>
            </a:solid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6"/>
            <p:cNvSpPr/>
            <p:nvPr/>
          </p:nvSpPr>
          <p:spPr>
            <a:xfrm>
              <a:off x="5590577" y="2031304"/>
              <a:ext cx="24921" cy="67531"/>
            </a:xfrm>
            <a:custGeom>
              <a:avLst/>
              <a:gdLst/>
              <a:ahLst/>
              <a:cxnLst/>
              <a:rect l="l" t="t" r="r" b="b"/>
              <a:pathLst>
                <a:path w="865" h="2344" extrusionOk="0">
                  <a:moveTo>
                    <a:pt x="514" y="713"/>
                  </a:moveTo>
                  <a:cubicBezTo>
                    <a:pt x="426" y="909"/>
                    <a:pt x="339" y="1106"/>
                    <a:pt x="285" y="1325"/>
                  </a:cubicBezTo>
                  <a:cubicBezTo>
                    <a:pt x="263" y="1435"/>
                    <a:pt x="251" y="1544"/>
                    <a:pt x="251" y="1654"/>
                  </a:cubicBezTo>
                  <a:cubicBezTo>
                    <a:pt x="251" y="1544"/>
                    <a:pt x="273" y="1435"/>
                    <a:pt x="295" y="1325"/>
                  </a:cubicBezTo>
                  <a:cubicBezTo>
                    <a:pt x="339" y="1118"/>
                    <a:pt x="426" y="909"/>
                    <a:pt x="514" y="713"/>
                  </a:cubicBezTo>
                  <a:close/>
                  <a:moveTo>
                    <a:pt x="0" y="1"/>
                  </a:moveTo>
                  <a:cubicBezTo>
                    <a:pt x="11" y="1"/>
                    <a:pt x="32" y="1"/>
                    <a:pt x="54" y="11"/>
                  </a:cubicBezTo>
                  <a:cubicBezTo>
                    <a:pt x="110" y="23"/>
                    <a:pt x="153" y="55"/>
                    <a:pt x="186" y="88"/>
                  </a:cubicBezTo>
                  <a:cubicBezTo>
                    <a:pt x="230" y="132"/>
                    <a:pt x="263" y="176"/>
                    <a:pt x="285" y="220"/>
                  </a:cubicBezTo>
                  <a:cubicBezTo>
                    <a:pt x="317" y="264"/>
                    <a:pt x="339" y="318"/>
                    <a:pt x="372" y="362"/>
                  </a:cubicBezTo>
                  <a:cubicBezTo>
                    <a:pt x="569" y="756"/>
                    <a:pt x="723" y="1172"/>
                    <a:pt x="810" y="1599"/>
                  </a:cubicBezTo>
                  <a:cubicBezTo>
                    <a:pt x="832" y="1709"/>
                    <a:pt x="843" y="1818"/>
                    <a:pt x="832" y="1928"/>
                  </a:cubicBezTo>
                  <a:cubicBezTo>
                    <a:pt x="821" y="2037"/>
                    <a:pt x="777" y="2147"/>
                    <a:pt x="711" y="2223"/>
                  </a:cubicBezTo>
                  <a:cubicBezTo>
                    <a:pt x="667" y="2267"/>
                    <a:pt x="624" y="2300"/>
                    <a:pt x="580" y="2322"/>
                  </a:cubicBezTo>
                  <a:lnTo>
                    <a:pt x="504" y="2322"/>
                  </a:lnTo>
                  <a:cubicBezTo>
                    <a:pt x="482" y="2311"/>
                    <a:pt x="460" y="2289"/>
                    <a:pt x="438" y="2267"/>
                  </a:cubicBezTo>
                  <a:cubicBezTo>
                    <a:pt x="372" y="2179"/>
                    <a:pt x="329" y="2081"/>
                    <a:pt x="295" y="1982"/>
                  </a:cubicBezTo>
                  <a:cubicBezTo>
                    <a:pt x="273" y="1873"/>
                    <a:pt x="251" y="1763"/>
                    <a:pt x="251" y="1654"/>
                  </a:cubicBezTo>
                  <a:lnTo>
                    <a:pt x="251" y="1654"/>
                  </a:lnTo>
                  <a:cubicBezTo>
                    <a:pt x="241" y="1763"/>
                    <a:pt x="263" y="1873"/>
                    <a:pt x="285" y="1982"/>
                  </a:cubicBezTo>
                  <a:cubicBezTo>
                    <a:pt x="317" y="2092"/>
                    <a:pt x="361" y="2191"/>
                    <a:pt x="438" y="2278"/>
                  </a:cubicBezTo>
                  <a:cubicBezTo>
                    <a:pt x="449" y="2300"/>
                    <a:pt x="470" y="2322"/>
                    <a:pt x="504" y="2332"/>
                  </a:cubicBezTo>
                  <a:cubicBezTo>
                    <a:pt x="514" y="2332"/>
                    <a:pt x="526" y="2344"/>
                    <a:pt x="536" y="2344"/>
                  </a:cubicBezTo>
                  <a:cubicBezTo>
                    <a:pt x="547" y="2344"/>
                    <a:pt x="569" y="2332"/>
                    <a:pt x="580" y="2332"/>
                  </a:cubicBezTo>
                  <a:cubicBezTo>
                    <a:pt x="635" y="2311"/>
                    <a:pt x="679" y="2278"/>
                    <a:pt x="723" y="2234"/>
                  </a:cubicBezTo>
                  <a:cubicBezTo>
                    <a:pt x="788" y="2147"/>
                    <a:pt x="832" y="2037"/>
                    <a:pt x="843" y="1928"/>
                  </a:cubicBezTo>
                  <a:cubicBezTo>
                    <a:pt x="865" y="1818"/>
                    <a:pt x="843" y="1709"/>
                    <a:pt x="832" y="1599"/>
                  </a:cubicBezTo>
                  <a:cubicBezTo>
                    <a:pt x="733" y="1172"/>
                    <a:pt x="580" y="745"/>
                    <a:pt x="383" y="362"/>
                  </a:cubicBezTo>
                  <a:cubicBezTo>
                    <a:pt x="350" y="307"/>
                    <a:pt x="329" y="264"/>
                    <a:pt x="295" y="220"/>
                  </a:cubicBezTo>
                  <a:cubicBezTo>
                    <a:pt x="273" y="165"/>
                    <a:pt x="230" y="121"/>
                    <a:pt x="197" y="88"/>
                  </a:cubicBezTo>
                  <a:cubicBezTo>
                    <a:pt x="153" y="45"/>
                    <a:pt x="110" y="11"/>
                    <a:pt x="54" y="1"/>
                  </a:cubicBezTo>
                  <a:close/>
                </a:path>
              </a:pathLst>
            </a:custGeom>
            <a:no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6"/>
            <p:cNvSpPr/>
            <p:nvPr/>
          </p:nvSpPr>
          <p:spPr>
            <a:xfrm>
              <a:off x="5911665" y="2015228"/>
              <a:ext cx="18957" cy="62460"/>
            </a:xfrm>
            <a:custGeom>
              <a:avLst/>
              <a:gdLst/>
              <a:ahLst/>
              <a:cxnLst/>
              <a:rect l="l" t="t" r="r" b="b"/>
              <a:pathLst>
                <a:path w="658" h="2168" extrusionOk="0">
                  <a:moveTo>
                    <a:pt x="559" y="0"/>
                  </a:moveTo>
                  <a:cubicBezTo>
                    <a:pt x="548" y="0"/>
                    <a:pt x="537" y="0"/>
                    <a:pt x="526" y="11"/>
                  </a:cubicBezTo>
                  <a:lnTo>
                    <a:pt x="559" y="11"/>
                  </a:lnTo>
                  <a:cubicBezTo>
                    <a:pt x="581" y="11"/>
                    <a:pt x="602" y="11"/>
                    <a:pt x="624" y="22"/>
                  </a:cubicBezTo>
                  <a:cubicBezTo>
                    <a:pt x="602" y="11"/>
                    <a:pt x="581" y="0"/>
                    <a:pt x="559" y="0"/>
                  </a:cubicBezTo>
                  <a:close/>
                  <a:moveTo>
                    <a:pt x="154" y="963"/>
                  </a:moveTo>
                  <a:cubicBezTo>
                    <a:pt x="121" y="975"/>
                    <a:pt x="99" y="985"/>
                    <a:pt x="89" y="997"/>
                  </a:cubicBezTo>
                  <a:lnTo>
                    <a:pt x="89" y="997"/>
                  </a:lnTo>
                  <a:cubicBezTo>
                    <a:pt x="99" y="985"/>
                    <a:pt x="121" y="975"/>
                    <a:pt x="154" y="975"/>
                  </a:cubicBezTo>
                  <a:cubicBezTo>
                    <a:pt x="176" y="963"/>
                    <a:pt x="198" y="963"/>
                    <a:pt x="220" y="963"/>
                  </a:cubicBezTo>
                  <a:close/>
                  <a:moveTo>
                    <a:pt x="220" y="963"/>
                  </a:moveTo>
                  <a:lnTo>
                    <a:pt x="220" y="963"/>
                  </a:lnTo>
                  <a:cubicBezTo>
                    <a:pt x="264" y="964"/>
                    <a:pt x="307" y="975"/>
                    <a:pt x="351" y="997"/>
                  </a:cubicBezTo>
                  <a:cubicBezTo>
                    <a:pt x="439" y="1029"/>
                    <a:pt x="515" y="1095"/>
                    <a:pt x="570" y="1172"/>
                  </a:cubicBezTo>
                  <a:cubicBezTo>
                    <a:pt x="515" y="1084"/>
                    <a:pt x="439" y="1029"/>
                    <a:pt x="351" y="985"/>
                  </a:cubicBezTo>
                  <a:cubicBezTo>
                    <a:pt x="318" y="975"/>
                    <a:pt x="264" y="964"/>
                    <a:pt x="220" y="963"/>
                  </a:cubicBezTo>
                  <a:close/>
                  <a:moveTo>
                    <a:pt x="482" y="11"/>
                  </a:moveTo>
                  <a:cubicBezTo>
                    <a:pt x="461" y="22"/>
                    <a:pt x="439" y="33"/>
                    <a:pt x="427" y="44"/>
                  </a:cubicBezTo>
                  <a:cubicBezTo>
                    <a:pt x="405" y="66"/>
                    <a:pt x="384" y="77"/>
                    <a:pt x="373" y="88"/>
                  </a:cubicBezTo>
                  <a:cubicBezTo>
                    <a:pt x="296" y="165"/>
                    <a:pt x="252" y="241"/>
                    <a:pt x="220" y="328"/>
                  </a:cubicBezTo>
                  <a:cubicBezTo>
                    <a:pt x="176" y="416"/>
                    <a:pt x="143" y="504"/>
                    <a:pt x="121" y="591"/>
                  </a:cubicBezTo>
                  <a:cubicBezTo>
                    <a:pt x="77" y="778"/>
                    <a:pt x="45" y="963"/>
                    <a:pt x="23" y="1150"/>
                  </a:cubicBezTo>
                  <a:cubicBezTo>
                    <a:pt x="23" y="1248"/>
                    <a:pt x="11" y="1336"/>
                    <a:pt x="1" y="1435"/>
                  </a:cubicBezTo>
                  <a:cubicBezTo>
                    <a:pt x="1" y="1533"/>
                    <a:pt x="1" y="1620"/>
                    <a:pt x="11" y="1719"/>
                  </a:cubicBezTo>
                  <a:lnTo>
                    <a:pt x="45" y="1851"/>
                  </a:lnTo>
                  <a:cubicBezTo>
                    <a:pt x="45" y="1883"/>
                    <a:pt x="55" y="1905"/>
                    <a:pt x="66" y="1927"/>
                  </a:cubicBezTo>
                  <a:lnTo>
                    <a:pt x="99" y="1993"/>
                  </a:lnTo>
                  <a:cubicBezTo>
                    <a:pt x="110" y="2004"/>
                    <a:pt x="121" y="2026"/>
                    <a:pt x="132" y="2048"/>
                  </a:cubicBezTo>
                  <a:cubicBezTo>
                    <a:pt x="143" y="2058"/>
                    <a:pt x="143" y="2070"/>
                    <a:pt x="154" y="2080"/>
                  </a:cubicBezTo>
                  <a:lnTo>
                    <a:pt x="176" y="2102"/>
                  </a:lnTo>
                  <a:cubicBezTo>
                    <a:pt x="198" y="2124"/>
                    <a:pt x="208" y="2135"/>
                    <a:pt x="230" y="2146"/>
                  </a:cubicBezTo>
                  <a:cubicBezTo>
                    <a:pt x="252" y="2157"/>
                    <a:pt x="274" y="2168"/>
                    <a:pt x="307" y="2168"/>
                  </a:cubicBezTo>
                  <a:cubicBezTo>
                    <a:pt x="329" y="2168"/>
                    <a:pt x="351" y="2157"/>
                    <a:pt x="373" y="2146"/>
                  </a:cubicBezTo>
                  <a:cubicBezTo>
                    <a:pt x="395" y="2135"/>
                    <a:pt x="405" y="2114"/>
                    <a:pt x="417" y="2092"/>
                  </a:cubicBezTo>
                  <a:cubicBezTo>
                    <a:pt x="449" y="2048"/>
                    <a:pt x="471" y="2015"/>
                    <a:pt x="493" y="1971"/>
                  </a:cubicBezTo>
                  <a:lnTo>
                    <a:pt x="559" y="1839"/>
                  </a:lnTo>
                  <a:cubicBezTo>
                    <a:pt x="581" y="1807"/>
                    <a:pt x="592" y="1763"/>
                    <a:pt x="614" y="1708"/>
                  </a:cubicBezTo>
                  <a:lnTo>
                    <a:pt x="646" y="1577"/>
                  </a:lnTo>
                  <a:cubicBezTo>
                    <a:pt x="646" y="1533"/>
                    <a:pt x="658" y="1479"/>
                    <a:pt x="658" y="1435"/>
                  </a:cubicBezTo>
                  <a:cubicBezTo>
                    <a:pt x="646" y="1413"/>
                    <a:pt x="646" y="1391"/>
                    <a:pt x="646" y="1369"/>
                  </a:cubicBezTo>
                  <a:cubicBezTo>
                    <a:pt x="646" y="1336"/>
                    <a:pt x="636" y="1314"/>
                    <a:pt x="636" y="1292"/>
                  </a:cubicBezTo>
                  <a:cubicBezTo>
                    <a:pt x="614" y="1248"/>
                    <a:pt x="602" y="1204"/>
                    <a:pt x="570" y="1172"/>
                  </a:cubicBezTo>
                  <a:lnTo>
                    <a:pt x="570" y="1172"/>
                  </a:lnTo>
                  <a:cubicBezTo>
                    <a:pt x="592" y="1216"/>
                    <a:pt x="614" y="1248"/>
                    <a:pt x="624" y="1292"/>
                  </a:cubicBezTo>
                  <a:cubicBezTo>
                    <a:pt x="636" y="1325"/>
                    <a:pt x="636" y="1347"/>
                    <a:pt x="636" y="1369"/>
                  </a:cubicBezTo>
                  <a:cubicBezTo>
                    <a:pt x="646" y="1391"/>
                    <a:pt x="646" y="1413"/>
                    <a:pt x="646" y="1435"/>
                  </a:cubicBezTo>
                  <a:cubicBezTo>
                    <a:pt x="646" y="1479"/>
                    <a:pt x="646" y="1533"/>
                    <a:pt x="636" y="1577"/>
                  </a:cubicBezTo>
                  <a:lnTo>
                    <a:pt x="602" y="1708"/>
                  </a:lnTo>
                  <a:cubicBezTo>
                    <a:pt x="581" y="1752"/>
                    <a:pt x="570" y="1796"/>
                    <a:pt x="548" y="1839"/>
                  </a:cubicBezTo>
                  <a:lnTo>
                    <a:pt x="482" y="1971"/>
                  </a:lnTo>
                  <a:cubicBezTo>
                    <a:pt x="461" y="2004"/>
                    <a:pt x="439" y="2048"/>
                    <a:pt x="405" y="2092"/>
                  </a:cubicBezTo>
                  <a:cubicBezTo>
                    <a:pt x="395" y="2102"/>
                    <a:pt x="384" y="2124"/>
                    <a:pt x="362" y="2135"/>
                  </a:cubicBezTo>
                  <a:cubicBezTo>
                    <a:pt x="351" y="2146"/>
                    <a:pt x="329" y="2157"/>
                    <a:pt x="307" y="2157"/>
                  </a:cubicBezTo>
                  <a:cubicBezTo>
                    <a:pt x="285" y="2157"/>
                    <a:pt x="264" y="2146"/>
                    <a:pt x="242" y="2135"/>
                  </a:cubicBezTo>
                  <a:cubicBezTo>
                    <a:pt x="220" y="2124"/>
                    <a:pt x="198" y="2114"/>
                    <a:pt x="186" y="2092"/>
                  </a:cubicBezTo>
                  <a:cubicBezTo>
                    <a:pt x="176" y="2092"/>
                    <a:pt x="176" y="2080"/>
                    <a:pt x="165" y="2070"/>
                  </a:cubicBezTo>
                  <a:cubicBezTo>
                    <a:pt x="154" y="2058"/>
                    <a:pt x="154" y="2048"/>
                    <a:pt x="143" y="2036"/>
                  </a:cubicBezTo>
                  <a:cubicBezTo>
                    <a:pt x="132" y="2026"/>
                    <a:pt x="121" y="2004"/>
                    <a:pt x="110" y="1982"/>
                  </a:cubicBezTo>
                  <a:lnTo>
                    <a:pt x="77" y="1916"/>
                  </a:lnTo>
                  <a:cubicBezTo>
                    <a:pt x="66" y="1895"/>
                    <a:pt x="66" y="1873"/>
                    <a:pt x="55" y="1851"/>
                  </a:cubicBezTo>
                  <a:cubicBezTo>
                    <a:pt x="45" y="1807"/>
                    <a:pt x="33" y="1763"/>
                    <a:pt x="33" y="1719"/>
                  </a:cubicBezTo>
                  <a:cubicBezTo>
                    <a:pt x="11" y="1620"/>
                    <a:pt x="11" y="1533"/>
                    <a:pt x="23" y="1435"/>
                  </a:cubicBezTo>
                  <a:cubicBezTo>
                    <a:pt x="23" y="1336"/>
                    <a:pt x="33" y="1248"/>
                    <a:pt x="45" y="1150"/>
                  </a:cubicBezTo>
                  <a:cubicBezTo>
                    <a:pt x="55" y="963"/>
                    <a:pt x="88" y="778"/>
                    <a:pt x="132" y="603"/>
                  </a:cubicBezTo>
                  <a:cubicBezTo>
                    <a:pt x="154" y="504"/>
                    <a:pt x="186" y="416"/>
                    <a:pt x="230" y="340"/>
                  </a:cubicBezTo>
                  <a:cubicBezTo>
                    <a:pt x="264" y="252"/>
                    <a:pt x="307" y="165"/>
                    <a:pt x="373" y="99"/>
                  </a:cubicBezTo>
                  <a:cubicBezTo>
                    <a:pt x="384" y="77"/>
                    <a:pt x="405" y="66"/>
                    <a:pt x="427" y="55"/>
                  </a:cubicBezTo>
                  <a:lnTo>
                    <a:pt x="493" y="22"/>
                  </a:lnTo>
                  <a:cubicBezTo>
                    <a:pt x="504" y="22"/>
                    <a:pt x="515" y="11"/>
                    <a:pt x="526" y="11"/>
                  </a:cubicBezTo>
                  <a:close/>
                </a:path>
              </a:pathLst>
            </a:custGeom>
            <a:no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6"/>
            <p:cNvSpPr/>
            <p:nvPr/>
          </p:nvSpPr>
          <p:spPr>
            <a:xfrm>
              <a:off x="5746699" y="1999152"/>
              <a:ext cx="19908" cy="63411"/>
            </a:xfrm>
            <a:custGeom>
              <a:avLst/>
              <a:gdLst/>
              <a:ahLst/>
              <a:cxnLst/>
              <a:rect l="l" t="t" r="r" b="b"/>
              <a:pathLst>
                <a:path w="691" h="2201" extrusionOk="0">
                  <a:moveTo>
                    <a:pt x="285" y="0"/>
                  </a:moveTo>
                  <a:cubicBezTo>
                    <a:pt x="351" y="153"/>
                    <a:pt x="406" y="307"/>
                    <a:pt x="450" y="470"/>
                  </a:cubicBezTo>
                  <a:cubicBezTo>
                    <a:pt x="428" y="383"/>
                    <a:pt x="406" y="307"/>
                    <a:pt x="384" y="230"/>
                  </a:cubicBezTo>
                  <a:lnTo>
                    <a:pt x="285" y="0"/>
                  </a:lnTo>
                  <a:close/>
                  <a:moveTo>
                    <a:pt x="450" y="470"/>
                  </a:moveTo>
                  <a:lnTo>
                    <a:pt x="450" y="470"/>
                  </a:lnTo>
                  <a:cubicBezTo>
                    <a:pt x="482" y="624"/>
                    <a:pt x="515" y="788"/>
                    <a:pt x="526" y="952"/>
                  </a:cubicBezTo>
                  <a:cubicBezTo>
                    <a:pt x="537" y="1040"/>
                    <a:pt x="537" y="1117"/>
                    <a:pt x="526" y="1193"/>
                  </a:cubicBezTo>
                  <a:cubicBezTo>
                    <a:pt x="515" y="1281"/>
                    <a:pt x="493" y="1358"/>
                    <a:pt x="450" y="1423"/>
                  </a:cubicBezTo>
                  <a:cubicBezTo>
                    <a:pt x="428" y="1456"/>
                    <a:pt x="394" y="1489"/>
                    <a:pt x="362" y="1511"/>
                  </a:cubicBezTo>
                  <a:cubicBezTo>
                    <a:pt x="329" y="1533"/>
                    <a:pt x="296" y="1555"/>
                    <a:pt x="252" y="1565"/>
                  </a:cubicBezTo>
                  <a:cubicBezTo>
                    <a:pt x="219" y="1577"/>
                    <a:pt x="175" y="1577"/>
                    <a:pt x="143" y="1577"/>
                  </a:cubicBezTo>
                  <a:cubicBezTo>
                    <a:pt x="99" y="1577"/>
                    <a:pt x="55" y="1577"/>
                    <a:pt x="12" y="1565"/>
                  </a:cubicBezTo>
                  <a:lnTo>
                    <a:pt x="0" y="1565"/>
                  </a:lnTo>
                  <a:lnTo>
                    <a:pt x="12" y="1577"/>
                  </a:lnTo>
                  <a:cubicBezTo>
                    <a:pt x="33" y="1653"/>
                    <a:pt x="66" y="1740"/>
                    <a:pt x="99" y="1818"/>
                  </a:cubicBezTo>
                  <a:cubicBezTo>
                    <a:pt x="132" y="1894"/>
                    <a:pt x="175" y="1971"/>
                    <a:pt x="231" y="2037"/>
                  </a:cubicBezTo>
                  <a:cubicBezTo>
                    <a:pt x="187" y="1971"/>
                    <a:pt x="143" y="1894"/>
                    <a:pt x="110" y="1818"/>
                  </a:cubicBezTo>
                  <a:cubicBezTo>
                    <a:pt x="77" y="1740"/>
                    <a:pt x="55" y="1664"/>
                    <a:pt x="22" y="1587"/>
                  </a:cubicBezTo>
                  <a:lnTo>
                    <a:pt x="143" y="1587"/>
                  </a:lnTo>
                  <a:cubicBezTo>
                    <a:pt x="175" y="1587"/>
                    <a:pt x="219" y="1587"/>
                    <a:pt x="263" y="1577"/>
                  </a:cubicBezTo>
                  <a:cubicBezTo>
                    <a:pt x="296" y="1565"/>
                    <a:pt x="340" y="1555"/>
                    <a:pt x="372" y="1521"/>
                  </a:cubicBezTo>
                  <a:cubicBezTo>
                    <a:pt x="406" y="1500"/>
                    <a:pt x="438" y="1467"/>
                    <a:pt x="460" y="1434"/>
                  </a:cubicBezTo>
                  <a:cubicBezTo>
                    <a:pt x="482" y="1401"/>
                    <a:pt x="504" y="1358"/>
                    <a:pt x="515" y="1324"/>
                  </a:cubicBezTo>
                  <a:cubicBezTo>
                    <a:pt x="526" y="1281"/>
                    <a:pt x="537" y="1237"/>
                    <a:pt x="537" y="1204"/>
                  </a:cubicBezTo>
                  <a:cubicBezTo>
                    <a:pt x="548" y="1117"/>
                    <a:pt x="548" y="1040"/>
                    <a:pt x="548" y="952"/>
                  </a:cubicBezTo>
                  <a:cubicBezTo>
                    <a:pt x="537" y="788"/>
                    <a:pt x="493" y="624"/>
                    <a:pt x="450" y="470"/>
                  </a:cubicBezTo>
                  <a:close/>
                  <a:moveTo>
                    <a:pt x="231" y="2037"/>
                  </a:moveTo>
                  <a:lnTo>
                    <a:pt x="231" y="2037"/>
                  </a:lnTo>
                  <a:cubicBezTo>
                    <a:pt x="252" y="2080"/>
                    <a:pt x="285" y="2102"/>
                    <a:pt x="318" y="2135"/>
                  </a:cubicBezTo>
                  <a:cubicBezTo>
                    <a:pt x="351" y="2157"/>
                    <a:pt x="394" y="2178"/>
                    <a:pt x="438" y="2190"/>
                  </a:cubicBezTo>
                  <a:cubicBezTo>
                    <a:pt x="471" y="2200"/>
                    <a:pt x="504" y="2200"/>
                    <a:pt x="548" y="2200"/>
                  </a:cubicBezTo>
                  <a:cubicBezTo>
                    <a:pt x="548" y="2200"/>
                    <a:pt x="549" y="2200"/>
                    <a:pt x="550" y="2200"/>
                  </a:cubicBezTo>
                  <a:lnTo>
                    <a:pt x="550" y="2200"/>
                  </a:lnTo>
                  <a:cubicBezTo>
                    <a:pt x="553" y="2200"/>
                    <a:pt x="556" y="2200"/>
                    <a:pt x="559" y="2200"/>
                  </a:cubicBezTo>
                  <a:cubicBezTo>
                    <a:pt x="603" y="2200"/>
                    <a:pt x="647" y="2190"/>
                    <a:pt x="690" y="2178"/>
                  </a:cubicBezTo>
                  <a:lnTo>
                    <a:pt x="690" y="2178"/>
                  </a:lnTo>
                  <a:cubicBezTo>
                    <a:pt x="647" y="2190"/>
                    <a:pt x="593" y="2200"/>
                    <a:pt x="550" y="2200"/>
                  </a:cubicBezTo>
                  <a:lnTo>
                    <a:pt x="550" y="2200"/>
                  </a:lnTo>
                  <a:cubicBezTo>
                    <a:pt x="509" y="2200"/>
                    <a:pt x="469" y="2199"/>
                    <a:pt x="438" y="2178"/>
                  </a:cubicBezTo>
                  <a:cubicBezTo>
                    <a:pt x="351" y="2157"/>
                    <a:pt x="285" y="2102"/>
                    <a:pt x="231" y="2037"/>
                  </a:cubicBezTo>
                  <a:close/>
                </a:path>
              </a:pathLst>
            </a:custGeom>
            <a:no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6"/>
            <p:cNvSpPr/>
            <p:nvPr/>
          </p:nvSpPr>
          <p:spPr>
            <a:xfrm>
              <a:off x="5733504" y="2080915"/>
              <a:ext cx="12907" cy="42840"/>
            </a:xfrm>
            <a:custGeom>
              <a:avLst/>
              <a:gdLst/>
              <a:ahLst/>
              <a:cxnLst/>
              <a:rect l="l" t="t" r="r" b="b"/>
              <a:pathLst>
                <a:path w="448" h="1487" extrusionOk="0">
                  <a:moveTo>
                    <a:pt x="0" y="1"/>
                  </a:moveTo>
                  <a:cubicBezTo>
                    <a:pt x="55" y="109"/>
                    <a:pt x="120" y="229"/>
                    <a:pt x="163" y="348"/>
                  </a:cubicBezTo>
                  <a:cubicBezTo>
                    <a:pt x="217" y="469"/>
                    <a:pt x="272" y="600"/>
                    <a:pt x="305" y="720"/>
                  </a:cubicBezTo>
                  <a:cubicBezTo>
                    <a:pt x="349" y="851"/>
                    <a:pt x="382" y="972"/>
                    <a:pt x="404" y="1104"/>
                  </a:cubicBezTo>
                  <a:cubicBezTo>
                    <a:pt x="414" y="1235"/>
                    <a:pt x="426" y="1355"/>
                    <a:pt x="426" y="1486"/>
                  </a:cubicBezTo>
                  <a:lnTo>
                    <a:pt x="448" y="1486"/>
                  </a:lnTo>
                  <a:cubicBezTo>
                    <a:pt x="448" y="1355"/>
                    <a:pt x="436" y="1235"/>
                    <a:pt x="414" y="1104"/>
                  </a:cubicBezTo>
                  <a:cubicBezTo>
                    <a:pt x="392" y="972"/>
                    <a:pt x="360" y="841"/>
                    <a:pt x="316" y="720"/>
                  </a:cubicBezTo>
                  <a:cubicBezTo>
                    <a:pt x="272" y="589"/>
                    <a:pt x="229" y="469"/>
                    <a:pt x="174" y="348"/>
                  </a:cubicBezTo>
                  <a:cubicBezTo>
                    <a:pt x="120" y="229"/>
                    <a:pt x="55" y="109"/>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6"/>
            <p:cNvSpPr/>
            <p:nvPr/>
          </p:nvSpPr>
          <p:spPr>
            <a:xfrm>
              <a:off x="5800631" y="2073971"/>
              <a:ext cx="18640" cy="81331"/>
            </a:xfrm>
            <a:custGeom>
              <a:avLst/>
              <a:gdLst/>
              <a:ahLst/>
              <a:cxnLst/>
              <a:rect l="l" t="t" r="r" b="b"/>
              <a:pathLst>
                <a:path w="647" h="2823" extrusionOk="0">
                  <a:moveTo>
                    <a:pt x="273" y="1"/>
                  </a:moveTo>
                  <a:lnTo>
                    <a:pt x="273" y="1"/>
                  </a:lnTo>
                  <a:cubicBezTo>
                    <a:pt x="230" y="120"/>
                    <a:pt x="186" y="229"/>
                    <a:pt x="143" y="348"/>
                  </a:cubicBezTo>
                  <a:cubicBezTo>
                    <a:pt x="110" y="469"/>
                    <a:pt x="77" y="600"/>
                    <a:pt x="55" y="720"/>
                  </a:cubicBezTo>
                  <a:cubicBezTo>
                    <a:pt x="11" y="907"/>
                    <a:pt x="1" y="1104"/>
                    <a:pt x="1" y="1301"/>
                  </a:cubicBezTo>
                  <a:cubicBezTo>
                    <a:pt x="1" y="1279"/>
                    <a:pt x="11" y="1268"/>
                    <a:pt x="11" y="1257"/>
                  </a:cubicBezTo>
                  <a:cubicBezTo>
                    <a:pt x="11" y="1082"/>
                    <a:pt x="33" y="895"/>
                    <a:pt x="67" y="720"/>
                  </a:cubicBezTo>
                  <a:cubicBezTo>
                    <a:pt x="88" y="600"/>
                    <a:pt x="121" y="479"/>
                    <a:pt x="154" y="359"/>
                  </a:cubicBezTo>
                  <a:cubicBezTo>
                    <a:pt x="186" y="229"/>
                    <a:pt x="230" y="120"/>
                    <a:pt x="273" y="1"/>
                  </a:cubicBezTo>
                  <a:close/>
                  <a:moveTo>
                    <a:pt x="11" y="1268"/>
                  </a:moveTo>
                  <a:cubicBezTo>
                    <a:pt x="11" y="1279"/>
                    <a:pt x="1" y="1289"/>
                    <a:pt x="1" y="1301"/>
                  </a:cubicBezTo>
                  <a:cubicBezTo>
                    <a:pt x="1" y="1355"/>
                    <a:pt x="1" y="1421"/>
                    <a:pt x="11" y="1476"/>
                  </a:cubicBezTo>
                  <a:cubicBezTo>
                    <a:pt x="33" y="1727"/>
                    <a:pt x="88" y="1980"/>
                    <a:pt x="198" y="2209"/>
                  </a:cubicBezTo>
                  <a:cubicBezTo>
                    <a:pt x="252" y="2330"/>
                    <a:pt x="318" y="2439"/>
                    <a:pt x="395" y="2538"/>
                  </a:cubicBezTo>
                  <a:cubicBezTo>
                    <a:pt x="318" y="2428"/>
                    <a:pt x="264" y="2319"/>
                    <a:pt x="208" y="2209"/>
                  </a:cubicBezTo>
                  <a:cubicBezTo>
                    <a:pt x="110" y="1980"/>
                    <a:pt x="45" y="1727"/>
                    <a:pt x="23" y="1476"/>
                  </a:cubicBezTo>
                  <a:cubicBezTo>
                    <a:pt x="11" y="1410"/>
                    <a:pt x="11" y="1333"/>
                    <a:pt x="11" y="1268"/>
                  </a:cubicBezTo>
                  <a:close/>
                  <a:moveTo>
                    <a:pt x="395" y="2538"/>
                  </a:moveTo>
                  <a:cubicBezTo>
                    <a:pt x="461" y="2637"/>
                    <a:pt x="548" y="2735"/>
                    <a:pt x="646" y="2822"/>
                  </a:cubicBezTo>
                  <a:cubicBezTo>
                    <a:pt x="548" y="2735"/>
                    <a:pt x="471" y="2637"/>
                    <a:pt x="395" y="253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6"/>
            <p:cNvSpPr/>
            <p:nvPr/>
          </p:nvSpPr>
          <p:spPr>
            <a:xfrm>
              <a:off x="5745431" y="2108976"/>
              <a:ext cx="55863" cy="22040"/>
            </a:xfrm>
            <a:custGeom>
              <a:avLst/>
              <a:gdLst/>
              <a:ahLst/>
              <a:cxnLst/>
              <a:rect l="l" t="t" r="r" b="b"/>
              <a:pathLst>
                <a:path w="1939" h="765" extrusionOk="0">
                  <a:moveTo>
                    <a:pt x="1939" y="0"/>
                  </a:moveTo>
                  <a:cubicBezTo>
                    <a:pt x="1938" y="21"/>
                    <a:pt x="1927" y="31"/>
                    <a:pt x="1927" y="42"/>
                  </a:cubicBezTo>
                  <a:lnTo>
                    <a:pt x="1927" y="53"/>
                  </a:lnTo>
                  <a:cubicBezTo>
                    <a:pt x="1927" y="31"/>
                    <a:pt x="1938" y="21"/>
                    <a:pt x="1939" y="0"/>
                  </a:cubicBezTo>
                  <a:close/>
                  <a:moveTo>
                    <a:pt x="1917" y="86"/>
                  </a:moveTo>
                  <a:lnTo>
                    <a:pt x="1917" y="86"/>
                  </a:lnTo>
                  <a:cubicBezTo>
                    <a:pt x="1840" y="250"/>
                    <a:pt x="1730" y="414"/>
                    <a:pt x="1588" y="524"/>
                  </a:cubicBezTo>
                  <a:cubicBezTo>
                    <a:pt x="1555" y="556"/>
                    <a:pt x="1511" y="589"/>
                    <a:pt x="1468" y="611"/>
                  </a:cubicBezTo>
                  <a:lnTo>
                    <a:pt x="1479" y="622"/>
                  </a:lnTo>
                  <a:cubicBezTo>
                    <a:pt x="1523" y="589"/>
                    <a:pt x="1555" y="568"/>
                    <a:pt x="1599" y="534"/>
                  </a:cubicBezTo>
                  <a:cubicBezTo>
                    <a:pt x="1676" y="469"/>
                    <a:pt x="1752" y="381"/>
                    <a:pt x="1807" y="293"/>
                  </a:cubicBezTo>
                  <a:cubicBezTo>
                    <a:pt x="1851" y="228"/>
                    <a:pt x="1884" y="162"/>
                    <a:pt x="1917" y="86"/>
                  </a:cubicBezTo>
                  <a:close/>
                  <a:moveTo>
                    <a:pt x="0" y="108"/>
                  </a:moveTo>
                  <a:cubicBezTo>
                    <a:pt x="34" y="206"/>
                    <a:pt x="88" y="293"/>
                    <a:pt x="154" y="381"/>
                  </a:cubicBezTo>
                  <a:cubicBezTo>
                    <a:pt x="219" y="469"/>
                    <a:pt x="296" y="546"/>
                    <a:pt x="384" y="611"/>
                  </a:cubicBezTo>
                  <a:cubicBezTo>
                    <a:pt x="515" y="688"/>
                    <a:pt x="657" y="743"/>
                    <a:pt x="811" y="765"/>
                  </a:cubicBezTo>
                  <a:lnTo>
                    <a:pt x="811" y="753"/>
                  </a:lnTo>
                  <a:cubicBezTo>
                    <a:pt x="767" y="743"/>
                    <a:pt x="723" y="743"/>
                    <a:pt x="679" y="731"/>
                  </a:cubicBezTo>
                  <a:cubicBezTo>
                    <a:pt x="581" y="699"/>
                    <a:pt x="482" y="655"/>
                    <a:pt x="395" y="600"/>
                  </a:cubicBezTo>
                  <a:cubicBezTo>
                    <a:pt x="307" y="534"/>
                    <a:pt x="231" y="469"/>
                    <a:pt x="165" y="381"/>
                  </a:cubicBezTo>
                  <a:cubicBezTo>
                    <a:pt x="99" y="293"/>
                    <a:pt x="44" y="206"/>
                    <a:pt x="0" y="10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6"/>
            <p:cNvSpPr/>
            <p:nvPr/>
          </p:nvSpPr>
          <p:spPr>
            <a:xfrm>
              <a:off x="5800631" y="2110157"/>
              <a:ext cx="346" cy="1296"/>
            </a:xfrm>
            <a:custGeom>
              <a:avLst/>
              <a:gdLst/>
              <a:ahLst/>
              <a:cxnLst/>
              <a:rect l="l" t="t" r="r" b="b"/>
              <a:pathLst>
                <a:path w="12" h="45" extrusionOk="0">
                  <a:moveTo>
                    <a:pt x="11" y="1"/>
                  </a:moveTo>
                  <a:cubicBezTo>
                    <a:pt x="11" y="12"/>
                    <a:pt x="1" y="23"/>
                    <a:pt x="1" y="45"/>
                  </a:cubicBezTo>
                  <a:cubicBezTo>
                    <a:pt x="1" y="33"/>
                    <a:pt x="11" y="23"/>
                    <a:pt x="11" y="12"/>
                  </a:cubicBezTo>
                  <a:lnTo>
                    <a:pt x="11" y="1"/>
                  </a:lnTo>
                  <a:close/>
                </a:path>
              </a:pathLst>
            </a:custGeom>
            <a:solidFill>
              <a:srgbClr val="25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6"/>
            <p:cNvSpPr/>
            <p:nvPr/>
          </p:nvSpPr>
          <p:spPr>
            <a:xfrm>
              <a:off x="5644481" y="1945853"/>
              <a:ext cx="65024" cy="46038"/>
            </a:xfrm>
            <a:custGeom>
              <a:avLst/>
              <a:gdLst/>
              <a:ahLst/>
              <a:cxnLst/>
              <a:rect l="l" t="t" r="r" b="b"/>
              <a:pathLst>
                <a:path w="2257" h="1598" extrusionOk="0">
                  <a:moveTo>
                    <a:pt x="2251" y="526"/>
                  </a:moveTo>
                  <a:cubicBezTo>
                    <a:pt x="2253" y="529"/>
                    <a:pt x="2255" y="533"/>
                    <a:pt x="2256" y="536"/>
                  </a:cubicBezTo>
                  <a:cubicBezTo>
                    <a:pt x="2255" y="533"/>
                    <a:pt x="2253" y="529"/>
                    <a:pt x="2251" y="526"/>
                  </a:cubicBezTo>
                  <a:close/>
                  <a:moveTo>
                    <a:pt x="1422" y="1"/>
                  </a:moveTo>
                  <a:cubicBezTo>
                    <a:pt x="1343" y="1"/>
                    <a:pt x="1261" y="9"/>
                    <a:pt x="1183" y="21"/>
                  </a:cubicBezTo>
                  <a:cubicBezTo>
                    <a:pt x="1052" y="54"/>
                    <a:pt x="910" y="109"/>
                    <a:pt x="789" y="186"/>
                  </a:cubicBezTo>
                  <a:cubicBezTo>
                    <a:pt x="669" y="252"/>
                    <a:pt x="548" y="339"/>
                    <a:pt x="450" y="437"/>
                  </a:cubicBezTo>
                  <a:cubicBezTo>
                    <a:pt x="351" y="536"/>
                    <a:pt x="264" y="656"/>
                    <a:pt x="198" y="777"/>
                  </a:cubicBezTo>
                  <a:cubicBezTo>
                    <a:pt x="122" y="908"/>
                    <a:pt x="78" y="1040"/>
                    <a:pt x="45" y="1182"/>
                  </a:cubicBezTo>
                  <a:cubicBezTo>
                    <a:pt x="23" y="1313"/>
                    <a:pt x="1" y="1456"/>
                    <a:pt x="1" y="1598"/>
                  </a:cubicBezTo>
                  <a:cubicBezTo>
                    <a:pt x="12" y="1456"/>
                    <a:pt x="34" y="1325"/>
                    <a:pt x="67" y="1182"/>
                  </a:cubicBezTo>
                  <a:cubicBezTo>
                    <a:pt x="100" y="1050"/>
                    <a:pt x="154" y="919"/>
                    <a:pt x="220" y="799"/>
                  </a:cubicBezTo>
                  <a:cubicBezTo>
                    <a:pt x="297" y="678"/>
                    <a:pt x="373" y="569"/>
                    <a:pt x="472" y="471"/>
                  </a:cubicBezTo>
                  <a:cubicBezTo>
                    <a:pt x="582" y="372"/>
                    <a:pt x="691" y="284"/>
                    <a:pt x="811" y="218"/>
                  </a:cubicBezTo>
                  <a:cubicBezTo>
                    <a:pt x="932" y="153"/>
                    <a:pt x="1063" y="98"/>
                    <a:pt x="1195" y="65"/>
                  </a:cubicBezTo>
                  <a:cubicBezTo>
                    <a:pt x="1273" y="47"/>
                    <a:pt x="1347" y="39"/>
                    <a:pt x="1422" y="39"/>
                  </a:cubicBezTo>
                  <a:cubicBezTo>
                    <a:pt x="1484" y="39"/>
                    <a:pt x="1546" y="45"/>
                    <a:pt x="1611" y="54"/>
                  </a:cubicBezTo>
                  <a:cubicBezTo>
                    <a:pt x="1742" y="76"/>
                    <a:pt x="1873" y="131"/>
                    <a:pt x="1983" y="218"/>
                  </a:cubicBezTo>
                  <a:cubicBezTo>
                    <a:pt x="2037" y="262"/>
                    <a:pt x="2092" y="306"/>
                    <a:pt x="2136" y="361"/>
                  </a:cubicBezTo>
                  <a:cubicBezTo>
                    <a:pt x="2178" y="412"/>
                    <a:pt x="2219" y="465"/>
                    <a:pt x="2251" y="526"/>
                  </a:cubicBezTo>
                  <a:lnTo>
                    <a:pt x="2251" y="526"/>
                  </a:lnTo>
                  <a:cubicBezTo>
                    <a:pt x="2186" y="399"/>
                    <a:pt x="2100" y="293"/>
                    <a:pt x="2005" y="196"/>
                  </a:cubicBezTo>
                  <a:cubicBezTo>
                    <a:pt x="1884" y="109"/>
                    <a:pt x="1753" y="43"/>
                    <a:pt x="1611" y="21"/>
                  </a:cubicBezTo>
                  <a:cubicBezTo>
                    <a:pt x="1551" y="7"/>
                    <a:pt x="1487" y="1"/>
                    <a:pt x="1422"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5809476" y="1941906"/>
              <a:ext cx="66897" cy="38980"/>
            </a:xfrm>
            <a:custGeom>
              <a:avLst/>
              <a:gdLst/>
              <a:ahLst/>
              <a:cxnLst/>
              <a:rect l="l" t="t" r="r" b="b"/>
              <a:pathLst>
                <a:path w="2322" h="1353" extrusionOk="0">
                  <a:moveTo>
                    <a:pt x="1047" y="1"/>
                  </a:moveTo>
                  <a:cubicBezTo>
                    <a:pt x="1012" y="1"/>
                    <a:pt x="977" y="2"/>
                    <a:pt x="942" y="5"/>
                  </a:cubicBezTo>
                  <a:cubicBezTo>
                    <a:pt x="799" y="16"/>
                    <a:pt x="657" y="49"/>
                    <a:pt x="526" y="114"/>
                  </a:cubicBezTo>
                  <a:cubicBezTo>
                    <a:pt x="395" y="170"/>
                    <a:pt x="274" y="257"/>
                    <a:pt x="176" y="367"/>
                  </a:cubicBezTo>
                  <a:cubicBezTo>
                    <a:pt x="88" y="476"/>
                    <a:pt x="22" y="608"/>
                    <a:pt x="0" y="749"/>
                  </a:cubicBezTo>
                  <a:cubicBezTo>
                    <a:pt x="11" y="684"/>
                    <a:pt x="44" y="618"/>
                    <a:pt x="77" y="552"/>
                  </a:cubicBezTo>
                  <a:cubicBezTo>
                    <a:pt x="110" y="487"/>
                    <a:pt x="142" y="432"/>
                    <a:pt x="197" y="377"/>
                  </a:cubicBezTo>
                  <a:cubicBezTo>
                    <a:pt x="285" y="279"/>
                    <a:pt x="405" y="202"/>
                    <a:pt x="536" y="148"/>
                  </a:cubicBezTo>
                  <a:cubicBezTo>
                    <a:pt x="668" y="92"/>
                    <a:pt x="799" y="60"/>
                    <a:pt x="942" y="49"/>
                  </a:cubicBezTo>
                  <a:cubicBezTo>
                    <a:pt x="977" y="46"/>
                    <a:pt x="1012" y="45"/>
                    <a:pt x="1047" y="45"/>
                  </a:cubicBezTo>
                  <a:cubicBezTo>
                    <a:pt x="1154" y="45"/>
                    <a:pt x="1259" y="57"/>
                    <a:pt x="1358" y="82"/>
                  </a:cubicBezTo>
                  <a:cubicBezTo>
                    <a:pt x="1424" y="104"/>
                    <a:pt x="1489" y="126"/>
                    <a:pt x="1555" y="158"/>
                  </a:cubicBezTo>
                  <a:cubicBezTo>
                    <a:pt x="1609" y="191"/>
                    <a:pt x="1675" y="224"/>
                    <a:pt x="1730" y="268"/>
                  </a:cubicBezTo>
                  <a:cubicBezTo>
                    <a:pt x="1840" y="355"/>
                    <a:pt x="1938" y="454"/>
                    <a:pt x="2015" y="574"/>
                  </a:cubicBezTo>
                  <a:cubicBezTo>
                    <a:pt x="2103" y="684"/>
                    <a:pt x="2168" y="805"/>
                    <a:pt x="2223" y="936"/>
                  </a:cubicBezTo>
                  <a:cubicBezTo>
                    <a:pt x="2266" y="1067"/>
                    <a:pt x="2300" y="1209"/>
                    <a:pt x="2322" y="1352"/>
                  </a:cubicBezTo>
                  <a:cubicBezTo>
                    <a:pt x="2300" y="1067"/>
                    <a:pt x="2212" y="783"/>
                    <a:pt x="2047" y="552"/>
                  </a:cubicBezTo>
                  <a:cubicBezTo>
                    <a:pt x="1971" y="432"/>
                    <a:pt x="1872" y="323"/>
                    <a:pt x="1752" y="235"/>
                  </a:cubicBezTo>
                  <a:cubicBezTo>
                    <a:pt x="1643" y="148"/>
                    <a:pt x="1511" y="82"/>
                    <a:pt x="1369" y="38"/>
                  </a:cubicBezTo>
                  <a:cubicBezTo>
                    <a:pt x="1262" y="13"/>
                    <a:pt x="1154" y="1"/>
                    <a:pt x="1047"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5681703" y="2013960"/>
              <a:ext cx="19101" cy="33160"/>
            </a:xfrm>
            <a:custGeom>
              <a:avLst/>
              <a:gdLst/>
              <a:ahLst/>
              <a:cxnLst/>
              <a:rect l="l" t="t" r="r" b="b"/>
              <a:pathLst>
                <a:path w="663" h="1151" extrusionOk="0">
                  <a:moveTo>
                    <a:pt x="328" y="1"/>
                  </a:moveTo>
                  <a:cubicBezTo>
                    <a:pt x="280" y="1"/>
                    <a:pt x="226" y="20"/>
                    <a:pt x="165" y="66"/>
                  </a:cubicBezTo>
                  <a:cubicBezTo>
                    <a:pt x="1" y="187"/>
                    <a:pt x="23" y="570"/>
                    <a:pt x="34" y="745"/>
                  </a:cubicBezTo>
                  <a:cubicBezTo>
                    <a:pt x="56" y="898"/>
                    <a:pt x="88" y="1085"/>
                    <a:pt x="242" y="1139"/>
                  </a:cubicBezTo>
                  <a:cubicBezTo>
                    <a:pt x="262" y="1147"/>
                    <a:pt x="283" y="1150"/>
                    <a:pt x="305" y="1150"/>
                  </a:cubicBezTo>
                  <a:cubicBezTo>
                    <a:pt x="377" y="1150"/>
                    <a:pt x="454" y="1111"/>
                    <a:pt x="504" y="1051"/>
                  </a:cubicBezTo>
                  <a:cubicBezTo>
                    <a:pt x="570" y="986"/>
                    <a:pt x="603" y="887"/>
                    <a:pt x="625" y="789"/>
                  </a:cubicBezTo>
                  <a:cubicBezTo>
                    <a:pt x="662" y="594"/>
                    <a:pt x="590" y="1"/>
                    <a:pt x="3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5826503" y="2007853"/>
              <a:ext cx="19072" cy="32959"/>
            </a:xfrm>
            <a:custGeom>
              <a:avLst/>
              <a:gdLst/>
              <a:ahLst/>
              <a:cxnLst/>
              <a:rect l="l" t="t" r="r" b="b"/>
              <a:pathLst>
                <a:path w="662" h="1144" extrusionOk="0">
                  <a:moveTo>
                    <a:pt x="335" y="0"/>
                  </a:moveTo>
                  <a:cubicBezTo>
                    <a:pt x="286" y="0"/>
                    <a:pt x="229" y="22"/>
                    <a:pt x="164" y="70"/>
                  </a:cubicBezTo>
                  <a:cubicBezTo>
                    <a:pt x="1" y="190"/>
                    <a:pt x="23" y="574"/>
                    <a:pt x="44" y="738"/>
                  </a:cubicBezTo>
                  <a:cubicBezTo>
                    <a:pt x="55" y="902"/>
                    <a:pt x="99" y="1088"/>
                    <a:pt x="241" y="1132"/>
                  </a:cubicBezTo>
                  <a:cubicBezTo>
                    <a:pt x="265" y="1140"/>
                    <a:pt x="288" y="1143"/>
                    <a:pt x="312" y="1143"/>
                  </a:cubicBezTo>
                  <a:cubicBezTo>
                    <a:pt x="389" y="1143"/>
                    <a:pt x="465" y="1106"/>
                    <a:pt x="515" y="1056"/>
                  </a:cubicBezTo>
                  <a:cubicBezTo>
                    <a:pt x="580" y="979"/>
                    <a:pt x="614" y="881"/>
                    <a:pt x="624" y="782"/>
                  </a:cubicBezTo>
                  <a:cubicBezTo>
                    <a:pt x="661" y="589"/>
                    <a:pt x="598"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5564072" y="1732314"/>
              <a:ext cx="422067" cy="327426"/>
            </a:xfrm>
            <a:custGeom>
              <a:avLst/>
              <a:gdLst/>
              <a:ahLst/>
              <a:cxnLst/>
              <a:rect l="l" t="t" r="r" b="b"/>
              <a:pathLst>
                <a:path w="14650" h="11365" extrusionOk="0">
                  <a:moveTo>
                    <a:pt x="8956" y="0"/>
                  </a:moveTo>
                  <a:cubicBezTo>
                    <a:pt x="8744" y="0"/>
                    <a:pt x="8531" y="22"/>
                    <a:pt x="8321" y="65"/>
                  </a:cubicBezTo>
                  <a:cubicBezTo>
                    <a:pt x="7565" y="218"/>
                    <a:pt x="6876" y="678"/>
                    <a:pt x="6438" y="1324"/>
                  </a:cubicBezTo>
                  <a:cubicBezTo>
                    <a:pt x="6460" y="995"/>
                    <a:pt x="6142" y="722"/>
                    <a:pt x="5814" y="689"/>
                  </a:cubicBezTo>
                  <a:cubicBezTo>
                    <a:pt x="5785" y="686"/>
                    <a:pt x="5756" y="684"/>
                    <a:pt x="5728" y="684"/>
                  </a:cubicBezTo>
                  <a:cubicBezTo>
                    <a:pt x="5440" y="684"/>
                    <a:pt x="5155" y="827"/>
                    <a:pt x="4916" y="1007"/>
                  </a:cubicBezTo>
                  <a:cubicBezTo>
                    <a:pt x="3986" y="1686"/>
                    <a:pt x="3558" y="2857"/>
                    <a:pt x="3361" y="3995"/>
                  </a:cubicBezTo>
                  <a:cubicBezTo>
                    <a:pt x="3383" y="3579"/>
                    <a:pt x="3405" y="3163"/>
                    <a:pt x="3427" y="2759"/>
                  </a:cubicBezTo>
                  <a:cubicBezTo>
                    <a:pt x="3438" y="2681"/>
                    <a:pt x="3438" y="2605"/>
                    <a:pt x="3394" y="2550"/>
                  </a:cubicBezTo>
                  <a:cubicBezTo>
                    <a:pt x="3351" y="2492"/>
                    <a:pt x="3282" y="2472"/>
                    <a:pt x="3209" y="2472"/>
                  </a:cubicBezTo>
                  <a:cubicBezTo>
                    <a:pt x="3173" y="2472"/>
                    <a:pt x="3135" y="2477"/>
                    <a:pt x="3098" y="2484"/>
                  </a:cubicBezTo>
                  <a:cubicBezTo>
                    <a:pt x="2704" y="2561"/>
                    <a:pt x="2387" y="2857"/>
                    <a:pt x="2190" y="3218"/>
                  </a:cubicBezTo>
                  <a:cubicBezTo>
                    <a:pt x="2004" y="3569"/>
                    <a:pt x="1927" y="3963"/>
                    <a:pt x="1884" y="4368"/>
                  </a:cubicBezTo>
                  <a:cubicBezTo>
                    <a:pt x="1828" y="4871"/>
                    <a:pt x="1828" y="5386"/>
                    <a:pt x="1828" y="5890"/>
                  </a:cubicBezTo>
                  <a:cubicBezTo>
                    <a:pt x="1555" y="5528"/>
                    <a:pt x="1686" y="4883"/>
                    <a:pt x="1281" y="4674"/>
                  </a:cubicBezTo>
                  <a:cubicBezTo>
                    <a:pt x="1214" y="4641"/>
                    <a:pt x="1143" y="4626"/>
                    <a:pt x="1071" y="4626"/>
                  </a:cubicBezTo>
                  <a:cubicBezTo>
                    <a:pt x="905" y="4626"/>
                    <a:pt x="736" y="4705"/>
                    <a:pt x="613" y="4827"/>
                  </a:cubicBezTo>
                  <a:cubicBezTo>
                    <a:pt x="0" y="5419"/>
                    <a:pt x="197" y="6547"/>
                    <a:pt x="482" y="7247"/>
                  </a:cubicBezTo>
                  <a:cubicBezTo>
                    <a:pt x="646" y="7630"/>
                    <a:pt x="854" y="7992"/>
                    <a:pt x="974" y="8386"/>
                  </a:cubicBezTo>
                  <a:cubicBezTo>
                    <a:pt x="1084" y="8802"/>
                    <a:pt x="1117" y="9240"/>
                    <a:pt x="996" y="9645"/>
                  </a:cubicBezTo>
                  <a:cubicBezTo>
                    <a:pt x="1555" y="9973"/>
                    <a:pt x="1916" y="10598"/>
                    <a:pt x="1938" y="11233"/>
                  </a:cubicBezTo>
                  <a:lnTo>
                    <a:pt x="1938" y="11364"/>
                  </a:lnTo>
                  <a:cubicBezTo>
                    <a:pt x="2288" y="10915"/>
                    <a:pt x="2441" y="10477"/>
                    <a:pt x="2300" y="9908"/>
                  </a:cubicBezTo>
                  <a:cubicBezTo>
                    <a:pt x="2222" y="9711"/>
                    <a:pt x="2103" y="9547"/>
                    <a:pt x="2015" y="9350"/>
                  </a:cubicBezTo>
                  <a:cubicBezTo>
                    <a:pt x="1840" y="8922"/>
                    <a:pt x="1916" y="8430"/>
                    <a:pt x="1993" y="7959"/>
                  </a:cubicBezTo>
                  <a:cubicBezTo>
                    <a:pt x="2047" y="7630"/>
                    <a:pt x="2124" y="7247"/>
                    <a:pt x="2420" y="7083"/>
                  </a:cubicBezTo>
                  <a:cubicBezTo>
                    <a:pt x="2639" y="6963"/>
                    <a:pt x="2913" y="6995"/>
                    <a:pt x="3142" y="6919"/>
                  </a:cubicBezTo>
                  <a:cubicBezTo>
                    <a:pt x="3504" y="6798"/>
                    <a:pt x="3745" y="6437"/>
                    <a:pt x="3821" y="6065"/>
                  </a:cubicBezTo>
                  <a:cubicBezTo>
                    <a:pt x="3898" y="5693"/>
                    <a:pt x="3832" y="5299"/>
                    <a:pt x="3755" y="4926"/>
                  </a:cubicBezTo>
                  <a:lnTo>
                    <a:pt x="3755" y="4926"/>
                  </a:lnTo>
                  <a:cubicBezTo>
                    <a:pt x="3854" y="5112"/>
                    <a:pt x="3964" y="5309"/>
                    <a:pt x="4161" y="5375"/>
                  </a:cubicBezTo>
                  <a:cubicBezTo>
                    <a:pt x="4195" y="5388"/>
                    <a:pt x="4231" y="5394"/>
                    <a:pt x="4267" y="5394"/>
                  </a:cubicBezTo>
                  <a:cubicBezTo>
                    <a:pt x="4442" y="5394"/>
                    <a:pt x="4622" y="5253"/>
                    <a:pt x="4577" y="5090"/>
                  </a:cubicBezTo>
                  <a:lnTo>
                    <a:pt x="4577" y="5090"/>
                  </a:lnTo>
                  <a:cubicBezTo>
                    <a:pt x="4872" y="5309"/>
                    <a:pt x="5179" y="5518"/>
                    <a:pt x="5529" y="5583"/>
                  </a:cubicBezTo>
                  <a:cubicBezTo>
                    <a:pt x="5586" y="5594"/>
                    <a:pt x="5645" y="5599"/>
                    <a:pt x="5704" y="5599"/>
                  </a:cubicBezTo>
                  <a:cubicBezTo>
                    <a:pt x="6016" y="5599"/>
                    <a:pt x="6329" y="5454"/>
                    <a:pt x="6449" y="5178"/>
                  </a:cubicBezTo>
                  <a:cubicBezTo>
                    <a:pt x="6810" y="5528"/>
                    <a:pt x="7325" y="5703"/>
                    <a:pt x="7828" y="5703"/>
                  </a:cubicBezTo>
                  <a:cubicBezTo>
                    <a:pt x="8409" y="5703"/>
                    <a:pt x="8672" y="5321"/>
                    <a:pt x="9197" y="5167"/>
                  </a:cubicBezTo>
                  <a:cubicBezTo>
                    <a:pt x="9294" y="5139"/>
                    <a:pt x="9396" y="5119"/>
                    <a:pt x="9497" y="5119"/>
                  </a:cubicBezTo>
                  <a:cubicBezTo>
                    <a:pt x="9591" y="5119"/>
                    <a:pt x="9682" y="5136"/>
                    <a:pt x="9767" y="5178"/>
                  </a:cubicBezTo>
                  <a:cubicBezTo>
                    <a:pt x="9952" y="5255"/>
                    <a:pt x="10073" y="5462"/>
                    <a:pt x="10007" y="5649"/>
                  </a:cubicBezTo>
                  <a:cubicBezTo>
                    <a:pt x="9964" y="5780"/>
                    <a:pt x="9821" y="5890"/>
                    <a:pt x="9832" y="6032"/>
                  </a:cubicBezTo>
                  <a:cubicBezTo>
                    <a:pt x="9876" y="6513"/>
                    <a:pt x="10883" y="6470"/>
                    <a:pt x="11212" y="6547"/>
                  </a:cubicBezTo>
                  <a:cubicBezTo>
                    <a:pt x="11047" y="6689"/>
                    <a:pt x="10971" y="6941"/>
                    <a:pt x="11037" y="7160"/>
                  </a:cubicBezTo>
                  <a:cubicBezTo>
                    <a:pt x="11091" y="7367"/>
                    <a:pt x="11288" y="7543"/>
                    <a:pt x="11507" y="7576"/>
                  </a:cubicBezTo>
                  <a:cubicBezTo>
                    <a:pt x="11387" y="7762"/>
                    <a:pt x="11310" y="7981"/>
                    <a:pt x="11277" y="8200"/>
                  </a:cubicBezTo>
                  <a:cubicBezTo>
                    <a:pt x="11266" y="8287"/>
                    <a:pt x="11256" y="8386"/>
                    <a:pt x="11310" y="8452"/>
                  </a:cubicBezTo>
                  <a:cubicBezTo>
                    <a:pt x="11336" y="8489"/>
                    <a:pt x="11381" y="8508"/>
                    <a:pt x="11423" y="8508"/>
                  </a:cubicBezTo>
                  <a:cubicBezTo>
                    <a:pt x="11469" y="8508"/>
                    <a:pt x="11512" y="8486"/>
                    <a:pt x="11529" y="8440"/>
                  </a:cubicBezTo>
                  <a:cubicBezTo>
                    <a:pt x="11551" y="9229"/>
                    <a:pt x="11584" y="10017"/>
                    <a:pt x="11616" y="10805"/>
                  </a:cubicBezTo>
                  <a:cubicBezTo>
                    <a:pt x="11759" y="10160"/>
                    <a:pt x="11989" y="9415"/>
                    <a:pt x="12602" y="9163"/>
                  </a:cubicBezTo>
                  <a:lnTo>
                    <a:pt x="12602" y="9163"/>
                  </a:lnTo>
                  <a:cubicBezTo>
                    <a:pt x="12597" y="9165"/>
                    <a:pt x="12592" y="9166"/>
                    <a:pt x="12588" y="9166"/>
                  </a:cubicBezTo>
                  <a:cubicBezTo>
                    <a:pt x="12461" y="9166"/>
                    <a:pt x="12483" y="8438"/>
                    <a:pt x="12504" y="8375"/>
                  </a:cubicBezTo>
                  <a:cubicBezTo>
                    <a:pt x="12613" y="8036"/>
                    <a:pt x="12854" y="7685"/>
                    <a:pt x="13007" y="7357"/>
                  </a:cubicBezTo>
                  <a:cubicBezTo>
                    <a:pt x="13136" y="7429"/>
                    <a:pt x="13279" y="7462"/>
                    <a:pt x="13424" y="7462"/>
                  </a:cubicBezTo>
                  <a:cubicBezTo>
                    <a:pt x="13722" y="7462"/>
                    <a:pt x="14027" y="7322"/>
                    <a:pt x="14234" y="7094"/>
                  </a:cubicBezTo>
                  <a:cubicBezTo>
                    <a:pt x="14540" y="6766"/>
                    <a:pt x="14650" y="6295"/>
                    <a:pt x="14616" y="5846"/>
                  </a:cubicBezTo>
                  <a:cubicBezTo>
                    <a:pt x="14594" y="5518"/>
                    <a:pt x="14507" y="5178"/>
                    <a:pt x="14288" y="4926"/>
                  </a:cubicBezTo>
                  <a:cubicBezTo>
                    <a:pt x="14123" y="4753"/>
                    <a:pt x="13884" y="4642"/>
                    <a:pt x="13653" y="4642"/>
                  </a:cubicBezTo>
                  <a:cubicBezTo>
                    <a:pt x="13563" y="4642"/>
                    <a:pt x="13473" y="4659"/>
                    <a:pt x="13390" y="4696"/>
                  </a:cubicBezTo>
                  <a:cubicBezTo>
                    <a:pt x="13565" y="4411"/>
                    <a:pt x="13752" y="4039"/>
                    <a:pt x="13543" y="3766"/>
                  </a:cubicBezTo>
                  <a:cubicBezTo>
                    <a:pt x="13448" y="3646"/>
                    <a:pt x="13288" y="3590"/>
                    <a:pt x="13128" y="3590"/>
                  </a:cubicBezTo>
                  <a:cubicBezTo>
                    <a:pt x="13068" y="3590"/>
                    <a:pt x="13009" y="3598"/>
                    <a:pt x="12952" y="3613"/>
                  </a:cubicBezTo>
                  <a:cubicBezTo>
                    <a:pt x="12745" y="3667"/>
                    <a:pt x="12569" y="3798"/>
                    <a:pt x="12394" y="3930"/>
                  </a:cubicBezTo>
                  <a:cubicBezTo>
                    <a:pt x="12514" y="3360"/>
                    <a:pt x="12526" y="2759"/>
                    <a:pt x="12350" y="2200"/>
                  </a:cubicBezTo>
                  <a:cubicBezTo>
                    <a:pt x="12098" y="1368"/>
                    <a:pt x="11453" y="973"/>
                    <a:pt x="10774" y="547"/>
                  </a:cubicBezTo>
                  <a:cubicBezTo>
                    <a:pt x="10231" y="193"/>
                    <a:pt x="9596" y="0"/>
                    <a:pt x="89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5309824" y="2509175"/>
              <a:ext cx="394956" cy="662428"/>
            </a:xfrm>
            <a:custGeom>
              <a:avLst/>
              <a:gdLst/>
              <a:ahLst/>
              <a:cxnLst/>
              <a:rect l="l" t="t" r="r" b="b"/>
              <a:pathLst>
                <a:path w="13709" h="22993" extrusionOk="0">
                  <a:moveTo>
                    <a:pt x="7236" y="2759"/>
                  </a:moveTo>
                  <a:cubicBezTo>
                    <a:pt x="7236" y="2759"/>
                    <a:pt x="7237" y="2759"/>
                    <a:pt x="7237" y="2760"/>
                  </a:cubicBezTo>
                  <a:cubicBezTo>
                    <a:pt x="7237" y="2759"/>
                    <a:pt x="7236" y="2759"/>
                    <a:pt x="7236" y="2759"/>
                  </a:cubicBezTo>
                  <a:close/>
                  <a:moveTo>
                    <a:pt x="4632" y="1"/>
                  </a:moveTo>
                  <a:cubicBezTo>
                    <a:pt x="2935" y="1545"/>
                    <a:pt x="1096" y="3482"/>
                    <a:pt x="154" y="5618"/>
                  </a:cubicBezTo>
                  <a:cubicBezTo>
                    <a:pt x="77" y="5803"/>
                    <a:pt x="1" y="5990"/>
                    <a:pt x="11" y="6187"/>
                  </a:cubicBezTo>
                  <a:cubicBezTo>
                    <a:pt x="55" y="6920"/>
                    <a:pt x="1128" y="7752"/>
                    <a:pt x="1621" y="8224"/>
                  </a:cubicBezTo>
                  <a:cubicBezTo>
                    <a:pt x="2836" y="9395"/>
                    <a:pt x="4161" y="10457"/>
                    <a:pt x="5519" y="11442"/>
                  </a:cubicBezTo>
                  <a:cubicBezTo>
                    <a:pt x="6953" y="12494"/>
                    <a:pt x="8256" y="13796"/>
                    <a:pt x="9570" y="14978"/>
                  </a:cubicBezTo>
                  <a:cubicBezTo>
                    <a:pt x="9558" y="14978"/>
                    <a:pt x="9296" y="15975"/>
                    <a:pt x="9296" y="16051"/>
                  </a:cubicBezTo>
                  <a:cubicBezTo>
                    <a:pt x="9263" y="16533"/>
                    <a:pt x="9329" y="17015"/>
                    <a:pt x="9383" y="17486"/>
                  </a:cubicBezTo>
                  <a:cubicBezTo>
                    <a:pt x="9548" y="18832"/>
                    <a:pt x="9723" y="20180"/>
                    <a:pt x="10008" y="21515"/>
                  </a:cubicBezTo>
                  <a:cubicBezTo>
                    <a:pt x="10048" y="21708"/>
                    <a:pt x="10165" y="21958"/>
                    <a:pt x="10347" y="21958"/>
                  </a:cubicBezTo>
                  <a:cubicBezTo>
                    <a:pt x="10361" y="21958"/>
                    <a:pt x="10376" y="21956"/>
                    <a:pt x="10391" y="21953"/>
                  </a:cubicBezTo>
                  <a:cubicBezTo>
                    <a:pt x="10380" y="21953"/>
                    <a:pt x="10292" y="19358"/>
                    <a:pt x="10325" y="19128"/>
                  </a:cubicBezTo>
                  <a:lnTo>
                    <a:pt x="10325" y="19128"/>
                  </a:lnTo>
                  <a:lnTo>
                    <a:pt x="10982" y="21986"/>
                  </a:lnTo>
                  <a:cubicBezTo>
                    <a:pt x="11026" y="22150"/>
                    <a:pt x="11069" y="22325"/>
                    <a:pt x="11168" y="22467"/>
                  </a:cubicBezTo>
                  <a:cubicBezTo>
                    <a:pt x="11248" y="22583"/>
                    <a:pt x="11385" y="22669"/>
                    <a:pt x="11527" y="22669"/>
                  </a:cubicBezTo>
                  <a:cubicBezTo>
                    <a:pt x="11561" y="22669"/>
                    <a:pt x="11595" y="22664"/>
                    <a:pt x="11628" y="22654"/>
                  </a:cubicBezTo>
                  <a:cubicBezTo>
                    <a:pt x="11694" y="22632"/>
                    <a:pt x="11059" y="19369"/>
                    <a:pt x="11004" y="19019"/>
                  </a:cubicBezTo>
                  <a:cubicBezTo>
                    <a:pt x="10993" y="18997"/>
                    <a:pt x="10993" y="18975"/>
                    <a:pt x="11004" y="18964"/>
                  </a:cubicBezTo>
                  <a:cubicBezTo>
                    <a:pt x="11015" y="18942"/>
                    <a:pt x="11047" y="18942"/>
                    <a:pt x="11069" y="18942"/>
                  </a:cubicBezTo>
                  <a:cubicBezTo>
                    <a:pt x="11146" y="18942"/>
                    <a:pt x="11223" y="18953"/>
                    <a:pt x="11288" y="18953"/>
                  </a:cubicBezTo>
                  <a:cubicBezTo>
                    <a:pt x="11672" y="20180"/>
                    <a:pt x="11716" y="21471"/>
                    <a:pt x="11989" y="22720"/>
                  </a:cubicBezTo>
                  <a:cubicBezTo>
                    <a:pt x="12011" y="22851"/>
                    <a:pt x="12077" y="22993"/>
                    <a:pt x="12198" y="22993"/>
                  </a:cubicBezTo>
                  <a:cubicBezTo>
                    <a:pt x="12329" y="22982"/>
                    <a:pt x="12361" y="22818"/>
                    <a:pt x="12373" y="22686"/>
                  </a:cubicBezTo>
                  <a:cubicBezTo>
                    <a:pt x="12395" y="21416"/>
                    <a:pt x="12176" y="20158"/>
                    <a:pt x="11989" y="18909"/>
                  </a:cubicBezTo>
                  <a:cubicBezTo>
                    <a:pt x="11967" y="18810"/>
                    <a:pt x="11979" y="18679"/>
                    <a:pt x="12077" y="18669"/>
                  </a:cubicBezTo>
                  <a:cubicBezTo>
                    <a:pt x="12176" y="18832"/>
                    <a:pt x="12219" y="19019"/>
                    <a:pt x="12263" y="19205"/>
                  </a:cubicBezTo>
                  <a:cubicBezTo>
                    <a:pt x="12482" y="20146"/>
                    <a:pt x="12482" y="21132"/>
                    <a:pt x="12690" y="22073"/>
                  </a:cubicBezTo>
                  <a:cubicBezTo>
                    <a:pt x="12701" y="22139"/>
                    <a:pt x="12723" y="22205"/>
                    <a:pt x="12755" y="22260"/>
                  </a:cubicBezTo>
                  <a:cubicBezTo>
                    <a:pt x="12791" y="22296"/>
                    <a:pt x="12842" y="22331"/>
                    <a:pt x="12889" y="22331"/>
                  </a:cubicBezTo>
                  <a:cubicBezTo>
                    <a:pt x="12900" y="22331"/>
                    <a:pt x="12910" y="22329"/>
                    <a:pt x="12920" y="22325"/>
                  </a:cubicBezTo>
                  <a:cubicBezTo>
                    <a:pt x="12996" y="22304"/>
                    <a:pt x="13040" y="22226"/>
                    <a:pt x="13062" y="22150"/>
                  </a:cubicBezTo>
                  <a:cubicBezTo>
                    <a:pt x="13106" y="21964"/>
                    <a:pt x="13106" y="21756"/>
                    <a:pt x="13095" y="21559"/>
                  </a:cubicBezTo>
                  <a:cubicBezTo>
                    <a:pt x="13073" y="20968"/>
                    <a:pt x="13052" y="20365"/>
                    <a:pt x="13084" y="19774"/>
                  </a:cubicBezTo>
                  <a:lnTo>
                    <a:pt x="13084" y="19774"/>
                  </a:lnTo>
                  <a:cubicBezTo>
                    <a:pt x="13138" y="19859"/>
                    <a:pt x="13396" y="20071"/>
                    <a:pt x="13561" y="20071"/>
                  </a:cubicBezTo>
                  <a:cubicBezTo>
                    <a:pt x="13629" y="20071"/>
                    <a:pt x="13681" y="20035"/>
                    <a:pt x="13697" y="19939"/>
                  </a:cubicBezTo>
                  <a:cubicBezTo>
                    <a:pt x="13708" y="19895"/>
                    <a:pt x="13697" y="19851"/>
                    <a:pt x="13687" y="19807"/>
                  </a:cubicBezTo>
                  <a:cubicBezTo>
                    <a:pt x="13434" y="18975"/>
                    <a:pt x="13369" y="18099"/>
                    <a:pt x="13183" y="17245"/>
                  </a:cubicBezTo>
                  <a:cubicBezTo>
                    <a:pt x="12953" y="16139"/>
                    <a:pt x="12526" y="15406"/>
                    <a:pt x="11704" y="14661"/>
                  </a:cubicBezTo>
                  <a:cubicBezTo>
                    <a:pt x="10829" y="13851"/>
                    <a:pt x="10215" y="12920"/>
                    <a:pt x="9515" y="11946"/>
                  </a:cubicBezTo>
                  <a:cubicBezTo>
                    <a:pt x="8760" y="10895"/>
                    <a:pt x="7982" y="9854"/>
                    <a:pt x="7183" y="8825"/>
                  </a:cubicBezTo>
                  <a:cubicBezTo>
                    <a:pt x="6992" y="8571"/>
                    <a:pt x="4712" y="5631"/>
                    <a:pt x="4423" y="5631"/>
                  </a:cubicBezTo>
                  <a:cubicBezTo>
                    <a:pt x="4414" y="5631"/>
                    <a:pt x="4407" y="5634"/>
                    <a:pt x="4402" y="5639"/>
                  </a:cubicBezTo>
                  <a:lnTo>
                    <a:pt x="4402" y="5639"/>
                  </a:lnTo>
                  <a:cubicBezTo>
                    <a:pt x="4637" y="5362"/>
                    <a:pt x="6824" y="2752"/>
                    <a:pt x="7207" y="2752"/>
                  </a:cubicBezTo>
                  <a:cubicBezTo>
                    <a:pt x="7218" y="2752"/>
                    <a:pt x="7228" y="2754"/>
                    <a:pt x="7236" y="2759"/>
                  </a:cubicBezTo>
                  <a:lnTo>
                    <a:pt x="7236" y="2759"/>
                  </a:lnTo>
                  <a:cubicBezTo>
                    <a:pt x="6142" y="2091"/>
                    <a:pt x="5234" y="1128"/>
                    <a:pt x="4632" y="1"/>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a:off x="5443272" y="2509233"/>
              <a:ext cx="49207" cy="60530"/>
            </a:xfrm>
            <a:custGeom>
              <a:avLst/>
              <a:gdLst/>
              <a:ahLst/>
              <a:cxnLst/>
              <a:rect l="l" t="t" r="r" b="b"/>
              <a:pathLst>
                <a:path w="1708" h="2101" extrusionOk="0">
                  <a:moveTo>
                    <a:pt x="1" y="0"/>
                  </a:moveTo>
                  <a:cubicBezTo>
                    <a:pt x="438" y="799"/>
                    <a:pt x="1019" y="1521"/>
                    <a:pt x="1708" y="2101"/>
                  </a:cubicBezTo>
                  <a:cubicBezTo>
                    <a:pt x="1019" y="1510"/>
                    <a:pt x="438" y="799"/>
                    <a:pt x="1" y="0"/>
                  </a:cubicBezTo>
                  <a:close/>
                </a:path>
              </a:pathLst>
            </a:custGeom>
            <a:solidFill>
              <a:srgbClr val="AB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6"/>
            <p:cNvSpPr/>
            <p:nvPr/>
          </p:nvSpPr>
          <p:spPr>
            <a:xfrm>
              <a:off x="5580465" y="3013869"/>
              <a:ext cx="6338" cy="62806"/>
            </a:xfrm>
            <a:custGeom>
              <a:avLst/>
              <a:gdLst/>
              <a:ahLst/>
              <a:cxnLst/>
              <a:rect l="l" t="t" r="r" b="b"/>
              <a:pathLst>
                <a:path w="220" h="2180" extrusionOk="0">
                  <a:moveTo>
                    <a:pt x="1" y="1"/>
                  </a:moveTo>
                  <a:cubicBezTo>
                    <a:pt x="66" y="592"/>
                    <a:pt x="88" y="1391"/>
                    <a:pt x="176" y="2180"/>
                  </a:cubicBezTo>
                  <a:cubicBezTo>
                    <a:pt x="186" y="2092"/>
                    <a:pt x="198" y="2015"/>
                    <a:pt x="208" y="1939"/>
                  </a:cubicBezTo>
                  <a:cubicBezTo>
                    <a:pt x="208" y="1873"/>
                    <a:pt x="220" y="1808"/>
                    <a:pt x="220" y="1742"/>
                  </a:cubicBezTo>
                  <a:cubicBezTo>
                    <a:pt x="143" y="1161"/>
                    <a:pt x="66" y="581"/>
                    <a:pt x="1" y="1"/>
                  </a:cubicBezTo>
                  <a:close/>
                </a:path>
              </a:pathLst>
            </a:custGeom>
            <a:solidFill>
              <a:srgbClr val="8099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6"/>
            <p:cNvSpPr/>
            <p:nvPr/>
          </p:nvSpPr>
          <p:spPr>
            <a:xfrm>
              <a:off x="5585507" y="3064027"/>
              <a:ext cx="11697" cy="60904"/>
            </a:xfrm>
            <a:custGeom>
              <a:avLst/>
              <a:gdLst/>
              <a:ahLst/>
              <a:cxnLst/>
              <a:rect l="l" t="t" r="r" b="b"/>
              <a:pathLst>
                <a:path w="406" h="2114" extrusionOk="0">
                  <a:moveTo>
                    <a:pt x="45" y="1"/>
                  </a:moveTo>
                  <a:cubicBezTo>
                    <a:pt x="45" y="67"/>
                    <a:pt x="33" y="132"/>
                    <a:pt x="33" y="198"/>
                  </a:cubicBezTo>
                  <a:cubicBezTo>
                    <a:pt x="23" y="274"/>
                    <a:pt x="11" y="351"/>
                    <a:pt x="1" y="439"/>
                  </a:cubicBezTo>
                  <a:cubicBezTo>
                    <a:pt x="77" y="1041"/>
                    <a:pt x="198" y="1643"/>
                    <a:pt x="406" y="2113"/>
                  </a:cubicBezTo>
                  <a:cubicBezTo>
                    <a:pt x="264" y="1413"/>
                    <a:pt x="154" y="702"/>
                    <a:pt x="45" y="1"/>
                  </a:cubicBezTo>
                  <a:close/>
                </a:path>
              </a:pathLst>
            </a:custGeom>
            <a:solidFill>
              <a:srgbClr val="6D8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6"/>
            <p:cNvSpPr/>
            <p:nvPr/>
          </p:nvSpPr>
          <p:spPr>
            <a:xfrm>
              <a:off x="5492451" y="2569734"/>
              <a:ext cx="25900" cy="18957"/>
            </a:xfrm>
            <a:custGeom>
              <a:avLst/>
              <a:gdLst/>
              <a:ahLst/>
              <a:cxnLst/>
              <a:rect l="l" t="t" r="r" b="b"/>
              <a:pathLst>
                <a:path w="899" h="658" extrusionOk="0">
                  <a:moveTo>
                    <a:pt x="1" y="1"/>
                  </a:moveTo>
                  <a:lnTo>
                    <a:pt x="1" y="1"/>
                  </a:lnTo>
                  <a:cubicBezTo>
                    <a:pt x="285" y="242"/>
                    <a:pt x="581" y="461"/>
                    <a:pt x="898" y="658"/>
                  </a:cubicBezTo>
                  <a:lnTo>
                    <a:pt x="898" y="658"/>
                  </a:lnTo>
                  <a:cubicBezTo>
                    <a:pt x="581" y="461"/>
                    <a:pt x="285" y="242"/>
                    <a:pt x="1" y="1"/>
                  </a:cubicBezTo>
                  <a:close/>
                </a:path>
              </a:pathLst>
            </a:custGeom>
            <a:solidFill>
              <a:srgbClr val="8085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6"/>
            <p:cNvSpPr/>
            <p:nvPr/>
          </p:nvSpPr>
          <p:spPr>
            <a:xfrm>
              <a:off x="5310141" y="2509175"/>
              <a:ext cx="300632" cy="629009"/>
            </a:xfrm>
            <a:custGeom>
              <a:avLst/>
              <a:gdLst/>
              <a:ahLst/>
              <a:cxnLst/>
              <a:rect l="l" t="t" r="r" b="b"/>
              <a:pathLst>
                <a:path w="10435" h="21833" extrusionOk="0">
                  <a:moveTo>
                    <a:pt x="4621" y="1"/>
                  </a:moveTo>
                  <a:cubicBezTo>
                    <a:pt x="4435" y="165"/>
                    <a:pt x="4248" y="340"/>
                    <a:pt x="4051" y="526"/>
                  </a:cubicBezTo>
                  <a:cubicBezTo>
                    <a:pt x="3559" y="997"/>
                    <a:pt x="3055" y="1501"/>
                    <a:pt x="2574" y="2037"/>
                  </a:cubicBezTo>
                  <a:cubicBezTo>
                    <a:pt x="2223" y="2431"/>
                    <a:pt x="1883" y="2825"/>
                    <a:pt x="1577" y="3241"/>
                  </a:cubicBezTo>
                  <a:cubicBezTo>
                    <a:pt x="1577" y="3253"/>
                    <a:pt x="1566" y="3253"/>
                    <a:pt x="1566" y="3253"/>
                  </a:cubicBezTo>
                  <a:cubicBezTo>
                    <a:pt x="1260" y="3669"/>
                    <a:pt x="975" y="4085"/>
                    <a:pt x="712" y="4512"/>
                  </a:cubicBezTo>
                  <a:lnTo>
                    <a:pt x="712" y="4523"/>
                  </a:lnTo>
                  <a:cubicBezTo>
                    <a:pt x="493" y="4884"/>
                    <a:pt x="307" y="5246"/>
                    <a:pt x="143" y="5618"/>
                  </a:cubicBezTo>
                  <a:cubicBezTo>
                    <a:pt x="121" y="5672"/>
                    <a:pt x="99" y="5727"/>
                    <a:pt x="77" y="5771"/>
                  </a:cubicBezTo>
                  <a:lnTo>
                    <a:pt x="77" y="5793"/>
                  </a:lnTo>
                  <a:cubicBezTo>
                    <a:pt x="34" y="5902"/>
                    <a:pt x="0" y="6022"/>
                    <a:pt x="0" y="6154"/>
                  </a:cubicBezTo>
                  <a:lnTo>
                    <a:pt x="0" y="6187"/>
                  </a:lnTo>
                  <a:cubicBezTo>
                    <a:pt x="44" y="6920"/>
                    <a:pt x="1117" y="7752"/>
                    <a:pt x="1610" y="8224"/>
                  </a:cubicBezTo>
                  <a:cubicBezTo>
                    <a:pt x="2825" y="9395"/>
                    <a:pt x="4150" y="10457"/>
                    <a:pt x="5508" y="11442"/>
                  </a:cubicBezTo>
                  <a:cubicBezTo>
                    <a:pt x="6942" y="12494"/>
                    <a:pt x="8245" y="13796"/>
                    <a:pt x="9559" y="14978"/>
                  </a:cubicBezTo>
                  <a:cubicBezTo>
                    <a:pt x="9547" y="14978"/>
                    <a:pt x="9285" y="15975"/>
                    <a:pt x="9285" y="16051"/>
                  </a:cubicBezTo>
                  <a:cubicBezTo>
                    <a:pt x="9274" y="16139"/>
                    <a:pt x="9274" y="16216"/>
                    <a:pt x="9274" y="16304"/>
                  </a:cubicBezTo>
                  <a:cubicBezTo>
                    <a:pt x="9274" y="16698"/>
                    <a:pt x="9329" y="17092"/>
                    <a:pt x="9372" y="17486"/>
                  </a:cubicBezTo>
                  <a:cubicBezTo>
                    <a:pt x="9372" y="17497"/>
                    <a:pt x="9372" y="17508"/>
                    <a:pt x="9384" y="17519"/>
                  </a:cubicBezTo>
                  <a:cubicBezTo>
                    <a:pt x="9449" y="18099"/>
                    <a:pt x="9526" y="18679"/>
                    <a:pt x="9603" y="19260"/>
                  </a:cubicBezTo>
                  <a:cubicBezTo>
                    <a:pt x="9712" y="19961"/>
                    <a:pt x="9822" y="20672"/>
                    <a:pt x="9964" y="21372"/>
                  </a:cubicBezTo>
                  <a:cubicBezTo>
                    <a:pt x="10051" y="21548"/>
                    <a:pt x="10139" y="21701"/>
                    <a:pt x="10248" y="21832"/>
                  </a:cubicBezTo>
                  <a:cubicBezTo>
                    <a:pt x="10150" y="21438"/>
                    <a:pt x="10063" y="21034"/>
                    <a:pt x="9985" y="20628"/>
                  </a:cubicBezTo>
                  <a:cubicBezTo>
                    <a:pt x="9778" y="19479"/>
                    <a:pt x="9668" y="18318"/>
                    <a:pt x="9679" y="17146"/>
                  </a:cubicBezTo>
                  <a:cubicBezTo>
                    <a:pt x="9679" y="16686"/>
                    <a:pt x="9734" y="16161"/>
                    <a:pt x="10095" y="15876"/>
                  </a:cubicBezTo>
                  <a:cubicBezTo>
                    <a:pt x="10194" y="15789"/>
                    <a:pt x="10325" y="15723"/>
                    <a:pt x="10391" y="15613"/>
                  </a:cubicBezTo>
                  <a:cubicBezTo>
                    <a:pt x="10435" y="15515"/>
                    <a:pt x="10423" y="15395"/>
                    <a:pt x="10401" y="15296"/>
                  </a:cubicBezTo>
                  <a:cubicBezTo>
                    <a:pt x="10260" y="14562"/>
                    <a:pt x="9701" y="13993"/>
                    <a:pt x="9165" y="13468"/>
                  </a:cubicBezTo>
                  <a:cubicBezTo>
                    <a:pt x="6635" y="11015"/>
                    <a:pt x="4106" y="8563"/>
                    <a:pt x="1588" y="6100"/>
                  </a:cubicBezTo>
                  <a:cubicBezTo>
                    <a:pt x="1511" y="6022"/>
                    <a:pt x="1424" y="5935"/>
                    <a:pt x="1424" y="5825"/>
                  </a:cubicBezTo>
                  <a:cubicBezTo>
                    <a:pt x="1424" y="5738"/>
                    <a:pt x="1489" y="5650"/>
                    <a:pt x="1555" y="5596"/>
                  </a:cubicBezTo>
                  <a:cubicBezTo>
                    <a:pt x="1905" y="5246"/>
                    <a:pt x="2355" y="5092"/>
                    <a:pt x="2825" y="5092"/>
                  </a:cubicBezTo>
                  <a:cubicBezTo>
                    <a:pt x="3362" y="5092"/>
                    <a:pt x="3898" y="5300"/>
                    <a:pt x="4282" y="5705"/>
                  </a:cubicBezTo>
                  <a:lnTo>
                    <a:pt x="4358" y="5628"/>
                  </a:lnTo>
                  <a:cubicBezTo>
                    <a:pt x="4347" y="5628"/>
                    <a:pt x="4347" y="5618"/>
                    <a:pt x="4336" y="5618"/>
                  </a:cubicBezTo>
                  <a:cubicBezTo>
                    <a:pt x="4106" y="5421"/>
                    <a:pt x="3854" y="5234"/>
                    <a:pt x="3581" y="5092"/>
                  </a:cubicBezTo>
                  <a:cubicBezTo>
                    <a:pt x="3450" y="5027"/>
                    <a:pt x="3296" y="4971"/>
                    <a:pt x="3153" y="4939"/>
                  </a:cubicBezTo>
                  <a:cubicBezTo>
                    <a:pt x="3044" y="4917"/>
                    <a:pt x="2924" y="4906"/>
                    <a:pt x="2815" y="4906"/>
                  </a:cubicBezTo>
                  <a:lnTo>
                    <a:pt x="2694" y="4906"/>
                  </a:lnTo>
                  <a:cubicBezTo>
                    <a:pt x="2540" y="4917"/>
                    <a:pt x="2387" y="4961"/>
                    <a:pt x="2245" y="5027"/>
                  </a:cubicBezTo>
                  <a:cubicBezTo>
                    <a:pt x="2114" y="5092"/>
                    <a:pt x="1982" y="5168"/>
                    <a:pt x="1862" y="5267"/>
                  </a:cubicBezTo>
                  <a:cubicBezTo>
                    <a:pt x="1982" y="5168"/>
                    <a:pt x="2102" y="5081"/>
                    <a:pt x="2245" y="5015"/>
                  </a:cubicBezTo>
                  <a:cubicBezTo>
                    <a:pt x="2387" y="4961"/>
                    <a:pt x="2540" y="4917"/>
                    <a:pt x="2694" y="4895"/>
                  </a:cubicBezTo>
                  <a:lnTo>
                    <a:pt x="2815" y="4895"/>
                  </a:lnTo>
                  <a:cubicBezTo>
                    <a:pt x="2935" y="4895"/>
                    <a:pt x="3044" y="4906"/>
                    <a:pt x="3153" y="4928"/>
                  </a:cubicBezTo>
                  <a:cubicBezTo>
                    <a:pt x="3307" y="4961"/>
                    <a:pt x="3450" y="5015"/>
                    <a:pt x="3591" y="5092"/>
                  </a:cubicBezTo>
                  <a:cubicBezTo>
                    <a:pt x="3866" y="5224"/>
                    <a:pt x="4117" y="5409"/>
                    <a:pt x="4347" y="5606"/>
                  </a:cubicBezTo>
                  <a:lnTo>
                    <a:pt x="4369" y="5628"/>
                  </a:lnTo>
                  <a:cubicBezTo>
                    <a:pt x="4895" y="5103"/>
                    <a:pt x="6625" y="2738"/>
                    <a:pt x="7150" y="2738"/>
                  </a:cubicBezTo>
                  <a:cubicBezTo>
                    <a:pt x="7183" y="2738"/>
                    <a:pt x="7204" y="2749"/>
                    <a:pt x="7226" y="2760"/>
                  </a:cubicBezTo>
                  <a:cubicBezTo>
                    <a:pt x="6909" y="2563"/>
                    <a:pt x="6613" y="2344"/>
                    <a:pt x="6329" y="2103"/>
                  </a:cubicBezTo>
                  <a:cubicBezTo>
                    <a:pt x="5639" y="1523"/>
                    <a:pt x="5059" y="800"/>
                    <a:pt x="4621" y="1"/>
                  </a:cubicBezTo>
                  <a:close/>
                </a:path>
              </a:pathLst>
            </a:custGeom>
            <a:solidFill>
              <a:srgbClr val="DF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p:cNvSpPr/>
            <p:nvPr/>
          </p:nvSpPr>
          <p:spPr>
            <a:xfrm>
              <a:off x="5435666" y="2671318"/>
              <a:ext cx="86805" cy="100316"/>
            </a:xfrm>
            <a:custGeom>
              <a:avLst/>
              <a:gdLst/>
              <a:ahLst/>
              <a:cxnLst/>
              <a:rect l="l" t="t" r="r" b="b"/>
              <a:pathLst>
                <a:path w="3013" h="3482" extrusionOk="0">
                  <a:moveTo>
                    <a:pt x="1" y="0"/>
                  </a:moveTo>
                  <a:cubicBezTo>
                    <a:pt x="231" y="197"/>
                    <a:pt x="439" y="416"/>
                    <a:pt x="636" y="647"/>
                  </a:cubicBezTo>
                  <a:cubicBezTo>
                    <a:pt x="1052" y="1107"/>
                    <a:pt x="1436" y="1588"/>
                    <a:pt x="1818" y="2070"/>
                  </a:cubicBezTo>
                  <a:cubicBezTo>
                    <a:pt x="2015" y="2299"/>
                    <a:pt x="2224" y="2530"/>
                    <a:pt x="2421" y="2759"/>
                  </a:cubicBezTo>
                  <a:cubicBezTo>
                    <a:pt x="2629" y="2990"/>
                    <a:pt x="2837" y="3231"/>
                    <a:pt x="3012" y="3482"/>
                  </a:cubicBezTo>
                  <a:cubicBezTo>
                    <a:pt x="2837" y="3219"/>
                    <a:pt x="2629" y="2990"/>
                    <a:pt x="2431" y="2759"/>
                  </a:cubicBezTo>
                  <a:cubicBezTo>
                    <a:pt x="2224" y="2530"/>
                    <a:pt x="2015" y="2299"/>
                    <a:pt x="1830" y="2059"/>
                  </a:cubicBezTo>
                  <a:cubicBezTo>
                    <a:pt x="1446" y="1577"/>
                    <a:pt x="1063" y="1095"/>
                    <a:pt x="647" y="635"/>
                  </a:cubicBezTo>
                  <a:cubicBezTo>
                    <a:pt x="439" y="416"/>
                    <a:pt x="231" y="197"/>
                    <a:pt x="12" y="0"/>
                  </a:cubicBezTo>
                  <a:close/>
                </a:path>
              </a:pathLst>
            </a:custGeom>
            <a:solidFill>
              <a:srgbClr val="CA7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6"/>
            <p:cNvSpPr/>
            <p:nvPr/>
          </p:nvSpPr>
          <p:spPr>
            <a:xfrm>
              <a:off x="5363756" y="2650200"/>
              <a:ext cx="72284" cy="21147"/>
            </a:xfrm>
            <a:custGeom>
              <a:avLst/>
              <a:gdLst/>
              <a:ahLst/>
              <a:cxnLst/>
              <a:rect l="l" t="t" r="r" b="b"/>
              <a:pathLst>
                <a:path w="2509" h="734" extrusionOk="0">
                  <a:moveTo>
                    <a:pt x="833" y="0"/>
                  </a:moveTo>
                  <a:cubicBezTo>
                    <a:pt x="679" y="22"/>
                    <a:pt x="526" y="66"/>
                    <a:pt x="384" y="120"/>
                  </a:cubicBezTo>
                  <a:cubicBezTo>
                    <a:pt x="241" y="186"/>
                    <a:pt x="121" y="273"/>
                    <a:pt x="1" y="372"/>
                  </a:cubicBezTo>
                  <a:cubicBezTo>
                    <a:pt x="121" y="273"/>
                    <a:pt x="253" y="197"/>
                    <a:pt x="384" y="132"/>
                  </a:cubicBezTo>
                  <a:cubicBezTo>
                    <a:pt x="526" y="66"/>
                    <a:pt x="679" y="22"/>
                    <a:pt x="833" y="11"/>
                  </a:cubicBezTo>
                  <a:lnTo>
                    <a:pt x="954" y="11"/>
                  </a:lnTo>
                  <a:cubicBezTo>
                    <a:pt x="1063" y="11"/>
                    <a:pt x="1183" y="22"/>
                    <a:pt x="1292" y="44"/>
                  </a:cubicBezTo>
                  <a:cubicBezTo>
                    <a:pt x="1435" y="76"/>
                    <a:pt x="1589" y="132"/>
                    <a:pt x="1720" y="197"/>
                  </a:cubicBezTo>
                  <a:cubicBezTo>
                    <a:pt x="1993" y="339"/>
                    <a:pt x="2245" y="526"/>
                    <a:pt x="2475" y="723"/>
                  </a:cubicBezTo>
                  <a:cubicBezTo>
                    <a:pt x="2486" y="723"/>
                    <a:pt x="2486" y="733"/>
                    <a:pt x="2497" y="733"/>
                  </a:cubicBezTo>
                  <a:lnTo>
                    <a:pt x="2508" y="733"/>
                  </a:lnTo>
                  <a:lnTo>
                    <a:pt x="2486" y="711"/>
                  </a:lnTo>
                  <a:cubicBezTo>
                    <a:pt x="2256" y="514"/>
                    <a:pt x="2005" y="329"/>
                    <a:pt x="1730" y="197"/>
                  </a:cubicBezTo>
                  <a:cubicBezTo>
                    <a:pt x="1589" y="120"/>
                    <a:pt x="1446" y="66"/>
                    <a:pt x="1292" y="33"/>
                  </a:cubicBezTo>
                  <a:cubicBezTo>
                    <a:pt x="1183" y="11"/>
                    <a:pt x="1074" y="0"/>
                    <a:pt x="954" y="0"/>
                  </a:cubicBezTo>
                  <a:close/>
                </a:path>
              </a:pathLst>
            </a:custGeom>
            <a:solidFill>
              <a:srgbClr val="C364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6"/>
            <p:cNvSpPr/>
            <p:nvPr/>
          </p:nvSpPr>
          <p:spPr>
            <a:xfrm>
              <a:off x="5686457" y="3081371"/>
              <a:ext cx="1296" cy="15788"/>
            </a:xfrm>
            <a:custGeom>
              <a:avLst/>
              <a:gdLst/>
              <a:ahLst/>
              <a:cxnLst/>
              <a:rect l="l" t="t" r="r" b="b"/>
              <a:pathLst>
                <a:path w="45" h="548" extrusionOk="0">
                  <a:moveTo>
                    <a:pt x="0" y="1"/>
                  </a:moveTo>
                  <a:lnTo>
                    <a:pt x="0" y="56"/>
                  </a:lnTo>
                  <a:lnTo>
                    <a:pt x="11" y="121"/>
                  </a:lnTo>
                  <a:lnTo>
                    <a:pt x="0" y="1"/>
                  </a:lnTo>
                  <a:close/>
                  <a:moveTo>
                    <a:pt x="11" y="121"/>
                  </a:moveTo>
                  <a:lnTo>
                    <a:pt x="22" y="340"/>
                  </a:lnTo>
                  <a:lnTo>
                    <a:pt x="44" y="548"/>
                  </a:lnTo>
                  <a:lnTo>
                    <a:pt x="33" y="340"/>
                  </a:lnTo>
                  <a:lnTo>
                    <a:pt x="11" y="121"/>
                  </a:lnTo>
                  <a:close/>
                </a:path>
              </a:pathLst>
            </a:custGeom>
            <a:solidFill>
              <a:srgbClr val="6664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6"/>
            <p:cNvSpPr/>
            <p:nvPr/>
          </p:nvSpPr>
          <p:spPr>
            <a:xfrm>
              <a:off x="5679197" y="3005658"/>
              <a:ext cx="7289" cy="77326"/>
            </a:xfrm>
            <a:custGeom>
              <a:avLst/>
              <a:gdLst/>
              <a:ahLst/>
              <a:cxnLst/>
              <a:rect l="l" t="t" r="r" b="b"/>
              <a:pathLst>
                <a:path w="253" h="2684" extrusionOk="0">
                  <a:moveTo>
                    <a:pt x="0" y="1"/>
                  </a:moveTo>
                  <a:lnTo>
                    <a:pt x="12" y="220"/>
                  </a:lnTo>
                  <a:lnTo>
                    <a:pt x="22" y="428"/>
                  </a:lnTo>
                  <a:lnTo>
                    <a:pt x="33" y="636"/>
                  </a:lnTo>
                  <a:cubicBezTo>
                    <a:pt x="66" y="921"/>
                    <a:pt x="88" y="1205"/>
                    <a:pt x="121" y="1490"/>
                  </a:cubicBezTo>
                  <a:cubicBezTo>
                    <a:pt x="153" y="1764"/>
                    <a:pt x="187" y="2049"/>
                    <a:pt x="219" y="2333"/>
                  </a:cubicBezTo>
                  <a:lnTo>
                    <a:pt x="241" y="2541"/>
                  </a:lnTo>
                  <a:lnTo>
                    <a:pt x="252" y="2684"/>
                  </a:lnTo>
                  <a:lnTo>
                    <a:pt x="252" y="2629"/>
                  </a:lnTo>
                  <a:lnTo>
                    <a:pt x="252" y="2541"/>
                  </a:lnTo>
                  <a:lnTo>
                    <a:pt x="231" y="2333"/>
                  </a:lnTo>
                  <a:lnTo>
                    <a:pt x="132" y="1479"/>
                  </a:lnTo>
                  <a:cubicBezTo>
                    <a:pt x="110" y="1205"/>
                    <a:pt x="77" y="921"/>
                    <a:pt x="44" y="636"/>
                  </a:cubicBezTo>
                  <a:lnTo>
                    <a:pt x="33" y="428"/>
                  </a:lnTo>
                  <a:lnTo>
                    <a:pt x="22" y="209"/>
                  </a:lnTo>
                  <a:lnTo>
                    <a:pt x="0" y="1"/>
                  </a:lnTo>
                  <a:close/>
                </a:path>
              </a:pathLst>
            </a:custGeom>
            <a:solidFill>
              <a:srgbClr val="D1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6"/>
            <p:cNvSpPr/>
            <p:nvPr/>
          </p:nvSpPr>
          <p:spPr>
            <a:xfrm>
              <a:off x="5698125" y="2106325"/>
              <a:ext cx="34399" cy="37338"/>
            </a:xfrm>
            <a:custGeom>
              <a:avLst/>
              <a:gdLst/>
              <a:ahLst/>
              <a:cxnLst/>
              <a:rect l="l" t="t" r="r" b="b"/>
              <a:pathLst>
                <a:path w="1194" h="1296" extrusionOk="0">
                  <a:moveTo>
                    <a:pt x="564" y="1"/>
                  </a:moveTo>
                  <a:cubicBezTo>
                    <a:pt x="495" y="1"/>
                    <a:pt x="427" y="33"/>
                    <a:pt x="394" y="90"/>
                  </a:cubicBezTo>
                  <a:cubicBezTo>
                    <a:pt x="370" y="74"/>
                    <a:pt x="342" y="67"/>
                    <a:pt x="312" y="67"/>
                  </a:cubicBezTo>
                  <a:cubicBezTo>
                    <a:pt x="262" y="67"/>
                    <a:pt x="210" y="88"/>
                    <a:pt x="175" y="123"/>
                  </a:cubicBezTo>
                  <a:cubicBezTo>
                    <a:pt x="121" y="188"/>
                    <a:pt x="99" y="265"/>
                    <a:pt x="77" y="342"/>
                  </a:cubicBezTo>
                  <a:cubicBezTo>
                    <a:pt x="33" y="462"/>
                    <a:pt x="0" y="582"/>
                    <a:pt x="0" y="714"/>
                  </a:cubicBezTo>
                  <a:cubicBezTo>
                    <a:pt x="0" y="835"/>
                    <a:pt x="33" y="966"/>
                    <a:pt x="131" y="1054"/>
                  </a:cubicBezTo>
                  <a:cubicBezTo>
                    <a:pt x="175" y="1108"/>
                    <a:pt x="241" y="1130"/>
                    <a:pt x="307" y="1163"/>
                  </a:cubicBezTo>
                  <a:cubicBezTo>
                    <a:pt x="448" y="1229"/>
                    <a:pt x="601" y="1296"/>
                    <a:pt x="748" y="1296"/>
                  </a:cubicBezTo>
                  <a:cubicBezTo>
                    <a:pt x="795" y="1296"/>
                    <a:pt x="842" y="1289"/>
                    <a:pt x="887" y="1273"/>
                  </a:cubicBezTo>
                  <a:cubicBezTo>
                    <a:pt x="1106" y="1185"/>
                    <a:pt x="1194" y="845"/>
                    <a:pt x="1029" y="670"/>
                  </a:cubicBezTo>
                  <a:cubicBezTo>
                    <a:pt x="1117" y="495"/>
                    <a:pt x="964" y="232"/>
                    <a:pt x="756" y="232"/>
                  </a:cubicBezTo>
                  <a:cubicBezTo>
                    <a:pt x="778" y="145"/>
                    <a:pt x="723" y="46"/>
                    <a:pt x="635" y="13"/>
                  </a:cubicBezTo>
                  <a:cubicBezTo>
                    <a:pt x="612" y="5"/>
                    <a:pt x="588" y="1"/>
                    <a:pt x="5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6"/>
            <p:cNvSpPr/>
            <p:nvPr/>
          </p:nvSpPr>
          <p:spPr>
            <a:xfrm>
              <a:off x="5726820" y="2149021"/>
              <a:ext cx="40420" cy="41227"/>
            </a:xfrm>
            <a:custGeom>
              <a:avLst/>
              <a:gdLst/>
              <a:ahLst/>
              <a:cxnLst/>
              <a:rect l="l" t="t" r="r" b="b"/>
              <a:pathLst>
                <a:path w="1403" h="1431" extrusionOk="0">
                  <a:moveTo>
                    <a:pt x="569" y="1"/>
                  </a:moveTo>
                  <a:cubicBezTo>
                    <a:pt x="547" y="1"/>
                    <a:pt x="526" y="4"/>
                    <a:pt x="504" y="10"/>
                  </a:cubicBezTo>
                  <a:cubicBezTo>
                    <a:pt x="395" y="53"/>
                    <a:pt x="318" y="185"/>
                    <a:pt x="351" y="294"/>
                  </a:cubicBezTo>
                  <a:cubicBezTo>
                    <a:pt x="324" y="267"/>
                    <a:pt x="287" y="255"/>
                    <a:pt x="248" y="255"/>
                  </a:cubicBezTo>
                  <a:cubicBezTo>
                    <a:pt x="177" y="255"/>
                    <a:pt x="98" y="296"/>
                    <a:pt x="55" y="360"/>
                  </a:cubicBezTo>
                  <a:cubicBezTo>
                    <a:pt x="1" y="458"/>
                    <a:pt x="1" y="579"/>
                    <a:pt x="1" y="688"/>
                  </a:cubicBezTo>
                  <a:cubicBezTo>
                    <a:pt x="11" y="940"/>
                    <a:pt x="67" y="1049"/>
                    <a:pt x="220" y="1236"/>
                  </a:cubicBezTo>
                  <a:cubicBezTo>
                    <a:pt x="310" y="1343"/>
                    <a:pt x="438" y="1431"/>
                    <a:pt x="561" y="1431"/>
                  </a:cubicBezTo>
                  <a:cubicBezTo>
                    <a:pt x="600" y="1431"/>
                    <a:pt x="639" y="1422"/>
                    <a:pt x="675" y="1402"/>
                  </a:cubicBezTo>
                  <a:lnTo>
                    <a:pt x="675" y="1402"/>
                  </a:lnTo>
                  <a:cubicBezTo>
                    <a:pt x="728" y="1419"/>
                    <a:pt x="780" y="1426"/>
                    <a:pt x="832" y="1426"/>
                  </a:cubicBezTo>
                  <a:cubicBezTo>
                    <a:pt x="876" y="1426"/>
                    <a:pt x="920" y="1421"/>
                    <a:pt x="964" y="1411"/>
                  </a:cubicBezTo>
                  <a:cubicBezTo>
                    <a:pt x="1041" y="1400"/>
                    <a:pt x="1118" y="1389"/>
                    <a:pt x="1183" y="1334"/>
                  </a:cubicBezTo>
                  <a:cubicBezTo>
                    <a:pt x="1249" y="1290"/>
                    <a:pt x="1293" y="1203"/>
                    <a:pt x="1271" y="1126"/>
                  </a:cubicBezTo>
                  <a:cubicBezTo>
                    <a:pt x="1260" y="1093"/>
                    <a:pt x="1238" y="1061"/>
                    <a:pt x="1249" y="1027"/>
                  </a:cubicBezTo>
                  <a:cubicBezTo>
                    <a:pt x="1249" y="995"/>
                    <a:pt x="1281" y="962"/>
                    <a:pt x="1303" y="940"/>
                  </a:cubicBezTo>
                  <a:cubicBezTo>
                    <a:pt x="1380" y="842"/>
                    <a:pt x="1402" y="710"/>
                    <a:pt x="1347" y="601"/>
                  </a:cubicBezTo>
                  <a:cubicBezTo>
                    <a:pt x="1303" y="491"/>
                    <a:pt x="1183" y="426"/>
                    <a:pt x="1074" y="414"/>
                  </a:cubicBezTo>
                  <a:cubicBezTo>
                    <a:pt x="1150" y="349"/>
                    <a:pt x="1161" y="207"/>
                    <a:pt x="1084" y="130"/>
                  </a:cubicBezTo>
                  <a:cubicBezTo>
                    <a:pt x="1051" y="101"/>
                    <a:pt x="1004" y="87"/>
                    <a:pt x="957" y="87"/>
                  </a:cubicBezTo>
                  <a:cubicBezTo>
                    <a:pt x="897" y="87"/>
                    <a:pt x="836" y="109"/>
                    <a:pt x="800" y="152"/>
                  </a:cubicBezTo>
                  <a:cubicBezTo>
                    <a:pt x="764" y="61"/>
                    <a:pt x="668" y="1"/>
                    <a:pt x="569"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6"/>
            <p:cNvSpPr/>
            <p:nvPr/>
          </p:nvSpPr>
          <p:spPr>
            <a:xfrm>
              <a:off x="5745114" y="2131563"/>
              <a:ext cx="36934" cy="36560"/>
            </a:xfrm>
            <a:custGeom>
              <a:avLst/>
              <a:gdLst/>
              <a:ahLst/>
              <a:cxnLst/>
              <a:rect l="l" t="t" r="r" b="b"/>
              <a:pathLst>
                <a:path w="1282" h="1269" extrusionOk="0">
                  <a:moveTo>
                    <a:pt x="762" y="1"/>
                  </a:moveTo>
                  <a:cubicBezTo>
                    <a:pt x="690" y="1"/>
                    <a:pt x="619" y="35"/>
                    <a:pt x="603" y="101"/>
                  </a:cubicBezTo>
                  <a:cubicBezTo>
                    <a:pt x="559" y="46"/>
                    <a:pt x="483" y="13"/>
                    <a:pt x="406" y="13"/>
                  </a:cubicBezTo>
                  <a:cubicBezTo>
                    <a:pt x="398" y="11"/>
                    <a:pt x="390" y="10"/>
                    <a:pt x="381" y="10"/>
                  </a:cubicBezTo>
                  <a:cubicBezTo>
                    <a:pt x="343" y="10"/>
                    <a:pt x="300" y="28"/>
                    <a:pt x="264" y="46"/>
                  </a:cubicBezTo>
                  <a:cubicBezTo>
                    <a:pt x="132" y="101"/>
                    <a:pt x="33" y="221"/>
                    <a:pt x="11" y="363"/>
                  </a:cubicBezTo>
                  <a:cubicBezTo>
                    <a:pt x="1" y="495"/>
                    <a:pt x="77" y="648"/>
                    <a:pt x="220" y="692"/>
                  </a:cubicBezTo>
                  <a:cubicBezTo>
                    <a:pt x="99" y="747"/>
                    <a:pt x="77" y="911"/>
                    <a:pt x="132" y="1032"/>
                  </a:cubicBezTo>
                  <a:cubicBezTo>
                    <a:pt x="198" y="1141"/>
                    <a:pt x="329" y="1207"/>
                    <a:pt x="461" y="1217"/>
                  </a:cubicBezTo>
                  <a:cubicBezTo>
                    <a:pt x="484" y="1222"/>
                    <a:pt x="508" y="1224"/>
                    <a:pt x="533" y="1224"/>
                  </a:cubicBezTo>
                  <a:cubicBezTo>
                    <a:pt x="633" y="1224"/>
                    <a:pt x="738" y="1188"/>
                    <a:pt x="785" y="1106"/>
                  </a:cubicBezTo>
                  <a:lnTo>
                    <a:pt x="785" y="1106"/>
                  </a:lnTo>
                  <a:cubicBezTo>
                    <a:pt x="759" y="1160"/>
                    <a:pt x="792" y="1240"/>
                    <a:pt x="855" y="1261"/>
                  </a:cubicBezTo>
                  <a:cubicBezTo>
                    <a:pt x="869" y="1266"/>
                    <a:pt x="884" y="1268"/>
                    <a:pt x="898" y="1268"/>
                  </a:cubicBezTo>
                  <a:cubicBezTo>
                    <a:pt x="949" y="1268"/>
                    <a:pt x="998" y="1241"/>
                    <a:pt x="1041" y="1207"/>
                  </a:cubicBezTo>
                  <a:cubicBezTo>
                    <a:pt x="1084" y="1163"/>
                    <a:pt x="1118" y="1097"/>
                    <a:pt x="1150" y="1032"/>
                  </a:cubicBezTo>
                  <a:cubicBezTo>
                    <a:pt x="1205" y="889"/>
                    <a:pt x="1281" y="747"/>
                    <a:pt x="1260" y="582"/>
                  </a:cubicBezTo>
                  <a:cubicBezTo>
                    <a:pt x="1238" y="429"/>
                    <a:pt x="1140" y="298"/>
                    <a:pt x="1041" y="178"/>
                  </a:cubicBezTo>
                  <a:cubicBezTo>
                    <a:pt x="986" y="112"/>
                    <a:pt x="921" y="35"/>
                    <a:pt x="833" y="13"/>
                  </a:cubicBezTo>
                  <a:cubicBezTo>
                    <a:pt x="811" y="5"/>
                    <a:pt x="786" y="1"/>
                    <a:pt x="762" y="1"/>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6"/>
            <p:cNvSpPr/>
            <p:nvPr/>
          </p:nvSpPr>
          <p:spPr>
            <a:xfrm>
              <a:off x="5714835" y="2118483"/>
              <a:ext cx="42610" cy="51541"/>
            </a:xfrm>
            <a:custGeom>
              <a:avLst/>
              <a:gdLst/>
              <a:ahLst/>
              <a:cxnLst/>
              <a:rect l="l" t="t" r="r" b="b"/>
              <a:pathLst>
                <a:path w="1479" h="1789" extrusionOk="0">
                  <a:moveTo>
                    <a:pt x="776" y="0"/>
                  </a:moveTo>
                  <a:cubicBezTo>
                    <a:pt x="708" y="0"/>
                    <a:pt x="641" y="28"/>
                    <a:pt x="581" y="62"/>
                  </a:cubicBezTo>
                  <a:cubicBezTo>
                    <a:pt x="504" y="117"/>
                    <a:pt x="439" y="216"/>
                    <a:pt x="439" y="314"/>
                  </a:cubicBezTo>
                  <a:cubicBezTo>
                    <a:pt x="416" y="279"/>
                    <a:pt x="380" y="266"/>
                    <a:pt x="344" y="266"/>
                  </a:cubicBezTo>
                  <a:cubicBezTo>
                    <a:pt x="312" y="266"/>
                    <a:pt x="278" y="277"/>
                    <a:pt x="252" y="292"/>
                  </a:cubicBezTo>
                  <a:cubicBezTo>
                    <a:pt x="198" y="336"/>
                    <a:pt x="165" y="401"/>
                    <a:pt x="143" y="467"/>
                  </a:cubicBezTo>
                  <a:cubicBezTo>
                    <a:pt x="77" y="642"/>
                    <a:pt x="33" y="817"/>
                    <a:pt x="11" y="993"/>
                  </a:cubicBezTo>
                  <a:cubicBezTo>
                    <a:pt x="1" y="1080"/>
                    <a:pt x="1" y="1179"/>
                    <a:pt x="33" y="1255"/>
                  </a:cubicBezTo>
                  <a:cubicBezTo>
                    <a:pt x="55" y="1343"/>
                    <a:pt x="132" y="1420"/>
                    <a:pt x="220" y="1431"/>
                  </a:cubicBezTo>
                  <a:cubicBezTo>
                    <a:pt x="236" y="1431"/>
                    <a:pt x="252" y="1428"/>
                    <a:pt x="268" y="1428"/>
                  </a:cubicBezTo>
                  <a:cubicBezTo>
                    <a:pt x="285" y="1428"/>
                    <a:pt x="301" y="1431"/>
                    <a:pt x="318" y="1442"/>
                  </a:cubicBezTo>
                  <a:cubicBezTo>
                    <a:pt x="373" y="1464"/>
                    <a:pt x="395" y="1529"/>
                    <a:pt x="417" y="1573"/>
                  </a:cubicBezTo>
                  <a:cubicBezTo>
                    <a:pt x="471" y="1683"/>
                    <a:pt x="581" y="1737"/>
                    <a:pt x="690" y="1770"/>
                  </a:cubicBezTo>
                  <a:cubicBezTo>
                    <a:pt x="754" y="1783"/>
                    <a:pt x="821" y="1788"/>
                    <a:pt x="890" y="1788"/>
                  </a:cubicBezTo>
                  <a:cubicBezTo>
                    <a:pt x="940" y="1788"/>
                    <a:pt x="990" y="1786"/>
                    <a:pt x="1040" y="1781"/>
                  </a:cubicBezTo>
                  <a:cubicBezTo>
                    <a:pt x="1128" y="1781"/>
                    <a:pt x="1216" y="1770"/>
                    <a:pt x="1293" y="1715"/>
                  </a:cubicBezTo>
                  <a:cubicBezTo>
                    <a:pt x="1446" y="1606"/>
                    <a:pt x="1413" y="1354"/>
                    <a:pt x="1325" y="1190"/>
                  </a:cubicBezTo>
                  <a:cubicBezTo>
                    <a:pt x="1391" y="1190"/>
                    <a:pt x="1446" y="1135"/>
                    <a:pt x="1468" y="1070"/>
                  </a:cubicBezTo>
                  <a:cubicBezTo>
                    <a:pt x="1478" y="1004"/>
                    <a:pt x="1468" y="938"/>
                    <a:pt x="1457" y="873"/>
                  </a:cubicBezTo>
                  <a:cubicBezTo>
                    <a:pt x="1424" y="697"/>
                    <a:pt x="1435" y="533"/>
                    <a:pt x="1358" y="379"/>
                  </a:cubicBezTo>
                  <a:cubicBezTo>
                    <a:pt x="1302" y="267"/>
                    <a:pt x="1180" y="178"/>
                    <a:pt x="1064" y="178"/>
                  </a:cubicBezTo>
                  <a:cubicBezTo>
                    <a:pt x="1022" y="178"/>
                    <a:pt x="980" y="189"/>
                    <a:pt x="942" y="216"/>
                  </a:cubicBezTo>
                  <a:cubicBezTo>
                    <a:pt x="975" y="128"/>
                    <a:pt x="909" y="29"/>
                    <a:pt x="833" y="7"/>
                  </a:cubicBezTo>
                  <a:cubicBezTo>
                    <a:pt x="814" y="2"/>
                    <a:pt x="795" y="0"/>
                    <a:pt x="7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6"/>
            <p:cNvSpPr/>
            <p:nvPr/>
          </p:nvSpPr>
          <p:spPr>
            <a:xfrm>
              <a:off x="5751107" y="2168555"/>
              <a:ext cx="35696" cy="33564"/>
            </a:xfrm>
            <a:custGeom>
              <a:avLst/>
              <a:gdLst/>
              <a:ahLst/>
              <a:cxnLst/>
              <a:rect l="l" t="t" r="r" b="b"/>
              <a:pathLst>
                <a:path w="1239" h="1165" extrusionOk="0">
                  <a:moveTo>
                    <a:pt x="684" y="1"/>
                  </a:moveTo>
                  <a:cubicBezTo>
                    <a:pt x="473" y="1"/>
                    <a:pt x="258" y="133"/>
                    <a:pt x="198" y="339"/>
                  </a:cubicBezTo>
                  <a:cubicBezTo>
                    <a:pt x="66" y="405"/>
                    <a:pt x="0" y="568"/>
                    <a:pt x="12" y="722"/>
                  </a:cubicBezTo>
                  <a:cubicBezTo>
                    <a:pt x="34" y="908"/>
                    <a:pt x="165" y="1083"/>
                    <a:pt x="351" y="1138"/>
                  </a:cubicBezTo>
                  <a:cubicBezTo>
                    <a:pt x="399" y="1154"/>
                    <a:pt x="447" y="1164"/>
                    <a:pt x="495" y="1164"/>
                  </a:cubicBezTo>
                  <a:cubicBezTo>
                    <a:pt x="512" y="1164"/>
                    <a:pt x="530" y="1163"/>
                    <a:pt x="548" y="1160"/>
                  </a:cubicBezTo>
                  <a:cubicBezTo>
                    <a:pt x="811" y="1160"/>
                    <a:pt x="1085" y="974"/>
                    <a:pt x="1161" y="711"/>
                  </a:cubicBezTo>
                  <a:cubicBezTo>
                    <a:pt x="1238" y="448"/>
                    <a:pt x="1107" y="142"/>
                    <a:pt x="854" y="32"/>
                  </a:cubicBezTo>
                  <a:cubicBezTo>
                    <a:pt x="800" y="11"/>
                    <a:pt x="742" y="1"/>
                    <a:pt x="6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6"/>
            <p:cNvSpPr/>
            <p:nvPr/>
          </p:nvSpPr>
          <p:spPr>
            <a:xfrm>
              <a:off x="6009763" y="2559334"/>
              <a:ext cx="115470" cy="147911"/>
            </a:xfrm>
            <a:custGeom>
              <a:avLst/>
              <a:gdLst/>
              <a:ahLst/>
              <a:cxnLst/>
              <a:rect l="l" t="t" r="r" b="b"/>
              <a:pathLst>
                <a:path w="4008" h="5134" extrusionOk="0">
                  <a:moveTo>
                    <a:pt x="2705" y="1"/>
                  </a:moveTo>
                  <a:cubicBezTo>
                    <a:pt x="2168" y="264"/>
                    <a:pt x="1577" y="449"/>
                    <a:pt x="997" y="592"/>
                  </a:cubicBezTo>
                  <a:cubicBezTo>
                    <a:pt x="854" y="1413"/>
                    <a:pt x="406" y="2191"/>
                    <a:pt x="99" y="2957"/>
                  </a:cubicBezTo>
                  <a:cubicBezTo>
                    <a:pt x="44" y="3077"/>
                    <a:pt x="0" y="3198"/>
                    <a:pt x="12" y="3329"/>
                  </a:cubicBezTo>
                  <a:cubicBezTo>
                    <a:pt x="22" y="3449"/>
                    <a:pt x="88" y="3559"/>
                    <a:pt x="154" y="3658"/>
                  </a:cubicBezTo>
                  <a:cubicBezTo>
                    <a:pt x="624" y="4337"/>
                    <a:pt x="1648" y="5134"/>
                    <a:pt x="2594" y="5134"/>
                  </a:cubicBezTo>
                  <a:cubicBezTo>
                    <a:pt x="2837" y="5134"/>
                    <a:pt x="3074" y="5081"/>
                    <a:pt x="3296" y="4960"/>
                  </a:cubicBezTo>
                  <a:cubicBezTo>
                    <a:pt x="3570" y="4807"/>
                    <a:pt x="3767" y="4534"/>
                    <a:pt x="3876" y="4227"/>
                  </a:cubicBezTo>
                  <a:cubicBezTo>
                    <a:pt x="3898" y="4161"/>
                    <a:pt x="3920" y="4084"/>
                    <a:pt x="3931" y="4008"/>
                  </a:cubicBezTo>
                  <a:cubicBezTo>
                    <a:pt x="4008" y="3614"/>
                    <a:pt x="3953" y="3220"/>
                    <a:pt x="3876" y="2826"/>
                  </a:cubicBezTo>
                  <a:cubicBezTo>
                    <a:pt x="3810" y="2585"/>
                    <a:pt x="2716" y="1"/>
                    <a:pt x="2705" y="1"/>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6"/>
            <p:cNvSpPr/>
            <p:nvPr/>
          </p:nvSpPr>
          <p:spPr>
            <a:xfrm>
              <a:off x="6062456" y="2559334"/>
              <a:ext cx="61855" cy="147968"/>
            </a:xfrm>
            <a:custGeom>
              <a:avLst/>
              <a:gdLst/>
              <a:ahLst/>
              <a:cxnLst/>
              <a:rect l="l" t="t" r="r" b="b"/>
              <a:pathLst>
                <a:path w="2147" h="5136" extrusionOk="0">
                  <a:moveTo>
                    <a:pt x="876" y="1"/>
                  </a:moveTo>
                  <a:cubicBezTo>
                    <a:pt x="591" y="132"/>
                    <a:pt x="307" y="252"/>
                    <a:pt x="0" y="351"/>
                  </a:cubicBezTo>
                  <a:cubicBezTo>
                    <a:pt x="810" y="1337"/>
                    <a:pt x="1555" y="2354"/>
                    <a:pt x="1708" y="3668"/>
                  </a:cubicBezTo>
                  <a:cubicBezTo>
                    <a:pt x="1741" y="3986"/>
                    <a:pt x="1741" y="4337"/>
                    <a:pt x="1609" y="4632"/>
                  </a:cubicBezTo>
                  <a:cubicBezTo>
                    <a:pt x="1565" y="4731"/>
                    <a:pt x="1511" y="4829"/>
                    <a:pt x="1434" y="4906"/>
                  </a:cubicBezTo>
                  <a:cubicBezTo>
                    <a:pt x="1402" y="4928"/>
                    <a:pt x="1368" y="4960"/>
                    <a:pt x="1336" y="4982"/>
                  </a:cubicBezTo>
                  <a:cubicBezTo>
                    <a:pt x="1336" y="4982"/>
                    <a:pt x="1336" y="4994"/>
                    <a:pt x="1325" y="4994"/>
                  </a:cubicBezTo>
                  <a:cubicBezTo>
                    <a:pt x="1248" y="5048"/>
                    <a:pt x="1149" y="5081"/>
                    <a:pt x="1029" y="5092"/>
                  </a:cubicBezTo>
                  <a:cubicBezTo>
                    <a:pt x="986" y="5103"/>
                    <a:pt x="930" y="5114"/>
                    <a:pt x="865" y="5114"/>
                  </a:cubicBezTo>
                  <a:lnTo>
                    <a:pt x="723" y="5114"/>
                  </a:lnTo>
                  <a:cubicBezTo>
                    <a:pt x="624" y="5114"/>
                    <a:pt x="526" y="5114"/>
                    <a:pt x="427" y="5103"/>
                  </a:cubicBezTo>
                  <a:lnTo>
                    <a:pt x="427" y="5103"/>
                  </a:lnTo>
                  <a:cubicBezTo>
                    <a:pt x="536" y="5125"/>
                    <a:pt x="657" y="5135"/>
                    <a:pt x="767" y="5135"/>
                  </a:cubicBezTo>
                  <a:cubicBezTo>
                    <a:pt x="1007" y="5135"/>
                    <a:pt x="1248" y="5081"/>
                    <a:pt x="1467" y="4960"/>
                  </a:cubicBezTo>
                  <a:cubicBezTo>
                    <a:pt x="1741" y="4807"/>
                    <a:pt x="1938" y="4534"/>
                    <a:pt x="2047" y="4227"/>
                  </a:cubicBezTo>
                  <a:cubicBezTo>
                    <a:pt x="2069" y="4161"/>
                    <a:pt x="2091" y="4084"/>
                    <a:pt x="2102" y="4008"/>
                  </a:cubicBezTo>
                  <a:cubicBezTo>
                    <a:pt x="2135" y="3877"/>
                    <a:pt x="2146" y="3745"/>
                    <a:pt x="2146" y="3614"/>
                  </a:cubicBezTo>
                  <a:cubicBezTo>
                    <a:pt x="2146" y="3351"/>
                    <a:pt x="2102" y="3088"/>
                    <a:pt x="2047" y="2826"/>
                  </a:cubicBezTo>
                  <a:cubicBezTo>
                    <a:pt x="1981" y="2585"/>
                    <a:pt x="887" y="1"/>
                    <a:pt x="876" y="1"/>
                  </a:cubicBezTo>
                  <a:close/>
                </a:path>
              </a:pathLst>
            </a:custGeom>
            <a:solidFill>
              <a:srgbClr val="D673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6"/>
            <p:cNvSpPr/>
            <p:nvPr/>
          </p:nvSpPr>
          <p:spPr>
            <a:xfrm>
              <a:off x="5625265" y="2054726"/>
              <a:ext cx="488301" cy="651970"/>
            </a:xfrm>
            <a:custGeom>
              <a:avLst/>
              <a:gdLst/>
              <a:ahLst/>
              <a:cxnLst/>
              <a:rect l="l" t="t" r="r" b="b"/>
              <a:pathLst>
                <a:path w="16949" h="22630" extrusionOk="0">
                  <a:moveTo>
                    <a:pt x="1130" y="1"/>
                  </a:moveTo>
                  <a:cubicBezTo>
                    <a:pt x="1037" y="1"/>
                    <a:pt x="946" y="68"/>
                    <a:pt x="909" y="151"/>
                  </a:cubicBezTo>
                  <a:cubicBezTo>
                    <a:pt x="865" y="249"/>
                    <a:pt x="865" y="370"/>
                    <a:pt x="876" y="480"/>
                  </a:cubicBezTo>
                  <a:cubicBezTo>
                    <a:pt x="920" y="874"/>
                    <a:pt x="1040" y="1279"/>
                    <a:pt x="1139" y="1662"/>
                  </a:cubicBezTo>
                  <a:cubicBezTo>
                    <a:pt x="1249" y="2067"/>
                    <a:pt x="1369" y="2472"/>
                    <a:pt x="1511" y="2867"/>
                  </a:cubicBezTo>
                  <a:cubicBezTo>
                    <a:pt x="1631" y="3195"/>
                    <a:pt x="1763" y="3524"/>
                    <a:pt x="1905" y="3852"/>
                  </a:cubicBezTo>
                  <a:cubicBezTo>
                    <a:pt x="1949" y="3961"/>
                    <a:pt x="2343" y="4629"/>
                    <a:pt x="2278" y="4716"/>
                  </a:cubicBezTo>
                  <a:cubicBezTo>
                    <a:pt x="2267" y="4730"/>
                    <a:pt x="2254" y="4735"/>
                    <a:pt x="2240" y="4735"/>
                  </a:cubicBezTo>
                  <a:cubicBezTo>
                    <a:pt x="2195" y="4735"/>
                    <a:pt x="2138" y="4679"/>
                    <a:pt x="2113" y="4629"/>
                  </a:cubicBezTo>
                  <a:cubicBezTo>
                    <a:pt x="1577" y="3414"/>
                    <a:pt x="1150" y="2154"/>
                    <a:pt x="723" y="896"/>
                  </a:cubicBezTo>
                  <a:cubicBezTo>
                    <a:pt x="694" y="789"/>
                    <a:pt x="614" y="658"/>
                    <a:pt x="506" y="658"/>
                  </a:cubicBezTo>
                  <a:cubicBezTo>
                    <a:pt x="491" y="658"/>
                    <a:pt x="476" y="660"/>
                    <a:pt x="460" y="665"/>
                  </a:cubicBezTo>
                  <a:cubicBezTo>
                    <a:pt x="263" y="731"/>
                    <a:pt x="383" y="1169"/>
                    <a:pt x="416" y="1300"/>
                  </a:cubicBezTo>
                  <a:cubicBezTo>
                    <a:pt x="723" y="2582"/>
                    <a:pt x="1128" y="3830"/>
                    <a:pt x="1643" y="5045"/>
                  </a:cubicBezTo>
                  <a:cubicBezTo>
                    <a:pt x="1609" y="5067"/>
                    <a:pt x="1577" y="5100"/>
                    <a:pt x="1544" y="5122"/>
                  </a:cubicBezTo>
                  <a:cubicBezTo>
                    <a:pt x="1259" y="4695"/>
                    <a:pt x="1106" y="4224"/>
                    <a:pt x="920" y="3753"/>
                  </a:cubicBezTo>
                  <a:cubicBezTo>
                    <a:pt x="712" y="3227"/>
                    <a:pt x="536" y="2680"/>
                    <a:pt x="383" y="2133"/>
                  </a:cubicBezTo>
                  <a:cubicBezTo>
                    <a:pt x="351" y="2056"/>
                    <a:pt x="307" y="1957"/>
                    <a:pt x="219" y="1957"/>
                  </a:cubicBezTo>
                  <a:cubicBezTo>
                    <a:pt x="186" y="1957"/>
                    <a:pt x="164" y="1979"/>
                    <a:pt x="142" y="2001"/>
                  </a:cubicBezTo>
                  <a:cubicBezTo>
                    <a:pt x="0" y="2122"/>
                    <a:pt x="11" y="2341"/>
                    <a:pt x="44" y="2527"/>
                  </a:cubicBezTo>
                  <a:cubicBezTo>
                    <a:pt x="274" y="3906"/>
                    <a:pt x="745" y="5341"/>
                    <a:pt x="1631" y="6414"/>
                  </a:cubicBezTo>
                  <a:cubicBezTo>
                    <a:pt x="2179" y="7071"/>
                    <a:pt x="2770" y="7706"/>
                    <a:pt x="3471" y="8198"/>
                  </a:cubicBezTo>
                  <a:cubicBezTo>
                    <a:pt x="3964" y="8549"/>
                    <a:pt x="4511" y="8833"/>
                    <a:pt x="4960" y="9249"/>
                  </a:cubicBezTo>
                  <a:cubicBezTo>
                    <a:pt x="5168" y="9436"/>
                    <a:pt x="5321" y="9677"/>
                    <a:pt x="5475" y="9918"/>
                  </a:cubicBezTo>
                  <a:cubicBezTo>
                    <a:pt x="6526" y="11538"/>
                    <a:pt x="7467" y="13191"/>
                    <a:pt x="8453" y="14844"/>
                  </a:cubicBezTo>
                  <a:cubicBezTo>
                    <a:pt x="9329" y="16300"/>
                    <a:pt x="10248" y="17724"/>
                    <a:pt x="11256" y="19081"/>
                  </a:cubicBezTo>
                  <a:cubicBezTo>
                    <a:pt x="12098" y="20231"/>
                    <a:pt x="13127" y="21818"/>
                    <a:pt x="14496" y="22366"/>
                  </a:cubicBezTo>
                  <a:cubicBezTo>
                    <a:pt x="14873" y="22515"/>
                    <a:pt x="15418" y="22629"/>
                    <a:pt x="15879" y="22629"/>
                  </a:cubicBezTo>
                  <a:cubicBezTo>
                    <a:pt x="15994" y="22629"/>
                    <a:pt x="16104" y="22622"/>
                    <a:pt x="16204" y="22607"/>
                  </a:cubicBezTo>
                  <a:cubicBezTo>
                    <a:pt x="16872" y="22519"/>
                    <a:pt x="16949" y="21720"/>
                    <a:pt x="16883" y="21183"/>
                  </a:cubicBezTo>
                  <a:cubicBezTo>
                    <a:pt x="16708" y="19650"/>
                    <a:pt x="15723" y="18512"/>
                    <a:pt x="14759" y="17363"/>
                  </a:cubicBezTo>
                  <a:cubicBezTo>
                    <a:pt x="13051" y="15315"/>
                    <a:pt x="11256" y="13334"/>
                    <a:pt x="9383" y="11417"/>
                  </a:cubicBezTo>
                  <a:cubicBezTo>
                    <a:pt x="8518" y="10541"/>
                    <a:pt x="7631" y="9665"/>
                    <a:pt x="6854" y="8713"/>
                  </a:cubicBezTo>
                  <a:cubicBezTo>
                    <a:pt x="6767" y="8604"/>
                    <a:pt x="6668" y="8483"/>
                    <a:pt x="6624" y="8341"/>
                  </a:cubicBezTo>
                  <a:cubicBezTo>
                    <a:pt x="6570" y="8188"/>
                    <a:pt x="6580" y="8001"/>
                    <a:pt x="6580" y="7837"/>
                  </a:cubicBezTo>
                  <a:cubicBezTo>
                    <a:pt x="6613" y="6994"/>
                    <a:pt x="6548" y="6162"/>
                    <a:pt x="6383" y="5341"/>
                  </a:cubicBezTo>
                  <a:cubicBezTo>
                    <a:pt x="6252" y="4607"/>
                    <a:pt x="6175" y="3830"/>
                    <a:pt x="5935" y="3118"/>
                  </a:cubicBezTo>
                  <a:cubicBezTo>
                    <a:pt x="5770" y="2626"/>
                    <a:pt x="5441" y="2264"/>
                    <a:pt x="5365" y="1738"/>
                  </a:cubicBezTo>
                  <a:cubicBezTo>
                    <a:pt x="5037" y="1903"/>
                    <a:pt x="4938" y="2395"/>
                    <a:pt x="4993" y="2713"/>
                  </a:cubicBezTo>
                  <a:cubicBezTo>
                    <a:pt x="5025" y="2921"/>
                    <a:pt x="5102" y="3129"/>
                    <a:pt x="5146" y="3337"/>
                  </a:cubicBezTo>
                  <a:cubicBezTo>
                    <a:pt x="5266" y="3819"/>
                    <a:pt x="5244" y="4322"/>
                    <a:pt x="5102" y="4794"/>
                  </a:cubicBezTo>
                  <a:cubicBezTo>
                    <a:pt x="5081" y="4848"/>
                    <a:pt x="5047" y="4914"/>
                    <a:pt x="4993" y="4914"/>
                  </a:cubicBezTo>
                  <a:cubicBezTo>
                    <a:pt x="4971" y="4914"/>
                    <a:pt x="4949" y="4903"/>
                    <a:pt x="4927" y="4892"/>
                  </a:cubicBezTo>
                  <a:cubicBezTo>
                    <a:pt x="3438" y="3950"/>
                    <a:pt x="2957" y="2176"/>
                    <a:pt x="2288" y="655"/>
                  </a:cubicBezTo>
                  <a:cubicBezTo>
                    <a:pt x="2256" y="567"/>
                    <a:pt x="2212" y="468"/>
                    <a:pt x="2135" y="414"/>
                  </a:cubicBezTo>
                  <a:cubicBezTo>
                    <a:pt x="2085" y="371"/>
                    <a:pt x="2022" y="342"/>
                    <a:pt x="1960" y="342"/>
                  </a:cubicBezTo>
                  <a:cubicBezTo>
                    <a:pt x="1926" y="342"/>
                    <a:pt x="1892" y="351"/>
                    <a:pt x="1862" y="370"/>
                  </a:cubicBezTo>
                  <a:cubicBezTo>
                    <a:pt x="1752" y="436"/>
                    <a:pt x="1763" y="611"/>
                    <a:pt x="1796" y="753"/>
                  </a:cubicBezTo>
                  <a:cubicBezTo>
                    <a:pt x="1884" y="1180"/>
                    <a:pt x="1982" y="1618"/>
                    <a:pt x="2124" y="2034"/>
                  </a:cubicBezTo>
                  <a:cubicBezTo>
                    <a:pt x="2266" y="2439"/>
                    <a:pt x="2420" y="2833"/>
                    <a:pt x="2595" y="3217"/>
                  </a:cubicBezTo>
                  <a:cubicBezTo>
                    <a:pt x="2650" y="3348"/>
                    <a:pt x="3219" y="4246"/>
                    <a:pt x="3022" y="4300"/>
                  </a:cubicBezTo>
                  <a:cubicBezTo>
                    <a:pt x="3018" y="4301"/>
                    <a:pt x="3014" y="4302"/>
                    <a:pt x="3009" y="4302"/>
                  </a:cubicBezTo>
                  <a:cubicBezTo>
                    <a:pt x="2959" y="4302"/>
                    <a:pt x="2910" y="4242"/>
                    <a:pt x="2879" y="4191"/>
                  </a:cubicBezTo>
                  <a:cubicBezTo>
                    <a:pt x="2759" y="3961"/>
                    <a:pt x="2617" y="3721"/>
                    <a:pt x="2497" y="3490"/>
                  </a:cubicBezTo>
                  <a:cubicBezTo>
                    <a:pt x="2332" y="3151"/>
                    <a:pt x="2179" y="2811"/>
                    <a:pt x="2037" y="2461"/>
                  </a:cubicBezTo>
                  <a:cubicBezTo>
                    <a:pt x="1763" y="1760"/>
                    <a:pt x="1544" y="1049"/>
                    <a:pt x="1380" y="315"/>
                  </a:cubicBezTo>
                  <a:cubicBezTo>
                    <a:pt x="1358" y="195"/>
                    <a:pt x="1303" y="42"/>
                    <a:pt x="1183" y="9"/>
                  </a:cubicBezTo>
                  <a:cubicBezTo>
                    <a:pt x="1165" y="3"/>
                    <a:pt x="1148" y="1"/>
                    <a:pt x="1130" y="1"/>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6"/>
            <p:cNvSpPr/>
            <p:nvPr/>
          </p:nvSpPr>
          <p:spPr>
            <a:xfrm>
              <a:off x="5771303" y="2109840"/>
              <a:ext cx="4437" cy="59666"/>
            </a:xfrm>
            <a:custGeom>
              <a:avLst/>
              <a:gdLst/>
              <a:ahLst/>
              <a:cxnLst/>
              <a:rect l="l" t="t" r="r" b="b"/>
              <a:pathLst>
                <a:path w="154" h="2071" extrusionOk="0">
                  <a:moveTo>
                    <a:pt x="0" y="1"/>
                  </a:moveTo>
                  <a:lnTo>
                    <a:pt x="0" y="154"/>
                  </a:lnTo>
                  <a:lnTo>
                    <a:pt x="33" y="88"/>
                  </a:lnTo>
                  <a:cubicBezTo>
                    <a:pt x="22" y="56"/>
                    <a:pt x="12" y="34"/>
                    <a:pt x="0" y="1"/>
                  </a:cubicBezTo>
                  <a:close/>
                  <a:moveTo>
                    <a:pt x="153" y="1939"/>
                  </a:moveTo>
                  <a:lnTo>
                    <a:pt x="132" y="1961"/>
                  </a:lnTo>
                  <a:cubicBezTo>
                    <a:pt x="110" y="1983"/>
                    <a:pt x="88" y="1993"/>
                    <a:pt x="66" y="2005"/>
                  </a:cubicBezTo>
                  <a:lnTo>
                    <a:pt x="66" y="2048"/>
                  </a:lnTo>
                  <a:cubicBezTo>
                    <a:pt x="99" y="2048"/>
                    <a:pt x="121" y="2059"/>
                    <a:pt x="153" y="2070"/>
                  </a:cubicBezTo>
                  <a:lnTo>
                    <a:pt x="153" y="1939"/>
                  </a:lnTo>
                  <a:close/>
                </a:path>
              </a:pathLst>
            </a:custGeom>
            <a:solidFill>
              <a:srgbClr val="68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6"/>
            <p:cNvSpPr/>
            <p:nvPr/>
          </p:nvSpPr>
          <p:spPr>
            <a:xfrm>
              <a:off x="5772541" y="2146429"/>
              <a:ext cx="3198" cy="21175"/>
            </a:xfrm>
            <a:custGeom>
              <a:avLst/>
              <a:gdLst/>
              <a:ahLst/>
              <a:cxnLst/>
              <a:rect l="l" t="t" r="r" b="b"/>
              <a:pathLst>
                <a:path w="111" h="735" extrusionOk="0">
                  <a:moveTo>
                    <a:pt x="1" y="1"/>
                  </a:moveTo>
                  <a:cubicBezTo>
                    <a:pt x="1" y="253"/>
                    <a:pt x="12" y="494"/>
                    <a:pt x="23" y="735"/>
                  </a:cubicBezTo>
                  <a:cubicBezTo>
                    <a:pt x="45" y="723"/>
                    <a:pt x="67" y="713"/>
                    <a:pt x="89" y="691"/>
                  </a:cubicBezTo>
                  <a:lnTo>
                    <a:pt x="110" y="669"/>
                  </a:lnTo>
                  <a:cubicBezTo>
                    <a:pt x="100" y="494"/>
                    <a:pt x="78" y="319"/>
                    <a:pt x="34" y="154"/>
                  </a:cubicBezTo>
                  <a:cubicBezTo>
                    <a:pt x="23" y="100"/>
                    <a:pt x="12" y="56"/>
                    <a:pt x="1" y="1"/>
                  </a:cubicBezTo>
                  <a:close/>
                </a:path>
              </a:pathLst>
            </a:custGeom>
            <a:solidFill>
              <a:srgbClr val="DFB8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6"/>
            <p:cNvSpPr/>
            <p:nvPr/>
          </p:nvSpPr>
          <p:spPr>
            <a:xfrm>
              <a:off x="5773175" y="2168843"/>
              <a:ext cx="2564" cy="18323"/>
            </a:xfrm>
            <a:custGeom>
              <a:avLst/>
              <a:gdLst/>
              <a:ahLst/>
              <a:cxnLst/>
              <a:rect l="l" t="t" r="r" b="b"/>
              <a:pathLst>
                <a:path w="89" h="636" extrusionOk="0">
                  <a:moveTo>
                    <a:pt x="1" y="0"/>
                  </a:moveTo>
                  <a:cubicBezTo>
                    <a:pt x="12" y="208"/>
                    <a:pt x="12" y="427"/>
                    <a:pt x="23" y="635"/>
                  </a:cubicBezTo>
                  <a:cubicBezTo>
                    <a:pt x="67" y="438"/>
                    <a:pt x="88" y="230"/>
                    <a:pt x="88" y="22"/>
                  </a:cubicBezTo>
                  <a:cubicBezTo>
                    <a:pt x="56" y="11"/>
                    <a:pt x="34" y="0"/>
                    <a:pt x="1" y="0"/>
                  </a:cubicBezTo>
                  <a:close/>
                </a:path>
              </a:pathLst>
            </a:custGeom>
            <a:solidFill>
              <a:srgbClr val="F6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6"/>
            <p:cNvSpPr/>
            <p:nvPr/>
          </p:nvSpPr>
          <p:spPr>
            <a:xfrm>
              <a:off x="5670986" y="2167892"/>
              <a:ext cx="42639" cy="33448"/>
            </a:xfrm>
            <a:custGeom>
              <a:avLst/>
              <a:gdLst/>
              <a:ahLst/>
              <a:cxnLst/>
              <a:rect l="l" t="t" r="r" b="b"/>
              <a:pathLst>
                <a:path w="1480" h="1161" extrusionOk="0">
                  <a:moveTo>
                    <a:pt x="1380" y="0"/>
                  </a:moveTo>
                  <a:lnTo>
                    <a:pt x="1380" y="0"/>
                  </a:lnTo>
                  <a:cubicBezTo>
                    <a:pt x="1413" y="121"/>
                    <a:pt x="1435" y="241"/>
                    <a:pt x="1457" y="362"/>
                  </a:cubicBezTo>
                  <a:cubicBezTo>
                    <a:pt x="1468" y="351"/>
                    <a:pt x="1479" y="329"/>
                    <a:pt x="1479" y="296"/>
                  </a:cubicBezTo>
                  <a:cubicBezTo>
                    <a:pt x="1479" y="231"/>
                    <a:pt x="1435" y="121"/>
                    <a:pt x="1380" y="0"/>
                  </a:cubicBezTo>
                  <a:close/>
                  <a:moveTo>
                    <a:pt x="647" y="581"/>
                  </a:moveTo>
                  <a:lnTo>
                    <a:pt x="647" y="581"/>
                  </a:lnTo>
                  <a:cubicBezTo>
                    <a:pt x="657" y="657"/>
                    <a:pt x="669" y="734"/>
                    <a:pt x="669" y="810"/>
                  </a:cubicBezTo>
                  <a:cubicBezTo>
                    <a:pt x="669" y="800"/>
                    <a:pt x="679" y="800"/>
                    <a:pt x="691" y="788"/>
                  </a:cubicBezTo>
                  <a:lnTo>
                    <a:pt x="691" y="756"/>
                  </a:lnTo>
                  <a:cubicBezTo>
                    <a:pt x="691" y="723"/>
                    <a:pt x="669" y="657"/>
                    <a:pt x="647" y="581"/>
                  </a:cubicBezTo>
                  <a:close/>
                  <a:moveTo>
                    <a:pt x="12" y="1029"/>
                  </a:moveTo>
                  <a:cubicBezTo>
                    <a:pt x="12" y="1073"/>
                    <a:pt x="12" y="1117"/>
                    <a:pt x="1" y="1161"/>
                  </a:cubicBezTo>
                  <a:cubicBezTo>
                    <a:pt x="22" y="1150"/>
                    <a:pt x="34" y="1128"/>
                    <a:pt x="56" y="1117"/>
                  </a:cubicBezTo>
                  <a:cubicBezTo>
                    <a:pt x="44" y="1085"/>
                    <a:pt x="34" y="1063"/>
                    <a:pt x="12" y="1029"/>
                  </a:cubicBezTo>
                  <a:close/>
                </a:path>
              </a:pathLst>
            </a:custGeom>
            <a:solidFill>
              <a:srgbClr val="68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6"/>
            <p:cNvSpPr/>
            <p:nvPr/>
          </p:nvSpPr>
          <p:spPr>
            <a:xfrm>
              <a:off x="6100601" y="2665009"/>
              <a:ext cx="11956" cy="38202"/>
            </a:xfrm>
            <a:custGeom>
              <a:avLst/>
              <a:gdLst/>
              <a:ahLst/>
              <a:cxnLst/>
              <a:rect l="l" t="t" r="r" b="b"/>
              <a:pathLst>
                <a:path w="415" h="1326" extrusionOk="0">
                  <a:moveTo>
                    <a:pt x="384" y="0"/>
                  </a:moveTo>
                  <a:cubicBezTo>
                    <a:pt x="388" y="39"/>
                    <a:pt x="392" y="78"/>
                    <a:pt x="394" y="117"/>
                  </a:cubicBezTo>
                  <a:lnTo>
                    <a:pt x="394" y="117"/>
                  </a:lnTo>
                  <a:cubicBezTo>
                    <a:pt x="392" y="77"/>
                    <a:pt x="388" y="38"/>
                    <a:pt x="384" y="0"/>
                  </a:cubicBezTo>
                  <a:close/>
                  <a:moveTo>
                    <a:pt x="394" y="117"/>
                  </a:moveTo>
                  <a:cubicBezTo>
                    <a:pt x="412" y="390"/>
                    <a:pt x="391" y="706"/>
                    <a:pt x="285" y="964"/>
                  </a:cubicBezTo>
                  <a:cubicBezTo>
                    <a:pt x="401" y="704"/>
                    <a:pt x="415" y="402"/>
                    <a:pt x="394" y="117"/>
                  </a:cubicBezTo>
                  <a:close/>
                  <a:moveTo>
                    <a:pt x="110" y="1238"/>
                  </a:moveTo>
                  <a:lnTo>
                    <a:pt x="110" y="1238"/>
                  </a:lnTo>
                  <a:cubicBezTo>
                    <a:pt x="78" y="1260"/>
                    <a:pt x="44" y="1292"/>
                    <a:pt x="12" y="1314"/>
                  </a:cubicBezTo>
                  <a:cubicBezTo>
                    <a:pt x="12" y="1314"/>
                    <a:pt x="12" y="1316"/>
                    <a:pt x="11" y="1317"/>
                  </a:cubicBezTo>
                  <a:lnTo>
                    <a:pt x="11" y="1317"/>
                  </a:lnTo>
                  <a:cubicBezTo>
                    <a:pt x="50" y="1288"/>
                    <a:pt x="80" y="1268"/>
                    <a:pt x="110" y="1238"/>
                  </a:cubicBezTo>
                  <a:close/>
                  <a:moveTo>
                    <a:pt x="11" y="1317"/>
                  </a:moveTo>
                  <a:lnTo>
                    <a:pt x="11" y="1317"/>
                  </a:lnTo>
                  <a:cubicBezTo>
                    <a:pt x="8" y="1320"/>
                    <a:pt x="4" y="1323"/>
                    <a:pt x="1" y="1326"/>
                  </a:cubicBezTo>
                  <a:cubicBezTo>
                    <a:pt x="8" y="1326"/>
                    <a:pt x="11" y="1321"/>
                    <a:pt x="11" y="1317"/>
                  </a:cubicBezTo>
                  <a:close/>
                </a:path>
              </a:pathLst>
            </a:custGeom>
            <a:solidFill>
              <a:srgbClr val="CF6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6"/>
            <p:cNvSpPr/>
            <p:nvPr/>
          </p:nvSpPr>
          <p:spPr>
            <a:xfrm>
              <a:off x="5629039" y="2054669"/>
              <a:ext cx="483576" cy="651999"/>
            </a:xfrm>
            <a:custGeom>
              <a:avLst/>
              <a:gdLst/>
              <a:ahLst/>
              <a:cxnLst/>
              <a:rect l="l" t="t" r="r" b="b"/>
              <a:pathLst>
                <a:path w="16785" h="22631" extrusionOk="0">
                  <a:moveTo>
                    <a:pt x="4938" y="2069"/>
                  </a:moveTo>
                  <a:cubicBezTo>
                    <a:pt x="4872" y="2222"/>
                    <a:pt x="4840" y="2387"/>
                    <a:pt x="4840" y="2551"/>
                  </a:cubicBezTo>
                  <a:cubicBezTo>
                    <a:pt x="4840" y="2606"/>
                    <a:pt x="4851" y="2660"/>
                    <a:pt x="4862" y="2715"/>
                  </a:cubicBezTo>
                  <a:cubicBezTo>
                    <a:pt x="4884" y="2879"/>
                    <a:pt x="4928" y="3032"/>
                    <a:pt x="4982" y="3186"/>
                  </a:cubicBezTo>
                  <a:cubicBezTo>
                    <a:pt x="4960" y="2813"/>
                    <a:pt x="4950" y="2441"/>
                    <a:pt x="4938" y="2069"/>
                  </a:cubicBezTo>
                  <a:close/>
                  <a:moveTo>
                    <a:pt x="5015" y="3339"/>
                  </a:moveTo>
                  <a:cubicBezTo>
                    <a:pt x="5070" y="3547"/>
                    <a:pt x="5091" y="3766"/>
                    <a:pt x="5091" y="3985"/>
                  </a:cubicBezTo>
                  <a:lnTo>
                    <a:pt x="5091" y="3854"/>
                  </a:lnTo>
                  <a:cubicBezTo>
                    <a:pt x="5081" y="3679"/>
                    <a:pt x="5059" y="3504"/>
                    <a:pt x="5015" y="3339"/>
                  </a:cubicBezTo>
                  <a:close/>
                  <a:moveTo>
                    <a:pt x="997" y="0"/>
                  </a:moveTo>
                  <a:cubicBezTo>
                    <a:pt x="909" y="0"/>
                    <a:pt x="821" y="66"/>
                    <a:pt x="778" y="153"/>
                  </a:cubicBezTo>
                  <a:cubicBezTo>
                    <a:pt x="745" y="219"/>
                    <a:pt x="734" y="285"/>
                    <a:pt x="734" y="361"/>
                  </a:cubicBezTo>
                  <a:cubicBezTo>
                    <a:pt x="734" y="405"/>
                    <a:pt x="745" y="448"/>
                    <a:pt x="745" y="482"/>
                  </a:cubicBezTo>
                  <a:cubicBezTo>
                    <a:pt x="789" y="876"/>
                    <a:pt x="909" y="1281"/>
                    <a:pt x="1008" y="1664"/>
                  </a:cubicBezTo>
                  <a:cubicBezTo>
                    <a:pt x="1118" y="2069"/>
                    <a:pt x="1238" y="2474"/>
                    <a:pt x="1380" y="2869"/>
                  </a:cubicBezTo>
                  <a:cubicBezTo>
                    <a:pt x="1500" y="3197"/>
                    <a:pt x="1632" y="3526"/>
                    <a:pt x="1774" y="3854"/>
                  </a:cubicBezTo>
                  <a:cubicBezTo>
                    <a:pt x="1807" y="3930"/>
                    <a:pt x="2004" y="4270"/>
                    <a:pt x="2103" y="4511"/>
                  </a:cubicBezTo>
                  <a:cubicBezTo>
                    <a:pt x="2081" y="4445"/>
                    <a:pt x="2059" y="4390"/>
                    <a:pt x="2037" y="4346"/>
                  </a:cubicBezTo>
                  <a:cubicBezTo>
                    <a:pt x="1380" y="3066"/>
                    <a:pt x="975" y="1653"/>
                    <a:pt x="855" y="219"/>
                  </a:cubicBezTo>
                  <a:lnTo>
                    <a:pt x="855" y="219"/>
                  </a:lnTo>
                  <a:cubicBezTo>
                    <a:pt x="1259" y="1324"/>
                    <a:pt x="1665" y="2419"/>
                    <a:pt x="2070" y="3514"/>
                  </a:cubicBezTo>
                  <a:cubicBezTo>
                    <a:pt x="2234" y="3930"/>
                    <a:pt x="2475" y="4423"/>
                    <a:pt x="2924" y="4445"/>
                  </a:cubicBezTo>
                  <a:cubicBezTo>
                    <a:pt x="2924" y="4390"/>
                    <a:pt x="2913" y="4346"/>
                    <a:pt x="2913" y="4292"/>
                  </a:cubicBezTo>
                  <a:cubicBezTo>
                    <a:pt x="2902" y="4292"/>
                    <a:pt x="2902" y="4302"/>
                    <a:pt x="2891" y="4302"/>
                  </a:cubicBezTo>
                  <a:lnTo>
                    <a:pt x="2869" y="4302"/>
                  </a:lnTo>
                  <a:cubicBezTo>
                    <a:pt x="2826" y="4302"/>
                    <a:pt x="2782" y="4248"/>
                    <a:pt x="2748" y="4193"/>
                  </a:cubicBezTo>
                  <a:cubicBezTo>
                    <a:pt x="2628" y="3963"/>
                    <a:pt x="2486" y="3723"/>
                    <a:pt x="2366" y="3492"/>
                  </a:cubicBezTo>
                  <a:cubicBezTo>
                    <a:pt x="2278" y="3307"/>
                    <a:pt x="2191" y="3131"/>
                    <a:pt x="2113" y="2945"/>
                  </a:cubicBezTo>
                  <a:cubicBezTo>
                    <a:pt x="2037" y="2792"/>
                    <a:pt x="1972" y="2628"/>
                    <a:pt x="1906" y="2463"/>
                  </a:cubicBezTo>
                  <a:cubicBezTo>
                    <a:pt x="1632" y="1762"/>
                    <a:pt x="1413" y="1051"/>
                    <a:pt x="1249" y="317"/>
                  </a:cubicBezTo>
                  <a:cubicBezTo>
                    <a:pt x="1227" y="197"/>
                    <a:pt x="1172" y="44"/>
                    <a:pt x="1052" y="11"/>
                  </a:cubicBezTo>
                  <a:cubicBezTo>
                    <a:pt x="1040" y="0"/>
                    <a:pt x="1019" y="0"/>
                    <a:pt x="997" y="0"/>
                  </a:cubicBezTo>
                  <a:close/>
                  <a:moveTo>
                    <a:pt x="373" y="657"/>
                  </a:moveTo>
                  <a:cubicBezTo>
                    <a:pt x="362" y="657"/>
                    <a:pt x="351" y="657"/>
                    <a:pt x="329" y="667"/>
                  </a:cubicBezTo>
                  <a:cubicBezTo>
                    <a:pt x="252" y="701"/>
                    <a:pt x="220" y="799"/>
                    <a:pt x="220" y="908"/>
                  </a:cubicBezTo>
                  <a:cubicBezTo>
                    <a:pt x="220" y="1051"/>
                    <a:pt x="264" y="1226"/>
                    <a:pt x="285" y="1302"/>
                  </a:cubicBezTo>
                  <a:cubicBezTo>
                    <a:pt x="581" y="2551"/>
                    <a:pt x="975" y="3777"/>
                    <a:pt x="1468" y="4959"/>
                  </a:cubicBezTo>
                  <a:cubicBezTo>
                    <a:pt x="1468" y="4708"/>
                    <a:pt x="1358" y="4423"/>
                    <a:pt x="1249" y="4193"/>
                  </a:cubicBezTo>
                  <a:cubicBezTo>
                    <a:pt x="723" y="3120"/>
                    <a:pt x="405" y="1959"/>
                    <a:pt x="296" y="777"/>
                  </a:cubicBezTo>
                  <a:lnTo>
                    <a:pt x="296" y="777"/>
                  </a:lnTo>
                  <a:cubicBezTo>
                    <a:pt x="756" y="2069"/>
                    <a:pt x="1205" y="3361"/>
                    <a:pt x="1665" y="4653"/>
                  </a:cubicBezTo>
                  <a:cubicBezTo>
                    <a:pt x="1709" y="4784"/>
                    <a:pt x="1796" y="4937"/>
                    <a:pt x="1938" y="4949"/>
                  </a:cubicBezTo>
                  <a:cubicBezTo>
                    <a:pt x="2059" y="4949"/>
                    <a:pt x="2113" y="4850"/>
                    <a:pt x="2125" y="4740"/>
                  </a:cubicBezTo>
                  <a:lnTo>
                    <a:pt x="2103" y="4740"/>
                  </a:lnTo>
                  <a:cubicBezTo>
                    <a:pt x="2059" y="4740"/>
                    <a:pt x="2004" y="4686"/>
                    <a:pt x="1982" y="4631"/>
                  </a:cubicBezTo>
                  <a:cubicBezTo>
                    <a:pt x="1731" y="4073"/>
                    <a:pt x="1500" y="3492"/>
                    <a:pt x="1293" y="2912"/>
                  </a:cubicBezTo>
                  <a:cubicBezTo>
                    <a:pt x="1052" y="2255"/>
                    <a:pt x="821" y="1577"/>
                    <a:pt x="592" y="898"/>
                  </a:cubicBezTo>
                  <a:cubicBezTo>
                    <a:pt x="559" y="788"/>
                    <a:pt x="483" y="657"/>
                    <a:pt x="373" y="657"/>
                  </a:cubicBezTo>
                  <a:close/>
                  <a:moveTo>
                    <a:pt x="1829" y="339"/>
                  </a:moveTo>
                  <a:cubicBezTo>
                    <a:pt x="1796" y="339"/>
                    <a:pt x="1763" y="350"/>
                    <a:pt x="1731" y="372"/>
                  </a:cubicBezTo>
                  <a:cubicBezTo>
                    <a:pt x="1665" y="416"/>
                    <a:pt x="1643" y="492"/>
                    <a:pt x="1643" y="580"/>
                  </a:cubicBezTo>
                  <a:cubicBezTo>
                    <a:pt x="1643" y="635"/>
                    <a:pt x="1654" y="701"/>
                    <a:pt x="1665" y="755"/>
                  </a:cubicBezTo>
                  <a:cubicBezTo>
                    <a:pt x="1753" y="1182"/>
                    <a:pt x="1851" y="1620"/>
                    <a:pt x="1993" y="2036"/>
                  </a:cubicBezTo>
                  <a:cubicBezTo>
                    <a:pt x="2135" y="2441"/>
                    <a:pt x="2289" y="2835"/>
                    <a:pt x="2464" y="3219"/>
                  </a:cubicBezTo>
                  <a:cubicBezTo>
                    <a:pt x="2497" y="3295"/>
                    <a:pt x="2716" y="3657"/>
                    <a:pt x="2836" y="3930"/>
                  </a:cubicBezTo>
                  <a:cubicBezTo>
                    <a:pt x="2551" y="2803"/>
                    <a:pt x="1709" y="1784"/>
                    <a:pt x="1774" y="613"/>
                  </a:cubicBezTo>
                  <a:lnTo>
                    <a:pt x="1774" y="613"/>
                  </a:lnTo>
                  <a:cubicBezTo>
                    <a:pt x="2376" y="1796"/>
                    <a:pt x="2979" y="2989"/>
                    <a:pt x="3581" y="4171"/>
                  </a:cubicBezTo>
                  <a:cubicBezTo>
                    <a:pt x="3833" y="4664"/>
                    <a:pt x="4161" y="5212"/>
                    <a:pt x="4709" y="5288"/>
                  </a:cubicBezTo>
                  <a:cubicBezTo>
                    <a:pt x="4731" y="5299"/>
                    <a:pt x="4752" y="5299"/>
                    <a:pt x="4785" y="5299"/>
                  </a:cubicBezTo>
                  <a:cubicBezTo>
                    <a:pt x="4862" y="5299"/>
                    <a:pt x="4950" y="5277"/>
                    <a:pt x="4993" y="5212"/>
                  </a:cubicBezTo>
                  <a:cubicBezTo>
                    <a:pt x="5037" y="5146"/>
                    <a:pt x="5037" y="5069"/>
                    <a:pt x="5037" y="4993"/>
                  </a:cubicBezTo>
                  <a:cubicBezTo>
                    <a:pt x="5037" y="4861"/>
                    <a:pt x="5026" y="4730"/>
                    <a:pt x="5026" y="4598"/>
                  </a:cubicBezTo>
                  <a:cubicBezTo>
                    <a:pt x="5004" y="4664"/>
                    <a:pt x="4993" y="4730"/>
                    <a:pt x="4971" y="4796"/>
                  </a:cubicBezTo>
                  <a:cubicBezTo>
                    <a:pt x="4950" y="4850"/>
                    <a:pt x="4916" y="4916"/>
                    <a:pt x="4862" y="4916"/>
                  </a:cubicBezTo>
                  <a:cubicBezTo>
                    <a:pt x="4840" y="4916"/>
                    <a:pt x="4818" y="4905"/>
                    <a:pt x="4796" y="4894"/>
                  </a:cubicBezTo>
                  <a:cubicBezTo>
                    <a:pt x="4610" y="4774"/>
                    <a:pt x="4435" y="4631"/>
                    <a:pt x="4271" y="4489"/>
                  </a:cubicBezTo>
                  <a:cubicBezTo>
                    <a:pt x="4106" y="4336"/>
                    <a:pt x="3953" y="4171"/>
                    <a:pt x="3811" y="4007"/>
                  </a:cubicBezTo>
                  <a:cubicBezTo>
                    <a:pt x="3526" y="3635"/>
                    <a:pt x="3285" y="3229"/>
                    <a:pt x="3077" y="2803"/>
                  </a:cubicBezTo>
                  <a:cubicBezTo>
                    <a:pt x="2924" y="2496"/>
                    <a:pt x="2792" y="2178"/>
                    <a:pt x="2661" y="1872"/>
                  </a:cubicBezTo>
                  <a:lnTo>
                    <a:pt x="2595" y="1708"/>
                  </a:lnTo>
                  <a:cubicBezTo>
                    <a:pt x="2453" y="1358"/>
                    <a:pt x="2311" y="996"/>
                    <a:pt x="2157" y="657"/>
                  </a:cubicBezTo>
                  <a:cubicBezTo>
                    <a:pt x="2125" y="569"/>
                    <a:pt x="2081" y="470"/>
                    <a:pt x="2004" y="416"/>
                  </a:cubicBezTo>
                  <a:cubicBezTo>
                    <a:pt x="1960" y="372"/>
                    <a:pt x="1894" y="339"/>
                    <a:pt x="1829" y="339"/>
                  </a:cubicBezTo>
                  <a:close/>
                  <a:moveTo>
                    <a:pt x="121" y="1971"/>
                  </a:moveTo>
                  <a:cubicBezTo>
                    <a:pt x="99" y="1971"/>
                    <a:pt x="77" y="1981"/>
                    <a:pt x="55" y="2015"/>
                  </a:cubicBezTo>
                  <a:cubicBezTo>
                    <a:pt x="1" y="2091"/>
                    <a:pt x="110" y="2419"/>
                    <a:pt x="132" y="2507"/>
                  </a:cubicBezTo>
                  <a:cubicBezTo>
                    <a:pt x="198" y="2847"/>
                    <a:pt x="285" y="3186"/>
                    <a:pt x="395" y="3514"/>
                  </a:cubicBezTo>
                  <a:cubicBezTo>
                    <a:pt x="624" y="4161"/>
                    <a:pt x="920" y="4796"/>
                    <a:pt x="1303" y="5375"/>
                  </a:cubicBezTo>
                  <a:cubicBezTo>
                    <a:pt x="1391" y="5299"/>
                    <a:pt x="1435" y="5200"/>
                    <a:pt x="1457" y="5091"/>
                  </a:cubicBezTo>
                  <a:lnTo>
                    <a:pt x="1457" y="5091"/>
                  </a:lnTo>
                  <a:cubicBezTo>
                    <a:pt x="1446" y="5102"/>
                    <a:pt x="1435" y="5113"/>
                    <a:pt x="1413" y="5124"/>
                  </a:cubicBezTo>
                  <a:cubicBezTo>
                    <a:pt x="1128" y="4697"/>
                    <a:pt x="975" y="4226"/>
                    <a:pt x="789" y="3755"/>
                  </a:cubicBezTo>
                  <a:cubicBezTo>
                    <a:pt x="581" y="3229"/>
                    <a:pt x="405" y="2682"/>
                    <a:pt x="252" y="2135"/>
                  </a:cubicBezTo>
                  <a:cubicBezTo>
                    <a:pt x="230" y="2080"/>
                    <a:pt x="176" y="1971"/>
                    <a:pt x="121" y="1971"/>
                  </a:cubicBezTo>
                  <a:close/>
                  <a:moveTo>
                    <a:pt x="5234" y="1740"/>
                  </a:moveTo>
                  <a:cubicBezTo>
                    <a:pt x="5125" y="1796"/>
                    <a:pt x="5037" y="1894"/>
                    <a:pt x="4971" y="2003"/>
                  </a:cubicBezTo>
                  <a:cubicBezTo>
                    <a:pt x="5770" y="3799"/>
                    <a:pt x="6011" y="5847"/>
                    <a:pt x="5661" y="7774"/>
                  </a:cubicBezTo>
                  <a:cubicBezTo>
                    <a:pt x="5617" y="7981"/>
                    <a:pt x="5573" y="8190"/>
                    <a:pt x="5617" y="8387"/>
                  </a:cubicBezTo>
                  <a:cubicBezTo>
                    <a:pt x="5661" y="8572"/>
                    <a:pt x="5770" y="8726"/>
                    <a:pt x="5891" y="8879"/>
                  </a:cubicBezTo>
                  <a:cubicBezTo>
                    <a:pt x="6986" y="10401"/>
                    <a:pt x="8300" y="11825"/>
                    <a:pt x="9482" y="13292"/>
                  </a:cubicBezTo>
                  <a:cubicBezTo>
                    <a:pt x="10719" y="14825"/>
                    <a:pt x="11967" y="16357"/>
                    <a:pt x="13205" y="17890"/>
                  </a:cubicBezTo>
                  <a:cubicBezTo>
                    <a:pt x="14266" y="19204"/>
                    <a:pt x="15339" y="20540"/>
                    <a:pt x="15898" y="22116"/>
                  </a:cubicBezTo>
                  <a:cubicBezTo>
                    <a:pt x="15952" y="22280"/>
                    <a:pt x="16008" y="22477"/>
                    <a:pt x="15909" y="22631"/>
                  </a:cubicBezTo>
                  <a:cubicBezTo>
                    <a:pt x="15964" y="22587"/>
                    <a:pt x="16281" y="22565"/>
                    <a:pt x="16369" y="22511"/>
                  </a:cubicBezTo>
                  <a:cubicBezTo>
                    <a:pt x="16412" y="22477"/>
                    <a:pt x="16446" y="22455"/>
                    <a:pt x="16478" y="22423"/>
                  </a:cubicBezTo>
                  <a:cubicBezTo>
                    <a:pt x="16555" y="22335"/>
                    <a:pt x="16609" y="22248"/>
                    <a:pt x="16653" y="22149"/>
                  </a:cubicBezTo>
                  <a:cubicBezTo>
                    <a:pt x="16774" y="21854"/>
                    <a:pt x="16785" y="21481"/>
                    <a:pt x="16752" y="21185"/>
                  </a:cubicBezTo>
                  <a:cubicBezTo>
                    <a:pt x="16599" y="19871"/>
                    <a:pt x="15854" y="18854"/>
                    <a:pt x="15044" y="17868"/>
                  </a:cubicBezTo>
                  <a:cubicBezTo>
                    <a:pt x="14913" y="17704"/>
                    <a:pt x="14770" y="17540"/>
                    <a:pt x="14628" y="17365"/>
                  </a:cubicBezTo>
                  <a:cubicBezTo>
                    <a:pt x="13643" y="16182"/>
                    <a:pt x="12624" y="15022"/>
                    <a:pt x="11584" y="13883"/>
                  </a:cubicBezTo>
                  <a:cubicBezTo>
                    <a:pt x="11573" y="13883"/>
                    <a:pt x="11573" y="13872"/>
                    <a:pt x="11563" y="13872"/>
                  </a:cubicBezTo>
                  <a:cubicBezTo>
                    <a:pt x="10807" y="13039"/>
                    <a:pt x="10030" y="12229"/>
                    <a:pt x="9252" y="11419"/>
                  </a:cubicBezTo>
                  <a:cubicBezTo>
                    <a:pt x="8387" y="10543"/>
                    <a:pt x="7500" y="9667"/>
                    <a:pt x="6723" y="8715"/>
                  </a:cubicBezTo>
                  <a:lnTo>
                    <a:pt x="6624" y="8584"/>
                  </a:lnTo>
                  <a:cubicBezTo>
                    <a:pt x="6602" y="8562"/>
                    <a:pt x="6592" y="8540"/>
                    <a:pt x="6580" y="8518"/>
                  </a:cubicBezTo>
                  <a:cubicBezTo>
                    <a:pt x="6548" y="8463"/>
                    <a:pt x="6515" y="8409"/>
                    <a:pt x="6493" y="8343"/>
                  </a:cubicBezTo>
                  <a:cubicBezTo>
                    <a:pt x="6460" y="8233"/>
                    <a:pt x="6449" y="8124"/>
                    <a:pt x="6449" y="8014"/>
                  </a:cubicBezTo>
                  <a:lnTo>
                    <a:pt x="6449" y="7839"/>
                  </a:lnTo>
                  <a:cubicBezTo>
                    <a:pt x="6460" y="7718"/>
                    <a:pt x="6460" y="7598"/>
                    <a:pt x="6460" y="7478"/>
                  </a:cubicBezTo>
                  <a:cubicBezTo>
                    <a:pt x="6460" y="6755"/>
                    <a:pt x="6395" y="6044"/>
                    <a:pt x="6252" y="5343"/>
                  </a:cubicBezTo>
                  <a:cubicBezTo>
                    <a:pt x="6121" y="4609"/>
                    <a:pt x="6044" y="3832"/>
                    <a:pt x="5804" y="3120"/>
                  </a:cubicBezTo>
                  <a:cubicBezTo>
                    <a:pt x="5726" y="2901"/>
                    <a:pt x="5617" y="2704"/>
                    <a:pt x="5519" y="2507"/>
                  </a:cubicBezTo>
                  <a:lnTo>
                    <a:pt x="5508" y="2496"/>
                  </a:lnTo>
                  <a:cubicBezTo>
                    <a:pt x="5388" y="2255"/>
                    <a:pt x="5278" y="2025"/>
                    <a:pt x="5234" y="1740"/>
                  </a:cubicBezTo>
                  <a:close/>
                </a:path>
              </a:pathLst>
            </a:custGeom>
            <a:solidFill>
              <a:srgbClr val="DF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6"/>
            <p:cNvSpPr/>
            <p:nvPr/>
          </p:nvSpPr>
          <p:spPr>
            <a:xfrm>
              <a:off x="6552630" y="3807498"/>
              <a:ext cx="215787" cy="149236"/>
            </a:xfrm>
            <a:custGeom>
              <a:avLst/>
              <a:gdLst/>
              <a:ahLst/>
              <a:cxnLst/>
              <a:rect l="l" t="t" r="r" b="b"/>
              <a:pathLst>
                <a:path w="7490" h="5180" extrusionOk="0">
                  <a:moveTo>
                    <a:pt x="3668" y="0"/>
                  </a:moveTo>
                  <a:cubicBezTo>
                    <a:pt x="2858" y="1413"/>
                    <a:pt x="1774" y="2661"/>
                    <a:pt x="504" y="3657"/>
                  </a:cubicBezTo>
                  <a:cubicBezTo>
                    <a:pt x="285" y="3832"/>
                    <a:pt x="33" y="4030"/>
                    <a:pt x="22" y="4314"/>
                  </a:cubicBezTo>
                  <a:cubicBezTo>
                    <a:pt x="0" y="4555"/>
                    <a:pt x="176" y="4774"/>
                    <a:pt x="395" y="4895"/>
                  </a:cubicBezTo>
                  <a:cubicBezTo>
                    <a:pt x="613" y="5004"/>
                    <a:pt x="865" y="5026"/>
                    <a:pt x="1117" y="5048"/>
                  </a:cubicBezTo>
                  <a:cubicBezTo>
                    <a:pt x="2151" y="5134"/>
                    <a:pt x="3185" y="5179"/>
                    <a:pt x="4224" y="5179"/>
                  </a:cubicBezTo>
                  <a:cubicBezTo>
                    <a:pt x="4517" y="5179"/>
                    <a:pt x="4809" y="5176"/>
                    <a:pt x="5102" y="5168"/>
                  </a:cubicBezTo>
                  <a:cubicBezTo>
                    <a:pt x="5759" y="5158"/>
                    <a:pt x="6492" y="5103"/>
                    <a:pt x="6952" y="4632"/>
                  </a:cubicBezTo>
                  <a:cubicBezTo>
                    <a:pt x="7467" y="4129"/>
                    <a:pt x="7489" y="3318"/>
                    <a:pt x="7402" y="2606"/>
                  </a:cubicBezTo>
                  <a:cubicBezTo>
                    <a:pt x="7314" y="1851"/>
                    <a:pt x="7149" y="1095"/>
                    <a:pt x="6898" y="373"/>
                  </a:cubicBezTo>
                  <a:cubicBezTo>
                    <a:pt x="6854" y="263"/>
                    <a:pt x="6810" y="143"/>
                    <a:pt x="6701" y="88"/>
                  </a:cubicBezTo>
                  <a:cubicBezTo>
                    <a:pt x="6663" y="69"/>
                    <a:pt x="6622" y="62"/>
                    <a:pt x="6579" y="62"/>
                  </a:cubicBezTo>
                  <a:cubicBezTo>
                    <a:pt x="6496" y="62"/>
                    <a:pt x="6408" y="89"/>
                    <a:pt x="6329" y="110"/>
                  </a:cubicBezTo>
                  <a:cubicBezTo>
                    <a:pt x="5950" y="230"/>
                    <a:pt x="5554" y="289"/>
                    <a:pt x="5159" y="289"/>
                  </a:cubicBezTo>
                  <a:cubicBezTo>
                    <a:pt x="4651" y="289"/>
                    <a:pt x="4142" y="192"/>
                    <a:pt x="3668" y="0"/>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6"/>
            <p:cNvSpPr/>
            <p:nvPr/>
          </p:nvSpPr>
          <p:spPr>
            <a:xfrm>
              <a:off x="6536525" y="3910033"/>
              <a:ext cx="232526" cy="45750"/>
            </a:xfrm>
            <a:custGeom>
              <a:avLst/>
              <a:gdLst/>
              <a:ahLst/>
              <a:cxnLst/>
              <a:rect l="l" t="t" r="r" b="b"/>
              <a:pathLst>
                <a:path w="8071" h="1588" extrusionOk="0">
                  <a:moveTo>
                    <a:pt x="8048" y="0"/>
                  </a:moveTo>
                  <a:lnTo>
                    <a:pt x="8048" y="0"/>
                  </a:lnTo>
                  <a:cubicBezTo>
                    <a:pt x="7676" y="711"/>
                    <a:pt x="6745" y="909"/>
                    <a:pt x="5935" y="964"/>
                  </a:cubicBezTo>
                  <a:cubicBezTo>
                    <a:pt x="5475" y="996"/>
                    <a:pt x="5015" y="1007"/>
                    <a:pt x="4555" y="1007"/>
                  </a:cubicBezTo>
                  <a:cubicBezTo>
                    <a:pt x="3635" y="1007"/>
                    <a:pt x="2716" y="930"/>
                    <a:pt x="1807" y="789"/>
                  </a:cubicBezTo>
                  <a:cubicBezTo>
                    <a:pt x="1380" y="723"/>
                    <a:pt x="942" y="635"/>
                    <a:pt x="625" y="339"/>
                  </a:cubicBezTo>
                  <a:lnTo>
                    <a:pt x="625" y="339"/>
                  </a:lnTo>
                  <a:cubicBezTo>
                    <a:pt x="1" y="1149"/>
                    <a:pt x="1063" y="1402"/>
                    <a:pt x="1676" y="1456"/>
                  </a:cubicBezTo>
                  <a:cubicBezTo>
                    <a:pt x="2777" y="1538"/>
                    <a:pt x="3878" y="1582"/>
                    <a:pt x="4985" y="1582"/>
                  </a:cubicBezTo>
                  <a:cubicBezTo>
                    <a:pt x="5210" y="1582"/>
                    <a:pt x="5436" y="1581"/>
                    <a:pt x="5661" y="1577"/>
                  </a:cubicBezTo>
                  <a:cubicBezTo>
                    <a:pt x="6209" y="1565"/>
                    <a:pt x="6986" y="1587"/>
                    <a:pt x="7467" y="1303"/>
                  </a:cubicBezTo>
                  <a:cubicBezTo>
                    <a:pt x="7708" y="1161"/>
                    <a:pt x="7895" y="930"/>
                    <a:pt x="7993" y="679"/>
                  </a:cubicBezTo>
                  <a:cubicBezTo>
                    <a:pt x="8070" y="492"/>
                    <a:pt x="7983" y="132"/>
                    <a:pt x="8048" y="0"/>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6"/>
            <p:cNvSpPr/>
            <p:nvPr/>
          </p:nvSpPr>
          <p:spPr>
            <a:xfrm>
              <a:off x="6835256" y="3809083"/>
              <a:ext cx="215787" cy="148890"/>
            </a:xfrm>
            <a:custGeom>
              <a:avLst/>
              <a:gdLst/>
              <a:ahLst/>
              <a:cxnLst/>
              <a:rect l="l" t="t" r="r" b="b"/>
              <a:pathLst>
                <a:path w="7490" h="5168" extrusionOk="0">
                  <a:moveTo>
                    <a:pt x="3679" y="1"/>
                  </a:moveTo>
                  <a:cubicBezTo>
                    <a:pt x="2869" y="1402"/>
                    <a:pt x="1785" y="2650"/>
                    <a:pt x="504" y="3657"/>
                  </a:cubicBezTo>
                  <a:cubicBezTo>
                    <a:pt x="285" y="3821"/>
                    <a:pt x="44" y="4018"/>
                    <a:pt x="22" y="4303"/>
                  </a:cubicBezTo>
                  <a:cubicBezTo>
                    <a:pt x="0" y="4544"/>
                    <a:pt x="186" y="4774"/>
                    <a:pt x="394" y="4884"/>
                  </a:cubicBezTo>
                  <a:cubicBezTo>
                    <a:pt x="613" y="4993"/>
                    <a:pt x="865" y="5026"/>
                    <a:pt x="1117" y="5037"/>
                  </a:cubicBezTo>
                  <a:cubicBezTo>
                    <a:pt x="2151" y="5122"/>
                    <a:pt x="3185" y="5168"/>
                    <a:pt x="4224" y="5168"/>
                  </a:cubicBezTo>
                  <a:cubicBezTo>
                    <a:pt x="4517" y="5168"/>
                    <a:pt x="4809" y="5164"/>
                    <a:pt x="5102" y="5157"/>
                  </a:cubicBezTo>
                  <a:cubicBezTo>
                    <a:pt x="5759" y="5147"/>
                    <a:pt x="6492" y="5091"/>
                    <a:pt x="6952" y="4621"/>
                  </a:cubicBezTo>
                  <a:cubicBezTo>
                    <a:pt x="7467" y="4117"/>
                    <a:pt x="7489" y="3307"/>
                    <a:pt x="7402" y="2595"/>
                  </a:cubicBezTo>
                  <a:cubicBezTo>
                    <a:pt x="7314" y="1840"/>
                    <a:pt x="7149" y="1084"/>
                    <a:pt x="6898" y="361"/>
                  </a:cubicBezTo>
                  <a:cubicBezTo>
                    <a:pt x="6854" y="252"/>
                    <a:pt x="6810" y="132"/>
                    <a:pt x="6711" y="77"/>
                  </a:cubicBezTo>
                  <a:cubicBezTo>
                    <a:pt x="6672" y="59"/>
                    <a:pt x="6629" y="52"/>
                    <a:pt x="6586" y="52"/>
                  </a:cubicBezTo>
                  <a:cubicBezTo>
                    <a:pt x="6499" y="52"/>
                    <a:pt x="6409" y="81"/>
                    <a:pt x="6329" y="110"/>
                  </a:cubicBezTo>
                  <a:cubicBezTo>
                    <a:pt x="5952" y="225"/>
                    <a:pt x="5559" y="281"/>
                    <a:pt x="5166" y="281"/>
                  </a:cubicBezTo>
                  <a:cubicBezTo>
                    <a:pt x="4657" y="281"/>
                    <a:pt x="4149" y="186"/>
                    <a:pt x="3679" y="1"/>
                  </a:cubicBezTo>
                  <a:close/>
                </a:path>
              </a:pathLst>
            </a:custGeom>
            <a:solidFill>
              <a:srgbClr val="578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6"/>
            <p:cNvSpPr/>
            <p:nvPr/>
          </p:nvSpPr>
          <p:spPr>
            <a:xfrm>
              <a:off x="6819151" y="3911300"/>
              <a:ext cx="232814" cy="45750"/>
            </a:xfrm>
            <a:custGeom>
              <a:avLst/>
              <a:gdLst/>
              <a:ahLst/>
              <a:cxnLst/>
              <a:rect l="l" t="t" r="r" b="b"/>
              <a:pathLst>
                <a:path w="8081" h="1588" extrusionOk="0">
                  <a:moveTo>
                    <a:pt x="8048" y="0"/>
                  </a:moveTo>
                  <a:cubicBezTo>
                    <a:pt x="7676" y="723"/>
                    <a:pt x="6745" y="908"/>
                    <a:pt x="5935" y="963"/>
                  </a:cubicBezTo>
                  <a:cubicBezTo>
                    <a:pt x="5475" y="996"/>
                    <a:pt x="5015" y="1007"/>
                    <a:pt x="4555" y="1007"/>
                  </a:cubicBezTo>
                  <a:cubicBezTo>
                    <a:pt x="3635" y="1007"/>
                    <a:pt x="2716" y="930"/>
                    <a:pt x="1807" y="788"/>
                  </a:cubicBezTo>
                  <a:cubicBezTo>
                    <a:pt x="1380" y="733"/>
                    <a:pt x="942" y="635"/>
                    <a:pt x="625" y="339"/>
                  </a:cubicBezTo>
                  <a:lnTo>
                    <a:pt x="625" y="339"/>
                  </a:lnTo>
                  <a:cubicBezTo>
                    <a:pt x="0" y="1149"/>
                    <a:pt x="1073" y="1401"/>
                    <a:pt x="1676" y="1456"/>
                  </a:cubicBezTo>
                  <a:cubicBezTo>
                    <a:pt x="2747" y="1544"/>
                    <a:pt x="3818" y="1583"/>
                    <a:pt x="4895" y="1583"/>
                  </a:cubicBezTo>
                  <a:cubicBezTo>
                    <a:pt x="5150" y="1583"/>
                    <a:pt x="5406" y="1581"/>
                    <a:pt x="5661" y="1577"/>
                  </a:cubicBezTo>
                  <a:cubicBezTo>
                    <a:pt x="6209" y="1565"/>
                    <a:pt x="6986" y="1587"/>
                    <a:pt x="7467" y="1302"/>
                  </a:cubicBezTo>
                  <a:cubicBezTo>
                    <a:pt x="7708" y="1161"/>
                    <a:pt x="7895" y="930"/>
                    <a:pt x="7993" y="679"/>
                  </a:cubicBezTo>
                  <a:cubicBezTo>
                    <a:pt x="8081" y="492"/>
                    <a:pt x="7982" y="131"/>
                    <a:pt x="8048" y="0"/>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6"/>
            <p:cNvSpPr/>
            <p:nvPr/>
          </p:nvSpPr>
          <p:spPr>
            <a:xfrm>
              <a:off x="6525174" y="2815743"/>
              <a:ext cx="597779" cy="359722"/>
            </a:xfrm>
            <a:custGeom>
              <a:avLst/>
              <a:gdLst/>
              <a:ahLst/>
              <a:cxnLst/>
              <a:rect l="l" t="t" r="r" b="b"/>
              <a:pathLst>
                <a:path w="20749" h="12486" extrusionOk="0">
                  <a:moveTo>
                    <a:pt x="3934" y="0"/>
                  </a:moveTo>
                  <a:cubicBezTo>
                    <a:pt x="3287" y="0"/>
                    <a:pt x="2667" y="181"/>
                    <a:pt x="2256" y="714"/>
                  </a:cubicBezTo>
                  <a:cubicBezTo>
                    <a:pt x="1917" y="1152"/>
                    <a:pt x="1796" y="1699"/>
                    <a:pt x="1698" y="2235"/>
                  </a:cubicBezTo>
                  <a:cubicBezTo>
                    <a:pt x="1183" y="4754"/>
                    <a:pt x="34" y="7031"/>
                    <a:pt x="0" y="9680"/>
                  </a:cubicBezTo>
                  <a:cubicBezTo>
                    <a:pt x="0" y="10130"/>
                    <a:pt x="34" y="10611"/>
                    <a:pt x="307" y="10962"/>
                  </a:cubicBezTo>
                  <a:cubicBezTo>
                    <a:pt x="504" y="11191"/>
                    <a:pt x="789" y="11323"/>
                    <a:pt x="1063" y="11444"/>
                  </a:cubicBezTo>
                  <a:cubicBezTo>
                    <a:pt x="3073" y="12315"/>
                    <a:pt x="5315" y="12485"/>
                    <a:pt x="7517" y="12485"/>
                  </a:cubicBezTo>
                  <a:cubicBezTo>
                    <a:pt x="7665" y="12485"/>
                    <a:pt x="7813" y="12485"/>
                    <a:pt x="7960" y="12483"/>
                  </a:cubicBezTo>
                  <a:cubicBezTo>
                    <a:pt x="9416" y="12473"/>
                    <a:pt x="10873" y="12407"/>
                    <a:pt x="12318" y="12341"/>
                  </a:cubicBezTo>
                  <a:cubicBezTo>
                    <a:pt x="14814" y="12221"/>
                    <a:pt x="17332" y="12101"/>
                    <a:pt x="19697" y="11312"/>
                  </a:cubicBezTo>
                  <a:cubicBezTo>
                    <a:pt x="19894" y="11247"/>
                    <a:pt x="20102" y="11169"/>
                    <a:pt x="20255" y="11016"/>
                  </a:cubicBezTo>
                  <a:cubicBezTo>
                    <a:pt x="20442" y="10841"/>
                    <a:pt x="20518" y="10578"/>
                    <a:pt x="20573" y="10315"/>
                  </a:cubicBezTo>
                  <a:cubicBezTo>
                    <a:pt x="20748" y="9298"/>
                    <a:pt x="20551" y="8247"/>
                    <a:pt x="20267" y="7239"/>
                  </a:cubicBezTo>
                  <a:cubicBezTo>
                    <a:pt x="19851" y="5838"/>
                    <a:pt x="19226" y="4502"/>
                    <a:pt x="18449" y="3264"/>
                  </a:cubicBezTo>
                  <a:cubicBezTo>
                    <a:pt x="18044" y="2608"/>
                    <a:pt x="17683" y="2006"/>
                    <a:pt x="17255" y="1436"/>
                  </a:cubicBezTo>
                  <a:cubicBezTo>
                    <a:pt x="16971" y="1064"/>
                    <a:pt x="16654" y="692"/>
                    <a:pt x="16260" y="342"/>
                  </a:cubicBezTo>
                  <a:cubicBezTo>
                    <a:pt x="16002" y="115"/>
                    <a:pt x="15708" y="41"/>
                    <a:pt x="15400" y="41"/>
                  </a:cubicBezTo>
                  <a:cubicBezTo>
                    <a:pt x="14935" y="41"/>
                    <a:pt x="14437" y="210"/>
                    <a:pt x="13982" y="276"/>
                  </a:cubicBezTo>
                  <a:cubicBezTo>
                    <a:pt x="12263" y="509"/>
                    <a:pt x="10544" y="828"/>
                    <a:pt x="8809" y="828"/>
                  </a:cubicBezTo>
                  <a:cubicBezTo>
                    <a:pt x="8588" y="828"/>
                    <a:pt x="8367" y="823"/>
                    <a:pt x="8146" y="812"/>
                  </a:cubicBezTo>
                  <a:cubicBezTo>
                    <a:pt x="7270" y="768"/>
                    <a:pt x="6416" y="582"/>
                    <a:pt x="5596" y="308"/>
                  </a:cubicBezTo>
                  <a:cubicBezTo>
                    <a:pt x="5106" y="143"/>
                    <a:pt x="4509" y="0"/>
                    <a:pt x="3934" y="0"/>
                  </a:cubicBezTo>
                  <a:close/>
                </a:path>
              </a:pathLst>
            </a:custGeom>
            <a:solidFill>
              <a:srgbClr val="C4CC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6"/>
            <p:cNvSpPr/>
            <p:nvPr/>
          </p:nvSpPr>
          <p:spPr>
            <a:xfrm>
              <a:off x="6573431" y="2826201"/>
              <a:ext cx="21492" cy="49870"/>
            </a:xfrm>
            <a:custGeom>
              <a:avLst/>
              <a:gdLst/>
              <a:ahLst/>
              <a:cxnLst/>
              <a:rect l="l" t="t" r="r" b="b"/>
              <a:pathLst>
                <a:path w="746" h="1731" extrusionOk="0">
                  <a:moveTo>
                    <a:pt x="745" y="1"/>
                  </a:moveTo>
                  <a:lnTo>
                    <a:pt x="745" y="1"/>
                  </a:lnTo>
                  <a:cubicBezTo>
                    <a:pt x="351" y="339"/>
                    <a:pt x="187" y="843"/>
                    <a:pt x="67" y="1424"/>
                  </a:cubicBezTo>
                  <a:cubicBezTo>
                    <a:pt x="45" y="1522"/>
                    <a:pt x="23" y="1631"/>
                    <a:pt x="1" y="1730"/>
                  </a:cubicBezTo>
                  <a:cubicBezTo>
                    <a:pt x="11" y="1730"/>
                    <a:pt x="23" y="1719"/>
                    <a:pt x="33" y="1719"/>
                  </a:cubicBezTo>
                  <a:cubicBezTo>
                    <a:pt x="55" y="1653"/>
                    <a:pt x="77" y="1577"/>
                    <a:pt x="99" y="1511"/>
                  </a:cubicBezTo>
                  <a:cubicBezTo>
                    <a:pt x="132" y="1347"/>
                    <a:pt x="176" y="1183"/>
                    <a:pt x="230" y="1030"/>
                  </a:cubicBezTo>
                  <a:cubicBezTo>
                    <a:pt x="252" y="953"/>
                    <a:pt x="274" y="865"/>
                    <a:pt x="318" y="789"/>
                  </a:cubicBezTo>
                  <a:cubicBezTo>
                    <a:pt x="340" y="734"/>
                    <a:pt x="373" y="679"/>
                    <a:pt x="406" y="624"/>
                  </a:cubicBezTo>
                  <a:cubicBezTo>
                    <a:pt x="384" y="614"/>
                    <a:pt x="373" y="602"/>
                    <a:pt x="362" y="592"/>
                  </a:cubicBezTo>
                  <a:cubicBezTo>
                    <a:pt x="505" y="405"/>
                    <a:pt x="636" y="208"/>
                    <a:pt x="745" y="1"/>
                  </a:cubicBezTo>
                  <a:close/>
                </a:path>
              </a:pathLst>
            </a:custGeom>
            <a:solidFill>
              <a:srgbClr val="93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6"/>
            <p:cNvSpPr/>
            <p:nvPr/>
          </p:nvSpPr>
          <p:spPr>
            <a:xfrm>
              <a:off x="6560207" y="2930925"/>
              <a:ext cx="951" cy="951"/>
            </a:xfrm>
            <a:custGeom>
              <a:avLst/>
              <a:gdLst/>
              <a:ahLst/>
              <a:cxnLst/>
              <a:rect l="l" t="t" r="r" b="b"/>
              <a:pathLst>
                <a:path w="33" h="33" extrusionOk="0">
                  <a:moveTo>
                    <a:pt x="33" y="0"/>
                  </a:moveTo>
                  <a:lnTo>
                    <a:pt x="33" y="0"/>
                  </a:lnTo>
                  <a:cubicBezTo>
                    <a:pt x="22" y="11"/>
                    <a:pt x="11" y="11"/>
                    <a:pt x="0" y="11"/>
                  </a:cubicBezTo>
                  <a:lnTo>
                    <a:pt x="0" y="33"/>
                  </a:lnTo>
                  <a:cubicBezTo>
                    <a:pt x="0" y="33"/>
                    <a:pt x="11" y="22"/>
                    <a:pt x="22" y="22"/>
                  </a:cubicBezTo>
                  <a:cubicBezTo>
                    <a:pt x="22" y="11"/>
                    <a:pt x="33" y="11"/>
                    <a:pt x="33" y="0"/>
                  </a:cubicBezTo>
                  <a:close/>
                </a:path>
              </a:pathLst>
            </a:custGeom>
            <a:solidFill>
              <a:srgbClr val="81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6"/>
            <p:cNvSpPr/>
            <p:nvPr/>
          </p:nvSpPr>
          <p:spPr>
            <a:xfrm>
              <a:off x="6567121" y="2902201"/>
              <a:ext cx="1930" cy="980"/>
            </a:xfrm>
            <a:custGeom>
              <a:avLst/>
              <a:gdLst/>
              <a:ahLst/>
              <a:cxnLst/>
              <a:rect l="l" t="t" r="r" b="b"/>
              <a:pathLst>
                <a:path w="67" h="34" extrusionOk="0">
                  <a:moveTo>
                    <a:pt x="67" y="1"/>
                  </a:moveTo>
                  <a:cubicBezTo>
                    <a:pt x="45" y="1"/>
                    <a:pt x="23" y="12"/>
                    <a:pt x="11" y="23"/>
                  </a:cubicBezTo>
                  <a:cubicBezTo>
                    <a:pt x="1" y="23"/>
                    <a:pt x="1" y="34"/>
                    <a:pt x="1" y="34"/>
                  </a:cubicBezTo>
                  <a:cubicBezTo>
                    <a:pt x="23" y="34"/>
                    <a:pt x="45" y="23"/>
                    <a:pt x="55" y="12"/>
                  </a:cubicBezTo>
                  <a:cubicBezTo>
                    <a:pt x="67" y="12"/>
                    <a:pt x="67" y="1"/>
                    <a:pt x="67" y="1"/>
                  </a:cubicBezTo>
                  <a:close/>
                </a:path>
              </a:pathLst>
            </a:custGeom>
            <a:solidFill>
              <a:srgbClr val="81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6"/>
            <p:cNvSpPr/>
            <p:nvPr/>
          </p:nvSpPr>
          <p:spPr>
            <a:xfrm>
              <a:off x="7015981" y="2848903"/>
              <a:ext cx="80466" cy="139469"/>
            </a:xfrm>
            <a:custGeom>
              <a:avLst/>
              <a:gdLst/>
              <a:ahLst/>
              <a:cxnLst/>
              <a:rect l="l" t="t" r="r" b="b"/>
              <a:pathLst>
                <a:path w="2793" h="4841" extrusionOk="0">
                  <a:moveTo>
                    <a:pt x="44" y="1"/>
                  </a:moveTo>
                  <a:cubicBezTo>
                    <a:pt x="44" y="1"/>
                    <a:pt x="44" y="9"/>
                    <a:pt x="51" y="11"/>
                  </a:cubicBezTo>
                  <a:lnTo>
                    <a:pt x="51" y="11"/>
                  </a:lnTo>
                  <a:cubicBezTo>
                    <a:pt x="49" y="7"/>
                    <a:pt x="47" y="4"/>
                    <a:pt x="44" y="1"/>
                  </a:cubicBezTo>
                  <a:close/>
                  <a:moveTo>
                    <a:pt x="0" y="1"/>
                  </a:moveTo>
                  <a:cubicBezTo>
                    <a:pt x="78" y="99"/>
                    <a:pt x="154" y="198"/>
                    <a:pt x="219" y="285"/>
                  </a:cubicBezTo>
                  <a:cubicBezTo>
                    <a:pt x="647" y="855"/>
                    <a:pt x="1008" y="1457"/>
                    <a:pt x="1413" y="2113"/>
                  </a:cubicBezTo>
                  <a:cubicBezTo>
                    <a:pt x="1567" y="2366"/>
                    <a:pt x="1720" y="2607"/>
                    <a:pt x="1862" y="2869"/>
                  </a:cubicBezTo>
                  <a:cubicBezTo>
                    <a:pt x="1905" y="2902"/>
                    <a:pt x="1961" y="2946"/>
                    <a:pt x="2004" y="2989"/>
                  </a:cubicBezTo>
                  <a:cubicBezTo>
                    <a:pt x="1577" y="2234"/>
                    <a:pt x="1085" y="1522"/>
                    <a:pt x="625" y="843"/>
                  </a:cubicBezTo>
                  <a:cubicBezTo>
                    <a:pt x="441" y="562"/>
                    <a:pt x="246" y="281"/>
                    <a:pt x="52" y="11"/>
                  </a:cubicBezTo>
                  <a:lnTo>
                    <a:pt x="52" y="11"/>
                  </a:lnTo>
                  <a:cubicBezTo>
                    <a:pt x="53" y="11"/>
                    <a:pt x="54" y="11"/>
                    <a:pt x="56" y="11"/>
                  </a:cubicBezTo>
                  <a:cubicBezTo>
                    <a:pt x="54" y="11"/>
                    <a:pt x="53" y="11"/>
                    <a:pt x="51" y="11"/>
                  </a:cubicBezTo>
                  <a:lnTo>
                    <a:pt x="51" y="11"/>
                  </a:lnTo>
                  <a:cubicBezTo>
                    <a:pt x="52" y="11"/>
                    <a:pt x="52" y="11"/>
                    <a:pt x="52" y="11"/>
                  </a:cubicBezTo>
                  <a:lnTo>
                    <a:pt x="52" y="11"/>
                  </a:lnTo>
                  <a:cubicBezTo>
                    <a:pt x="31" y="10"/>
                    <a:pt x="11" y="1"/>
                    <a:pt x="0" y="1"/>
                  </a:cubicBezTo>
                  <a:close/>
                  <a:moveTo>
                    <a:pt x="2311" y="3570"/>
                  </a:moveTo>
                  <a:cubicBezTo>
                    <a:pt x="2300" y="3581"/>
                    <a:pt x="2278" y="3581"/>
                    <a:pt x="2267" y="3581"/>
                  </a:cubicBezTo>
                  <a:lnTo>
                    <a:pt x="2234" y="3581"/>
                  </a:lnTo>
                  <a:cubicBezTo>
                    <a:pt x="2442" y="3986"/>
                    <a:pt x="2628" y="4413"/>
                    <a:pt x="2793" y="4840"/>
                  </a:cubicBezTo>
                  <a:cubicBezTo>
                    <a:pt x="2683" y="4402"/>
                    <a:pt x="2508" y="3986"/>
                    <a:pt x="2311" y="3570"/>
                  </a:cubicBezTo>
                  <a:close/>
                </a:path>
              </a:pathLst>
            </a:custGeom>
            <a:solidFill>
              <a:srgbClr val="18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6"/>
            <p:cNvSpPr/>
            <p:nvPr/>
          </p:nvSpPr>
          <p:spPr>
            <a:xfrm>
              <a:off x="6537159" y="3002201"/>
              <a:ext cx="2881" cy="8873"/>
            </a:xfrm>
            <a:custGeom>
              <a:avLst/>
              <a:gdLst/>
              <a:ahLst/>
              <a:cxnLst/>
              <a:rect l="l" t="t" r="r" b="b"/>
              <a:pathLst>
                <a:path w="100" h="308" extrusionOk="0">
                  <a:moveTo>
                    <a:pt x="99" y="1"/>
                  </a:moveTo>
                  <a:lnTo>
                    <a:pt x="99" y="1"/>
                  </a:lnTo>
                  <a:cubicBezTo>
                    <a:pt x="68" y="95"/>
                    <a:pt x="36" y="199"/>
                    <a:pt x="5" y="295"/>
                  </a:cubicBezTo>
                  <a:lnTo>
                    <a:pt x="5" y="295"/>
                  </a:lnTo>
                  <a:cubicBezTo>
                    <a:pt x="9" y="288"/>
                    <a:pt x="16" y="281"/>
                    <a:pt x="22" y="274"/>
                  </a:cubicBezTo>
                  <a:cubicBezTo>
                    <a:pt x="44" y="176"/>
                    <a:pt x="78" y="88"/>
                    <a:pt x="99" y="1"/>
                  </a:cubicBezTo>
                  <a:close/>
                  <a:moveTo>
                    <a:pt x="5" y="295"/>
                  </a:moveTo>
                  <a:cubicBezTo>
                    <a:pt x="2" y="299"/>
                    <a:pt x="0" y="303"/>
                    <a:pt x="0" y="307"/>
                  </a:cubicBezTo>
                  <a:cubicBezTo>
                    <a:pt x="2" y="303"/>
                    <a:pt x="3" y="299"/>
                    <a:pt x="5" y="295"/>
                  </a:cubicBezTo>
                  <a:close/>
                </a:path>
              </a:pathLst>
            </a:custGeom>
            <a:solidFill>
              <a:srgbClr val="A4AE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6"/>
            <p:cNvSpPr/>
            <p:nvPr/>
          </p:nvSpPr>
          <p:spPr>
            <a:xfrm>
              <a:off x="6537793" y="2844178"/>
              <a:ext cx="559605" cy="177614"/>
            </a:xfrm>
            <a:custGeom>
              <a:avLst/>
              <a:gdLst/>
              <a:ahLst/>
              <a:cxnLst/>
              <a:rect l="l" t="t" r="r" b="b"/>
              <a:pathLst>
                <a:path w="19424" h="6165" extrusionOk="0">
                  <a:moveTo>
                    <a:pt x="1643" y="0"/>
                  </a:moveTo>
                  <a:cubicBezTo>
                    <a:pt x="1610" y="55"/>
                    <a:pt x="1577" y="110"/>
                    <a:pt x="1555" y="165"/>
                  </a:cubicBezTo>
                  <a:cubicBezTo>
                    <a:pt x="1566" y="153"/>
                    <a:pt x="1577" y="132"/>
                    <a:pt x="1599" y="110"/>
                  </a:cubicBezTo>
                  <a:cubicBezTo>
                    <a:pt x="1621" y="77"/>
                    <a:pt x="1654" y="55"/>
                    <a:pt x="1686" y="33"/>
                  </a:cubicBezTo>
                  <a:cubicBezTo>
                    <a:pt x="1676" y="22"/>
                    <a:pt x="1654" y="12"/>
                    <a:pt x="1643" y="0"/>
                  </a:cubicBezTo>
                  <a:close/>
                  <a:moveTo>
                    <a:pt x="1467" y="406"/>
                  </a:moveTo>
                  <a:lnTo>
                    <a:pt x="1467" y="406"/>
                  </a:lnTo>
                  <a:cubicBezTo>
                    <a:pt x="1467" y="408"/>
                    <a:pt x="1466" y="410"/>
                    <a:pt x="1465" y="413"/>
                  </a:cubicBezTo>
                  <a:lnTo>
                    <a:pt x="1465" y="413"/>
                  </a:lnTo>
                  <a:cubicBezTo>
                    <a:pt x="1466" y="411"/>
                    <a:pt x="1467" y="409"/>
                    <a:pt x="1467" y="406"/>
                  </a:cubicBezTo>
                  <a:close/>
                  <a:moveTo>
                    <a:pt x="1465" y="413"/>
                  </a:moveTo>
                  <a:cubicBezTo>
                    <a:pt x="1462" y="416"/>
                    <a:pt x="1457" y="416"/>
                    <a:pt x="1457" y="416"/>
                  </a:cubicBezTo>
                  <a:cubicBezTo>
                    <a:pt x="1447" y="455"/>
                    <a:pt x="1436" y="493"/>
                    <a:pt x="1426" y="530"/>
                  </a:cubicBezTo>
                  <a:lnTo>
                    <a:pt x="1426" y="530"/>
                  </a:lnTo>
                  <a:cubicBezTo>
                    <a:pt x="1438" y="491"/>
                    <a:pt x="1451" y="451"/>
                    <a:pt x="1465" y="413"/>
                  </a:cubicBezTo>
                  <a:close/>
                  <a:moveTo>
                    <a:pt x="1426" y="530"/>
                  </a:moveTo>
                  <a:lnTo>
                    <a:pt x="1426" y="530"/>
                  </a:lnTo>
                  <a:cubicBezTo>
                    <a:pt x="1391" y="646"/>
                    <a:pt x="1360" y="767"/>
                    <a:pt x="1336" y="887"/>
                  </a:cubicBezTo>
                  <a:cubicBezTo>
                    <a:pt x="1362" y="770"/>
                    <a:pt x="1393" y="653"/>
                    <a:pt x="1426" y="530"/>
                  </a:cubicBezTo>
                  <a:close/>
                  <a:moveTo>
                    <a:pt x="16577" y="165"/>
                  </a:moveTo>
                  <a:cubicBezTo>
                    <a:pt x="16708" y="351"/>
                    <a:pt x="16829" y="526"/>
                    <a:pt x="16949" y="712"/>
                  </a:cubicBezTo>
                  <a:cubicBezTo>
                    <a:pt x="16861" y="625"/>
                    <a:pt x="16741" y="603"/>
                    <a:pt x="16610" y="603"/>
                  </a:cubicBezTo>
                  <a:cubicBezTo>
                    <a:pt x="16511" y="603"/>
                    <a:pt x="16401" y="613"/>
                    <a:pt x="16303" y="635"/>
                  </a:cubicBezTo>
                  <a:cubicBezTo>
                    <a:pt x="16007" y="701"/>
                    <a:pt x="15723" y="778"/>
                    <a:pt x="15427" y="876"/>
                  </a:cubicBezTo>
                  <a:cubicBezTo>
                    <a:pt x="15547" y="997"/>
                    <a:pt x="15668" y="1117"/>
                    <a:pt x="15778" y="1238"/>
                  </a:cubicBezTo>
                  <a:cubicBezTo>
                    <a:pt x="15953" y="1413"/>
                    <a:pt x="16117" y="1588"/>
                    <a:pt x="16292" y="1752"/>
                  </a:cubicBezTo>
                  <a:cubicBezTo>
                    <a:pt x="16577" y="2026"/>
                    <a:pt x="16829" y="2376"/>
                    <a:pt x="17245" y="2442"/>
                  </a:cubicBezTo>
                  <a:cubicBezTo>
                    <a:pt x="17409" y="2464"/>
                    <a:pt x="17573" y="2453"/>
                    <a:pt x="17715" y="2518"/>
                  </a:cubicBezTo>
                  <a:cubicBezTo>
                    <a:pt x="17946" y="2617"/>
                    <a:pt x="18165" y="2847"/>
                    <a:pt x="18384" y="2978"/>
                  </a:cubicBezTo>
                  <a:cubicBezTo>
                    <a:pt x="18405" y="2990"/>
                    <a:pt x="18427" y="3011"/>
                    <a:pt x="18460" y="3033"/>
                  </a:cubicBezTo>
                  <a:cubicBezTo>
                    <a:pt x="18318" y="2771"/>
                    <a:pt x="18165" y="2530"/>
                    <a:pt x="18011" y="2277"/>
                  </a:cubicBezTo>
                  <a:cubicBezTo>
                    <a:pt x="17606" y="1621"/>
                    <a:pt x="17245" y="1019"/>
                    <a:pt x="16817" y="449"/>
                  </a:cubicBezTo>
                  <a:cubicBezTo>
                    <a:pt x="16752" y="362"/>
                    <a:pt x="16676" y="263"/>
                    <a:pt x="16598" y="165"/>
                  </a:cubicBezTo>
                  <a:close/>
                  <a:moveTo>
                    <a:pt x="18569" y="3625"/>
                  </a:moveTo>
                  <a:lnTo>
                    <a:pt x="18569" y="3625"/>
                  </a:lnTo>
                  <a:cubicBezTo>
                    <a:pt x="18712" y="3788"/>
                    <a:pt x="18832" y="3964"/>
                    <a:pt x="18931" y="4161"/>
                  </a:cubicBezTo>
                  <a:cubicBezTo>
                    <a:pt x="19117" y="4445"/>
                    <a:pt x="19281" y="4763"/>
                    <a:pt x="19423" y="5092"/>
                  </a:cubicBezTo>
                  <a:cubicBezTo>
                    <a:pt x="19413" y="5058"/>
                    <a:pt x="19401" y="5037"/>
                    <a:pt x="19391" y="5004"/>
                  </a:cubicBezTo>
                  <a:cubicBezTo>
                    <a:pt x="19226" y="4577"/>
                    <a:pt x="19040" y="4150"/>
                    <a:pt x="18832" y="3745"/>
                  </a:cubicBezTo>
                  <a:cubicBezTo>
                    <a:pt x="18821" y="3734"/>
                    <a:pt x="18810" y="3734"/>
                    <a:pt x="18810" y="3734"/>
                  </a:cubicBezTo>
                  <a:cubicBezTo>
                    <a:pt x="18722" y="3723"/>
                    <a:pt x="18635" y="3679"/>
                    <a:pt x="18569" y="3625"/>
                  </a:cubicBezTo>
                  <a:close/>
                  <a:moveTo>
                    <a:pt x="1917" y="1336"/>
                  </a:moveTo>
                  <a:cubicBezTo>
                    <a:pt x="1676" y="1347"/>
                    <a:pt x="1413" y="1369"/>
                    <a:pt x="1205" y="1489"/>
                  </a:cubicBezTo>
                  <a:cubicBezTo>
                    <a:pt x="1161" y="1664"/>
                    <a:pt x="1128" y="1840"/>
                    <a:pt x="1085" y="2015"/>
                  </a:cubicBezTo>
                  <a:cubicBezTo>
                    <a:pt x="1085" y="2015"/>
                    <a:pt x="1085" y="2026"/>
                    <a:pt x="1073" y="2026"/>
                  </a:cubicBezTo>
                  <a:cubicBezTo>
                    <a:pt x="997" y="2365"/>
                    <a:pt x="898" y="2694"/>
                    <a:pt x="811" y="3011"/>
                  </a:cubicBezTo>
                  <a:cubicBezTo>
                    <a:pt x="811" y="3022"/>
                    <a:pt x="800" y="3022"/>
                    <a:pt x="800" y="3033"/>
                  </a:cubicBezTo>
                  <a:cubicBezTo>
                    <a:pt x="723" y="3307"/>
                    <a:pt x="635" y="3569"/>
                    <a:pt x="559" y="3844"/>
                  </a:cubicBezTo>
                  <a:cubicBezTo>
                    <a:pt x="406" y="4391"/>
                    <a:pt x="241" y="4938"/>
                    <a:pt x="77" y="5486"/>
                  </a:cubicBezTo>
                  <a:cubicBezTo>
                    <a:pt x="56" y="5573"/>
                    <a:pt x="22" y="5661"/>
                    <a:pt x="0" y="5759"/>
                  </a:cubicBezTo>
                  <a:cubicBezTo>
                    <a:pt x="77" y="5650"/>
                    <a:pt x="154" y="5540"/>
                    <a:pt x="231" y="5442"/>
                  </a:cubicBezTo>
                  <a:cubicBezTo>
                    <a:pt x="340" y="5190"/>
                    <a:pt x="472" y="4938"/>
                    <a:pt x="613" y="4698"/>
                  </a:cubicBezTo>
                  <a:cubicBezTo>
                    <a:pt x="1358" y="3438"/>
                    <a:pt x="2749" y="2759"/>
                    <a:pt x="4150" y="2759"/>
                  </a:cubicBezTo>
                  <a:cubicBezTo>
                    <a:pt x="4424" y="2759"/>
                    <a:pt x="4698" y="2793"/>
                    <a:pt x="4971" y="2847"/>
                  </a:cubicBezTo>
                  <a:cubicBezTo>
                    <a:pt x="4917" y="2771"/>
                    <a:pt x="4851" y="2705"/>
                    <a:pt x="4796" y="2639"/>
                  </a:cubicBezTo>
                  <a:lnTo>
                    <a:pt x="4796" y="2639"/>
                  </a:lnTo>
                  <a:cubicBezTo>
                    <a:pt x="4873" y="2727"/>
                    <a:pt x="4982" y="2803"/>
                    <a:pt x="5114" y="2869"/>
                  </a:cubicBezTo>
                  <a:cubicBezTo>
                    <a:pt x="5606" y="2990"/>
                    <a:pt x="6077" y="3187"/>
                    <a:pt x="6493" y="3482"/>
                  </a:cubicBezTo>
                  <a:cubicBezTo>
                    <a:pt x="7358" y="4063"/>
                    <a:pt x="7796" y="5048"/>
                    <a:pt x="8015" y="6165"/>
                  </a:cubicBezTo>
                  <a:lnTo>
                    <a:pt x="8913" y="6165"/>
                  </a:lnTo>
                  <a:cubicBezTo>
                    <a:pt x="8584" y="4730"/>
                    <a:pt x="7939" y="3657"/>
                    <a:pt x="6657" y="2759"/>
                  </a:cubicBezTo>
                  <a:cubicBezTo>
                    <a:pt x="5343" y="1851"/>
                    <a:pt x="3767" y="1336"/>
                    <a:pt x="2168" y="1336"/>
                  </a:cubicBezTo>
                  <a:close/>
                  <a:moveTo>
                    <a:pt x="13522" y="1676"/>
                  </a:moveTo>
                  <a:cubicBezTo>
                    <a:pt x="13161" y="1883"/>
                    <a:pt x="12810" y="2102"/>
                    <a:pt x="12493" y="2343"/>
                  </a:cubicBezTo>
                  <a:cubicBezTo>
                    <a:pt x="11540" y="3066"/>
                    <a:pt x="11190" y="4325"/>
                    <a:pt x="10895" y="5409"/>
                  </a:cubicBezTo>
                  <a:cubicBezTo>
                    <a:pt x="10829" y="5661"/>
                    <a:pt x="10763" y="5912"/>
                    <a:pt x="10719" y="6165"/>
                  </a:cubicBezTo>
                  <a:lnTo>
                    <a:pt x="11530" y="6165"/>
                  </a:lnTo>
                  <a:cubicBezTo>
                    <a:pt x="11825" y="5037"/>
                    <a:pt x="12384" y="3997"/>
                    <a:pt x="13281" y="3274"/>
                  </a:cubicBezTo>
                  <a:cubicBezTo>
                    <a:pt x="13654" y="2869"/>
                    <a:pt x="14146" y="2617"/>
                    <a:pt x="14683" y="2496"/>
                  </a:cubicBezTo>
                  <a:cubicBezTo>
                    <a:pt x="14255" y="2267"/>
                    <a:pt x="13851" y="2015"/>
                    <a:pt x="13522" y="1676"/>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6"/>
            <p:cNvSpPr/>
            <p:nvPr/>
          </p:nvSpPr>
          <p:spPr>
            <a:xfrm>
              <a:off x="6574381" y="2848903"/>
              <a:ext cx="8240" cy="26851"/>
            </a:xfrm>
            <a:custGeom>
              <a:avLst/>
              <a:gdLst/>
              <a:ahLst/>
              <a:cxnLst/>
              <a:rect l="l" t="t" r="r" b="b"/>
              <a:pathLst>
                <a:path w="286" h="932" extrusionOk="0">
                  <a:moveTo>
                    <a:pt x="285" y="1"/>
                  </a:moveTo>
                  <a:lnTo>
                    <a:pt x="285" y="1"/>
                  </a:lnTo>
                  <a:cubicBezTo>
                    <a:pt x="241" y="77"/>
                    <a:pt x="219" y="165"/>
                    <a:pt x="197" y="242"/>
                  </a:cubicBezTo>
                  <a:cubicBezTo>
                    <a:pt x="219" y="165"/>
                    <a:pt x="253" y="77"/>
                    <a:pt x="285" y="1"/>
                  </a:cubicBezTo>
                  <a:close/>
                  <a:moveTo>
                    <a:pt x="66" y="724"/>
                  </a:moveTo>
                  <a:lnTo>
                    <a:pt x="66" y="724"/>
                  </a:lnTo>
                  <a:cubicBezTo>
                    <a:pt x="44" y="789"/>
                    <a:pt x="22" y="865"/>
                    <a:pt x="0" y="931"/>
                  </a:cubicBezTo>
                  <a:lnTo>
                    <a:pt x="22" y="931"/>
                  </a:lnTo>
                  <a:cubicBezTo>
                    <a:pt x="34" y="865"/>
                    <a:pt x="44" y="789"/>
                    <a:pt x="66" y="724"/>
                  </a:cubicBezTo>
                  <a:close/>
                </a:path>
              </a:pathLst>
            </a:custGeom>
            <a:solidFill>
              <a:srgbClr val="79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6"/>
            <p:cNvSpPr/>
            <p:nvPr/>
          </p:nvSpPr>
          <p:spPr>
            <a:xfrm>
              <a:off x="6571212" y="2875725"/>
              <a:ext cx="3832" cy="12331"/>
            </a:xfrm>
            <a:custGeom>
              <a:avLst/>
              <a:gdLst/>
              <a:ahLst/>
              <a:cxnLst/>
              <a:rect l="l" t="t" r="r" b="b"/>
              <a:pathLst>
                <a:path w="133" h="428" extrusionOk="0">
                  <a:moveTo>
                    <a:pt x="110" y="0"/>
                  </a:moveTo>
                  <a:cubicBezTo>
                    <a:pt x="78" y="143"/>
                    <a:pt x="34" y="285"/>
                    <a:pt x="1" y="427"/>
                  </a:cubicBezTo>
                  <a:cubicBezTo>
                    <a:pt x="12" y="416"/>
                    <a:pt x="23" y="406"/>
                    <a:pt x="45" y="394"/>
                  </a:cubicBezTo>
                  <a:cubicBezTo>
                    <a:pt x="67" y="318"/>
                    <a:pt x="78" y="241"/>
                    <a:pt x="100" y="153"/>
                  </a:cubicBezTo>
                  <a:cubicBezTo>
                    <a:pt x="110" y="99"/>
                    <a:pt x="122" y="44"/>
                    <a:pt x="132" y="0"/>
                  </a:cubicBezTo>
                  <a:close/>
                </a:path>
              </a:pathLst>
            </a:custGeom>
            <a:solidFill>
              <a:srgbClr val="7985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6"/>
            <p:cNvSpPr/>
            <p:nvPr/>
          </p:nvSpPr>
          <p:spPr>
            <a:xfrm>
              <a:off x="6572480" y="2845129"/>
              <a:ext cx="453613" cy="176663"/>
            </a:xfrm>
            <a:custGeom>
              <a:avLst/>
              <a:gdLst/>
              <a:ahLst/>
              <a:cxnLst/>
              <a:rect l="l" t="t" r="r" b="b"/>
              <a:pathLst>
                <a:path w="15745" h="6132" extrusionOk="0">
                  <a:moveTo>
                    <a:pt x="14815" y="88"/>
                  </a:moveTo>
                  <a:cubicBezTo>
                    <a:pt x="14519" y="88"/>
                    <a:pt x="14212" y="120"/>
                    <a:pt x="13917" y="186"/>
                  </a:cubicBezTo>
                  <a:cubicBezTo>
                    <a:pt x="13917" y="208"/>
                    <a:pt x="13905" y="219"/>
                    <a:pt x="13895" y="241"/>
                  </a:cubicBezTo>
                  <a:cubicBezTo>
                    <a:pt x="13873" y="285"/>
                    <a:pt x="13851" y="329"/>
                    <a:pt x="13851" y="373"/>
                  </a:cubicBezTo>
                  <a:lnTo>
                    <a:pt x="13851" y="383"/>
                  </a:lnTo>
                  <a:cubicBezTo>
                    <a:pt x="13862" y="449"/>
                    <a:pt x="13905" y="504"/>
                    <a:pt x="13949" y="548"/>
                  </a:cubicBezTo>
                  <a:cubicBezTo>
                    <a:pt x="14037" y="646"/>
                    <a:pt x="14136" y="745"/>
                    <a:pt x="14223" y="843"/>
                  </a:cubicBezTo>
                  <a:cubicBezTo>
                    <a:pt x="14519" y="745"/>
                    <a:pt x="14803" y="668"/>
                    <a:pt x="15099" y="602"/>
                  </a:cubicBezTo>
                  <a:cubicBezTo>
                    <a:pt x="15197" y="580"/>
                    <a:pt x="15307" y="570"/>
                    <a:pt x="15406" y="570"/>
                  </a:cubicBezTo>
                  <a:cubicBezTo>
                    <a:pt x="15537" y="570"/>
                    <a:pt x="15657" y="592"/>
                    <a:pt x="15745" y="679"/>
                  </a:cubicBezTo>
                  <a:cubicBezTo>
                    <a:pt x="15625" y="493"/>
                    <a:pt x="15504" y="318"/>
                    <a:pt x="15373" y="132"/>
                  </a:cubicBezTo>
                  <a:cubicBezTo>
                    <a:pt x="15187" y="99"/>
                    <a:pt x="15000" y="88"/>
                    <a:pt x="14815" y="88"/>
                  </a:cubicBezTo>
                  <a:close/>
                  <a:moveTo>
                    <a:pt x="482" y="0"/>
                  </a:moveTo>
                  <a:cubicBezTo>
                    <a:pt x="450" y="22"/>
                    <a:pt x="417" y="44"/>
                    <a:pt x="395" y="77"/>
                  </a:cubicBezTo>
                  <a:cubicBezTo>
                    <a:pt x="373" y="99"/>
                    <a:pt x="362" y="120"/>
                    <a:pt x="351" y="132"/>
                  </a:cubicBezTo>
                  <a:cubicBezTo>
                    <a:pt x="319" y="208"/>
                    <a:pt x="285" y="296"/>
                    <a:pt x="263" y="373"/>
                  </a:cubicBezTo>
                  <a:cubicBezTo>
                    <a:pt x="263" y="383"/>
                    <a:pt x="253" y="383"/>
                    <a:pt x="253" y="383"/>
                  </a:cubicBezTo>
                  <a:cubicBezTo>
                    <a:pt x="209" y="548"/>
                    <a:pt x="165" y="701"/>
                    <a:pt x="132" y="854"/>
                  </a:cubicBezTo>
                  <a:cubicBezTo>
                    <a:pt x="110" y="920"/>
                    <a:pt x="100" y="996"/>
                    <a:pt x="88" y="1062"/>
                  </a:cubicBezTo>
                  <a:cubicBezTo>
                    <a:pt x="78" y="1106"/>
                    <a:pt x="66" y="1161"/>
                    <a:pt x="56" y="1215"/>
                  </a:cubicBezTo>
                  <a:cubicBezTo>
                    <a:pt x="34" y="1303"/>
                    <a:pt x="23" y="1380"/>
                    <a:pt x="1" y="1456"/>
                  </a:cubicBezTo>
                  <a:cubicBezTo>
                    <a:pt x="209" y="1336"/>
                    <a:pt x="472" y="1314"/>
                    <a:pt x="713" y="1303"/>
                  </a:cubicBezTo>
                  <a:lnTo>
                    <a:pt x="964" y="1303"/>
                  </a:lnTo>
                  <a:cubicBezTo>
                    <a:pt x="2563" y="1303"/>
                    <a:pt x="4139" y="1818"/>
                    <a:pt x="5453" y="2726"/>
                  </a:cubicBezTo>
                  <a:cubicBezTo>
                    <a:pt x="6735" y="3624"/>
                    <a:pt x="7380" y="4697"/>
                    <a:pt x="7709" y="6132"/>
                  </a:cubicBezTo>
                  <a:lnTo>
                    <a:pt x="9515" y="6132"/>
                  </a:lnTo>
                  <a:cubicBezTo>
                    <a:pt x="9559" y="5879"/>
                    <a:pt x="9625" y="5628"/>
                    <a:pt x="9691" y="5376"/>
                  </a:cubicBezTo>
                  <a:cubicBezTo>
                    <a:pt x="9986" y="4292"/>
                    <a:pt x="10336" y="3033"/>
                    <a:pt x="11289" y="2310"/>
                  </a:cubicBezTo>
                  <a:cubicBezTo>
                    <a:pt x="11606" y="2069"/>
                    <a:pt x="11957" y="1850"/>
                    <a:pt x="12318" y="1643"/>
                  </a:cubicBezTo>
                  <a:cubicBezTo>
                    <a:pt x="12263" y="1588"/>
                    <a:pt x="12209" y="1533"/>
                    <a:pt x="12165" y="1478"/>
                  </a:cubicBezTo>
                  <a:cubicBezTo>
                    <a:pt x="12121" y="1424"/>
                    <a:pt x="12077" y="1369"/>
                    <a:pt x="12044" y="1314"/>
                  </a:cubicBezTo>
                  <a:cubicBezTo>
                    <a:pt x="11990" y="1227"/>
                    <a:pt x="11924" y="1128"/>
                    <a:pt x="11891" y="1030"/>
                  </a:cubicBezTo>
                  <a:cubicBezTo>
                    <a:pt x="11705" y="1128"/>
                    <a:pt x="11519" y="1237"/>
                    <a:pt x="11333" y="1347"/>
                  </a:cubicBezTo>
                  <a:cubicBezTo>
                    <a:pt x="10194" y="2026"/>
                    <a:pt x="8957" y="2748"/>
                    <a:pt x="7643" y="2748"/>
                  </a:cubicBezTo>
                  <a:cubicBezTo>
                    <a:pt x="7511" y="2748"/>
                    <a:pt x="7391" y="2738"/>
                    <a:pt x="7260" y="2726"/>
                  </a:cubicBezTo>
                  <a:cubicBezTo>
                    <a:pt x="5793" y="2562"/>
                    <a:pt x="4632" y="1468"/>
                    <a:pt x="3307" y="821"/>
                  </a:cubicBezTo>
                  <a:cubicBezTo>
                    <a:pt x="2946" y="646"/>
                    <a:pt x="2574" y="504"/>
                    <a:pt x="2169" y="416"/>
                  </a:cubicBezTo>
                  <a:cubicBezTo>
                    <a:pt x="2092" y="405"/>
                    <a:pt x="2015" y="383"/>
                    <a:pt x="1939" y="361"/>
                  </a:cubicBezTo>
                  <a:cubicBezTo>
                    <a:pt x="1435" y="285"/>
                    <a:pt x="910" y="263"/>
                    <a:pt x="482" y="0"/>
                  </a:cubicBezTo>
                  <a:close/>
                </a:path>
              </a:pathLst>
            </a:custGeom>
            <a:solidFill>
              <a:srgbClr val="554B69">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6"/>
            <p:cNvSpPr/>
            <p:nvPr/>
          </p:nvSpPr>
          <p:spPr>
            <a:xfrm>
              <a:off x="6859226" y="2912314"/>
              <a:ext cx="257705" cy="933185"/>
            </a:xfrm>
            <a:custGeom>
              <a:avLst/>
              <a:gdLst/>
              <a:ahLst/>
              <a:cxnLst/>
              <a:rect l="l" t="t" r="r" b="b"/>
              <a:pathLst>
                <a:path w="8945" h="32391" extrusionOk="0">
                  <a:moveTo>
                    <a:pt x="4541" y="0"/>
                  </a:moveTo>
                  <a:cubicBezTo>
                    <a:pt x="4162" y="0"/>
                    <a:pt x="3776" y="66"/>
                    <a:pt x="3383" y="209"/>
                  </a:cubicBezTo>
                  <a:cubicBezTo>
                    <a:pt x="865" y="1117"/>
                    <a:pt x="0" y="3898"/>
                    <a:pt x="132" y="6362"/>
                  </a:cubicBezTo>
                  <a:cubicBezTo>
                    <a:pt x="339" y="10150"/>
                    <a:pt x="920" y="13949"/>
                    <a:pt x="1314" y="17726"/>
                  </a:cubicBezTo>
                  <a:cubicBezTo>
                    <a:pt x="1434" y="18887"/>
                    <a:pt x="1555" y="20048"/>
                    <a:pt x="1511" y="21219"/>
                  </a:cubicBezTo>
                  <a:cubicBezTo>
                    <a:pt x="1489" y="21821"/>
                    <a:pt x="1489" y="22566"/>
                    <a:pt x="2004" y="22872"/>
                  </a:cubicBezTo>
                  <a:cubicBezTo>
                    <a:pt x="1478" y="23288"/>
                    <a:pt x="1500" y="24087"/>
                    <a:pt x="1675" y="24734"/>
                  </a:cubicBezTo>
                  <a:cubicBezTo>
                    <a:pt x="1850" y="25379"/>
                    <a:pt x="2135" y="26047"/>
                    <a:pt x="1938" y="26682"/>
                  </a:cubicBezTo>
                  <a:cubicBezTo>
                    <a:pt x="1850" y="26989"/>
                    <a:pt x="1653" y="27262"/>
                    <a:pt x="1555" y="27558"/>
                  </a:cubicBezTo>
                  <a:cubicBezTo>
                    <a:pt x="1446" y="27865"/>
                    <a:pt x="1456" y="28248"/>
                    <a:pt x="1708" y="28445"/>
                  </a:cubicBezTo>
                  <a:cubicBezTo>
                    <a:pt x="1785" y="28510"/>
                    <a:pt x="1894" y="28554"/>
                    <a:pt x="1949" y="28642"/>
                  </a:cubicBezTo>
                  <a:cubicBezTo>
                    <a:pt x="2081" y="28883"/>
                    <a:pt x="1719" y="29135"/>
                    <a:pt x="1708" y="29408"/>
                  </a:cubicBezTo>
                  <a:cubicBezTo>
                    <a:pt x="1697" y="29671"/>
                    <a:pt x="1982" y="29836"/>
                    <a:pt x="2069" y="30077"/>
                  </a:cubicBezTo>
                  <a:cubicBezTo>
                    <a:pt x="2168" y="30361"/>
                    <a:pt x="1982" y="30656"/>
                    <a:pt x="1796" y="30887"/>
                  </a:cubicBezTo>
                  <a:cubicBezTo>
                    <a:pt x="1609" y="31106"/>
                    <a:pt x="1380" y="31347"/>
                    <a:pt x="1380" y="31642"/>
                  </a:cubicBezTo>
                  <a:cubicBezTo>
                    <a:pt x="1368" y="32197"/>
                    <a:pt x="2889" y="32390"/>
                    <a:pt x="4346" y="32390"/>
                  </a:cubicBezTo>
                  <a:cubicBezTo>
                    <a:pt x="5676" y="32390"/>
                    <a:pt x="6953" y="32229"/>
                    <a:pt x="6964" y="32036"/>
                  </a:cubicBezTo>
                  <a:cubicBezTo>
                    <a:pt x="7314" y="26934"/>
                    <a:pt x="7741" y="21799"/>
                    <a:pt x="7927" y="16697"/>
                  </a:cubicBezTo>
                  <a:cubicBezTo>
                    <a:pt x="8015" y="14190"/>
                    <a:pt x="8113" y="11671"/>
                    <a:pt x="8321" y="9175"/>
                  </a:cubicBezTo>
                  <a:cubicBezTo>
                    <a:pt x="8409" y="8201"/>
                    <a:pt x="8682" y="7292"/>
                    <a:pt x="8803" y="6340"/>
                  </a:cubicBezTo>
                  <a:cubicBezTo>
                    <a:pt x="8945" y="5255"/>
                    <a:pt x="8507" y="3898"/>
                    <a:pt x="8200" y="2869"/>
                  </a:cubicBezTo>
                  <a:cubicBezTo>
                    <a:pt x="7905" y="1927"/>
                    <a:pt x="7599" y="1303"/>
                    <a:pt x="6876" y="788"/>
                  </a:cubicBezTo>
                  <a:cubicBezTo>
                    <a:pt x="6777" y="723"/>
                    <a:pt x="6668" y="657"/>
                    <a:pt x="6558" y="591"/>
                  </a:cubicBezTo>
                  <a:cubicBezTo>
                    <a:pt x="5913" y="222"/>
                    <a:pt x="5239" y="0"/>
                    <a:pt x="45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6"/>
            <p:cNvSpPr/>
            <p:nvPr/>
          </p:nvSpPr>
          <p:spPr>
            <a:xfrm>
              <a:off x="6920418" y="2916088"/>
              <a:ext cx="41342" cy="22443"/>
            </a:xfrm>
            <a:custGeom>
              <a:avLst/>
              <a:gdLst/>
              <a:ahLst/>
              <a:cxnLst/>
              <a:rect l="l" t="t" r="r" b="b"/>
              <a:pathLst>
                <a:path w="1435" h="779" extrusionOk="0">
                  <a:moveTo>
                    <a:pt x="1402" y="0"/>
                  </a:moveTo>
                  <a:cubicBezTo>
                    <a:pt x="865" y="121"/>
                    <a:pt x="373" y="373"/>
                    <a:pt x="0" y="778"/>
                  </a:cubicBezTo>
                  <a:cubicBezTo>
                    <a:pt x="361" y="482"/>
                    <a:pt x="777" y="241"/>
                    <a:pt x="1259" y="78"/>
                  </a:cubicBezTo>
                  <a:cubicBezTo>
                    <a:pt x="1314" y="56"/>
                    <a:pt x="1380" y="34"/>
                    <a:pt x="1434" y="12"/>
                  </a:cubicBezTo>
                  <a:cubicBezTo>
                    <a:pt x="1424" y="12"/>
                    <a:pt x="1412" y="0"/>
                    <a:pt x="1402" y="0"/>
                  </a:cubicBezTo>
                  <a:close/>
                </a:path>
              </a:pathLst>
            </a:custGeom>
            <a:solidFill>
              <a:srgbClr val="8FA0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6"/>
            <p:cNvSpPr/>
            <p:nvPr/>
          </p:nvSpPr>
          <p:spPr>
            <a:xfrm>
              <a:off x="7092011" y="2984857"/>
              <a:ext cx="11380" cy="36934"/>
            </a:xfrm>
            <a:custGeom>
              <a:avLst/>
              <a:gdLst/>
              <a:ahLst/>
              <a:cxnLst/>
              <a:rect l="l" t="t" r="r" b="b"/>
              <a:pathLst>
                <a:path w="395" h="1282" extrusionOk="0">
                  <a:moveTo>
                    <a:pt x="0" y="0"/>
                  </a:moveTo>
                  <a:cubicBezTo>
                    <a:pt x="44" y="110"/>
                    <a:pt x="77" y="231"/>
                    <a:pt x="120" y="351"/>
                  </a:cubicBezTo>
                  <a:cubicBezTo>
                    <a:pt x="198" y="647"/>
                    <a:pt x="296" y="953"/>
                    <a:pt x="395" y="1282"/>
                  </a:cubicBezTo>
                  <a:cubicBezTo>
                    <a:pt x="383" y="1172"/>
                    <a:pt x="383" y="1063"/>
                    <a:pt x="373" y="953"/>
                  </a:cubicBezTo>
                  <a:lnTo>
                    <a:pt x="373" y="800"/>
                  </a:lnTo>
                  <a:cubicBezTo>
                    <a:pt x="373" y="767"/>
                    <a:pt x="373" y="734"/>
                    <a:pt x="361" y="701"/>
                  </a:cubicBezTo>
                  <a:cubicBezTo>
                    <a:pt x="307" y="526"/>
                    <a:pt x="252" y="373"/>
                    <a:pt x="186" y="209"/>
                  </a:cubicBezTo>
                  <a:lnTo>
                    <a:pt x="186" y="209"/>
                  </a:lnTo>
                  <a:cubicBezTo>
                    <a:pt x="208" y="307"/>
                    <a:pt x="230" y="394"/>
                    <a:pt x="241" y="482"/>
                  </a:cubicBezTo>
                  <a:cubicBezTo>
                    <a:pt x="164" y="340"/>
                    <a:pt x="88" y="175"/>
                    <a:pt x="0" y="0"/>
                  </a:cubicBezTo>
                  <a:close/>
                </a:path>
              </a:pathLst>
            </a:custGeom>
            <a:solidFill>
              <a:srgbClr val="ACB6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6"/>
            <p:cNvSpPr/>
            <p:nvPr/>
          </p:nvSpPr>
          <p:spPr>
            <a:xfrm>
              <a:off x="7083166" y="2964028"/>
              <a:ext cx="15817" cy="34716"/>
            </a:xfrm>
            <a:custGeom>
              <a:avLst/>
              <a:gdLst/>
              <a:ahLst/>
              <a:cxnLst/>
              <a:rect l="l" t="t" r="r" b="b"/>
              <a:pathLst>
                <a:path w="549" h="1205" extrusionOk="0">
                  <a:moveTo>
                    <a:pt x="1" y="1"/>
                  </a:moveTo>
                  <a:cubicBezTo>
                    <a:pt x="121" y="220"/>
                    <a:pt x="220" y="450"/>
                    <a:pt x="307" y="723"/>
                  </a:cubicBezTo>
                  <a:cubicBezTo>
                    <a:pt x="395" y="898"/>
                    <a:pt x="471" y="1063"/>
                    <a:pt x="548" y="1205"/>
                  </a:cubicBezTo>
                  <a:cubicBezTo>
                    <a:pt x="537" y="1117"/>
                    <a:pt x="515" y="1030"/>
                    <a:pt x="493" y="932"/>
                  </a:cubicBezTo>
                  <a:cubicBezTo>
                    <a:pt x="351" y="603"/>
                    <a:pt x="187" y="285"/>
                    <a:pt x="1" y="1"/>
                  </a:cubicBezTo>
                  <a:close/>
                </a:path>
              </a:pathLst>
            </a:custGeom>
            <a:solidFill>
              <a:srgbClr val="8FA0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6"/>
            <p:cNvSpPr/>
            <p:nvPr/>
          </p:nvSpPr>
          <p:spPr>
            <a:xfrm>
              <a:off x="6914743" y="2916405"/>
              <a:ext cx="188648" cy="105387"/>
            </a:xfrm>
            <a:custGeom>
              <a:avLst/>
              <a:gdLst/>
              <a:ahLst/>
              <a:cxnLst/>
              <a:rect l="l" t="t" r="r" b="b"/>
              <a:pathLst>
                <a:path w="6548" h="3658" extrusionOk="0">
                  <a:moveTo>
                    <a:pt x="1631" y="1"/>
                  </a:moveTo>
                  <a:cubicBezTo>
                    <a:pt x="1577" y="23"/>
                    <a:pt x="1511" y="45"/>
                    <a:pt x="1456" y="67"/>
                  </a:cubicBezTo>
                  <a:cubicBezTo>
                    <a:pt x="974" y="230"/>
                    <a:pt x="558" y="471"/>
                    <a:pt x="197" y="767"/>
                  </a:cubicBezTo>
                  <a:cubicBezTo>
                    <a:pt x="120" y="843"/>
                    <a:pt x="55" y="921"/>
                    <a:pt x="0" y="1008"/>
                  </a:cubicBezTo>
                  <a:cubicBezTo>
                    <a:pt x="351" y="800"/>
                    <a:pt x="777" y="624"/>
                    <a:pt x="1193" y="624"/>
                  </a:cubicBezTo>
                  <a:cubicBezTo>
                    <a:pt x="1424" y="624"/>
                    <a:pt x="1653" y="680"/>
                    <a:pt x="1862" y="811"/>
                  </a:cubicBezTo>
                  <a:cubicBezTo>
                    <a:pt x="2256" y="1062"/>
                    <a:pt x="2463" y="1522"/>
                    <a:pt x="2639" y="1950"/>
                  </a:cubicBezTo>
                  <a:cubicBezTo>
                    <a:pt x="2891" y="2530"/>
                    <a:pt x="3120" y="3099"/>
                    <a:pt x="3285" y="3658"/>
                  </a:cubicBezTo>
                  <a:lnTo>
                    <a:pt x="6548" y="3658"/>
                  </a:lnTo>
                  <a:cubicBezTo>
                    <a:pt x="6449" y="3329"/>
                    <a:pt x="6351" y="3023"/>
                    <a:pt x="6273" y="2727"/>
                  </a:cubicBezTo>
                  <a:cubicBezTo>
                    <a:pt x="6230" y="2607"/>
                    <a:pt x="6197" y="2486"/>
                    <a:pt x="6153" y="2376"/>
                  </a:cubicBezTo>
                  <a:cubicBezTo>
                    <a:pt x="6066" y="2103"/>
                    <a:pt x="5967" y="1873"/>
                    <a:pt x="5847" y="1654"/>
                  </a:cubicBezTo>
                  <a:cubicBezTo>
                    <a:pt x="5704" y="1435"/>
                    <a:pt x="5551" y="1227"/>
                    <a:pt x="5376" y="1041"/>
                  </a:cubicBezTo>
                  <a:cubicBezTo>
                    <a:pt x="5278" y="975"/>
                    <a:pt x="5179" y="899"/>
                    <a:pt x="5091" y="822"/>
                  </a:cubicBezTo>
                  <a:cubicBezTo>
                    <a:pt x="5081" y="811"/>
                    <a:pt x="5069" y="811"/>
                    <a:pt x="5047" y="800"/>
                  </a:cubicBezTo>
                  <a:lnTo>
                    <a:pt x="5047" y="800"/>
                  </a:lnTo>
                  <a:cubicBezTo>
                    <a:pt x="5321" y="1140"/>
                    <a:pt x="5606" y="1468"/>
                    <a:pt x="5847" y="1829"/>
                  </a:cubicBezTo>
                  <a:cubicBezTo>
                    <a:pt x="5945" y="1994"/>
                    <a:pt x="6066" y="2169"/>
                    <a:pt x="6120" y="2354"/>
                  </a:cubicBezTo>
                  <a:cubicBezTo>
                    <a:pt x="6142" y="2410"/>
                    <a:pt x="6197" y="2607"/>
                    <a:pt x="6142" y="2661"/>
                  </a:cubicBezTo>
                  <a:cubicBezTo>
                    <a:pt x="6142" y="2672"/>
                    <a:pt x="6132" y="2683"/>
                    <a:pt x="6120" y="2683"/>
                  </a:cubicBezTo>
                  <a:cubicBezTo>
                    <a:pt x="6110" y="2683"/>
                    <a:pt x="6098" y="2672"/>
                    <a:pt x="6076" y="2672"/>
                  </a:cubicBezTo>
                  <a:cubicBezTo>
                    <a:pt x="6055" y="2661"/>
                    <a:pt x="6033" y="2629"/>
                    <a:pt x="6011" y="2607"/>
                  </a:cubicBezTo>
                  <a:cubicBezTo>
                    <a:pt x="5836" y="2398"/>
                    <a:pt x="5660" y="2191"/>
                    <a:pt x="5475" y="1994"/>
                  </a:cubicBezTo>
                  <a:cubicBezTo>
                    <a:pt x="5419" y="1928"/>
                    <a:pt x="5354" y="1873"/>
                    <a:pt x="5300" y="1807"/>
                  </a:cubicBezTo>
                  <a:lnTo>
                    <a:pt x="5288" y="1807"/>
                  </a:lnTo>
                  <a:cubicBezTo>
                    <a:pt x="5256" y="1775"/>
                    <a:pt x="5222" y="1741"/>
                    <a:pt x="5179" y="1709"/>
                  </a:cubicBezTo>
                  <a:lnTo>
                    <a:pt x="5168" y="1697"/>
                  </a:lnTo>
                  <a:cubicBezTo>
                    <a:pt x="5102" y="1643"/>
                    <a:pt x="5037" y="1588"/>
                    <a:pt x="4960" y="1544"/>
                  </a:cubicBezTo>
                  <a:cubicBezTo>
                    <a:pt x="4949" y="1534"/>
                    <a:pt x="4927" y="1522"/>
                    <a:pt x="4905" y="1522"/>
                  </a:cubicBezTo>
                  <a:cubicBezTo>
                    <a:pt x="4883" y="1522"/>
                    <a:pt x="4872" y="1534"/>
                    <a:pt x="4872" y="1556"/>
                  </a:cubicBezTo>
                  <a:cubicBezTo>
                    <a:pt x="4872" y="1566"/>
                    <a:pt x="4883" y="1577"/>
                    <a:pt x="4883" y="1577"/>
                  </a:cubicBezTo>
                  <a:cubicBezTo>
                    <a:pt x="5234" y="2114"/>
                    <a:pt x="5847" y="2475"/>
                    <a:pt x="6055" y="3077"/>
                  </a:cubicBezTo>
                  <a:cubicBezTo>
                    <a:pt x="6066" y="3110"/>
                    <a:pt x="6076" y="3143"/>
                    <a:pt x="6066" y="3176"/>
                  </a:cubicBezTo>
                  <a:cubicBezTo>
                    <a:pt x="6044" y="3208"/>
                    <a:pt x="6011" y="3220"/>
                    <a:pt x="5978" y="3220"/>
                  </a:cubicBezTo>
                  <a:cubicBezTo>
                    <a:pt x="5956" y="3220"/>
                    <a:pt x="5923" y="3220"/>
                    <a:pt x="5901" y="3208"/>
                  </a:cubicBezTo>
                  <a:cubicBezTo>
                    <a:pt x="5814" y="3176"/>
                    <a:pt x="5716" y="3099"/>
                    <a:pt x="5628" y="3011"/>
                  </a:cubicBezTo>
                  <a:cubicBezTo>
                    <a:pt x="5453" y="2826"/>
                    <a:pt x="5266" y="2573"/>
                    <a:pt x="5212" y="2519"/>
                  </a:cubicBezTo>
                  <a:lnTo>
                    <a:pt x="5201" y="2519"/>
                  </a:lnTo>
                  <a:lnTo>
                    <a:pt x="5201" y="2508"/>
                  </a:lnTo>
                  <a:lnTo>
                    <a:pt x="5190" y="2508"/>
                  </a:lnTo>
                  <a:cubicBezTo>
                    <a:pt x="5059" y="2388"/>
                    <a:pt x="4927" y="2278"/>
                    <a:pt x="4796" y="2179"/>
                  </a:cubicBezTo>
                  <a:cubicBezTo>
                    <a:pt x="4784" y="2169"/>
                    <a:pt x="4774" y="2157"/>
                    <a:pt x="4752" y="2147"/>
                  </a:cubicBezTo>
                  <a:cubicBezTo>
                    <a:pt x="4675" y="2081"/>
                    <a:pt x="4522" y="2004"/>
                    <a:pt x="4446" y="1906"/>
                  </a:cubicBezTo>
                  <a:cubicBezTo>
                    <a:pt x="4434" y="1895"/>
                    <a:pt x="4424" y="1884"/>
                    <a:pt x="4412" y="1884"/>
                  </a:cubicBezTo>
                  <a:cubicBezTo>
                    <a:pt x="4675" y="2289"/>
                    <a:pt x="5037" y="2629"/>
                    <a:pt x="5365" y="2979"/>
                  </a:cubicBezTo>
                  <a:cubicBezTo>
                    <a:pt x="5475" y="3088"/>
                    <a:pt x="5584" y="3220"/>
                    <a:pt x="5573" y="3373"/>
                  </a:cubicBezTo>
                  <a:cubicBezTo>
                    <a:pt x="5573" y="3405"/>
                    <a:pt x="5562" y="3427"/>
                    <a:pt x="5540" y="3439"/>
                  </a:cubicBezTo>
                  <a:lnTo>
                    <a:pt x="5518" y="3439"/>
                  </a:lnTo>
                  <a:cubicBezTo>
                    <a:pt x="5507" y="3439"/>
                    <a:pt x="5485" y="3439"/>
                    <a:pt x="5475" y="3427"/>
                  </a:cubicBezTo>
                  <a:cubicBezTo>
                    <a:pt x="5463" y="3417"/>
                    <a:pt x="5441" y="3405"/>
                    <a:pt x="5419" y="3395"/>
                  </a:cubicBezTo>
                  <a:cubicBezTo>
                    <a:pt x="5157" y="3264"/>
                    <a:pt x="4916" y="3066"/>
                    <a:pt x="4686" y="2869"/>
                  </a:cubicBezTo>
                  <a:lnTo>
                    <a:pt x="4325" y="2541"/>
                  </a:lnTo>
                  <a:cubicBezTo>
                    <a:pt x="4270" y="2475"/>
                    <a:pt x="4183" y="2431"/>
                    <a:pt x="4128" y="2354"/>
                  </a:cubicBezTo>
                  <a:cubicBezTo>
                    <a:pt x="4117" y="2344"/>
                    <a:pt x="4117" y="2332"/>
                    <a:pt x="4106" y="2322"/>
                  </a:cubicBezTo>
                  <a:lnTo>
                    <a:pt x="4095" y="2311"/>
                  </a:lnTo>
                  <a:lnTo>
                    <a:pt x="4095" y="2311"/>
                  </a:lnTo>
                  <a:cubicBezTo>
                    <a:pt x="4161" y="2629"/>
                    <a:pt x="4862" y="3208"/>
                    <a:pt x="4730" y="3537"/>
                  </a:cubicBezTo>
                  <a:cubicBezTo>
                    <a:pt x="4719" y="3559"/>
                    <a:pt x="4719" y="3570"/>
                    <a:pt x="4719" y="3570"/>
                  </a:cubicBezTo>
                  <a:lnTo>
                    <a:pt x="4708" y="3570"/>
                  </a:lnTo>
                  <a:cubicBezTo>
                    <a:pt x="4183" y="3264"/>
                    <a:pt x="3723" y="2607"/>
                    <a:pt x="3394" y="2114"/>
                  </a:cubicBezTo>
                  <a:cubicBezTo>
                    <a:pt x="3230" y="1851"/>
                    <a:pt x="3066" y="1577"/>
                    <a:pt x="2945" y="1293"/>
                  </a:cubicBezTo>
                  <a:cubicBezTo>
                    <a:pt x="2901" y="1183"/>
                    <a:pt x="2869" y="1062"/>
                    <a:pt x="2836" y="942"/>
                  </a:cubicBezTo>
                  <a:cubicBezTo>
                    <a:pt x="2803" y="811"/>
                    <a:pt x="2759" y="680"/>
                    <a:pt x="2694" y="581"/>
                  </a:cubicBezTo>
                  <a:cubicBezTo>
                    <a:pt x="2617" y="483"/>
                    <a:pt x="2497" y="417"/>
                    <a:pt x="2376" y="362"/>
                  </a:cubicBezTo>
                  <a:cubicBezTo>
                    <a:pt x="2124" y="252"/>
                    <a:pt x="1872" y="132"/>
                    <a:pt x="1631" y="1"/>
                  </a:cubicBezTo>
                  <a:close/>
                </a:path>
              </a:pathLst>
            </a:custGeom>
            <a:solidFill>
              <a:srgbClr val="554B69">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6"/>
            <p:cNvSpPr/>
            <p:nvPr/>
          </p:nvSpPr>
          <p:spPr>
            <a:xfrm>
              <a:off x="6524857" y="2923780"/>
              <a:ext cx="261508" cy="946610"/>
            </a:xfrm>
            <a:custGeom>
              <a:avLst/>
              <a:gdLst/>
              <a:ahLst/>
              <a:cxnLst/>
              <a:rect l="l" t="t" r="r" b="b"/>
              <a:pathLst>
                <a:path w="9077" h="32857" extrusionOk="0">
                  <a:moveTo>
                    <a:pt x="4598" y="1"/>
                  </a:moveTo>
                  <a:cubicBezTo>
                    <a:pt x="3198" y="1"/>
                    <a:pt x="1808" y="678"/>
                    <a:pt x="1062" y="1935"/>
                  </a:cubicBezTo>
                  <a:cubicBezTo>
                    <a:pt x="99" y="3544"/>
                    <a:pt x="1" y="5307"/>
                    <a:pt x="208" y="7146"/>
                  </a:cubicBezTo>
                  <a:cubicBezTo>
                    <a:pt x="865" y="13178"/>
                    <a:pt x="2782" y="19244"/>
                    <a:pt x="2410" y="25353"/>
                  </a:cubicBezTo>
                  <a:cubicBezTo>
                    <a:pt x="2376" y="25945"/>
                    <a:pt x="2354" y="26623"/>
                    <a:pt x="2782" y="27029"/>
                  </a:cubicBezTo>
                  <a:cubicBezTo>
                    <a:pt x="2464" y="27390"/>
                    <a:pt x="2497" y="28003"/>
                    <a:pt x="2858" y="28321"/>
                  </a:cubicBezTo>
                  <a:cubicBezTo>
                    <a:pt x="2968" y="28430"/>
                    <a:pt x="3121" y="28529"/>
                    <a:pt x="3132" y="28682"/>
                  </a:cubicBezTo>
                  <a:cubicBezTo>
                    <a:pt x="3143" y="28857"/>
                    <a:pt x="2979" y="28978"/>
                    <a:pt x="2869" y="29120"/>
                  </a:cubicBezTo>
                  <a:cubicBezTo>
                    <a:pt x="2563" y="29503"/>
                    <a:pt x="2705" y="30051"/>
                    <a:pt x="2814" y="30533"/>
                  </a:cubicBezTo>
                  <a:cubicBezTo>
                    <a:pt x="2924" y="31014"/>
                    <a:pt x="2913" y="31627"/>
                    <a:pt x="2486" y="31857"/>
                  </a:cubicBezTo>
                  <a:cubicBezTo>
                    <a:pt x="3290" y="32428"/>
                    <a:pt x="4767" y="32857"/>
                    <a:pt x="6150" y="32857"/>
                  </a:cubicBezTo>
                  <a:cubicBezTo>
                    <a:pt x="7288" y="32857"/>
                    <a:pt x="8362" y="32566"/>
                    <a:pt x="8945" y="31824"/>
                  </a:cubicBezTo>
                  <a:cubicBezTo>
                    <a:pt x="9011" y="31737"/>
                    <a:pt x="9077" y="31627"/>
                    <a:pt x="9044" y="31518"/>
                  </a:cubicBezTo>
                  <a:cubicBezTo>
                    <a:pt x="9011" y="31419"/>
                    <a:pt x="8891" y="31375"/>
                    <a:pt x="8804" y="31309"/>
                  </a:cubicBezTo>
                  <a:cubicBezTo>
                    <a:pt x="8037" y="30773"/>
                    <a:pt x="8858" y="29766"/>
                    <a:pt x="8508" y="29120"/>
                  </a:cubicBezTo>
                  <a:cubicBezTo>
                    <a:pt x="8409" y="28934"/>
                    <a:pt x="8234" y="28813"/>
                    <a:pt x="8125" y="28638"/>
                  </a:cubicBezTo>
                  <a:cubicBezTo>
                    <a:pt x="7632" y="27893"/>
                    <a:pt x="8519" y="26854"/>
                    <a:pt x="8190" y="26032"/>
                  </a:cubicBezTo>
                  <a:cubicBezTo>
                    <a:pt x="8125" y="25857"/>
                    <a:pt x="8004" y="25715"/>
                    <a:pt x="7960" y="25540"/>
                  </a:cubicBezTo>
                  <a:cubicBezTo>
                    <a:pt x="7884" y="25190"/>
                    <a:pt x="8113" y="24839"/>
                    <a:pt x="8256" y="24511"/>
                  </a:cubicBezTo>
                  <a:cubicBezTo>
                    <a:pt x="8672" y="23536"/>
                    <a:pt x="8354" y="22419"/>
                    <a:pt x="8234" y="21358"/>
                  </a:cubicBezTo>
                  <a:cubicBezTo>
                    <a:pt x="8070" y="19956"/>
                    <a:pt x="8256" y="18543"/>
                    <a:pt x="8398" y="17131"/>
                  </a:cubicBezTo>
                  <a:cubicBezTo>
                    <a:pt x="8705" y="14208"/>
                    <a:pt x="8804" y="11251"/>
                    <a:pt x="8694" y="8317"/>
                  </a:cubicBezTo>
                  <a:cubicBezTo>
                    <a:pt x="8617" y="6029"/>
                    <a:pt x="9066" y="2164"/>
                    <a:pt x="6942" y="719"/>
                  </a:cubicBezTo>
                  <a:cubicBezTo>
                    <a:pt x="6242" y="233"/>
                    <a:pt x="5418" y="1"/>
                    <a:pt x="45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6"/>
            <p:cNvSpPr/>
            <p:nvPr/>
          </p:nvSpPr>
          <p:spPr>
            <a:xfrm>
              <a:off x="6675937" y="2920208"/>
              <a:ext cx="9190" cy="6626"/>
            </a:xfrm>
            <a:custGeom>
              <a:avLst/>
              <a:gdLst/>
              <a:ahLst/>
              <a:cxnLst/>
              <a:rect l="l" t="t" r="r" b="b"/>
              <a:pathLst>
                <a:path w="319" h="230" extrusionOk="0">
                  <a:moveTo>
                    <a:pt x="1" y="0"/>
                  </a:moveTo>
                  <a:cubicBezTo>
                    <a:pt x="56" y="66"/>
                    <a:pt x="122" y="132"/>
                    <a:pt x="176" y="208"/>
                  </a:cubicBezTo>
                  <a:cubicBezTo>
                    <a:pt x="220" y="208"/>
                    <a:pt x="275" y="219"/>
                    <a:pt x="319" y="230"/>
                  </a:cubicBezTo>
                  <a:cubicBezTo>
                    <a:pt x="187" y="164"/>
                    <a:pt x="78" y="88"/>
                    <a:pt x="1" y="0"/>
                  </a:cubicBezTo>
                  <a:close/>
                </a:path>
              </a:pathLst>
            </a:custGeom>
            <a:solidFill>
              <a:srgbClr val="8FA0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6"/>
            <p:cNvSpPr/>
            <p:nvPr/>
          </p:nvSpPr>
          <p:spPr>
            <a:xfrm>
              <a:off x="6681007" y="2926171"/>
              <a:ext cx="87698" cy="95620"/>
            </a:xfrm>
            <a:custGeom>
              <a:avLst/>
              <a:gdLst/>
              <a:ahLst/>
              <a:cxnLst/>
              <a:rect l="l" t="t" r="r" b="b"/>
              <a:pathLst>
                <a:path w="3044" h="3319" extrusionOk="0">
                  <a:moveTo>
                    <a:pt x="0" y="1"/>
                  </a:moveTo>
                  <a:cubicBezTo>
                    <a:pt x="723" y="921"/>
                    <a:pt x="1062" y="2147"/>
                    <a:pt x="909" y="3319"/>
                  </a:cubicBezTo>
                  <a:lnTo>
                    <a:pt x="3044" y="3319"/>
                  </a:lnTo>
                  <a:cubicBezTo>
                    <a:pt x="2825" y="2202"/>
                    <a:pt x="2387" y="1217"/>
                    <a:pt x="1522" y="636"/>
                  </a:cubicBezTo>
                  <a:cubicBezTo>
                    <a:pt x="1172" y="395"/>
                    <a:pt x="569" y="253"/>
                    <a:pt x="143" y="23"/>
                  </a:cubicBezTo>
                  <a:cubicBezTo>
                    <a:pt x="99" y="12"/>
                    <a:pt x="44" y="1"/>
                    <a:pt x="0" y="1"/>
                  </a:cubicBezTo>
                  <a:close/>
                </a:path>
              </a:pathLst>
            </a:custGeom>
            <a:solidFill>
              <a:srgbClr val="554B69">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6"/>
            <p:cNvSpPr/>
            <p:nvPr/>
          </p:nvSpPr>
          <p:spPr>
            <a:xfrm>
              <a:off x="6332752" y="1855592"/>
              <a:ext cx="587061" cy="587119"/>
            </a:xfrm>
            <a:custGeom>
              <a:avLst/>
              <a:gdLst/>
              <a:ahLst/>
              <a:cxnLst/>
              <a:rect l="l" t="t" r="r" b="b"/>
              <a:pathLst>
                <a:path w="20377" h="20379" extrusionOk="0">
                  <a:moveTo>
                    <a:pt x="10580" y="0"/>
                  </a:moveTo>
                  <a:cubicBezTo>
                    <a:pt x="9826" y="0"/>
                    <a:pt x="9072" y="106"/>
                    <a:pt x="8344" y="329"/>
                  </a:cubicBezTo>
                  <a:cubicBezTo>
                    <a:pt x="7304" y="647"/>
                    <a:pt x="6297" y="1249"/>
                    <a:pt x="5640" y="2136"/>
                  </a:cubicBezTo>
                  <a:cubicBezTo>
                    <a:pt x="5136" y="2826"/>
                    <a:pt x="5015" y="3910"/>
                    <a:pt x="4774" y="4731"/>
                  </a:cubicBezTo>
                  <a:cubicBezTo>
                    <a:pt x="4611" y="5278"/>
                    <a:pt x="4457" y="5826"/>
                    <a:pt x="4205" y="6329"/>
                  </a:cubicBezTo>
                  <a:cubicBezTo>
                    <a:pt x="3800" y="7173"/>
                    <a:pt x="3187" y="7884"/>
                    <a:pt x="2628" y="8640"/>
                  </a:cubicBezTo>
                  <a:cubicBezTo>
                    <a:pt x="1030" y="10830"/>
                    <a:pt x="1" y="13621"/>
                    <a:pt x="548" y="16282"/>
                  </a:cubicBezTo>
                  <a:cubicBezTo>
                    <a:pt x="779" y="17421"/>
                    <a:pt x="1304" y="18516"/>
                    <a:pt x="2147" y="19304"/>
                  </a:cubicBezTo>
                  <a:cubicBezTo>
                    <a:pt x="2908" y="20026"/>
                    <a:pt x="3801" y="20379"/>
                    <a:pt x="4756" y="20379"/>
                  </a:cubicBezTo>
                  <a:cubicBezTo>
                    <a:pt x="5147" y="20379"/>
                    <a:pt x="5549" y="20319"/>
                    <a:pt x="5957" y="20202"/>
                  </a:cubicBezTo>
                  <a:lnTo>
                    <a:pt x="5957" y="20202"/>
                  </a:lnTo>
                  <a:cubicBezTo>
                    <a:pt x="5778" y="20228"/>
                    <a:pt x="5597" y="20241"/>
                    <a:pt x="5418" y="20241"/>
                  </a:cubicBezTo>
                  <a:cubicBezTo>
                    <a:pt x="3951" y="20241"/>
                    <a:pt x="2506" y="19393"/>
                    <a:pt x="1687" y="18154"/>
                  </a:cubicBezTo>
                  <a:cubicBezTo>
                    <a:pt x="767" y="16764"/>
                    <a:pt x="581" y="14968"/>
                    <a:pt x="954" y="13348"/>
                  </a:cubicBezTo>
                  <a:lnTo>
                    <a:pt x="954" y="13348"/>
                  </a:lnTo>
                  <a:cubicBezTo>
                    <a:pt x="592" y="15570"/>
                    <a:pt x="1457" y="18395"/>
                    <a:pt x="3603" y="19435"/>
                  </a:cubicBezTo>
                  <a:cubicBezTo>
                    <a:pt x="4178" y="19709"/>
                    <a:pt x="4808" y="19824"/>
                    <a:pt x="5442" y="19824"/>
                  </a:cubicBezTo>
                  <a:cubicBezTo>
                    <a:pt x="5824" y="19824"/>
                    <a:pt x="6207" y="19783"/>
                    <a:pt x="6581" y="19709"/>
                  </a:cubicBezTo>
                  <a:cubicBezTo>
                    <a:pt x="7380" y="19555"/>
                    <a:pt x="8146" y="19260"/>
                    <a:pt x="8847" y="18833"/>
                  </a:cubicBezTo>
                  <a:cubicBezTo>
                    <a:pt x="10194" y="18034"/>
                    <a:pt x="11377" y="16731"/>
                    <a:pt x="12942" y="16654"/>
                  </a:cubicBezTo>
                  <a:cubicBezTo>
                    <a:pt x="12993" y="16651"/>
                    <a:pt x="13045" y="16649"/>
                    <a:pt x="13097" y="16649"/>
                  </a:cubicBezTo>
                  <a:cubicBezTo>
                    <a:pt x="13566" y="16649"/>
                    <a:pt x="14060" y="16778"/>
                    <a:pt x="14562" y="16906"/>
                  </a:cubicBezTo>
                  <a:cubicBezTo>
                    <a:pt x="15079" y="17039"/>
                    <a:pt x="15595" y="17166"/>
                    <a:pt x="16088" y="17166"/>
                  </a:cubicBezTo>
                  <a:cubicBezTo>
                    <a:pt x="16243" y="17166"/>
                    <a:pt x="16395" y="17154"/>
                    <a:pt x="16545" y="17125"/>
                  </a:cubicBezTo>
                  <a:cubicBezTo>
                    <a:pt x="17639" y="16895"/>
                    <a:pt x="18099" y="15910"/>
                    <a:pt x="18482" y="14957"/>
                  </a:cubicBezTo>
                  <a:cubicBezTo>
                    <a:pt x="19041" y="13589"/>
                    <a:pt x="19304" y="12088"/>
                    <a:pt x="19260" y="10611"/>
                  </a:cubicBezTo>
                  <a:cubicBezTo>
                    <a:pt x="19216" y="9100"/>
                    <a:pt x="18832" y="7698"/>
                    <a:pt x="18438" y="6253"/>
                  </a:cubicBezTo>
                  <a:lnTo>
                    <a:pt x="18438" y="6253"/>
                  </a:lnTo>
                  <a:cubicBezTo>
                    <a:pt x="20070" y="9176"/>
                    <a:pt x="19883" y="13249"/>
                    <a:pt x="18504" y="16238"/>
                  </a:cubicBezTo>
                  <a:cubicBezTo>
                    <a:pt x="18503" y="16243"/>
                    <a:pt x="18513" y="16245"/>
                    <a:pt x="18532" y="16245"/>
                  </a:cubicBezTo>
                  <a:cubicBezTo>
                    <a:pt x="18658" y="16245"/>
                    <a:pt x="19177" y="16155"/>
                    <a:pt x="19282" y="16041"/>
                  </a:cubicBezTo>
                  <a:cubicBezTo>
                    <a:pt x="19489" y="15800"/>
                    <a:pt x="19511" y="15362"/>
                    <a:pt x="19610" y="15078"/>
                  </a:cubicBezTo>
                  <a:cubicBezTo>
                    <a:pt x="19895" y="14300"/>
                    <a:pt x="20080" y="13490"/>
                    <a:pt x="20179" y="12669"/>
                  </a:cubicBezTo>
                  <a:cubicBezTo>
                    <a:pt x="20377" y="11059"/>
                    <a:pt x="20234" y="9406"/>
                    <a:pt x="19807" y="7830"/>
                  </a:cubicBezTo>
                  <a:cubicBezTo>
                    <a:pt x="19270" y="5837"/>
                    <a:pt x="18253" y="3954"/>
                    <a:pt x="16764" y="2519"/>
                  </a:cubicBezTo>
                  <a:cubicBezTo>
                    <a:pt x="15136" y="957"/>
                    <a:pt x="12854" y="0"/>
                    <a:pt x="105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6"/>
            <p:cNvSpPr/>
            <p:nvPr/>
          </p:nvSpPr>
          <p:spPr>
            <a:xfrm>
              <a:off x="6334336" y="1857205"/>
              <a:ext cx="300632" cy="585218"/>
            </a:xfrm>
            <a:custGeom>
              <a:avLst/>
              <a:gdLst/>
              <a:ahLst/>
              <a:cxnLst/>
              <a:rect l="l" t="t" r="r" b="b"/>
              <a:pathLst>
                <a:path w="10435" h="20313" extrusionOk="0">
                  <a:moveTo>
                    <a:pt x="7091" y="7790"/>
                  </a:moveTo>
                  <a:cubicBezTo>
                    <a:pt x="7092" y="7792"/>
                    <a:pt x="7094" y="7794"/>
                    <a:pt x="7096" y="7796"/>
                  </a:cubicBezTo>
                  <a:cubicBezTo>
                    <a:pt x="7094" y="7794"/>
                    <a:pt x="7092" y="7792"/>
                    <a:pt x="7091" y="7790"/>
                  </a:cubicBezTo>
                  <a:close/>
                  <a:moveTo>
                    <a:pt x="9964" y="0"/>
                  </a:moveTo>
                  <a:cubicBezTo>
                    <a:pt x="9417" y="110"/>
                    <a:pt x="8891" y="98"/>
                    <a:pt x="8344" y="263"/>
                  </a:cubicBezTo>
                  <a:cubicBezTo>
                    <a:pt x="7303" y="580"/>
                    <a:pt x="6296" y="1183"/>
                    <a:pt x="5639" y="2069"/>
                  </a:cubicBezTo>
                  <a:cubicBezTo>
                    <a:pt x="5135" y="2759"/>
                    <a:pt x="5015" y="3854"/>
                    <a:pt x="4775" y="4664"/>
                  </a:cubicBezTo>
                  <a:cubicBezTo>
                    <a:pt x="4610" y="5212"/>
                    <a:pt x="4457" y="5759"/>
                    <a:pt x="4205" y="6273"/>
                  </a:cubicBezTo>
                  <a:cubicBezTo>
                    <a:pt x="3800" y="7105"/>
                    <a:pt x="3187" y="7818"/>
                    <a:pt x="2629" y="8573"/>
                  </a:cubicBezTo>
                  <a:cubicBezTo>
                    <a:pt x="1030" y="10774"/>
                    <a:pt x="1" y="13555"/>
                    <a:pt x="548" y="16226"/>
                  </a:cubicBezTo>
                  <a:cubicBezTo>
                    <a:pt x="778" y="17353"/>
                    <a:pt x="1303" y="18448"/>
                    <a:pt x="2147" y="19248"/>
                  </a:cubicBezTo>
                  <a:cubicBezTo>
                    <a:pt x="2907" y="19961"/>
                    <a:pt x="3798" y="20312"/>
                    <a:pt x="4752" y="20312"/>
                  </a:cubicBezTo>
                  <a:cubicBezTo>
                    <a:pt x="5145" y="20312"/>
                    <a:pt x="5548" y="20253"/>
                    <a:pt x="5957" y="20134"/>
                  </a:cubicBezTo>
                  <a:lnTo>
                    <a:pt x="5957" y="20134"/>
                  </a:lnTo>
                  <a:cubicBezTo>
                    <a:pt x="5771" y="20163"/>
                    <a:pt x="5584" y="20177"/>
                    <a:pt x="5397" y="20177"/>
                  </a:cubicBezTo>
                  <a:cubicBezTo>
                    <a:pt x="3938" y="20177"/>
                    <a:pt x="2502" y="19331"/>
                    <a:pt x="1687" y="18098"/>
                  </a:cubicBezTo>
                  <a:cubicBezTo>
                    <a:pt x="767" y="16708"/>
                    <a:pt x="581" y="14901"/>
                    <a:pt x="953" y="13280"/>
                  </a:cubicBezTo>
                  <a:lnTo>
                    <a:pt x="953" y="13280"/>
                  </a:lnTo>
                  <a:cubicBezTo>
                    <a:pt x="592" y="15503"/>
                    <a:pt x="1457" y="18328"/>
                    <a:pt x="3603" y="19368"/>
                  </a:cubicBezTo>
                  <a:cubicBezTo>
                    <a:pt x="4194" y="19653"/>
                    <a:pt x="4763" y="19686"/>
                    <a:pt x="5388" y="19752"/>
                  </a:cubicBezTo>
                  <a:cubicBezTo>
                    <a:pt x="4293" y="18766"/>
                    <a:pt x="3362" y="17540"/>
                    <a:pt x="3001" y="16105"/>
                  </a:cubicBezTo>
                  <a:cubicBezTo>
                    <a:pt x="2672" y="14803"/>
                    <a:pt x="2683" y="13193"/>
                    <a:pt x="3067" y="11901"/>
                  </a:cubicBezTo>
                  <a:cubicBezTo>
                    <a:pt x="3471" y="10533"/>
                    <a:pt x="4216" y="9295"/>
                    <a:pt x="4621" y="7927"/>
                  </a:cubicBezTo>
                  <a:lnTo>
                    <a:pt x="4621" y="7927"/>
                  </a:lnTo>
                  <a:cubicBezTo>
                    <a:pt x="3811" y="10796"/>
                    <a:pt x="2946" y="13718"/>
                    <a:pt x="4084" y="16653"/>
                  </a:cubicBezTo>
                  <a:cubicBezTo>
                    <a:pt x="4409" y="17490"/>
                    <a:pt x="5333" y="19667"/>
                    <a:pt x="6427" y="19667"/>
                  </a:cubicBezTo>
                  <a:cubicBezTo>
                    <a:pt x="6478" y="19667"/>
                    <a:pt x="6529" y="19662"/>
                    <a:pt x="6581" y="19653"/>
                  </a:cubicBezTo>
                  <a:cubicBezTo>
                    <a:pt x="7271" y="19511"/>
                    <a:pt x="7851" y="19083"/>
                    <a:pt x="8529" y="18985"/>
                  </a:cubicBezTo>
                  <a:cubicBezTo>
                    <a:pt x="7534" y="18755"/>
                    <a:pt x="6756" y="18153"/>
                    <a:pt x="6143" y="17343"/>
                  </a:cubicBezTo>
                  <a:cubicBezTo>
                    <a:pt x="5810" y="16878"/>
                    <a:pt x="5553" y="16370"/>
                    <a:pt x="5340" y="15839"/>
                  </a:cubicBezTo>
                  <a:lnTo>
                    <a:pt x="5340" y="15839"/>
                  </a:lnTo>
                  <a:cubicBezTo>
                    <a:pt x="5728" y="16623"/>
                    <a:pt x="6320" y="17306"/>
                    <a:pt x="7040" y="17791"/>
                  </a:cubicBezTo>
                  <a:cubicBezTo>
                    <a:pt x="7567" y="18146"/>
                    <a:pt x="8176" y="18394"/>
                    <a:pt x="8798" y="18394"/>
                  </a:cubicBezTo>
                  <a:cubicBezTo>
                    <a:pt x="8810" y="18394"/>
                    <a:pt x="8823" y="18394"/>
                    <a:pt x="8836" y="18394"/>
                  </a:cubicBezTo>
                  <a:cubicBezTo>
                    <a:pt x="9023" y="18394"/>
                    <a:pt x="9220" y="18361"/>
                    <a:pt x="9405" y="18306"/>
                  </a:cubicBezTo>
                  <a:cubicBezTo>
                    <a:pt x="9833" y="18175"/>
                    <a:pt x="10227" y="17901"/>
                    <a:pt x="10435" y="17507"/>
                  </a:cubicBezTo>
                  <a:lnTo>
                    <a:pt x="10435" y="17507"/>
                  </a:lnTo>
                  <a:cubicBezTo>
                    <a:pt x="10094" y="17764"/>
                    <a:pt x="9670" y="17880"/>
                    <a:pt x="9244" y="17880"/>
                  </a:cubicBezTo>
                  <a:cubicBezTo>
                    <a:pt x="8998" y="17880"/>
                    <a:pt x="8751" y="17841"/>
                    <a:pt x="8519" y="17769"/>
                  </a:cubicBezTo>
                  <a:cubicBezTo>
                    <a:pt x="7873" y="17572"/>
                    <a:pt x="7325" y="17146"/>
                    <a:pt x="6865" y="16653"/>
                  </a:cubicBezTo>
                  <a:cubicBezTo>
                    <a:pt x="6373" y="16127"/>
                    <a:pt x="5967" y="15503"/>
                    <a:pt x="5672" y="14835"/>
                  </a:cubicBezTo>
                  <a:cubicBezTo>
                    <a:pt x="5048" y="13401"/>
                    <a:pt x="4960" y="11781"/>
                    <a:pt x="5092" y="10204"/>
                  </a:cubicBezTo>
                  <a:cubicBezTo>
                    <a:pt x="5156" y="9506"/>
                    <a:pt x="5326" y="7344"/>
                    <a:pt x="6355" y="7344"/>
                  </a:cubicBezTo>
                  <a:cubicBezTo>
                    <a:pt x="6376" y="7344"/>
                    <a:pt x="6396" y="7345"/>
                    <a:pt x="6417" y="7346"/>
                  </a:cubicBezTo>
                  <a:cubicBezTo>
                    <a:pt x="6699" y="7368"/>
                    <a:pt x="6917" y="7573"/>
                    <a:pt x="7091" y="7790"/>
                  </a:cubicBezTo>
                  <a:lnTo>
                    <a:pt x="7091" y="7790"/>
                  </a:lnTo>
                  <a:cubicBezTo>
                    <a:pt x="6766" y="7381"/>
                    <a:pt x="6689" y="6479"/>
                    <a:pt x="6570" y="5978"/>
                  </a:cubicBezTo>
                  <a:cubicBezTo>
                    <a:pt x="6285" y="4796"/>
                    <a:pt x="6515" y="3526"/>
                    <a:pt x="7040" y="2453"/>
                  </a:cubicBezTo>
                  <a:cubicBezTo>
                    <a:pt x="7610" y="1259"/>
                    <a:pt x="8672" y="263"/>
                    <a:pt x="9964" y="0"/>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6"/>
            <p:cNvSpPr/>
            <p:nvPr/>
          </p:nvSpPr>
          <p:spPr>
            <a:xfrm>
              <a:off x="6451363" y="2488374"/>
              <a:ext cx="141976" cy="224920"/>
            </a:xfrm>
            <a:custGeom>
              <a:avLst/>
              <a:gdLst/>
              <a:ahLst/>
              <a:cxnLst/>
              <a:rect l="l" t="t" r="r" b="b"/>
              <a:pathLst>
                <a:path w="4928" h="7807" extrusionOk="0">
                  <a:moveTo>
                    <a:pt x="4927" y="1511"/>
                  </a:moveTo>
                  <a:cubicBezTo>
                    <a:pt x="4927" y="1511"/>
                    <a:pt x="4927" y="1511"/>
                    <a:pt x="4927" y="1511"/>
                  </a:cubicBezTo>
                  <a:lnTo>
                    <a:pt x="4927" y="1511"/>
                  </a:lnTo>
                  <a:cubicBezTo>
                    <a:pt x="4927" y="1511"/>
                    <a:pt x="4927" y="1511"/>
                    <a:pt x="4927" y="1511"/>
                  </a:cubicBezTo>
                  <a:close/>
                  <a:moveTo>
                    <a:pt x="2749" y="0"/>
                  </a:moveTo>
                  <a:cubicBezTo>
                    <a:pt x="1939" y="2004"/>
                    <a:pt x="997" y="4019"/>
                    <a:pt x="77" y="5989"/>
                  </a:cubicBezTo>
                  <a:cubicBezTo>
                    <a:pt x="44" y="6066"/>
                    <a:pt x="0" y="6143"/>
                    <a:pt x="22" y="6219"/>
                  </a:cubicBezTo>
                  <a:cubicBezTo>
                    <a:pt x="22" y="6285"/>
                    <a:pt x="66" y="6340"/>
                    <a:pt x="110" y="6394"/>
                  </a:cubicBezTo>
                  <a:cubicBezTo>
                    <a:pt x="472" y="6876"/>
                    <a:pt x="898" y="7314"/>
                    <a:pt x="1380" y="7686"/>
                  </a:cubicBezTo>
                  <a:cubicBezTo>
                    <a:pt x="1457" y="7741"/>
                    <a:pt x="1545" y="7807"/>
                    <a:pt x="1643" y="7807"/>
                  </a:cubicBezTo>
                  <a:cubicBezTo>
                    <a:pt x="1785" y="7807"/>
                    <a:pt x="1884" y="7697"/>
                    <a:pt x="1971" y="7598"/>
                  </a:cubicBezTo>
                  <a:cubicBezTo>
                    <a:pt x="3438" y="5858"/>
                    <a:pt x="4194" y="3657"/>
                    <a:pt x="4927" y="1511"/>
                  </a:cubicBezTo>
                  <a:lnTo>
                    <a:pt x="4927" y="1511"/>
                  </a:lnTo>
                  <a:cubicBezTo>
                    <a:pt x="4927" y="1512"/>
                    <a:pt x="4925" y="1513"/>
                    <a:pt x="4923" y="1513"/>
                  </a:cubicBezTo>
                  <a:cubicBezTo>
                    <a:pt x="4818" y="1513"/>
                    <a:pt x="2920" y="129"/>
                    <a:pt x="2749" y="0"/>
                  </a:cubicBezTo>
                  <a:close/>
                </a:path>
              </a:pathLst>
            </a:custGeom>
            <a:solidFill>
              <a:srgbClr val="FFE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6"/>
            <p:cNvSpPr/>
            <p:nvPr/>
          </p:nvSpPr>
          <p:spPr>
            <a:xfrm>
              <a:off x="6533068" y="2616435"/>
              <a:ext cx="29040" cy="57418"/>
            </a:xfrm>
            <a:custGeom>
              <a:avLst/>
              <a:gdLst/>
              <a:ahLst/>
              <a:cxnLst/>
              <a:rect l="l" t="t" r="r" b="b"/>
              <a:pathLst>
                <a:path w="1008" h="1993" extrusionOk="0">
                  <a:moveTo>
                    <a:pt x="1008" y="0"/>
                  </a:moveTo>
                  <a:cubicBezTo>
                    <a:pt x="712" y="679"/>
                    <a:pt x="383" y="1336"/>
                    <a:pt x="1" y="1960"/>
                  </a:cubicBezTo>
                  <a:lnTo>
                    <a:pt x="11" y="1971"/>
                  </a:lnTo>
                  <a:cubicBezTo>
                    <a:pt x="11" y="1982"/>
                    <a:pt x="22" y="1982"/>
                    <a:pt x="22" y="1993"/>
                  </a:cubicBezTo>
                  <a:cubicBezTo>
                    <a:pt x="395" y="1358"/>
                    <a:pt x="723" y="679"/>
                    <a:pt x="1008" y="0"/>
                  </a:cubicBezTo>
                  <a:close/>
                </a:path>
              </a:pathLst>
            </a:custGeom>
            <a:solidFill>
              <a:srgbClr val="B10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a:off x="6459890" y="2540088"/>
              <a:ext cx="119273" cy="134399"/>
            </a:xfrm>
            <a:custGeom>
              <a:avLst/>
              <a:gdLst/>
              <a:ahLst/>
              <a:cxnLst/>
              <a:rect l="l" t="t" r="r" b="b"/>
              <a:pathLst>
                <a:path w="4140" h="4665" extrusionOk="0">
                  <a:moveTo>
                    <a:pt x="1697" y="1"/>
                  </a:moveTo>
                  <a:cubicBezTo>
                    <a:pt x="1150" y="1249"/>
                    <a:pt x="580" y="2508"/>
                    <a:pt x="0" y="3745"/>
                  </a:cubicBezTo>
                  <a:cubicBezTo>
                    <a:pt x="99" y="3679"/>
                    <a:pt x="208" y="3570"/>
                    <a:pt x="296" y="3570"/>
                  </a:cubicBezTo>
                  <a:cubicBezTo>
                    <a:pt x="361" y="3570"/>
                    <a:pt x="405" y="3614"/>
                    <a:pt x="438" y="3713"/>
                  </a:cubicBezTo>
                  <a:cubicBezTo>
                    <a:pt x="427" y="3581"/>
                    <a:pt x="504" y="3439"/>
                    <a:pt x="646" y="3406"/>
                  </a:cubicBezTo>
                  <a:cubicBezTo>
                    <a:pt x="657" y="3395"/>
                    <a:pt x="679" y="3395"/>
                    <a:pt x="701" y="3395"/>
                  </a:cubicBezTo>
                  <a:cubicBezTo>
                    <a:pt x="821" y="3395"/>
                    <a:pt x="942" y="3482"/>
                    <a:pt x="974" y="3603"/>
                  </a:cubicBezTo>
                  <a:cubicBezTo>
                    <a:pt x="1030" y="3548"/>
                    <a:pt x="1095" y="3526"/>
                    <a:pt x="1172" y="3526"/>
                  </a:cubicBezTo>
                  <a:cubicBezTo>
                    <a:pt x="1249" y="3526"/>
                    <a:pt x="1325" y="3559"/>
                    <a:pt x="1380" y="3614"/>
                  </a:cubicBezTo>
                  <a:cubicBezTo>
                    <a:pt x="1412" y="3657"/>
                    <a:pt x="1434" y="3713"/>
                    <a:pt x="1446" y="3767"/>
                  </a:cubicBezTo>
                  <a:cubicBezTo>
                    <a:pt x="1456" y="3855"/>
                    <a:pt x="1434" y="3964"/>
                    <a:pt x="1369" y="4030"/>
                  </a:cubicBezTo>
                  <a:cubicBezTo>
                    <a:pt x="1412" y="4063"/>
                    <a:pt x="1434" y="4117"/>
                    <a:pt x="1446" y="4173"/>
                  </a:cubicBezTo>
                  <a:cubicBezTo>
                    <a:pt x="1468" y="4304"/>
                    <a:pt x="1402" y="4446"/>
                    <a:pt x="1270" y="4479"/>
                  </a:cubicBezTo>
                  <a:cubicBezTo>
                    <a:pt x="1336" y="4533"/>
                    <a:pt x="1412" y="4599"/>
                    <a:pt x="1478" y="4665"/>
                  </a:cubicBezTo>
                  <a:cubicBezTo>
                    <a:pt x="1500" y="4567"/>
                    <a:pt x="1609" y="4523"/>
                    <a:pt x="1697" y="4523"/>
                  </a:cubicBezTo>
                  <a:cubicBezTo>
                    <a:pt x="1785" y="4523"/>
                    <a:pt x="1862" y="4555"/>
                    <a:pt x="1894" y="4632"/>
                  </a:cubicBezTo>
                  <a:lnTo>
                    <a:pt x="1894" y="4621"/>
                  </a:lnTo>
                  <a:cubicBezTo>
                    <a:pt x="1884" y="4533"/>
                    <a:pt x="1949" y="4435"/>
                    <a:pt x="2037" y="4424"/>
                  </a:cubicBezTo>
                  <a:lnTo>
                    <a:pt x="2059" y="4424"/>
                  </a:lnTo>
                  <a:cubicBezTo>
                    <a:pt x="2135" y="4424"/>
                    <a:pt x="2212" y="4501"/>
                    <a:pt x="2223" y="4577"/>
                  </a:cubicBezTo>
                  <a:lnTo>
                    <a:pt x="2223" y="4589"/>
                  </a:lnTo>
                  <a:cubicBezTo>
                    <a:pt x="2266" y="4555"/>
                    <a:pt x="2322" y="4533"/>
                    <a:pt x="2376" y="4533"/>
                  </a:cubicBezTo>
                  <a:cubicBezTo>
                    <a:pt x="2431" y="4533"/>
                    <a:pt x="2497" y="4555"/>
                    <a:pt x="2541" y="4610"/>
                  </a:cubicBezTo>
                  <a:cubicBezTo>
                    <a:pt x="2923" y="3986"/>
                    <a:pt x="3252" y="3329"/>
                    <a:pt x="3548" y="2650"/>
                  </a:cubicBezTo>
                  <a:cubicBezTo>
                    <a:pt x="3755" y="2136"/>
                    <a:pt x="3952" y="1621"/>
                    <a:pt x="4139" y="1095"/>
                  </a:cubicBezTo>
                  <a:cubicBezTo>
                    <a:pt x="3548" y="898"/>
                    <a:pt x="2935" y="679"/>
                    <a:pt x="2836" y="636"/>
                  </a:cubicBezTo>
                  <a:cubicBezTo>
                    <a:pt x="2420" y="439"/>
                    <a:pt x="2059" y="231"/>
                    <a:pt x="1697" y="1"/>
                  </a:cubicBezTo>
                  <a:close/>
                </a:path>
              </a:pathLst>
            </a:custGeom>
            <a:solidFill>
              <a:srgbClr val="FFC7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a:off x="6917249" y="2395635"/>
              <a:ext cx="170670" cy="227138"/>
            </a:xfrm>
            <a:custGeom>
              <a:avLst/>
              <a:gdLst/>
              <a:ahLst/>
              <a:cxnLst/>
              <a:rect l="l" t="t" r="r" b="b"/>
              <a:pathLst>
                <a:path w="5924" h="7884" extrusionOk="0">
                  <a:moveTo>
                    <a:pt x="2103" y="0"/>
                  </a:moveTo>
                  <a:cubicBezTo>
                    <a:pt x="2103" y="0"/>
                    <a:pt x="2103" y="0"/>
                    <a:pt x="2103" y="0"/>
                  </a:cubicBezTo>
                  <a:lnTo>
                    <a:pt x="921" y="986"/>
                  </a:lnTo>
                  <a:cubicBezTo>
                    <a:pt x="680" y="1194"/>
                    <a:pt x="11" y="1566"/>
                    <a:pt x="1" y="1938"/>
                  </a:cubicBezTo>
                  <a:cubicBezTo>
                    <a:pt x="1" y="2092"/>
                    <a:pt x="67" y="2245"/>
                    <a:pt x="143" y="2387"/>
                  </a:cubicBezTo>
                  <a:cubicBezTo>
                    <a:pt x="1162" y="4369"/>
                    <a:pt x="2497" y="6153"/>
                    <a:pt x="4019" y="7796"/>
                  </a:cubicBezTo>
                  <a:cubicBezTo>
                    <a:pt x="4052" y="7839"/>
                    <a:pt x="4106" y="7883"/>
                    <a:pt x="4161" y="7883"/>
                  </a:cubicBezTo>
                  <a:cubicBezTo>
                    <a:pt x="4205" y="7873"/>
                    <a:pt x="4249" y="7851"/>
                    <a:pt x="4281" y="7817"/>
                  </a:cubicBezTo>
                  <a:cubicBezTo>
                    <a:pt x="4479" y="7642"/>
                    <a:pt x="4687" y="7479"/>
                    <a:pt x="4895" y="7303"/>
                  </a:cubicBezTo>
                  <a:cubicBezTo>
                    <a:pt x="5234" y="7007"/>
                    <a:pt x="5585" y="6723"/>
                    <a:pt x="5924" y="6438"/>
                  </a:cubicBezTo>
                  <a:cubicBezTo>
                    <a:pt x="5169" y="5365"/>
                    <a:pt x="4446" y="4260"/>
                    <a:pt x="3778" y="3121"/>
                  </a:cubicBezTo>
                  <a:cubicBezTo>
                    <a:pt x="3449" y="2552"/>
                    <a:pt x="3121" y="1982"/>
                    <a:pt x="2814" y="1402"/>
                  </a:cubicBezTo>
                  <a:cubicBezTo>
                    <a:pt x="2749" y="1282"/>
                    <a:pt x="2119" y="0"/>
                    <a:pt x="2103" y="0"/>
                  </a:cubicBezTo>
                  <a:close/>
                </a:path>
              </a:pathLst>
            </a:custGeom>
            <a:solidFill>
              <a:srgbClr val="FFE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6481325" y="2247062"/>
              <a:ext cx="547304" cy="676632"/>
            </a:xfrm>
            <a:custGeom>
              <a:avLst/>
              <a:gdLst/>
              <a:ahLst/>
              <a:cxnLst/>
              <a:rect l="l" t="t" r="r" b="b"/>
              <a:pathLst>
                <a:path w="18997" h="23486" extrusionOk="0">
                  <a:moveTo>
                    <a:pt x="12710" y="1"/>
                  </a:moveTo>
                  <a:cubicBezTo>
                    <a:pt x="12646" y="1"/>
                    <a:pt x="12580" y="1"/>
                    <a:pt x="12515" y="1"/>
                  </a:cubicBezTo>
                  <a:cubicBezTo>
                    <a:pt x="11059" y="1"/>
                    <a:pt x="9471" y="88"/>
                    <a:pt x="8070" y="537"/>
                  </a:cubicBezTo>
                  <a:cubicBezTo>
                    <a:pt x="6592" y="1019"/>
                    <a:pt x="5048" y="1566"/>
                    <a:pt x="3636" y="2267"/>
                  </a:cubicBezTo>
                  <a:cubicBezTo>
                    <a:pt x="3515" y="2332"/>
                    <a:pt x="3395" y="2398"/>
                    <a:pt x="3296" y="2486"/>
                  </a:cubicBezTo>
                  <a:cubicBezTo>
                    <a:pt x="3187" y="2595"/>
                    <a:pt x="3121" y="2727"/>
                    <a:pt x="3055" y="2869"/>
                  </a:cubicBezTo>
                  <a:cubicBezTo>
                    <a:pt x="1950" y="5048"/>
                    <a:pt x="865" y="7194"/>
                    <a:pt x="1" y="9482"/>
                  </a:cubicBezTo>
                  <a:cubicBezTo>
                    <a:pt x="680" y="10018"/>
                    <a:pt x="1303" y="10424"/>
                    <a:pt x="2092" y="10807"/>
                  </a:cubicBezTo>
                  <a:cubicBezTo>
                    <a:pt x="2276" y="10889"/>
                    <a:pt x="4261" y="11583"/>
                    <a:pt x="4526" y="11583"/>
                  </a:cubicBezTo>
                  <a:cubicBezTo>
                    <a:pt x="4545" y="11583"/>
                    <a:pt x="4555" y="11580"/>
                    <a:pt x="4556" y="11573"/>
                  </a:cubicBezTo>
                  <a:cubicBezTo>
                    <a:pt x="4654" y="10631"/>
                    <a:pt x="4544" y="9657"/>
                    <a:pt x="4402" y="8738"/>
                  </a:cubicBezTo>
                  <a:lnTo>
                    <a:pt x="4402" y="8738"/>
                  </a:lnTo>
                  <a:cubicBezTo>
                    <a:pt x="4895" y="10402"/>
                    <a:pt x="5278" y="12110"/>
                    <a:pt x="5573" y="13818"/>
                  </a:cubicBezTo>
                  <a:cubicBezTo>
                    <a:pt x="5245" y="13828"/>
                    <a:pt x="5026" y="14212"/>
                    <a:pt x="5081" y="14541"/>
                  </a:cubicBezTo>
                  <a:cubicBezTo>
                    <a:pt x="5135" y="14880"/>
                    <a:pt x="5475" y="15066"/>
                    <a:pt x="5551" y="15351"/>
                  </a:cubicBezTo>
                  <a:cubicBezTo>
                    <a:pt x="5639" y="15723"/>
                    <a:pt x="5081" y="16183"/>
                    <a:pt x="4950" y="16566"/>
                  </a:cubicBezTo>
                  <a:cubicBezTo>
                    <a:pt x="4763" y="17081"/>
                    <a:pt x="4731" y="17650"/>
                    <a:pt x="4632" y="18186"/>
                  </a:cubicBezTo>
                  <a:cubicBezTo>
                    <a:pt x="4468" y="19084"/>
                    <a:pt x="4096" y="19960"/>
                    <a:pt x="3559" y="20694"/>
                  </a:cubicBezTo>
                  <a:cubicBezTo>
                    <a:pt x="4062" y="21055"/>
                    <a:pt x="4731" y="21044"/>
                    <a:pt x="5333" y="21164"/>
                  </a:cubicBezTo>
                  <a:cubicBezTo>
                    <a:pt x="5738" y="21252"/>
                    <a:pt x="6110" y="21394"/>
                    <a:pt x="6471" y="21570"/>
                  </a:cubicBezTo>
                  <a:cubicBezTo>
                    <a:pt x="7796" y="22215"/>
                    <a:pt x="8957" y="23310"/>
                    <a:pt x="10424" y="23463"/>
                  </a:cubicBezTo>
                  <a:cubicBezTo>
                    <a:pt x="10555" y="23478"/>
                    <a:pt x="10686" y="23485"/>
                    <a:pt x="10815" y="23485"/>
                  </a:cubicBezTo>
                  <a:cubicBezTo>
                    <a:pt x="12117" y="23485"/>
                    <a:pt x="13352" y="22772"/>
                    <a:pt x="14497" y="22095"/>
                  </a:cubicBezTo>
                  <a:cubicBezTo>
                    <a:pt x="15571" y="21460"/>
                    <a:pt x="16765" y="20832"/>
                    <a:pt x="17984" y="20832"/>
                  </a:cubicBezTo>
                  <a:cubicBezTo>
                    <a:pt x="18193" y="20832"/>
                    <a:pt x="18403" y="20851"/>
                    <a:pt x="18614" y="20891"/>
                  </a:cubicBezTo>
                  <a:cubicBezTo>
                    <a:pt x="17245" y="19030"/>
                    <a:pt x="16336" y="16730"/>
                    <a:pt x="15274" y="14682"/>
                  </a:cubicBezTo>
                  <a:cubicBezTo>
                    <a:pt x="15217" y="14560"/>
                    <a:pt x="15103" y="14420"/>
                    <a:pt x="14981" y="14420"/>
                  </a:cubicBezTo>
                  <a:cubicBezTo>
                    <a:pt x="14962" y="14420"/>
                    <a:pt x="14943" y="14424"/>
                    <a:pt x="14923" y="14431"/>
                  </a:cubicBezTo>
                  <a:cubicBezTo>
                    <a:pt x="14913" y="13828"/>
                    <a:pt x="15318" y="13193"/>
                    <a:pt x="15033" y="12668"/>
                  </a:cubicBezTo>
                  <a:cubicBezTo>
                    <a:pt x="14945" y="12515"/>
                    <a:pt x="14814" y="12395"/>
                    <a:pt x="14760" y="12230"/>
                  </a:cubicBezTo>
                  <a:cubicBezTo>
                    <a:pt x="14705" y="12077"/>
                    <a:pt x="14726" y="11913"/>
                    <a:pt x="14748" y="11748"/>
                  </a:cubicBezTo>
                  <a:cubicBezTo>
                    <a:pt x="14979" y="10106"/>
                    <a:pt x="15001" y="8442"/>
                    <a:pt x="14825" y="6799"/>
                  </a:cubicBezTo>
                  <a:lnTo>
                    <a:pt x="14825" y="6799"/>
                  </a:lnTo>
                  <a:cubicBezTo>
                    <a:pt x="14989" y="7424"/>
                    <a:pt x="15274" y="8015"/>
                    <a:pt x="15657" y="8541"/>
                  </a:cubicBezTo>
                  <a:cubicBezTo>
                    <a:pt x="17026" y="7665"/>
                    <a:pt x="18176" y="6449"/>
                    <a:pt x="18996" y="5048"/>
                  </a:cubicBezTo>
                  <a:cubicBezTo>
                    <a:pt x="17704" y="3942"/>
                    <a:pt x="16500" y="2727"/>
                    <a:pt x="15395" y="1435"/>
                  </a:cubicBezTo>
                  <a:cubicBezTo>
                    <a:pt x="15066" y="1052"/>
                    <a:pt x="14738" y="658"/>
                    <a:pt x="14322" y="373"/>
                  </a:cubicBezTo>
                  <a:cubicBezTo>
                    <a:pt x="13819" y="18"/>
                    <a:pt x="13290" y="1"/>
                    <a:pt x="127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6"/>
            <p:cNvSpPr/>
            <p:nvPr/>
          </p:nvSpPr>
          <p:spPr>
            <a:xfrm>
              <a:off x="6598351" y="2273855"/>
              <a:ext cx="82368" cy="32843"/>
            </a:xfrm>
            <a:custGeom>
              <a:avLst/>
              <a:gdLst/>
              <a:ahLst/>
              <a:cxnLst/>
              <a:rect l="l" t="t" r="r" b="b"/>
              <a:pathLst>
                <a:path w="2859" h="1140" extrusionOk="0">
                  <a:moveTo>
                    <a:pt x="2858" y="1"/>
                  </a:moveTo>
                  <a:lnTo>
                    <a:pt x="2858" y="1"/>
                  </a:lnTo>
                  <a:cubicBezTo>
                    <a:pt x="2004" y="275"/>
                    <a:pt x="1161" y="570"/>
                    <a:pt x="329" y="921"/>
                  </a:cubicBezTo>
                  <a:cubicBezTo>
                    <a:pt x="209" y="976"/>
                    <a:pt x="99" y="1052"/>
                    <a:pt x="0" y="1140"/>
                  </a:cubicBezTo>
                  <a:cubicBezTo>
                    <a:pt x="920" y="702"/>
                    <a:pt x="1895" y="329"/>
                    <a:pt x="2858" y="1"/>
                  </a:cubicBezTo>
                  <a:close/>
                </a:path>
              </a:pathLst>
            </a:custGeom>
            <a:solidFill>
              <a:srgbClr val="9071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6"/>
            <p:cNvSpPr/>
            <p:nvPr/>
          </p:nvSpPr>
          <p:spPr>
            <a:xfrm>
              <a:off x="6908433" y="2442941"/>
              <a:ext cx="25554" cy="50504"/>
            </a:xfrm>
            <a:custGeom>
              <a:avLst/>
              <a:gdLst/>
              <a:ahLst/>
              <a:cxnLst/>
              <a:rect l="l" t="t" r="r" b="b"/>
              <a:pathLst>
                <a:path w="887" h="1753" extrusionOk="0">
                  <a:moveTo>
                    <a:pt x="0" y="0"/>
                  </a:moveTo>
                  <a:lnTo>
                    <a:pt x="0" y="22"/>
                  </a:lnTo>
                  <a:cubicBezTo>
                    <a:pt x="19" y="92"/>
                    <a:pt x="41" y="161"/>
                    <a:pt x="63" y="230"/>
                  </a:cubicBezTo>
                  <a:lnTo>
                    <a:pt x="63" y="230"/>
                  </a:lnTo>
                  <a:cubicBezTo>
                    <a:pt x="41" y="153"/>
                    <a:pt x="20" y="75"/>
                    <a:pt x="0" y="0"/>
                  </a:cubicBezTo>
                  <a:close/>
                  <a:moveTo>
                    <a:pt x="63" y="230"/>
                  </a:moveTo>
                  <a:cubicBezTo>
                    <a:pt x="72" y="259"/>
                    <a:pt x="81" y="287"/>
                    <a:pt x="90" y="314"/>
                  </a:cubicBezTo>
                  <a:lnTo>
                    <a:pt x="90" y="314"/>
                  </a:lnTo>
                  <a:cubicBezTo>
                    <a:pt x="81" y="286"/>
                    <a:pt x="72" y="258"/>
                    <a:pt x="63" y="230"/>
                  </a:cubicBezTo>
                  <a:close/>
                  <a:moveTo>
                    <a:pt x="90" y="314"/>
                  </a:moveTo>
                  <a:lnTo>
                    <a:pt x="90" y="314"/>
                  </a:lnTo>
                  <a:cubicBezTo>
                    <a:pt x="97" y="338"/>
                    <a:pt x="103" y="361"/>
                    <a:pt x="110" y="384"/>
                  </a:cubicBezTo>
                  <a:lnTo>
                    <a:pt x="110" y="373"/>
                  </a:lnTo>
                  <a:cubicBezTo>
                    <a:pt x="103" y="354"/>
                    <a:pt x="96" y="334"/>
                    <a:pt x="90" y="314"/>
                  </a:cubicBezTo>
                  <a:close/>
                  <a:moveTo>
                    <a:pt x="120" y="406"/>
                  </a:moveTo>
                  <a:lnTo>
                    <a:pt x="120" y="416"/>
                  </a:lnTo>
                  <a:cubicBezTo>
                    <a:pt x="296" y="898"/>
                    <a:pt x="536" y="1348"/>
                    <a:pt x="832" y="1752"/>
                  </a:cubicBezTo>
                  <a:cubicBezTo>
                    <a:pt x="854" y="1742"/>
                    <a:pt x="876" y="1730"/>
                    <a:pt x="887" y="1720"/>
                  </a:cubicBezTo>
                  <a:lnTo>
                    <a:pt x="887" y="1708"/>
                  </a:lnTo>
                  <a:cubicBezTo>
                    <a:pt x="876" y="1720"/>
                    <a:pt x="854" y="1730"/>
                    <a:pt x="832" y="1742"/>
                  </a:cubicBezTo>
                  <a:cubicBezTo>
                    <a:pt x="536" y="1336"/>
                    <a:pt x="296" y="876"/>
                    <a:pt x="120" y="406"/>
                  </a:cubicBezTo>
                  <a:close/>
                </a:path>
              </a:pathLst>
            </a:custGeom>
            <a:solidFill>
              <a:srgbClr val="141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6608147" y="2498775"/>
              <a:ext cx="3169" cy="18640"/>
            </a:xfrm>
            <a:custGeom>
              <a:avLst/>
              <a:gdLst/>
              <a:ahLst/>
              <a:cxnLst/>
              <a:rect l="l" t="t" r="r" b="b"/>
              <a:pathLst>
                <a:path w="110" h="647" extrusionOk="0">
                  <a:moveTo>
                    <a:pt x="0" y="1"/>
                  </a:moveTo>
                  <a:lnTo>
                    <a:pt x="0" y="1"/>
                  </a:lnTo>
                  <a:cubicBezTo>
                    <a:pt x="33" y="165"/>
                    <a:pt x="55" y="340"/>
                    <a:pt x="77" y="515"/>
                  </a:cubicBezTo>
                  <a:lnTo>
                    <a:pt x="110" y="646"/>
                  </a:lnTo>
                  <a:cubicBezTo>
                    <a:pt x="98" y="483"/>
                    <a:pt x="77" y="318"/>
                    <a:pt x="55" y="154"/>
                  </a:cubicBezTo>
                  <a:cubicBezTo>
                    <a:pt x="33" y="99"/>
                    <a:pt x="22" y="45"/>
                    <a:pt x="0" y="1"/>
                  </a:cubicBezTo>
                  <a:close/>
                </a:path>
              </a:pathLst>
            </a:custGeom>
            <a:solidFill>
              <a:srgbClr val="9B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a:off x="6908116" y="2506179"/>
              <a:ext cx="3486" cy="64851"/>
            </a:xfrm>
            <a:custGeom>
              <a:avLst/>
              <a:gdLst/>
              <a:ahLst/>
              <a:cxnLst/>
              <a:rect l="l" t="t" r="r" b="b"/>
              <a:pathLst>
                <a:path w="121" h="2251" extrusionOk="0">
                  <a:moveTo>
                    <a:pt x="121" y="0"/>
                  </a:moveTo>
                  <a:cubicBezTo>
                    <a:pt x="121" y="743"/>
                    <a:pt x="87" y="1497"/>
                    <a:pt x="0" y="2240"/>
                  </a:cubicBezTo>
                  <a:lnTo>
                    <a:pt x="0" y="2251"/>
                  </a:lnTo>
                  <a:cubicBezTo>
                    <a:pt x="87" y="1497"/>
                    <a:pt x="121" y="754"/>
                    <a:pt x="121" y="0"/>
                  </a:cubicBezTo>
                  <a:close/>
                </a:path>
              </a:pathLst>
            </a:custGeom>
            <a:solidFill>
              <a:srgbClr val="141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a:off x="6608435" y="2515485"/>
              <a:ext cx="6338" cy="65341"/>
            </a:xfrm>
            <a:custGeom>
              <a:avLst/>
              <a:gdLst/>
              <a:ahLst/>
              <a:cxnLst/>
              <a:rect l="l" t="t" r="r" b="b"/>
              <a:pathLst>
                <a:path w="220" h="2268" extrusionOk="0">
                  <a:moveTo>
                    <a:pt x="1" y="2246"/>
                  </a:moveTo>
                  <a:cubicBezTo>
                    <a:pt x="44" y="2263"/>
                    <a:pt x="80" y="2266"/>
                    <a:pt x="105" y="2267"/>
                  </a:cubicBezTo>
                  <a:lnTo>
                    <a:pt x="105" y="2267"/>
                  </a:lnTo>
                  <a:cubicBezTo>
                    <a:pt x="81" y="2266"/>
                    <a:pt x="41" y="2255"/>
                    <a:pt x="1" y="2246"/>
                  </a:cubicBezTo>
                  <a:close/>
                  <a:moveTo>
                    <a:pt x="105" y="2267"/>
                  </a:moveTo>
                  <a:cubicBezTo>
                    <a:pt x="107" y="2267"/>
                    <a:pt x="109" y="2267"/>
                    <a:pt x="110" y="2267"/>
                  </a:cubicBezTo>
                  <a:cubicBezTo>
                    <a:pt x="111" y="2267"/>
                    <a:pt x="112" y="2267"/>
                    <a:pt x="113" y="2267"/>
                  </a:cubicBezTo>
                  <a:lnTo>
                    <a:pt x="113" y="2267"/>
                  </a:lnTo>
                  <a:cubicBezTo>
                    <a:pt x="110" y="2267"/>
                    <a:pt x="107" y="2267"/>
                    <a:pt x="105" y="2267"/>
                  </a:cubicBezTo>
                  <a:close/>
                  <a:moveTo>
                    <a:pt x="78" y="1"/>
                  </a:moveTo>
                  <a:cubicBezTo>
                    <a:pt x="165" y="745"/>
                    <a:pt x="220" y="1512"/>
                    <a:pt x="144" y="2256"/>
                  </a:cubicBezTo>
                  <a:cubicBezTo>
                    <a:pt x="144" y="2256"/>
                    <a:pt x="133" y="2267"/>
                    <a:pt x="113" y="2267"/>
                  </a:cubicBezTo>
                  <a:lnTo>
                    <a:pt x="113" y="2267"/>
                  </a:lnTo>
                  <a:cubicBezTo>
                    <a:pt x="116" y="2267"/>
                    <a:pt x="119" y="2267"/>
                    <a:pt x="122" y="2267"/>
                  </a:cubicBezTo>
                  <a:lnTo>
                    <a:pt x="144" y="2267"/>
                  </a:lnTo>
                  <a:cubicBezTo>
                    <a:pt x="220" y="1555"/>
                    <a:pt x="187" y="844"/>
                    <a:pt x="110" y="132"/>
                  </a:cubicBezTo>
                  <a:lnTo>
                    <a:pt x="78" y="1"/>
                  </a:lnTo>
                  <a:close/>
                </a:path>
              </a:pathLst>
            </a:custGeom>
            <a:solidFill>
              <a:srgbClr val="9B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6"/>
            <p:cNvSpPr/>
            <p:nvPr/>
          </p:nvSpPr>
          <p:spPr>
            <a:xfrm>
              <a:off x="6905581" y="2571347"/>
              <a:ext cx="11697" cy="90867"/>
            </a:xfrm>
            <a:custGeom>
              <a:avLst/>
              <a:gdLst/>
              <a:ahLst/>
              <a:cxnLst/>
              <a:rect l="l" t="t" r="r" b="b"/>
              <a:pathLst>
                <a:path w="406" h="3154" extrusionOk="0">
                  <a:moveTo>
                    <a:pt x="88" y="0"/>
                  </a:moveTo>
                  <a:cubicBezTo>
                    <a:pt x="87" y="4"/>
                    <a:pt x="87" y="9"/>
                    <a:pt x="86" y="13"/>
                  </a:cubicBezTo>
                  <a:lnTo>
                    <a:pt x="86" y="13"/>
                  </a:lnTo>
                  <a:lnTo>
                    <a:pt x="88" y="0"/>
                  </a:lnTo>
                  <a:close/>
                  <a:moveTo>
                    <a:pt x="86" y="13"/>
                  </a:moveTo>
                  <a:lnTo>
                    <a:pt x="22" y="492"/>
                  </a:lnTo>
                  <a:cubicBezTo>
                    <a:pt x="12" y="579"/>
                    <a:pt x="1" y="677"/>
                    <a:pt x="0" y="764"/>
                  </a:cubicBezTo>
                  <a:lnTo>
                    <a:pt x="0" y="764"/>
                  </a:lnTo>
                  <a:cubicBezTo>
                    <a:pt x="1" y="677"/>
                    <a:pt x="12" y="590"/>
                    <a:pt x="22" y="504"/>
                  </a:cubicBezTo>
                  <a:cubicBezTo>
                    <a:pt x="44" y="343"/>
                    <a:pt x="65" y="173"/>
                    <a:pt x="86" y="13"/>
                  </a:cubicBezTo>
                  <a:close/>
                  <a:moveTo>
                    <a:pt x="406" y="1850"/>
                  </a:moveTo>
                  <a:lnTo>
                    <a:pt x="406" y="1850"/>
                  </a:lnTo>
                  <a:cubicBezTo>
                    <a:pt x="406" y="2135"/>
                    <a:pt x="307" y="2441"/>
                    <a:pt x="241" y="2737"/>
                  </a:cubicBezTo>
                  <a:lnTo>
                    <a:pt x="253" y="2726"/>
                  </a:lnTo>
                  <a:cubicBezTo>
                    <a:pt x="318" y="2431"/>
                    <a:pt x="406" y="2135"/>
                    <a:pt x="406" y="1850"/>
                  </a:cubicBezTo>
                  <a:close/>
                  <a:moveTo>
                    <a:pt x="241" y="2781"/>
                  </a:moveTo>
                  <a:lnTo>
                    <a:pt x="231" y="2791"/>
                  </a:lnTo>
                  <a:cubicBezTo>
                    <a:pt x="209" y="2912"/>
                    <a:pt x="197" y="3032"/>
                    <a:pt x="197" y="3153"/>
                  </a:cubicBezTo>
                  <a:cubicBezTo>
                    <a:pt x="197" y="3032"/>
                    <a:pt x="219" y="2901"/>
                    <a:pt x="241" y="2781"/>
                  </a:cubicBezTo>
                  <a:close/>
                </a:path>
              </a:pathLst>
            </a:custGeom>
            <a:solidFill>
              <a:srgbClr val="141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7015664" y="2848586"/>
              <a:ext cx="29" cy="29"/>
            </a:xfrm>
            <a:custGeom>
              <a:avLst/>
              <a:gdLst/>
              <a:ahLst/>
              <a:cxnLst/>
              <a:rect l="l" t="t" r="r" b="b"/>
              <a:pathLst>
                <a:path w="1" h="1" extrusionOk="0">
                  <a:moveTo>
                    <a:pt x="1" y="0"/>
                  </a:moveTo>
                  <a:lnTo>
                    <a:pt x="1" y="0"/>
                  </a:lnTo>
                  <a:lnTo>
                    <a:pt x="1" y="0"/>
                  </a:lnTo>
                  <a:close/>
                </a:path>
              </a:pathLst>
            </a:custGeom>
            <a:solidFill>
              <a:srgbClr val="110E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7015664" y="2848586"/>
              <a:ext cx="1930" cy="663"/>
            </a:xfrm>
            <a:custGeom>
              <a:avLst/>
              <a:gdLst/>
              <a:ahLst/>
              <a:cxnLst/>
              <a:rect l="l" t="t" r="r" b="b"/>
              <a:pathLst>
                <a:path w="67" h="23" extrusionOk="0">
                  <a:moveTo>
                    <a:pt x="1" y="0"/>
                  </a:moveTo>
                  <a:cubicBezTo>
                    <a:pt x="1" y="0"/>
                    <a:pt x="1" y="12"/>
                    <a:pt x="11" y="12"/>
                  </a:cubicBezTo>
                  <a:cubicBezTo>
                    <a:pt x="23" y="12"/>
                    <a:pt x="45" y="22"/>
                    <a:pt x="67" y="22"/>
                  </a:cubicBezTo>
                  <a:cubicBezTo>
                    <a:pt x="55" y="22"/>
                    <a:pt x="55" y="12"/>
                    <a:pt x="55" y="12"/>
                  </a:cubicBezTo>
                  <a:cubicBezTo>
                    <a:pt x="33" y="0"/>
                    <a:pt x="11" y="0"/>
                    <a:pt x="1" y="0"/>
                  </a:cubicBezTo>
                  <a:close/>
                </a:path>
              </a:pathLst>
            </a:custGeom>
            <a:solidFill>
              <a:srgbClr val="1512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7015347" y="2848586"/>
              <a:ext cx="663" cy="346"/>
            </a:xfrm>
            <a:custGeom>
              <a:avLst/>
              <a:gdLst/>
              <a:ahLst/>
              <a:cxnLst/>
              <a:rect l="l" t="t" r="r" b="b"/>
              <a:pathLst>
                <a:path w="23" h="12" extrusionOk="0">
                  <a:moveTo>
                    <a:pt x="1" y="0"/>
                  </a:moveTo>
                  <a:lnTo>
                    <a:pt x="1" y="12"/>
                  </a:lnTo>
                  <a:lnTo>
                    <a:pt x="22" y="12"/>
                  </a:lnTo>
                  <a:cubicBezTo>
                    <a:pt x="12" y="12"/>
                    <a:pt x="12" y="0"/>
                    <a:pt x="12" y="0"/>
                  </a:cubicBezTo>
                  <a:close/>
                </a:path>
              </a:pathLst>
            </a:custGeom>
            <a:solidFill>
              <a:srgbClr val="8E7E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6628342" y="2847030"/>
              <a:ext cx="387034" cy="77297"/>
            </a:xfrm>
            <a:custGeom>
              <a:avLst/>
              <a:gdLst/>
              <a:ahLst/>
              <a:cxnLst/>
              <a:rect l="l" t="t" r="r" b="b"/>
              <a:pathLst>
                <a:path w="13434" h="2683" extrusionOk="0">
                  <a:moveTo>
                    <a:pt x="12876" y="0"/>
                  </a:moveTo>
                  <a:cubicBezTo>
                    <a:pt x="12580" y="0"/>
                    <a:pt x="12284" y="44"/>
                    <a:pt x="11988" y="110"/>
                  </a:cubicBezTo>
                  <a:cubicBezTo>
                    <a:pt x="11988" y="110"/>
                    <a:pt x="11988" y="116"/>
                    <a:pt x="11983" y="119"/>
                  </a:cubicBezTo>
                  <a:lnTo>
                    <a:pt x="11983" y="119"/>
                  </a:lnTo>
                  <a:cubicBezTo>
                    <a:pt x="12277" y="54"/>
                    <a:pt x="12581" y="22"/>
                    <a:pt x="12876" y="22"/>
                  </a:cubicBezTo>
                  <a:cubicBezTo>
                    <a:pt x="13061" y="22"/>
                    <a:pt x="13248" y="33"/>
                    <a:pt x="13434" y="66"/>
                  </a:cubicBezTo>
                  <a:lnTo>
                    <a:pt x="13434" y="54"/>
                  </a:lnTo>
                  <a:cubicBezTo>
                    <a:pt x="13248" y="22"/>
                    <a:pt x="13061" y="0"/>
                    <a:pt x="12876" y="0"/>
                  </a:cubicBezTo>
                  <a:close/>
                  <a:moveTo>
                    <a:pt x="11983" y="119"/>
                  </a:moveTo>
                  <a:cubicBezTo>
                    <a:pt x="11981" y="119"/>
                    <a:pt x="11980" y="120"/>
                    <a:pt x="11978" y="120"/>
                  </a:cubicBezTo>
                  <a:cubicBezTo>
                    <a:pt x="11980" y="120"/>
                    <a:pt x="11982" y="120"/>
                    <a:pt x="11983" y="119"/>
                  </a:cubicBezTo>
                  <a:close/>
                  <a:moveTo>
                    <a:pt x="0" y="295"/>
                  </a:moveTo>
                  <a:cubicBezTo>
                    <a:pt x="76" y="317"/>
                    <a:pt x="153" y="339"/>
                    <a:pt x="230" y="350"/>
                  </a:cubicBezTo>
                  <a:cubicBezTo>
                    <a:pt x="635" y="438"/>
                    <a:pt x="1007" y="580"/>
                    <a:pt x="1368" y="755"/>
                  </a:cubicBezTo>
                  <a:cubicBezTo>
                    <a:pt x="2693" y="1402"/>
                    <a:pt x="3854" y="2496"/>
                    <a:pt x="5321" y="2660"/>
                  </a:cubicBezTo>
                  <a:cubicBezTo>
                    <a:pt x="5452" y="2672"/>
                    <a:pt x="5572" y="2682"/>
                    <a:pt x="5704" y="2682"/>
                  </a:cubicBezTo>
                  <a:cubicBezTo>
                    <a:pt x="7018" y="2682"/>
                    <a:pt x="8255" y="1960"/>
                    <a:pt x="9394" y="1281"/>
                  </a:cubicBezTo>
                  <a:cubicBezTo>
                    <a:pt x="9580" y="1171"/>
                    <a:pt x="9766" y="1062"/>
                    <a:pt x="9952" y="964"/>
                  </a:cubicBezTo>
                  <a:lnTo>
                    <a:pt x="9952" y="952"/>
                  </a:lnTo>
                  <a:cubicBezTo>
                    <a:pt x="9766" y="1051"/>
                    <a:pt x="9580" y="1161"/>
                    <a:pt x="9394" y="1270"/>
                  </a:cubicBezTo>
                  <a:cubicBezTo>
                    <a:pt x="8255" y="1949"/>
                    <a:pt x="7018" y="2660"/>
                    <a:pt x="5704" y="2660"/>
                  </a:cubicBezTo>
                  <a:cubicBezTo>
                    <a:pt x="5572" y="2660"/>
                    <a:pt x="5452" y="2660"/>
                    <a:pt x="5321" y="2638"/>
                  </a:cubicBezTo>
                  <a:cubicBezTo>
                    <a:pt x="3854" y="2485"/>
                    <a:pt x="2693" y="1390"/>
                    <a:pt x="1368" y="745"/>
                  </a:cubicBezTo>
                  <a:cubicBezTo>
                    <a:pt x="1007" y="569"/>
                    <a:pt x="635" y="427"/>
                    <a:pt x="230" y="339"/>
                  </a:cubicBezTo>
                  <a:cubicBezTo>
                    <a:pt x="153" y="329"/>
                    <a:pt x="76" y="317"/>
                    <a:pt x="0" y="295"/>
                  </a:cubicBezTo>
                  <a:close/>
                </a:path>
              </a:pathLst>
            </a:custGeom>
            <a:solidFill>
              <a:srgbClr val="756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6523272" y="2247379"/>
              <a:ext cx="494005" cy="676315"/>
            </a:xfrm>
            <a:custGeom>
              <a:avLst/>
              <a:gdLst/>
              <a:ahLst/>
              <a:cxnLst/>
              <a:rect l="l" t="t" r="r" b="b"/>
              <a:pathLst>
                <a:path w="17147" h="23475" extrusionOk="0">
                  <a:moveTo>
                    <a:pt x="12373" y="121"/>
                  </a:moveTo>
                  <a:cubicBezTo>
                    <a:pt x="12318" y="340"/>
                    <a:pt x="12253" y="559"/>
                    <a:pt x="12187" y="767"/>
                  </a:cubicBezTo>
                  <a:cubicBezTo>
                    <a:pt x="12253" y="964"/>
                    <a:pt x="12307" y="1161"/>
                    <a:pt x="12362" y="1358"/>
                  </a:cubicBezTo>
                  <a:cubicBezTo>
                    <a:pt x="12416" y="1566"/>
                    <a:pt x="12460" y="1774"/>
                    <a:pt x="12515" y="1982"/>
                  </a:cubicBezTo>
                  <a:cubicBezTo>
                    <a:pt x="12712" y="1501"/>
                    <a:pt x="12876" y="986"/>
                    <a:pt x="13008" y="471"/>
                  </a:cubicBezTo>
                  <a:cubicBezTo>
                    <a:pt x="12964" y="438"/>
                    <a:pt x="12910" y="406"/>
                    <a:pt x="12866" y="372"/>
                  </a:cubicBezTo>
                  <a:cubicBezTo>
                    <a:pt x="12701" y="252"/>
                    <a:pt x="12537" y="175"/>
                    <a:pt x="12373" y="121"/>
                  </a:cubicBezTo>
                  <a:close/>
                  <a:moveTo>
                    <a:pt x="13380" y="1993"/>
                  </a:moveTo>
                  <a:cubicBezTo>
                    <a:pt x="13435" y="2102"/>
                    <a:pt x="13479" y="2212"/>
                    <a:pt x="13523" y="2311"/>
                  </a:cubicBezTo>
                  <a:lnTo>
                    <a:pt x="13654" y="2639"/>
                  </a:lnTo>
                  <a:lnTo>
                    <a:pt x="13752" y="2968"/>
                  </a:lnTo>
                  <a:lnTo>
                    <a:pt x="13774" y="3055"/>
                  </a:lnTo>
                  <a:lnTo>
                    <a:pt x="13796" y="3143"/>
                  </a:lnTo>
                  <a:lnTo>
                    <a:pt x="13796" y="3143"/>
                  </a:lnTo>
                  <a:lnTo>
                    <a:pt x="13764" y="3055"/>
                  </a:lnTo>
                  <a:lnTo>
                    <a:pt x="13742" y="2978"/>
                  </a:lnTo>
                  <a:cubicBezTo>
                    <a:pt x="13708" y="2869"/>
                    <a:pt x="13676" y="2749"/>
                    <a:pt x="13632" y="2639"/>
                  </a:cubicBezTo>
                  <a:cubicBezTo>
                    <a:pt x="13599" y="2530"/>
                    <a:pt x="13555" y="2431"/>
                    <a:pt x="13511" y="2321"/>
                  </a:cubicBezTo>
                  <a:cubicBezTo>
                    <a:pt x="13479" y="2212"/>
                    <a:pt x="13424" y="2102"/>
                    <a:pt x="13380" y="1993"/>
                  </a:cubicBezTo>
                  <a:close/>
                  <a:moveTo>
                    <a:pt x="13807" y="3185"/>
                  </a:moveTo>
                  <a:cubicBezTo>
                    <a:pt x="13818" y="3226"/>
                    <a:pt x="13832" y="3267"/>
                    <a:pt x="13840" y="3307"/>
                  </a:cubicBezTo>
                  <a:lnTo>
                    <a:pt x="13818" y="3231"/>
                  </a:lnTo>
                  <a:lnTo>
                    <a:pt x="13807" y="3185"/>
                  </a:lnTo>
                  <a:close/>
                  <a:moveTo>
                    <a:pt x="11343" y="3516"/>
                  </a:moveTo>
                  <a:lnTo>
                    <a:pt x="11343" y="3516"/>
                  </a:lnTo>
                  <a:cubicBezTo>
                    <a:pt x="11343" y="3778"/>
                    <a:pt x="11311" y="4030"/>
                    <a:pt x="11223" y="4270"/>
                  </a:cubicBezTo>
                  <a:cubicBezTo>
                    <a:pt x="11300" y="4030"/>
                    <a:pt x="11343" y="3778"/>
                    <a:pt x="11343" y="3516"/>
                  </a:cubicBezTo>
                  <a:close/>
                  <a:moveTo>
                    <a:pt x="11136" y="6964"/>
                  </a:moveTo>
                  <a:cubicBezTo>
                    <a:pt x="11114" y="6986"/>
                    <a:pt x="11092" y="6997"/>
                    <a:pt x="11070" y="7019"/>
                  </a:cubicBezTo>
                  <a:lnTo>
                    <a:pt x="11004" y="7063"/>
                  </a:lnTo>
                  <a:lnTo>
                    <a:pt x="10873" y="7161"/>
                  </a:lnTo>
                  <a:cubicBezTo>
                    <a:pt x="10829" y="7194"/>
                    <a:pt x="10786" y="7226"/>
                    <a:pt x="10742" y="7248"/>
                  </a:cubicBezTo>
                  <a:cubicBezTo>
                    <a:pt x="10698" y="7282"/>
                    <a:pt x="10654" y="7314"/>
                    <a:pt x="10610" y="7336"/>
                  </a:cubicBezTo>
                  <a:cubicBezTo>
                    <a:pt x="10643" y="7303"/>
                    <a:pt x="10687" y="7270"/>
                    <a:pt x="10730" y="7238"/>
                  </a:cubicBezTo>
                  <a:cubicBezTo>
                    <a:pt x="10774" y="7216"/>
                    <a:pt x="10818" y="7183"/>
                    <a:pt x="10862" y="7150"/>
                  </a:cubicBezTo>
                  <a:lnTo>
                    <a:pt x="10993" y="7051"/>
                  </a:lnTo>
                  <a:lnTo>
                    <a:pt x="11059" y="7007"/>
                  </a:lnTo>
                  <a:cubicBezTo>
                    <a:pt x="11081" y="6997"/>
                    <a:pt x="11103" y="6975"/>
                    <a:pt x="11136" y="6964"/>
                  </a:cubicBezTo>
                  <a:close/>
                  <a:moveTo>
                    <a:pt x="2160" y="9472"/>
                  </a:moveTo>
                  <a:lnTo>
                    <a:pt x="2160" y="9472"/>
                  </a:lnTo>
                  <a:cubicBezTo>
                    <a:pt x="2159" y="9476"/>
                    <a:pt x="2158" y="9479"/>
                    <a:pt x="2158" y="9482"/>
                  </a:cubicBezTo>
                  <a:lnTo>
                    <a:pt x="2125" y="9515"/>
                  </a:lnTo>
                  <a:lnTo>
                    <a:pt x="2092" y="9537"/>
                  </a:lnTo>
                  <a:lnTo>
                    <a:pt x="2059" y="9559"/>
                  </a:lnTo>
                  <a:cubicBezTo>
                    <a:pt x="2015" y="9591"/>
                    <a:pt x="1961" y="9603"/>
                    <a:pt x="1906" y="9613"/>
                  </a:cubicBezTo>
                  <a:lnTo>
                    <a:pt x="1862" y="9613"/>
                  </a:lnTo>
                  <a:cubicBezTo>
                    <a:pt x="1818" y="9613"/>
                    <a:pt x="1774" y="9603"/>
                    <a:pt x="1742" y="9591"/>
                  </a:cubicBezTo>
                  <a:lnTo>
                    <a:pt x="1698" y="9581"/>
                  </a:lnTo>
                  <a:lnTo>
                    <a:pt x="1665" y="9559"/>
                  </a:lnTo>
                  <a:lnTo>
                    <a:pt x="1632" y="9537"/>
                  </a:lnTo>
                  <a:lnTo>
                    <a:pt x="1599" y="9504"/>
                  </a:lnTo>
                  <a:lnTo>
                    <a:pt x="1599" y="9504"/>
                  </a:lnTo>
                  <a:cubicBezTo>
                    <a:pt x="1643" y="9537"/>
                    <a:pt x="1687" y="9569"/>
                    <a:pt x="1742" y="9581"/>
                  </a:cubicBezTo>
                  <a:cubicBezTo>
                    <a:pt x="1774" y="9591"/>
                    <a:pt x="1818" y="9591"/>
                    <a:pt x="1851" y="9591"/>
                  </a:cubicBezTo>
                  <a:lnTo>
                    <a:pt x="1895" y="9591"/>
                  </a:lnTo>
                  <a:cubicBezTo>
                    <a:pt x="1950" y="9591"/>
                    <a:pt x="2005" y="9569"/>
                    <a:pt x="2049" y="9547"/>
                  </a:cubicBezTo>
                  <a:cubicBezTo>
                    <a:pt x="2093" y="9530"/>
                    <a:pt x="2130" y="9505"/>
                    <a:pt x="2160" y="9472"/>
                  </a:cubicBezTo>
                  <a:close/>
                  <a:moveTo>
                    <a:pt x="4895" y="9187"/>
                  </a:moveTo>
                  <a:lnTo>
                    <a:pt x="4895" y="9187"/>
                  </a:lnTo>
                  <a:cubicBezTo>
                    <a:pt x="5486" y="9603"/>
                    <a:pt x="6143" y="9909"/>
                    <a:pt x="6822" y="10117"/>
                  </a:cubicBezTo>
                  <a:cubicBezTo>
                    <a:pt x="7172" y="10216"/>
                    <a:pt x="7523" y="10303"/>
                    <a:pt x="7873" y="10369"/>
                  </a:cubicBezTo>
                  <a:cubicBezTo>
                    <a:pt x="8224" y="10423"/>
                    <a:pt x="8584" y="10479"/>
                    <a:pt x="8935" y="10511"/>
                  </a:cubicBezTo>
                  <a:cubicBezTo>
                    <a:pt x="8584" y="10489"/>
                    <a:pt x="8224" y="10435"/>
                    <a:pt x="7873" y="10380"/>
                  </a:cubicBezTo>
                  <a:cubicBezTo>
                    <a:pt x="7523" y="10314"/>
                    <a:pt x="7172" y="10238"/>
                    <a:pt x="6822" y="10128"/>
                  </a:cubicBezTo>
                  <a:cubicBezTo>
                    <a:pt x="6132" y="9920"/>
                    <a:pt x="5475" y="9613"/>
                    <a:pt x="4895" y="9187"/>
                  </a:cubicBezTo>
                  <a:close/>
                  <a:moveTo>
                    <a:pt x="10527" y="10569"/>
                  </a:moveTo>
                  <a:lnTo>
                    <a:pt x="10527" y="10569"/>
                  </a:lnTo>
                  <a:cubicBezTo>
                    <a:pt x="10429" y="10579"/>
                    <a:pt x="10338" y="10588"/>
                    <a:pt x="10238" y="10588"/>
                  </a:cubicBezTo>
                  <a:cubicBezTo>
                    <a:pt x="10161" y="10588"/>
                    <a:pt x="10085" y="10588"/>
                    <a:pt x="10019" y="10577"/>
                  </a:cubicBezTo>
                  <a:lnTo>
                    <a:pt x="10260" y="10577"/>
                  </a:lnTo>
                  <a:cubicBezTo>
                    <a:pt x="10349" y="10577"/>
                    <a:pt x="10438" y="10577"/>
                    <a:pt x="10527" y="10569"/>
                  </a:cubicBezTo>
                  <a:close/>
                  <a:moveTo>
                    <a:pt x="10939" y="0"/>
                  </a:moveTo>
                  <a:cubicBezTo>
                    <a:pt x="10610" y="1117"/>
                    <a:pt x="10139" y="2234"/>
                    <a:pt x="9417" y="3121"/>
                  </a:cubicBezTo>
                  <a:cubicBezTo>
                    <a:pt x="9318" y="3252"/>
                    <a:pt x="9198" y="3384"/>
                    <a:pt x="9044" y="3450"/>
                  </a:cubicBezTo>
                  <a:cubicBezTo>
                    <a:pt x="8990" y="3482"/>
                    <a:pt x="8924" y="3493"/>
                    <a:pt x="8859" y="3493"/>
                  </a:cubicBezTo>
                  <a:cubicBezTo>
                    <a:pt x="8771" y="3493"/>
                    <a:pt x="8683" y="3460"/>
                    <a:pt x="8618" y="3406"/>
                  </a:cubicBezTo>
                  <a:lnTo>
                    <a:pt x="8355" y="3635"/>
                  </a:lnTo>
                  <a:lnTo>
                    <a:pt x="8136" y="3800"/>
                  </a:lnTo>
                  <a:lnTo>
                    <a:pt x="7917" y="3964"/>
                  </a:lnTo>
                  <a:lnTo>
                    <a:pt x="7676" y="4106"/>
                  </a:lnTo>
                  <a:lnTo>
                    <a:pt x="7906" y="3953"/>
                  </a:lnTo>
                  <a:lnTo>
                    <a:pt x="8136" y="3788"/>
                  </a:lnTo>
                  <a:lnTo>
                    <a:pt x="8344" y="3625"/>
                  </a:lnTo>
                  <a:lnTo>
                    <a:pt x="8606" y="3394"/>
                  </a:lnTo>
                  <a:cubicBezTo>
                    <a:pt x="8596" y="3394"/>
                    <a:pt x="8584" y="3384"/>
                    <a:pt x="8584" y="3372"/>
                  </a:cubicBezTo>
                  <a:cubicBezTo>
                    <a:pt x="8563" y="3340"/>
                    <a:pt x="9285" y="2278"/>
                    <a:pt x="9351" y="2168"/>
                  </a:cubicBezTo>
                  <a:cubicBezTo>
                    <a:pt x="9603" y="1742"/>
                    <a:pt x="9822" y="1292"/>
                    <a:pt x="10019" y="844"/>
                  </a:cubicBezTo>
                  <a:cubicBezTo>
                    <a:pt x="10139" y="570"/>
                    <a:pt x="10260" y="285"/>
                    <a:pt x="10358" y="12"/>
                  </a:cubicBezTo>
                  <a:lnTo>
                    <a:pt x="10358" y="12"/>
                  </a:lnTo>
                  <a:cubicBezTo>
                    <a:pt x="9504" y="34"/>
                    <a:pt x="8618" y="99"/>
                    <a:pt x="7774" y="252"/>
                  </a:cubicBezTo>
                  <a:cubicBezTo>
                    <a:pt x="7818" y="372"/>
                    <a:pt x="7884" y="493"/>
                    <a:pt x="7971" y="591"/>
                  </a:cubicBezTo>
                  <a:cubicBezTo>
                    <a:pt x="8300" y="964"/>
                    <a:pt x="8891" y="942"/>
                    <a:pt x="9351" y="1029"/>
                  </a:cubicBezTo>
                  <a:cubicBezTo>
                    <a:pt x="9395" y="1041"/>
                    <a:pt x="8727" y="2267"/>
                    <a:pt x="8661" y="2343"/>
                  </a:cubicBezTo>
                  <a:cubicBezTo>
                    <a:pt x="8224" y="2891"/>
                    <a:pt x="7742" y="3153"/>
                    <a:pt x="7085" y="3153"/>
                  </a:cubicBezTo>
                  <a:cubicBezTo>
                    <a:pt x="7019" y="3153"/>
                    <a:pt x="6942" y="3143"/>
                    <a:pt x="6866" y="3143"/>
                  </a:cubicBezTo>
                  <a:cubicBezTo>
                    <a:pt x="6516" y="3110"/>
                    <a:pt x="6176" y="3022"/>
                    <a:pt x="5859" y="2869"/>
                  </a:cubicBezTo>
                  <a:cubicBezTo>
                    <a:pt x="5782" y="2836"/>
                    <a:pt x="5048" y="2355"/>
                    <a:pt x="5070" y="2333"/>
                  </a:cubicBezTo>
                  <a:cubicBezTo>
                    <a:pt x="5136" y="2278"/>
                    <a:pt x="5202" y="2234"/>
                    <a:pt x="5267" y="2190"/>
                  </a:cubicBezTo>
                  <a:cubicBezTo>
                    <a:pt x="5256" y="2179"/>
                    <a:pt x="5246" y="2179"/>
                    <a:pt x="5246" y="2179"/>
                  </a:cubicBezTo>
                  <a:lnTo>
                    <a:pt x="5508" y="2015"/>
                  </a:lnTo>
                  <a:cubicBezTo>
                    <a:pt x="5683" y="1883"/>
                    <a:pt x="5847" y="1752"/>
                    <a:pt x="6022" y="1621"/>
                  </a:cubicBezTo>
                  <a:cubicBezTo>
                    <a:pt x="6078" y="1588"/>
                    <a:pt x="6121" y="1555"/>
                    <a:pt x="6143" y="1501"/>
                  </a:cubicBezTo>
                  <a:cubicBezTo>
                    <a:pt x="6241" y="1314"/>
                    <a:pt x="6154" y="986"/>
                    <a:pt x="6078" y="712"/>
                  </a:cubicBezTo>
                  <a:cubicBezTo>
                    <a:pt x="5869" y="789"/>
                    <a:pt x="5672" y="854"/>
                    <a:pt x="5464" y="920"/>
                  </a:cubicBezTo>
                  <a:cubicBezTo>
                    <a:pt x="4501" y="1248"/>
                    <a:pt x="3526" y="1621"/>
                    <a:pt x="2606" y="2059"/>
                  </a:cubicBezTo>
                  <a:cubicBezTo>
                    <a:pt x="2541" y="2114"/>
                    <a:pt x="2486" y="2179"/>
                    <a:pt x="2431" y="2245"/>
                  </a:cubicBezTo>
                  <a:cubicBezTo>
                    <a:pt x="2421" y="2267"/>
                    <a:pt x="2421" y="2289"/>
                    <a:pt x="2409" y="2311"/>
                  </a:cubicBezTo>
                  <a:cubicBezTo>
                    <a:pt x="2409" y="2289"/>
                    <a:pt x="2421" y="2267"/>
                    <a:pt x="2421" y="2256"/>
                  </a:cubicBezTo>
                  <a:lnTo>
                    <a:pt x="2421" y="2256"/>
                  </a:lnTo>
                  <a:cubicBezTo>
                    <a:pt x="2147" y="2617"/>
                    <a:pt x="2005" y="3110"/>
                    <a:pt x="1917" y="3581"/>
                  </a:cubicBezTo>
                  <a:cubicBezTo>
                    <a:pt x="1764" y="4336"/>
                    <a:pt x="1676" y="5092"/>
                    <a:pt x="1621" y="5858"/>
                  </a:cubicBezTo>
                  <a:cubicBezTo>
                    <a:pt x="1599" y="6263"/>
                    <a:pt x="1589" y="6690"/>
                    <a:pt x="1402" y="7063"/>
                  </a:cubicBezTo>
                  <a:cubicBezTo>
                    <a:pt x="1271" y="7347"/>
                    <a:pt x="1008" y="7588"/>
                    <a:pt x="713" y="7654"/>
                  </a:cubicBezTo>
                  <a:cubicBezTo>
                    <a:pt x="800" y="7676"/>
                    <a:pt x="877" y="7698"/>
                    <a:pt x="964" y="7708"/>
                  </a:cubicBezTo>
                  <a:cubicBezTo>
                    <a:pt x="1096" y="7730"/>
                    <a:pt x="1227" y="7752"/>
                    <a:pt x="1348" y="7763"/>
                  </a:cubicBezTo>
                  <a:cubicBezTo>
                    <a:pt x="1457" y="7774"/>
                    <a:pt x="1555" y="7774"/>
                    <a:pt x="1654" y="7774"/>
                  </a:cubicBezTo>
                  <a:lnTo>
                    <a:pt x="1840" y="7774"/>
                  </a:lnTo>
                  <a:lnTo>
                    <a:pt x="1939" y="7763"/>
                  </a:lnTo>
                  <a:lnTo>
                    <a:pt x="2027" y="7752"/>
                  </a:lnTo>
                  <a:lnTo>
                    <a:pt x="2125" y="7741"/>
                  </a:lnTo>
                  <a:lnTo>
                    <a:pt x="2027" y="7763"/>
                  </a:lnTo>
                  <a:lnTo>
                    <a:pt x="1939" y="7774"/>
                  </a:lnTo>
                  <a:lnTo>
                    <a:pt x="1840" y="7774"/>
                  </a:lnTo>
                  <a:lnTo>
                    <a:pt x="1742" y="7785"/>
                  </a:lnTo>
                  <a:lnTo>
                    <a:pt x="1621" y="7785"/>
                  </a:lnTo>
                  <a:cubicBezTo>
                    <a:pt x="1533" y="7785"/>
                    <a:pt x="1435" y="7785"/>
                    <a:pt x="1348" y="7774"/>
                  </a:cubicBezTo>
                  <a:cubicBezTo>
                    <a:pt x="1216" y="7763"/>
                    <a:pt x="1096" y="7752"/>
                    <a:pt x="964" y="7720"/>
                  </a:cubicBezTo>
                  <a:cubicBezTo>
                    <a:pt x="877" y="7708"/>
                    <a:pt x="789" y="7686"/>
                    <a:pt x="701" y="7654"/>
                  </a:cubicBezTo>
                  <a:cubicBezTo>
                    <a:pt x="658" y="7664"/>
                    <a:pt x="603" y="7676"/>
                    <a:pt x="548" y="7676"/>
                  </a:cubicBezTo>
                  <a:cubicBezTo>
                    <a:pt x="516" y="7676"/>
                    <a:pt x="472" y="7676"/>
                    <a:pt x="428" y="7664"/>
                  </a:cubicBezTo>
                  <a:lnTo>
                    <a:pt x="428" y="7664"/>
                  </a:lnTo>
                  <a:cubicBezTo>
                    <a:pt x="494" y="8048"/>
                    <a:pt x="789" y="8343"/>
                    <a:pt x="1008" y="8661"/>
                  </a:cubicBezTo>
                  <a:cubicBezTo>
                    <a:pt x="1227" y="8978"/>
                    <a:pt x="1348" y="9449"/>
                    <a:pt x="1085" y="9734"/>
                  </a:cubicBezTo>
                  <a:cubicBezTo>
                    <a:pt x="789" y="10041"/>
                    <a:pt x="165" y="9964"/>
                    <a:pt x="1" y="10347"/>
                  </a:cubicBezTo>
                  <a:cubicBezTo>
                    <a:pt x="220" y="10555"/>
                    <a:pt x="2377" y="11398"/>
                    <a:pt x="2957" y="11552"/>
                  </a:cubicBezTo>
                  <a:cubicBezTo>
                    <a:pt x="3001" y="11562"/>
                    <a:pt x="3044" y="11573"/>
                    <a:pt x="3066" y="11573"/>
                  </a:cubicBezTo>
                  <a:cubicBezTo>
                    <a:pt x="3088" y="11573"/>
                    <a:pt x="3100" y="11562"/>
                    <a:pt x="3100" y="11562"/>
                  </a:cubicBezTo>
                  <a:cubicBezTo>
                    <a:pt x="3176" y="10818"/>
                    <a:pt x="3121" y="10051"/>
                    <a:pt x="3034" y="9307"/>
                  </a:cubicBezTo>
                  <a:cubicBezTo>
                    <a:pt x="2881" y="8759"/>
                    <a:pt x="2738" y="8201"/>
                    <a:pt x="2618" y="7642"/>
                  </a:cubicBezTo>
                  <a:cubicBezTo>
                    <a:pt x="2475" y="7041"/>
                    <a:pt x="2366" y="6438"/>
                    <a:pt x="2267" y="5836"/>
                  </a:cubicBezTo>
                  <a:lnTo>
                    <a:pt x="2202" y="5376"/>
                  </a:lnTo>
                  <a:lnTo>
                    <a:pt x="2278" y="5836"/>
                  </a:lnTo>
                  <a:cubicBezTo>
                    <a:pt x="2377" y="6438"/>
                    <a:pt x="2497" y="7041"/>
                    <a:pt x="2628" y="7642"/>
                  </a:cubicBezTo>
                  <a:cubicBezTo>
                    <a:pt x="2749" y="8179"/>
                    <a:pt x="2881" y="8705"/>
                    <a:pt x="3023" y="9241"/>
                  </a:cubicBezTo>
                  <a:cubicBezTo>
                    <a:pt x="3001" y="9066"/>
                    <a:pt x="2979" y="8891"/>
                    <a:pt x="2946" y="8727"/>
                  </a:cubicBezTo>
                  <a:lnTo>
                    <a:pt x="2946" y="8727"/>
                  </a:lnTo>
                  <a:cubicBezTo>
                    <a:pt x="2968" y="8771"/>
                    <a:pt x="2979" y="8825"/>
                    <a:pt x="3001" y="8880"/>
                  </a:cubicBezTo>
                  <a:cubicBezTo>
                    <a:pt x="2782" y="7369"/>
                    <a:pt x="2431" y="5869"/>
                    <a:pt x="2530" y="4347"/>
                  </a:cubicBezTo>
                  <a:lnTo>
                    <a:pt x="2530" y="4347"/>
                  </a:lnTo>
                  <a:cubicBezTo>
                    <a:pt x="2541" y="4380"/>
                    <a:pt x="2563" y="4402"/>
                    <a:pt x="2596" y="4424"/>
                  </a:cubicBezTo>
                  <a:cubicBezTo>
                    <a:pt x="2530" y="4172"/>
                    <a:pt x="2475" y="3920"/>
                    <a:pt x="2443" y="3657"/>
                  </a:cubicBezTo>
                  <a:cubicBezTo>
                    <a:pt x="2409" y="3406"/>
                    <a:pt x="2387" y="3143"/>
                    <a:pt x="2377" y="2891"/>
                  </a:cubicBezTo>
                  <a:lnTo>
                    <a:pt x="2377" y="2694"/>
                  </a:lnTo>
                  <a:cubicBezTo>
                    <a:pt x="2377" y="2628"/>
                    <a:pt x="2377" y="2562"/>
                    <a:pt x="2387" y="2497"/>
                  </a:cubicBezTo>
                  <a:cubicBezTo>
                    <a:pt x="2387" y="2431"/>
                    <a:pt x="2399" y="2377"/>
                    <a:pt x="2409" y="2311"/>
                  </a:cubicBezTo>
                  <a:lnTo>
                    <a:pt x="2409" y="2311"/>
                  </a:lnTo>
                  <a:cubicBezTo>
                    <a:pt x="2399" y="2377"/>
                    <a:pt x="2399" y="2442"/>
                    <a:pt x="2387" y="2497"/>
                  </a:cubicBezTo>
                  <a:lnTo>
                    <a:pt x="2387" y="2694"/>
                  </a:lnTo>
                  <a:lnTo>
                    <a:pt x="2387" y="2891"/>
                  </a:lnTo>
                  <a:cubicBezTo>
                    <a:pt x="2399" y="3143"/>
                    <a:pt x="2421" y="3406"/>
                    <a:pt x="2453" y="3657"/>
                  </a:cubicBezTo>
                  <a:cubicBezTo>
                    <a:pt x="2486" y="3909"/>
                    <a:pt x="2541" y="4172"/>
                    <a:pt x="2606" y="4413"/>
                  </a:cubicBezTo>
                  <a:lnTo>
                    <a:pt x="2606" y="4435"/>
                  </a:lnTo>
                  <a:cubicBezTo>
                    <a:pt x="2640" y="4445"/>
                    <a:pt x="2684" y="4457"/>
                    <a:pt x="2727" y="4457"/>
                  </a:cubicBezTo>
                  <a:cubicBezTo>
                    <a:pt x="2815" y="4457"/>
                    <a:pt x="2913" y="4424"/>
                    <a:pt x="2979" y="4358"/>
                  </a:cubicBezTo>
                  <a:cubicBezTo>
                    <a:pt x="3100" y="4238"/>
                    <a:pt x="3165" y="4051"/>
                    <a:pt x="3297" y="3931"/>
                  </a:cubicBezTo>
                  <a:cubicBezTo>
                    <a:pt x="3417" y="3810"/>
                    <a:pt x="3592" y="3756"/>
                    <a:pt x="3767" y="3756"/>
                  </a:cubicBezTo>
                  <a:cubicBezTo>
                    <a:pt x="3855" y="3756"/>
                    <a:pt x="3942" y="3767"/>
                    <a:pt x="4019" y="3788"/>
                  </a:cubicBezTo>
                  <a:cubicBezTo>
                    <a:pt x="4271" y="3854"/>
                    <a:pt x="4490" y="3997"/>
                    <a:pt x="4709" y="4128"/>
                  </a:cubicBezTo>
                  <a:cubicBezTo>
                    <a:pt x="5760" y="4763"/>
                    <a:pt x="7107" y="5617"/>
                    <a:pt x="8377" y="5617"/>
                  </a:cubicBezTo>
                  <a:lnTo>
                    <a:pt x="8486" y="5617"/>
                  </a:lnTo>
                  <a:cubicBezTo>
                    <a:pt x="9395" y="5574"/>
                    <a:pt x="10238" y="5168"/>
                    <a:pt x="11037" y="4720"/>
                  </a:cubicBezTo>
                  <a:cubicBezTo>
                    <a:pt x="11114" y="4577"/>
                    <a:pt x="11168" y="4424"/>
                    <a:pt x="11223" y="4270"/>
                  </a:cubicBezTo>
                  <a:lnTo>
                    <a:pt x="11223" y="4270"/>
                  </a:lnTo>
                  <a:cubicBezTo>
                    <a:pt x="11180" y="4424"/>
                    <a:pt x="11124" y="4577"/>
                    <a:pt x="11048" y="4720"/>
                  </a:cubicBezTo>
                  <a:cubicBezTo>
                    <a:pt x="11136" y="4664"/>
                    <a:pt x="11223" y="4610"/>
                    <a:pt x="11311" y="4566"/>
                  </a:cubicBezTo>
                  <a:lnTo>
                    <a:pt x="11311" y="4566"/>
                  </a:lnTo>
                  <a:cubicBezTo>
                    <a:pt x="11202" y="4796"/>
                    <a:pt x="11070" y="5004"/>
                    <a:pt x="10906" y="5201"/>
                  </a:cubicBezTo>
                  <a:cubicBezTo>
                    <a:pt x="10533" y="5650"/>
                    <a:pt x="10030" y="6012"/>
                    <a:pt x="9504" y="6285"/>
                  </a:cubicBezTo>
                  <a:cubicBezTo>
                    <a:pt x="9198" y="6428"/>
                    <a:pt x="8891" y="6548"/>
                    <a:pt x="8574" y="6657"/>
                  </a:cubicBezTo>
                  <a:cubicBezTo>
                    <a:pt x="8530" y="6668"/>
                    <a:pt x="8486" y="6690"/>
                    <a:pt x="8443" y="6701"/>
                  </a:cubicBezTo>
                  <a:cubicBezTo>
                    <a:pt x="8278" y="6756"/>
                    <a:pt x="8114" y="6800"/>
                    <a:pt x="7949" y="6844"/>
                  </a:cubicBezTo>
                  <a:cubicBezTo>
                    <a:pt x="7665" y="6920"/>
                    <a:pt x="7380" y="6986"/>
                    <a:pt x="7085" y="7051"/>
                  </a:cubicBezTo>
                  <a:cubicBezTo>
                    <a:pt x="7698" y="7588"/>
                    <a:pt x="8497" y="7883"/>
                    <a:pt x="9307" y="7883"/>
                  </a:cubicBezTo>
                  <a:cubicBezTo>
                    <a:pt x="9438" y="7883"/>
                    <a:pt x="9559" y="7873"/>
                    <a:pt x="9691" y="7861"/>
                  </a:cubicBezTo>
                  <a:lnTo>
                    <a:pt x="9691" y="7861"/>
                  </a:lnTo>
                  <a:cubicBezTo>
                    <a:pt x="9066" y="8562"/>
                    <a:pt x="8103" y="8858"/>
                    <a:pt x="7161" y="8858"/>
                  </a:cubicBezTo>
                  <a:lnTo>
                    <a:pt x="7008" y="8858"/>
                  </a:lnTo>
                  <a:cubicBezTo>
                    <a:pt x="6022" y="8825"/>
                    <a:pt x="5070" y="8496"/>
                    <a:pt x="4129" y="8179"/>
                  </a:cubicBezTo>
                  <a:lnTo>
                    <a:pt x="4129" y="8179"/>
                  </a:lnTo>
                  <a:cubicBezTo>
                    <a:pt x="4348" y="8530"/>
                    <a:pt x="4577" y="8847"/>
                    <a:pt x="4829" y="9131"/>
                  </a:cubicBezTo>
                  <a:lnTo>
                    <a:pt x="4851" y="9143"/>
                  </a:lnTo>
                  <a:cubicBezTo>
                    <a:pt x="4862" y="9153"/>
                    <a:pt x="4884" y="9165"/>
                    <a:pt x="4895" y="9187"/>
                  </a:cubicBezTo>
                  <a:cubicBezTo>
                    <a:pt x="4884" y="9187"/>
                    <a:pt x="4873" y="9175"/>
                    <a:pt x="4862" y="9165"/>
                  </a:cubicBezTo>
                  <a:lnTo>
                    <a:pt x="4862" y="9165"/>
                  </a:lnTo>
                  <a:cubicBezTo>
                    <a:pt x="5683" y="10095"/>
                    <a:pt x="6679" y="10774"/>
                    <a:pt x="7687" y="11540"/>
                  </a:cubicBezTo>
                  <a:cubicBezTo>
                    <a:pt x="8026" y="11792"/>
                    <a:pt x="9625" y="12756"/>
                    <a:pt x="10391" y="12756"/>
                  </a:cubicBezTo>
                  <a:cubicBezTo>
                    <a:pt x="10533" y="12756"/>
                    <a:pt x="10643" y="12723"/>
                    <a:pt x="10720" y="12646"/>
                  </a:cubicBezTo>
                  <a:lnTo>
                    <a:pt x="10720" y="12646"/>
                  </a:lnTo>
                  <a:cubicBezTo>
                    <a:pt x="10238" y="13161"/>
                    <a:pt x="9614" y="13555"/>
                    <a:pt x="8946" y="13774"/>
                  </a:cubicBezTo>
                  <a:cubicBezTo>
                    <a:pt x="9187" y="13774"/>
                    <a:pt x="9428" y="13752"/>
                    <a:pt x="9669" y="13730"/>
                  </a:cubicBezTo>
                  <a:cubicBezTo>
                    <a:pt x="10249" y="13664"/>
                    <a:pt x="10818" y="13522"/>
                    <a:pt x="11343" y="13281"/>
                  </a:cubicBezTo>
                  <a:cubicBezTo>
                    <a:pt x="11869" y="13041"/>
                    <a:pt x="12351" y="12690"/>
                    <a:pt x="12723" y="12252"/>
                  </a:cubicBezTo>
                  <a:cubicBezTo>
                    <a:pt x="12920" y="12033"/>
                    <a:pt x="13085" y="11803"/>
                    <a:pt x="13216" y="11540"/>
                  </a:cubicBezTo>
                  <a:cubicBezTo>
                    <a:pt x="13270" y="11442"/>
                    <a:pt x="13314" y="11333"/>
                    <a:pt x="13358" y="11234"/>
                  </a:cubicBezTo>
                  <a:cubicBezTo>
                    <a:pt x="13446" y="10479"/>
                    <a:pt x="13479" y="9734"/>
                    <a:pt x="13479" y="8978"/>
                  </a:cubicBezTo>
                  <a:lnTo>
                    <a:pt x="13479" y="8934"/>
                  </a:lnTo>
                  <a:lnTo>
                    <a:pt x="13446" y="9394"/>
                  </a:lnTo>
                  <a:lnTo>
                    <a:pt x="13467" y="8934"/>
                  </a:lnTo>
                  <a:lnTo>
                    <a:pt x="13479" y="8639"/>
                  </a:lnTo>
                  <a:cubicBezTo>
                    <a:pt x="13467" y="8026"/>
                    <a:pt x="13435" y="7413"/>
                    <a:pt x="13369" y="6800"/>
                  </a:cubicBezTo>
                  <a:lnTo>
                    <a:pt x="13369" y="6788"/>
                  </a:lnTo>
                  <a:cubicBezTo>
                    <a:pt x="13402" y="6909"/>
                    <a:pt x="13435" y="7041"/>
                    <a:pt x="13479" y="7161"/>
                  </a:cubicBezTo>
                  <a:cubicBezTo>
                    <a:pt x="13467" y="6679"/>
                    <a:pt x="13446" y="6209"/>
                    <a:pt x="13402" y="5727"/>
                  </a:cubicBezTo>
                  <a:cubicBezTo>
                    <a:pt x="13358" y="5114"/>
                    <a:pt x="13282" y="4511"/>
                    <a:pt x="13194" y="3898"/>
                  </a:cubicBezTo>
                  <a:lnTo>
                    <a:pt x="13129" y="3450"/>
                  </a:lnTo>
                  <a:lnTo>
                    <a:pt x="13041" y="3000"/>
                  </a:lnTo>
                  <a:lnTo>
                    <a:pt x="12953" y="2540"/>
                  </a:lnTo>
                  <a:lnTo>
                    <a:pt x="12876" y="2179"/>
                  </a:lnTo>
                  <a:lnTo>
                    <a:pt x="12964" y="2540"/>
                  </a:lnTo>
                  <a:lnTo>
                    <a:pt x="13051" y="3000"/>
                  </a:lnTo>
                  <a:lnTo>
                    <a:pt x="13129" y="3450"/>
                  </a:lnTo>
                  <a:lnTo>
                    <a:pt x="13205" y="3898"/>
                  </a:lnTo>
                  <a:cubicBezTo>
                    <a:pt x="13292" y="4511"/>
                    <a:pt x="13369" y="5114"/>
                    <a:pt x="13424" y="5727"/>
                  </a:cubicBezTo>
                  <a:cubicBezTo>
                    <a:pt x="13457" y="6209"/>
                    <a:pt x="13479" y="6701"/>
                    <a:pt x="13489" y="7194"/>
                  </a:cubicBezTo>
                  <a:cubicBezTo>
                    <a:pt x="13665" y="7664"/>
                    <a:pt x="13905" y="8124"/>
                    <a:pt x="14201" y="8530"/>
                  </a:cubicBezTo>
                  <a:cubicBezTo>
                    <a:pt x="14223" y="8518"/>
                    <a:pt x="14245" y="8508"/>
                    <a:pt x="14256" y="8496"/>
                  </a:cubicBezTo>
                  <a:cubicBezTo>
                    <a:pt x="14267" y="8365"/>
                    <a:pt x="14278" y="8245"/>
                    <a:pt x="14300" y="8124"/>
                  </a:cubicBezTo>
                  <a:cubicBezTo>
                    <a:pt x="14377" y="7676"/>
                    <a:pt x="14562" y="7347"/>
                    <a:pt x="14497" y="6887"/>
                  </a:cubicBezTo>
                  <a:cubicBezTo>
                    <a:pt x="14355" y="5913"/>
                    <a:pt x="13993" y="5037"/>
                    <a:pt x="13971" y="4041"/>
                  </a:cubicBezTo>
                  <a:cubicBezTo>
                    <a:pt x="13961" y="3362"/>
                    <a:pt x="14158" y="2672"/>
                    <a:pt x="14508" y="2080"/>
                  </a:cubicBezTo>
                  <a:cubicBezTo>
                    <a:pt x="14311" y="1873"/>
                    <a:pt x="14124" y="1654"/>
                    <a:pt x="13939" y="1435"/>
                  </a:cubicBezTo>
                  <a:cubicBezTo>
                    <a:pt x="13742" y="1216"/>
                    <a:pt x="13545" y="975"/>
                    <a:pt x="13336" y="767"/>
                  </a:cubicBezTo>
                  <a:cubicBezTo>
                    <a:pt x="13326" y="822"/>
                    <a:pt x="13304" y="888"/>
                    <a:pt x="13292" y="942"/>
                  </a:cubicBezTo>
                  <a:cubicBezTo>
                    <a:pt x="13172" y="1347"/>
                    <a:pt x="13063" y="1796"/>
                    <a:pt x="12888" y="2179"/>
                  </a:cubicBezTo>
                  <a:lnTo>
                    <a:pt x="12876" y="2179"/>
                  </a:lnTo>
                  <a:cubicBezTo>
                    <a:pt x="12789" y="2365"/>
                    <a:pt x="12789" y="2377"/>
                    <a:pt x="12614" y="2464"/>
                  </a:cubicBezTo>
                  <a:lnTo>
                    <a:pt x="12635" y="2606"/>
                  </a:lnTo>
                  <a:lnTo>
                    <a:pt x="12657" y="2781"/>
                  </a:lnTo>
                  <a:lnTo>
                    <a:pt x="12625" y="2606"/>
                  </a:lnTo>
                  <a:lnTo>
                    <a:pt x="12603" y="2464"/>
                  </a:lnTo>
                  <a:cubicBezTo>
                    <a:pt x="12515" y="2497"/>
                    <a:pt x="12275" y="2508"/>
                    <a:pt x="12241" y="2574"/>
                  </a:cubicBezTo>
                  <a:cubicBezTo>
                    <a:pt x="12329" y="2387"/>
                    <a:pt x="12416" y="2190"/>
                    <a:pt x="12504" y="2004"/>
                  </a:cubicBezTo>
                  <a:cubicBezTo>
                    <a:pt x="12460" y="1785"/>
                    <a:pt x="12406" y="1577"/>
                    <a:pt x="12351" y="1369"/>
                  </a:cubicBezTo>
                  <a:cubicBezTo>
                    <a:pt x="12296" y="1172"/>
                    <a:pt x="12241" y="975"/>
                    <a:pt x="12176" y="789"/>
                  </a:cubicBezTo>
                  <a:cubicBezTo>
                    <a:pt x="12044" y="1205"/>
                    <a:pt x="11858" y="1621"/>
                    <a:pt x="11640" y="2015"/>
                  </a:cubicBezTo>
                  <a:cubicBezTo>
                    <a:pt x="11245" y="2716"/>
                    <a:pt x="10621" y="3394"/>
                    <a:pt x="9822" y="3482"/>
                  </a:cubicBezTo>
                  <a:cubicBezTo>
                    <a:pt x="10369" y="2409"/>
                    <a:pt x="10774" y="1205"/>
                    <a:pt x="11026" y="0"/>
                  </a:cubicBezTo>
                  <a:close/>
                  <a:moveTo>
                    <a:pt x="7774" y="15460"/>
                  </a:moveTo>
                  <a:lnTo>
                    <a:pt x="7873" y="15471"/>
                  </a:lnTo>
                  <a:lnTo>
                    <a:pt x="7927" y="15482"/>
                  </a:lnTo>
                  <a:lnTo>
                    <a:pt x="7971" y="15482"/>
                  </a:lnTo>
                  <a:lnTo>
                    <a:pt x="8168" y="15504"/>
                  </a:lnTo>
                  <a:lnTo>
                    <a:pt x="8224" y="15515"/>
                  </a:lnTo>
                  <a:lnTo>
                    <a:pt x="8278" y="15515"/>
                  </a:lnTo>
                  <a:lnTo>
                    <a:pt x="8377" y="15525"/>
                  </a:lnTo>
                  <a:cubicBezTo>
                    <a:pt x="8443" y="15537"/>
                    <a:pt x="8508" y="15537"/>
                    <a:pt x="8574" y="15537"/>
                  </a:cubicBezTo>
                  <a:lnTo>
                    <a:pt x="8781" y="15547"/>
                  </a:lnTo>
                  <a:cubicBezTo>
                    <a:pt x="8847" y="15547"/>
                    <a:pt x="8913" y="15547"/>
                    <a:pt x="8979" y="15559"/>
                  </a:cubicBezTo>
                  <a:lnTo>
                    <a:pt x="8781" y="15559"/>
                  </a:lnTo>
                  <a:lnTo>
                    <a:pt x="8574" y="15547"/>
                  </a:lnTo>
                  <a:cubicBezTo>
                    <a:pt x="8508" y="15547"/>
                    <a:pt x="8443" y="15537"/>
                    <a:pt x="8377" y="15537"/>
                  </a:cubicBezTo>
                  <a:lnTo>
                    <a:pt x="8278" y="15525"/>
                  </a:lnTo>
                  <a:lnTo>
                    <a:pt x="8224" y="15525"/>
                  </a:lnTo>
                  <a:lnTo>
                    <a:pt x="8168" y="15515"/>
                  </a:lnTo>
                  <a:lnTo>
                    <a:pt x="7971" y="15493"/>
                  </a:lnTo>
                  <a:lnTo>
                    <a:pt x="7917" y="15493"/>
                  </a:lnTo>
                  <a:lnTo>
                    <a:pt x="7873" y="15482"/>
                  </a:lnTo>
                  <a:lnTo>
                    <a:pt x="7774" y="15460"/>
                  </a:lnTo>
                  <a:close/>
                  <a:moveTo>
                    <a:pt x="9384" y="15547"/>
                  </a:moveTo>
                  <a:lnTo>
                    <a:pt x="9187" y="15559"/>
                  </a:lnTo>
                  <a:lnTo>
                    <a:pt x="9078" y="15559"/>
                  </a:lnTo>
                  <a:cubicBezTo>
                    <a:pt x="9110" y="15559"/>
                    <a:pt x="9143" y="15559"/>
                    <a:pt x="9187" y="15547"/>
                  </a:cubicBezTo>
                  <a:close/>
                  <a:moveTo>
                    <a:pt x="13358" y="11245"/>
                  </a:moveTo>
                  <a:lnTo>
                    <a:pt x="13358" y="11245"/>
                  </a:lnTo>
                  <a:cubicBezTo>
                    <a:pt x="13314" y="11354"/>
                    <a:pt x="13270" y="11453"/>
                    <a:pt x="13227" y="11540"/>
                  </a:cubicBezTo>
                  <a:cubicBezTo>
                    <a:pt x="13095" y="11803"/>
                    <a:pt x="12931" y="12044"/>
                    <a:pt x="12734" y="12263"/>
                  </a:cubicBezTo>
                  <a:cubicBezTo>
                    <a:pt x="12351" y="12701"/>
                    <a:pt x="11880" y="13051"/>
                    <a:pt x="11343" y="13292"/>
                  </a:cubicBezTo>
                  <a:cubicBezTo>
                    <a:pt x="10818" y="13533"/>
                    <a:pt x="10249" y="13676"/>
                    <a:pt x="9679" y="13741"/>
                  </a:cubicBezTo>
                  <a:cubicBezTo>
                    <a:pt x="9428" y="13763"/>
                    <a:pt x="9176" y="13774"/>
                    <a:pt x="8924" y="13785"/>
                  </a:cubicBezTo>
                  <a:cubicBezTo>
                    <a:pt x="8628" y="13873"/>
                    <a:pt x="8322" y="13938"/>
                    <a:pt x="8005" y="13971"/>
                  </a:cubicBezTo>
                  <a:cubicBezTo>
                    <a:pt x="8519" y="14255"/>
                    <a:pt x="9110" y="14409"/>
                    <a:pt x="9701" y="14409"/>
                  </a:cubicBezTo>
                  <a:cubicBezTo>
                    <a:pt x="9910" y="14409"/>
                    <a:pt x="10117" y="14398"/>
                    <a:pt x="10326" y="14354"/>
                  </a:cubicBezTo>
                  <a:lnTo>
                    <a:pt x="10326" y="14354"/>
                  </a:lnTo>
                  <a:cubicBezTo>
                    <a:pt x="9679" y="14562"/>
                    <a:pt x="9012" y="14650"/>
                    <a:pt x="8333" y="14650"/>
                  </a:cubicBezTo>
                  <a:cubicBezTo>
                    <a:pt x="6975" y="14650"/>
                    <a:pt x="5584" y="14299"/>
                    <a:pt x="4271" y="13873"/>
                  </a:cubicBezTo>
                  <a:lnTo>
                    <a:pt x="4271" y="13873"/>
                  </a:lnTo>
                  <a:cubicBezTo>
                    <a:pt x="4413" y="14048"/>
                    <a:pt x="4567" y="14201"/>
                    <a:pt x="4730" y="14354"/>
                  </a:cubicBezTo>
                  <a:cubicBezTo>
                    <a:pt x="4742" y="14354"/>
                    <a:pt x="4752" y="14354"/>
                    <a:pt x="4752" y="14365"/>
                  </a:cubicBezTo>
                  <a:cubicBezTo>
                    <a:pt x="4808" y="14398"/>
                    <a:pt x="4873" y="14431"/>
                    <a:pt x="4928" y="14464"/>
                  </a:cubicBezTo>
                  <a:lnTo>
                    <a:pt x="5103" y="14562"/>
                  </a:lnTo>
                  <a:cubicBezTo>
                    <a:pt x="5168" y="14595"/>
                    <a:pt x="5224" y="14628"/>
                    <a:pt x="5289" y="14661"/>
                  </a:cubicBezTo>
                  <a:lnTo>
                    <a:pt x="5377" y="14705"/>
                  </a:lnTo>
                  <a:cubicBezTo>
                    <a:pt x="5409" y="14715"/>
                    <a:pt x="5431" y="14727"/>
                    <a:pt x="5464" y="14749"/>
                  </a:cubicBezTo>
                  <a:lnTo>
                    <a:pt x="5650" y="14825"/>
                  </a:lnTo>
                  <a:lnTo>
                    <a:pt x="5694" y="14847"/>
                  </a:lnTo>
                  <a:lnTo>
                    <a:pt x="5738" y="14869"/>
                  </a:lnTo>
                  <a:lnTo>
                    <a:pt x="5837" y="14912"/>
                  </a:lnTo>
                  <a:cubicBezTo>
                    <a:pt x="5957" y="14968"/>
                    <a:pt x="6088" y="15011"/>
                    <a:pt x="6209" y="15055"/>
                  </a:cubicBezTo>
                  <a:lnTo>
                    <a:pt x="6307" y="15088"/>
                  </a:lnTo>
                  <a:lnTo>
                    <a:pt x="6406" y="15121"/>
                  </a:lnTo>
                  <a:lnTo>
                    <a:pt x="6494" y="15153"/>
                  </a:lnTo>
                  <a:lnTo>
                    <a:pt x="6592" y="15187"/>
                  </a:lnTo>
                  <a:lnTo>
                    <a:pt x="6789" y="15241"/>
                  </a:lnTo>
                  <a:lnTo>
                    <a:pt x="6986" y="15296"/>
                  </a:lnTo>
                  <a:cubicBezTo>
                    <a:pt x="7019" y="15307"/>
                    <a:pt x="7052" y="15307"/>
                    <a:pt x="7085" y="15318"/>
                  </a:cubicBezTo>
                  <a:lnTo>
                    <a:pt x="7183" y="15340"/>
                  </a:lnTo>
                  <a:cubicBezTo>
                    <a:pt x="7249" y="15350"/>
                    <a:pt x="7314" y="15372"/>
                    <a:pt x="7380" y="15384"/>
                  </a:cubicBezTo>
                  <a:cubicBezTo>
                    <a:pt x="7511" y="15405"/>
                    <a:pt x="7643" y="15438"/>
                    <a:pt x="7774" y="15460"/>
                  </a:cubicBezTo>
                  <a:cubicBezTo>
                    <a:pt x="7643" y="15449"/>
                    <a:pt x="7501" y="15416"/>
                    <a:pt x="7370" y="15394"/>
                  </a:cubicBezTo>
                  <a:cubicBezTo>
                    <a:pt x="7304" y="15384"/>
                    <a:pt x="7238" y="15362"/>
                    <a:pt x="7172" y="15350"/>
                  </a:cubicBezTo>
                  <a:lnTo>
                    <a:pt x="7074" y="15328"/>
                  </a:lnTo>
                  <a:cubicBezTo>
                    <a:pt x="7041" y="15318"/>
                    <a:pt x="7008" y="15318"/>
                    <a:pt x="6975" y="15307"/>
                  </a:cubicBezTo>
                  <a:lnTo>
                    <a:pt x="6778" y="15252"/>
                  </a:lnTo>
                  <a:lnTo>
                    <a:pt x="6592" y="15197"/>
                  </a:lnTo>
                  <a:lnTo>
                    <a:pt x="6494" y="15165"/>
                  </a:lnTo>
                  <a:lnTo>
                    <a:pt x="6395" y="15131"/>
                  </a:lnTo>
                  <a:lnTo>
                    <a:pt x="6297" y="15099"/>
                  </a:lnTo>
                  <a:cubicBezTo>
                    <a:pt x="6275" y="15088"/>
                    <a:pt x="6241" y="15077"/>
                    <a:pt x="6209" y="15066"/>
                  </a:cubicBezTo>
                  <a:cubicBezTo>
                    <a:pt x="6078" y="15022"/>
                    <a:pt x="5957" y="14978"/>
                    <a:pt x="5825" y="14924"/>
                  </a:cubicBezTo>
                  <a:lnTo>
                    <a:pt x="5738" y="14880"/>
                  </a:lnTo>
                  <a:lnTo>
                    <a:pt x="5694" y="14858"/>
                  </a:lnTo>
                  <a:lnTo>
                    <a:pt x="5640" y="14836"/>
                  </a:lnTo>
                  <a:lnTo>
                    <a:pt x="5464" y="14759"/>
                  </a:lnTo>
                  <a:cubicBezTo>
                    <a:pt x="5431" y="14737"/>
                    <a:pt x="5399" y="14727"/>
                    <a:pt x="5366" y="14715"/>
                  </a:cubicBezTo>
                  <a:lnTo>
                    <a:pt x="5278" y="14661"/>
                  </a:lnTo>
                  <a:cubicBezTo>
                    <a:pt x="5224" y="14639"/>
                    <a:pt x="5158" y="14606"/>
                    <a:pt x="5103" y="14573"/>
                  </a:cubicBezTo>
                  <a:lnTo>
                    <a:pt x="4928" y="14474"/>
                  </a:lnTo>
                  <a:cubicBezTo>
                    <a:pt x="4873" y="14442"/>
                    <a:pt x="4818" y="14420"/>
                    <a:pt x="4774" y="14387"/>
                  </a:cubicBezTo>
                  <a:lnTo>
                    <a:pt x="4774" y="14387"/>
                  </a:lnTo>
                  <a:cubicBezTo>
                    <a:pt x="6187" y="15657"/>
                    <a:pt x="8125" y="16270"/>
                    <a:pt x="9997" y="16730"/>
                  </a:cubicBezTo>
                  <a:cubicBezTo>
                    <a:pt x="10161" y="16664"/>
                    <a:pt x="10326" y="16598"/>
                    <a:pt x="10501" y="16533"/>
                  </a:cubicBezTo>
                  <a:cubicBezTo>
                    <a:pt x="10730" y="16445"/>
                    <a:pt x="10961" y="16336"/>
                    <a:pt x="11180" y="16226"/>
                  </a:cubicBezTo>
                  <a:cubicBezTo>
                    <a:pt x="11628" y="16007"/>
                    <a:pt x="12056" y="15744"/>
                    <a:pt x="12438" y="15427"/>
                  </a:cubicBezTo>
                  <a:cubicBezTo>
                    <a:pt x="12635" y="15274"/>
                    <a:pt x="12811" y="15099"/>
                    <a:pt x="12975" y="14912"/>
                  </a:cubicBezTo>
                  <a:cubicBezTo>
                    <a:pt x="13139" y="14715"/>
                    <a:pt x="13270" y="14508"/>
                    <a:pt x="13380" y="14289"/>
                  </a:cubicBezTo>
                  <a:cubicBezTo>
                    <a:pt x="13435" y="14190"/>
                    <a:pt x="13479" y="14092"/>
                    <a:pt x="13511" y="13982"/>
                  </a:cubicBezTo>
                  <a:cubicBezTo>
                    <a:pt x="13577" y="13686"/>
                    <a:pt x="13676" y="13380"/>
                    <a:pt x="13676" y="13095"/>
                  </a:cubicBezTo>
                  <a:cubicBezTo>
                    <a:pt x="13676" y="12953"/>
                    <a:pt x="13643" y="12800"/>
                    <a:pt x="13577" y="12668"/>
                  </a:cubicBezTo>
                  <a:cubicBezTo>
                    <a:pt x="13489" y="12515"/>
                    <a:pt x="13358" y="12394"/>
                    <a:pt x="13304" y="12230"/>
                  </a:cubicBezTo>
                  <a:cubicBezTo>
                    <a:pt x="13282" y="12165"/>
                    <a:pt x="13270" y="12088"/>
                    <a:pt x="13270" y="12011"/>
                  </a:cubicBezTo>
                  <a:cubicBezTo>
                    <a:pt x="13270" y="11924"/>
                    <a:pt x="13282" y="11825"/>
                    <a:pt x="13292" y="11737"/>
                  </a:cubicBezTo>
                  <a:lnTo>
                    <a:pt x="13358" y="11245"/>
                  </a:lnTo>
                  <a:close/>
                  <a:moveTo>
                    <a:pt x="5990" y="17146"/>
                  </a:moveTo>
                  <a:lnTo>
                    <a:pt x="5990" y="17146"/>
                  </a:lnTo>
                  <a:cubicBezTo>
                    <a:pt x="6034" y="17157"/>
                    <a:pt x="6078" y="17179"/>
                    <a:pt x="6121" y="17201"/>
                  </a:cubicBezTo>
                  <a:cubicBezTo>
                    <a:pt x="6078" y="17190"/>
                    <a:pt x="6034" y="17168"/>
                    <a:pt x="5990" y="17146"/>
                  </a:cubicBezTo>
                  <a:close/>
                  <a:moveTo>
                    <a:pt x="6122" y="17201"/>
                  </a:moveTo>
                  <a:cubicBezTo>
                    <a:pt x="6209" y="17233"/>
                    <a:pt x="6297" y="17255"/>
                    <a:pt x="6395" y="17277"/>
                  </a:cubicBezTo>
                  <a:lnTo>
                    <a:pt x="6428" y="17277"/>
                  </a:lnTo>
                  <a:lnTo>
                    <a:pt x="6460" y="17289"/>
                  </a:lnTo>
                  <a:cubicBezTo>
                    <a:pt x="6482" y="17289"/>
                    <a:pt x="6504" y="17299"/>
                    <a:pt x="6526" y="17299"/>
                  </a:cubicBezTo>
                  <a:lnTo>
                    <a:pt x="6603" y="17299"/>
                  </a:lnTo>
                  <a:lnTo>
                    <a:pt x="6669" y="17311"/>
                  </a:lnTo>
                  <a:lnTo>
                    <a:pt x="6603" y="17311"/>
                  </a:lnTo>
                  <a:cubicBezTo>
                    <a:pt x="6570" y="17311"/>
                    <a:pt x="6548" y="17299"/>
                    <a:pt x="6526" y="17299"/>
                  </a:cubicBezTo>
                  <a:cubicBezTo>
                    <a:pt x="6504" y="17299"/>
                    <a:pt x="6482" y="17299"/>
                    <a:pt x="6460" y="17289"/>
                  </a:cubicBezTo>
                  <a:lnTo>
                    <a:pt x="6428" y="17289"/>
                  </a:lnTo>
                  <a:cubicBezTo>
                    <a:pt x="6417" y="17289"/>
                    <a:pt x="6406" y="17289"/>
                    <a:pt x="6384" y="17277"/>
                  </a:cubicBezTo>
                  <a:cubicBezTo>
                    <a:pt x="6297" y="17267"/>
                    <a:pt x="6209" y="17234"/>
                    <a:pt x="6122" y="17201"/>
                  </a:cubicBezTo>
                  <a:close/>
                  <a:moveTo>
                    <a:pt x="14693" y="16472"/>
                  </a:moveTo>
                  <a:cubicBezTo>
                    <a:pt x="14671" y="16613"/>
                    <a:pt x="14627" y="16743"/>
                    <a:pt x="14574" y="16873"/>
                  </a:cubicBezTo>
                  <a:cubicBezTo>
                    <a:pt x="14497" y="17036"/>
                    <a:pt x="14387" y="17179"/>
                    <a:pt x="14267" y="17311"/>
                  </a:cubicBezTo>
                  <a:cubicBezTo>
                    <a:pt x="14387" y="17179"/>
                    <a:pt x="14486" y="17026"/>
                    <a:pt x="14562" y="16873"/>
                  </a:cubicBezTo>
                  <a:cubicBezTo>
                    <a:pt x="14627" y="16743"/>
                    <a:pt x="14671" y="16613"/>
                    <a:pt x="14693" y="16472"/>
                  </a:cubicBezTo>
                  <a:close/>
                  <a:moveTo>
                    <a:pt x="14267" y="17311"/>
                  </a:moveTo>
                  <a:lnTo>
                    <a:pt x="14267" y="17311"/>
                  </a:lnTo>
                  <a:cubicBezTo>
                    <a:pt x="14158" y="17452"/>
                    <a:pt x="14026" y="17573"/>
                    <a:pt x="13884" y="17683"/>
                  </a:cubicBezTo>
                  <a:cubicBezTo>
                    <a:pt x="13742" y="17803"/>
                    <a:pt x="13599" y="17902"/>
                    <a:pt x="13446" y="18000"/>
                  </a:cubicBezTo>
                  <a:lnTo>
                    <a:pt x="13326" y="18066"/>
                  </a:lnTo>
                  <a:lnTo>
                    <a:pt x="13270" y="18099"/>
                  </a:lnTo>
                  <a:lnTo>
                    <a:pt x="13216" y="18131"/>
                  </a:lnTo>
                  <a:lnTo>
                    <a:pt x="13095" y="18197"/>
                  </a:lnTo>
                  <a:lnTo>
                    <a:pt x="13095" y="18197"/>
                  </a:lnTo>
                  <a:lnTo>
                    <a:pt x="13205" y="18131"/>
                  </a:lnTo>
                  <a:lnTo>
                    <a:pt x="13270" y="18087"/>
                  </a:lnTo>
                  <a:lnTo>
                    <a:pt x="13326" y="18055"/>
                  </a:lnTo>
                  <a:lnTo>
                    <a:pt x="13435" y="17989"/>
                  </a:lnTo>
                  <a:cubicBezTo>
                    <a:pt x="13588" y="17890"/>
                    <a:pt x="13742" y="17792"/>
                    <a:pt x="13873" y="17683"/>
                  </a:cubicBezTo>
                  <a:cubicBezTo>
                    <a:pt x="14015" y="17562"/>
                    <a:pt x="14146" y="17442"/>
                    <a:pt x="14267" y="17311"/>
                  </a:cubicBezTo>
                  <a:close/>
                  <a:moveTo>
                    <a:pt x="7249" y="19204"/>
                  </a:moveTo>
                  <a:lnTo>
                    <a:pt x="7374" y="19225"/>
                  </a:lnTo>
                  <a:lnTo>
                    <a:pt x="7374" y="19225"/>
                  </a:lnTo>
                  <a:cubicBezTo>
                    <a:pt x="7333" y="19219"/>
                    <a:pt x="7291" y="19212"/>
                    <a:pt x="7249" y="19204"/>
                  </a:cubicBezTo>
                  <a:close/>
                  <a:moveTo>
                    <a:pt x="12975" y="18263"/>
                  </a:moveTo>
                  <a:lnTo>
                    <a:pt x="12920" y="18296"/>
                  </a:lnTo>
                  <a:lnTo>
                    <a:pt x="12866" y="18328"/>
                  </a:lnTo>
                  <a:lnTo>
                    <a:pt x="12745" y="18394"/>
                  </a:lnTo>
                  <a:lnTo>
                    <a:pt x="12625" y="18449"/>
                  </a:lnTo>
                  <a:lnTo>
                    <a:pt x="12559" y="18482"/>
                  </a:lnTo>
                  <a:lnTo>
                    <a:pt x="12504" y="18515"/>
                  </a:lnTo>
                  <a:lnTo>
                    <a:pt x="12373" y="18569"/>
                  </a:lnTo>
                  <a:lnTo>
                    <a:pt x="12253" y="18624"/>
                  </a:lnTo>
                  <a:lnTo>
                    <a:pt x="12187" y="18646"/>
                  </a:lnTo>
                  <a:lnTo>
                    <a:pt x="12132" y="18668"/>
                  </a:lnTo>
                  <a:lnTo>
                    <a:pt x="12000" y="18722"/>
                  </a:lnTo>
                  <a:lnTo>
                    <a:pt x="11880" y="18766"/>
                  </a:lnTo>
                  <a:lnTo>
                    <a:pt x="11815" y="18788"/>
                  </a:lnTo>
                  <a:lnTo>
                    <a:pt x="11749" y="18821"/>
                  </a:lnTo>
                  <a:lnTo>
                    <a:pt x="11628" y="18865"/>
                  </a:lnTo>
                  <a:lnTo>
                    <a:pt x="11497" y="18898"/>
                  </a:lnTo>
                  <a:lnTo>
                    <a:pt x="11431" y="18920"/>
                  </a:lnTo>
                  <a:lnTo>
                    <a:pt x="11365" y="18941"/>
                  </a:lnTo>
                  <a:lnTo>
                    <a:pt x="11245" y="18985"/>
                  </a:lnTo>
                  <a:lnTo>
                    <a:pt x="11114" y="19019"/>
                  </a:lnTo>
                  <a:lnTo>
                    <a:pt x="11048" y="19040"/>
                  </a:lnTo>
                  <a:lnTo>
                    <a:pt x="10983" y="19051"/>
                  </a:lnTo>
                  <a:lnTo>
                    <a:pt x="10851" y="19084"/>
                  </a:lnTo>
                  <a:lnTo>
                    <a:pt x="10720" y="19117"/>
                  </a:lnTo>
                  <a:lnTo>
                    <a:pt x="10654" y="19128"/>
                  </a:lnTo>
                  <a:lnTo>
                    <a:pt x="10588" y="19139"/>
                  </a:lnTo>
                  <a:lnTo>
                    <a:pt x="10457" y="19172"/>
                  </a:lnTo>
                  <a:lnTo>
                    <a:pt x="10326" y="19194"/>
                  </a:lnTo>
                  <a:lnTo>
                    <a:pt x="10260" y="19204"/>
                  </a:lnTo>
                  <a:lnTo>
                    <a:pt x="10194" y="19216"/>
                  </a:lnTo>
                  <a:lnTo>
                    <a:pt x="10063" y="19238"/>
                  </a:lnTo>
                  <a:lnTo>
                    <a:pt x="9932" y="19259"/>
                  </a:lnTo>
                  <a:lnTo>
                    <a:pt x="9854" y="19270"/>
                  </a:lnTo>
                  <a:lnTo>
                    <a:pt x="9789" y="19270"/>
                  </a:lnTo>
                  <a:lnTo>
                    <a:pt x="9657" y="19292"/>
                  </a:lnTo>
                  <a:lnTo>
                    <a:pt x="9526" y="19303"/>
                  </a:lnTo>
                  <a:lnTo>
                    <a:pt x="9460" y="19303"/>
                  </a:lnTo>
                  <a:lnTo>
                    <a:pt x="9395" y="19314"/>
                  </a:lnTo>
                  <a:cubicBezTo>
                    <a:pt x="9187" y="19325"/>
                    <a:pt x="8979" y="19336"/>
                    <a:pt x="8771" y="19336"/>
                  </a:cubicBezTo>
                  <a:cubicBezTo>
                    <a:pt x="8326" y="19336"/>
                    <a:pt x="7889" y="19303"/>
                    <a:pt x="7454" y="19238"/>
                  </a:cubicBezTo>
                  <a:lnTo>
                    <a:pt x="7511" y="19238"/>
                  </a:lnTo>
                  <a:lnTo>
                    <a:pt x="7643" y="19259"/>
                  </a:lnTo>
                  <a:lnTo>
                    <a:pt x="7786" y="19270"/>
                  </a:lnTo>
                  <a:lnTo>
                    <a:pt x="7851" y="19281"/>
                  </a:lnTo>
                  <a:lnTo>
                    <a:pt x="7917" y="19292"/>
                  </a:lnTo>
                  <a:lnTo>
                    <a:pt x="8048" y="19303"/>
                  </a:lnTo>
                  <a:lnTo>
                    <a:pt x="8180" y="19303"/>
                  </a:lnTo>
                  <a:lnTo>
                    <a:pt x="8245" y="19314"/>
                  </a:lnTo>
                  <a:lnTo>
                    <a:pt x="8322" y="19314"/>
                  </a:lnTo>
                  <a:lnTo>
                    <a:pt x="8453" y="19325"/>
                  </a:lnTo>
                  <a:lnTo>
                    <a:pt x="9056" y="19325"/>
                  </a:lnTo>
                  <a:lnTo>
                    <a:pt x="9121" y="19314"/>
                  </a:lnTo>
                  <a:lnTo>
                    <a:pt x="9253" y="19314"/>
                  </a:lnTo>
                  <a:lnTo>
                    <a:pt x="9395" y="19303"/>
                  </a:lnTo>
                  <a:lnTo>
                    <a:pt x="9460" y="19292"/>
                  </a:lnTo>
                  <a:lnTo>
                    <a:pt x="9526" y="19292"/>
                  </a:lnTo>
                  <a:lnTo>
                    <a:pt x="9657" y="19281"/>
                  </a:lnTo>
                  <a:lnTo>
                    <a:pt x="9789" y="19259"/>
                  </a:lnTo>
                  <a:lnTo>
                    <a:pt x="9854" y="19259"/>
                  </a:lnTo>
                  <a:lnTo>
                    <a:pt x="9920" y="19248"/>
                  </a:lnTo>
                  <a:lnTo>
                    <a:pt x="10063" y="19226"/>
                  </a:lnTo>
                  <a:lnTo>
                    <a:pt x="10194" y="19204"/>
                  </a:lnTo>
                  <a:lnTo>
                    <a:pt x="10260" y="19194"/>
                  </a:lnTo>
                  <a:lnTo>
                    <a:pt x="10326" y="19182"/>
                  </a:lnTo>
                  <a:lnTo>
                    <a:pt x="10457" y="19160"/>
                  </a:lnTo>
                  <a:lnTo>
                    <a:pt x="10588" y="19128"/>
                  </a:lnTo>
                  <a:lnTo>
                    <a:pt x="10654" y="19117"/>
                  </a:lnTo>
                  <a:lnTo>
                    <a:pt x="10720" y="19106"/>
                  </a:lnTo>
                  <a:lnTo>
                    <a:pt x="10851" y="19073"/>
                  </a:lnTo>
                  <a:lnTo>
                    <a:pt x="10983" y="19040"/>
                  </a:lnTo>
                  <a:lnTo>
                    <a:pt x="11048" y="19019"/>
                  </a:lnTo>
                  <a:lnTo>
                    <a:pt x="11103" y="19007"/>
                  </a:lnTo>
                  <a:lnTo>
                    <a:pt x="11234" y="18963"/>
                  </a:lnTo>
                  <a:lnTo>
                    <a:pt x="11365" y="18931"/>
                  </a:lnTo>
                  <a:lnTo>
                    <a:pt x="11431" y="18909"/>
                  </a:lnTo>
                  <a:lnTo>
                    <a:pt x="11497" y="18887"/>
                  </a:lnTo>
                  <a:lnTo>
                    <a:pt x="11618" y="18843"/>
                  </a:lnTo>
                  <a:lnTo>
                    <a:pt x="11749" y="18800"/>
                  </a:lnTo>
                  <a:lnTo>
                    <a:pt x="11815" y="18778"/>
                  </a:lnTo>
                  <a:lnTo>
                    <a:pt x="11869" y="18756"/>
                  </a:lnTo>
                  <a:lnTo>
                    <a:pt x="12000" y="18712"/>
                  </a:lnTo>
                  <a:lnTo>
                    <a:pt x="12121" y="18657"/>
                  </a:lnTo>
                  <a:lnTo>
                    <a:pt x="12187" y="18635"/>
                  </a:lnTo>
                  <a:lnTo>
                    <a:pt x="12253" y="18602"/>
                  </a:lnTo>
                  <a:lnTo>
                    <a:pt x="12373" y="18559"/>
                  </a:lnTo>
                  <a:lnTo>
                    <a:pt x="12494" y="18504"/>
                  </a:lnTo>
                  <a:lnTo>
                    <a:pt x="12559" y="18471"/>
                  </a:lnTo>
                  <a:lnTo>
                    <a:pt x="12614" y="18438"/>
                  </a:lnTo>
                  <a:lnTo>
                    <a:pt x="12734" y="18384"/>
                  </a:lnTo>
                  <a:lnTo>
                    <a:pt x="12854" y="18318"/>
                  </a:lnTo>
                  <a:lnTo>
                    <a:pt x="12910" y="18285"/>
                  </a:lnTo>
                  <a:lnTo>
                    <a:pt x="12975" y="18263"/>
                  </a:lnTo>
                  <a:close/>
                  <a:moveTo>
                    <a:pt x="10818" y="20212"/>
                  </a:moveTo>
                  <a:lnTo>
                    <a:pt x="10818" y="20212"/>
                  </a:lnTo>
                  <a:cubicBezTo>
                    <a:pt x="10457" y="20321"/>
                    <a:pt x="10095" y="20409"/>
                    <a:pt x="9723" y="20464"/>
                  </a:cubicBezTo>
                  <a:cubicBezTo>
                    <a:pt x="10095" y="20398"/>
                    <a:pt x="10457" y="20321"/>
                    <a:pt x="10818" y="20212"/>
                  </a:cubicBezTo>
                  <a:close/>
                  <a:moveTo>
                    <a:pt x="4085" y="20496"/>
                  </a:moveTo>
                  <a:lnTo>
                    <a:pt x="4085" y="20496"/>
                  </a:lnTo>
                  <a:cubicBezTo>
                    <a:pt x="4249" y="20508"/>
                    <a:pt x="4413" y="20518"/>
                    <a:pt x="4577" y="20551"/>
                  </a:cubicBezTo>
                  <a:cubicBezTo>
                    <a:pt x="4413" y="20529"/>
                    <a:pt x="4249" y="20508"/>
                    <a:pt x="4085" y="20496"/>
                  </a:cubicBezTo>
                  <a:close/>
                  <a:moveTo>
                    <a:pt x="4632" y="19413"/>
                  </a:moveTo>
                  <a:lnTo>
                    <a:pt x="4632" y="19413"/>
                  </a:lnTo>
                  <a:cubicBezTo>
                    <a:pt x="4676" y="19435"/>
                    <a:pt x="4709" y="19467"/>
                    <a:pt x="4752" y="19489"/>
                  </a:cubicBezTo>
                  <a:cubicBezTo>
                    <a:pt x="4786" y="19511"/>
                    <a:pt x="4829" y="19544"/>
                    <a:pt x="4873" y="19566"/>
                  </a:cubicBezTo>
                  <a:lnTo>
                    <a:pt x="4983" y="19642"/>
                  </a:lnTo>
                  <a:lnTo>
                    <a:pt x="5048" y="19675"/>
                  </a:lnTo>
                  <a:lnTo>
                    <a:pt x="5103" y="19708"/>
                  </a:lnTo>
                  <a:lnTo>
                    <a:pt x="5168" y="19752"/>
                  </a:lnTo>
                  <a:lnTo>
                    <a:pt x="5202" y="19763"/>
                  </a:lnTo>
                  <a:cubicBezTo>
                    <a:pt x="5212" y="19774"/>
                    <a:pt x="5224" y="19774"/>
                    <a:pt x="5234" y="19785"/>
                  </a:cubicBezTo>
                  <a:lnTo>
                    <a:pt x="5355" y="19851"/>
                  </a:lnTo>
                  <a:cubicBezTo>
                    <a:pt x="5399" y="19873"/>
                    <a:pt x="5443" y="19894"/>
                    <a:pt x="5475" y="19905"/>
                  </a:cubicBezTo>
                  <a:lnTo>
                    <a:pt x="5606" y="19971"/>
                  </a:lnTo>
                  <a:lnTo>
                    <a:pt x="5738" y="20026"/>
                  </a:lnTo>
                  <a:lnTo>
                    <a:pt x="5803" y="20058"/>
                  </a:lnTo>
                  <a:lnTo>
                    <a:pt x="5859" y="20080"/>
                  </a:lnTo>
                  <a:lnTo>
                    <a:pt x="5990" y="20135"/>
                  </a:lnTo>
                  <a:lnTo>
                    <a:pt x="6121" y="20179"/>
                  </a:lnTo>
                  <a:lnTo>
                    <a:pt x="6187" y="20201"/>
                  </a:lnTo>
                  <a:cubicBezTo>
                    <a:pt x="6209" y="20212"/>
                    <a:pt x="6241" y="20212"/>
                    <a:pt x="6263" y="20223"/>
                  </a:cubicBezTo>
                  <a:lnTo>
                    <a:pt x="6395" y="20267"/>
                  </a:lnTo>
                  <a:cubicBezTo>
                    <a:pt x="6745" y="20376"/>
                    <a:pt x="7117" y="20452"/>
                    <a:pt x="7490" y="20496"/>
                  </a:cubicBezTo>
                  <a:cubicBezTo>
                    <a:pt x="7818" y="20540"/>
                    <a:pt x="8146" y="20562"/>
                    <a:pt x="8486" y="20562"/>
                  </a:cubicBezTo>
                  <a:lnTo>
                    <a:pt x="8606" y="20562"/>
                  </a:lnTo>
                  <a:cubicBezTo>
                    <a:pt x="8979" y="20551"/>
                    <a:pt x="9351" y="20518"/>
                    <a:pt x="9723" y="20464"/>
                  </a:cubicBezTo>
                  <a:lnTo>
                    <a:pt x="9723" y="20464"/>
                  </a:lnTo>
                  <a:cubicBezTo>
                    <a:pt x="9351" y="20529"/>
                    <a:pt x="8979" y="20562"/>
                    <a:pt x="8606" y="20573"/>
                  </a:cubicBezTo>
                  <a:lnTo>
                    <a:pt x="8464" y="20573"/>
                  </a:lnTo>
                  <a:cubicBezTo>
                    <a:pt x="8136" y="20573"/>
                    <a:pt x="7807" y="20551"/>
                    <a:pt x="7490" y="20508"/>
                  </a:cubicBezTo>
                  <a:cubicBezTo>
                    <a:pt x="7117" y="20464"/>
                    <a:pt x="6745" y="20387"/>
                    <a:pt x="6384" y="20277"/>
                  </a:cubicBezTo>
                  <a:lnTo>
                    <a:pt x="6253" y="20233"/>
                  </a:lnTo>
                  <a:cubicBezTo>
                    <a:pt x="6231" y="20233"/>
                    <a:pt x="6209" y="20223"/>
                    <a:pt x="6187" y="20212"/>
                  </a:cubicBezTo>
                  <a:lnTo>
                    <a:pt x="6121" y="20190"/>
                  </a:lnTo>
                  <a:lnTo>
                    <a:pt x="5990" y="20146"/>
                  </a:lnTo>
                  <a:lnTo>
                    <a:pt x="5859" y="20092"/>
                  </a:lnTo>
                  <a:lnTo>
                    <a:pt x="5793" y="20070"/>
                  </a:lnTo>
                  <a:lnTo>
                    <a:pt x="5727" y="20036"/>
                  </a:lnTo>
                  <a:lnTo>
                    <a:pt x="5596" y="19982"/>
                  </a:lnTo>
                  <a:cubicBezTo>
                    <a:pt x="5563" y="19960"/>
                    <a:pt x="5519" y="19938"/>
                    <a:pt x="5475" y="19916"/>
                  </a:cubicBezTo>
                  <a:cubicBezTo>
                    <a:pt x="5431" y="19905"/>
                    <a:pt x="5387" y="19883"/>
                    <a:pt x="5344" y="19861"/>
                  </a:cubicBezTo>
                  <a:lnTo>
                    <a:pt x="5224" y="19795"/>
                  </a:lnTo>
                  <a:cubicBezTo>
                    <a:pt x="5212" y="19785"/>
                    <a:pt x="5202" y="19785"/>
                    <a:pt x="5190" y="19774"/>
                  </a:cubicBezTo>
                  <a:lnTo>
                    <a:pt x="5158" y="19763"/>
                  </a:lnTo>
                  <a:lnTo>
                    <a:pt x="5103" y="19719"/>
                  </a:lnTo>
                  <a:lnTo>
                    <a:pt x="5037" y="19686"/>
                  </a:lnTo>
                  <a:cubicBezTo>
                    <a:pt x="5027" y="19675"/>
                    <a:pt x="5005" y="19664"/>
                    <a:pt x="4983" y="19654"/>
                  </a:cubicBezTo>
                  <a:lnTo>
                    <a:pt x="4862" y="19576"/>
                  </a:lnTo>
                  <a:cubicBezTo>
                    <a:pt x="4818" y="19555"/>
                    <a:pt x="4786" y="19522"/>
                    <a:pt x="4742" y="19500"/>
                  </a:cubicBezTo>
                  <a:cubicBezTo>
                    <a:pt x="4709" y="19467"/>
                    <a:pt x="4665" y="19445"/>
                    <a:pt x="4632" y="19413"/>
                  </a:cubicBezTo>
                  <a:close/>
                  <a:moveTo>
                    <a:pt x="4632" y="20562"/>
                  </a:moveTo>
                  <a:lnTo>
                    <a:pt x="4698" y="20573"/>
                  </a:lnTo>
                  <a:cubicBezTo>
                    <a:pt x="4709" y="20573"/>
                    <a:pt x="4730" y="20584"/>
                    <a:pt x="4752" y="20584"/>
                  </a:cubicBezTo>
                  <a:lnTo>
                    <a:pt x="4808" y="20595"/>
                  </a:lnTo>
                  <a:cubicBezTo>
                    <a:pt x="4851" y="20606"/>
                    <a:pt x="4895" y="20617"/>
                    <a:pt x="4928" y="20628"/>
                  </a:cubicBezTo>
                  <a:lnTo>
                    <a:pt x="4993" y="20649"/>
                  </a:lnTo>
                  <a:lnTo>
                    <a:pt x="5048" y="20671"/>
                  </a:lnTo>
                  <a:lnTo>
                    <a:pt x="5048" y="20671"/>
                  </a:lnTo>
                  <a:lnTo>
                    <a:pt x="4983" y="20649"/>
                  </a:lnTo>
                  <a:lnTo>
                    <a:pt x="4928" y="20639"/>
                  </a:lnTo>
                  <a:cubicBezTo>
                    <a:pt x="4884" y="20628"/>
                    <a:pt x="4851" y="20617"/>
                    <a:pt x="4808" y="20606"/>
                  </a:cubicBezTo>
                  <a:lnTo>
                    <a:pt x="4752" y="20595"/>
                  </a:lnTo>
                  <a:cubicBezTo>
                    <a:pt x="4730" y="20584"/>
                    <a:pt x="4709" y="20584"/>
                    <a:pt x="4687" y="20584"/>
                  </a:cubicBezTo>
                  <a:lnTo>
                    <a:pt x="4632" y="20562"/>
                  </a:lnTo>
                  <a:close/>
                  <a:moveTo>
                    <a:pt x="16304" y="19598"/>
                  </a:moveTo>
                  <a:cubicBezTo>
                    <a:pt x="16085" y="20036"/>
                    <a:pt x="15854" y="20474"/>
                    <a:pt x="15635" y="20924"/>
                  </a:cubicBezTo>
                  <a:cubicBezTo>
                    <a:pt x="15931" y="20858"/>
                    <a:pt x="16227" y="20814"/>
                    <a:pt x="16523" y="20814"/>
                  </a:cubicBezTo>
                  <a:cubicBezTo>
                    <a:pt x="16708" y="20814"/>
                    <a:pt x="16895" y="20836"/>
                    <a:pt x="17081" y="20868"/>
                  </a:cubicBezTo>
                  <a:lnTo>
                    <a:pt x="17092" y="20868"/>
                  </a:lnTo>
                  <a:cubicBezTo>
                    <a:pt x="17102" y="20868"/>
                    <a:pt x="17124" y="20868"/>
                    <a:pt x="17146" y="20880"/>
                  </a:cubicBezTo>
                  <a:cubicBezTo>
                    <a:pt x="16840" y="20464"/>
                    <a:pt x="16566" y="20036"/>
                    <a:pt x="16304" y="19598"/>
                  </a:cubicBezTo>
                  <a:close/>
                  <a:moveTo>
                    <a:pt x="13501" y="14036"/>
                  </a:moveTo>
                  <a:cubicBezTo>
                    <a:pt x="13467" y="14124"/>
                    <a:pt x="13435" y="14212"/>
                    <a:pt x="13391" y="14289"/>
                  </a:cubicBezTo>
                  <a:cubicBezTo>
                    <a:pt x="13282" y="14518"/>
                    <a:pt x="13139" y="14727"/>
                    <a:pt x="12986" y="14912"/>
                  </a:cubicBezTo>
                  <a:cubicBezTo>
                    <a:pt x="12822" y="15109"/>
                    <a:pt x="12647" y="15285"/>
                    <a:pt x="12450" y="15438"/>
                  </a:cubicBezTo>
                  <a:cubicBezTo>
                    <a:pt x="12066" y="15756"/>
                    <a:pt x="11628" y="16019"/>
                    <a:pt x="11180" y="16238"/>
                  </a:cubicBezTo>
                  <a:cubicBezTo>
                    <a:pt x="10961" y="16347"/>
                    <a:pt x="10730" y="16445"/>
                    <a:pt x="10501" y="16544"/>
                  </a:cubicBezTo>
                  <a:cubicBezTo>
                    <a:pt x="10336" y="16610"/>
                    <a:pt x="10161" y="16676"/>
                    <a:pt x="9997" y="16730"/>
                  </a:cubicBezTo>
                  <a:cubicBezTo>
                    <a:pt x="10041" y="16741"/>
                    <a:pt x="10095" y="16752"/>
                    <a:pt x="10139" y="16763"/>
                  </a:cubicBezTo>
                  <a:cubicBezTo>
                    <a:pt x="9482" y="17124"/>
                    <a:pt x="8738" y="17299"/>
                    <a:pt x="7993" y="17299"/>
                  </a:cubicBezTo>
                  <a:cubicBezTo>
                    <a:pt x="6898" y="17299"/>
                    <a:pt x="5793" y="16927"/>
                    <a:pt x="4928" y="16248"/>
                  </a:cubicBezTo>
                  <a:lnTo>
                    <a:pt x="4928" y="16248"/>
                  </a:lnTo>
                  <a:cubicBezTo>
                    <a:pt x="4961" y="16292"/>
                    <a:pt x="4993" y="16325"/>
                    <a:pt x="5015" y="16358"/>
                  </a:cubicBezTo>
                  <a:cubicBezTo>
                    <a:pt x="5081" y="16423"/>
                    <a:pt x="5147" y="16489"/>
                    <a:pt x="5212" y="16566"/>
                  </a:cubicBezTo>
                  <a:cubicBezTo>
                    <a:pt x="5267" y="16632"/>
                    <a:pt x="5344" y="16697"/>
                    <a:pt x="5409" y="16752"/>
                  </a:cubicBezTo>
                  <a:cubicBezTo>
                    <a:pt x="5552" y="16883"/>
                    <a:pt x="5705" y="16993"/>
                    <a:pt x="5869" y="17080"/>
                  </a:cubicBezTo>
                  <a:cubicBezTo>
                    <a:pt x="5891" y="17092"/>
                    <a:pt x="5902" y="17102"/>
                    <a:pt x="5924" y="17113"/>
                  </a:cubicBezTo>
                  <a:lnTo>
                    <a:pt x="5990" y="17146"/>
                  </a:lnTo>
                  <a:lnTo>
                    <a:pt x="5924" y="17124"/>
                  </a:lnTo>
                  <a:lnTo>
                    <a:pt x="5859" y="17092"/>
                  </a:lnTo>
                  <a:cubicBezTo>
                    <a:pt x="5694" y="17004"/>
                    <a:pt x="5541" y="16883"/>
                    <a:pt x="5399" y="16763"/>
                  </a:cubicBezTo>
                  <a:cubicBezTo>
                    <a:pt x="5333" y="16697"/>
                    <a:pt x="5267" y="16642"/>
                    <a:pt x="5202" y="16566"/>
                  </a:cubicBezTo>
                  <a:cubicBezTo>
                    <a:pt x="5136" y="16500"/>
                    <a:pt x="5070" y="16435"/>
                    <a:pt x="5005" y="16358"/>
                  </a:cubicBezTo>
                  <a:cubicBezTo>
                    <a:pt x="4961" y="16314"/>
                    <a:pt x="4917" y="16259"/>
                    <a:pt x="4884" y="16216"/>
                  </a:cubicBezTo>
                  <a:cubicBezTo>
                    <a:pt x="4599" y="15985"/>
                    <a:pt x="4348" y="15734"/>
                    <a:pt x="4139" y="15438"/>
                  </a:cubicBezTo>
                  <a:lnTo>
                    <a:pt x="4139" y="15438"/>
                  </a:lnTo>
                  <a:cubicBezTo>
                    <a:pt x="4161" y="16478"/>
                    <a:pt x="5158" y="17179"/>
                    <a:pt x="6044" y="17715"/>
                  </a:cubicBezTo>
                  <a:cubicBezTo>
                    <a:pt x="5749" y="17617"/>
                    <a:pt x="5453" y="17508"/>
                    <a:pt x="5158" y="17409"/>
                  </a:cubicBezTo>
                  <a:lnTo>
                    <a:pt x="5158" y="17409"/>
                  </a:lnTo>
                  <a:cubicBezTo>
                    <a:pt x="5366" y="17518"/>
                    <a:pt x="5574" y="17617"/>
                    <a:pt x="5793" y="17705"/>
                  </a:cubicBezTo>
                  <a:cubicBezTo>
                    <a:pt x="6110" y="17825"/>
                    <a:pt x="6428" y="17924"/>
                    <a:pt x="6756" y="18000"/>
                  </a:cubicBezTo>
                  <a:cubicBezTo>
                    <a:pt x="7085" y="18077"/>
                    <a:pt x="7413" y="18131"/>
                    <a:pt x="7742" y="18175"/>
                  </a:cubicBezTo>
                  <a:cubicBezTo>
                    <a:pt x="8048" y="18219"/>
                    <a:pt x="8355" y="18230"/>
                    <a:pt x="8661" y="18230"/>
                  </a:cubicBezTo>
                  <a:lnTo>
                    <a:pt x="8749" y="18230"/>
                  </a:lnTo>
                  <a:cubicBezTo>
                    <a:pt x="9088" y="18230"/>
                    <a:pt x="9417" y="18197"/>
                    <a:pt x="9745" y="18131"/>
                  </a:cubicBezTo>
                  <a:cubicBezTo>
                    <a:pt x="9910" y="18099"/>
                    <a:pt x="10073" y="18066"/>
                    <a:pt x="10238" y="18011"/>
                  </a:cubicBezTo>
                  <a:cubicBezTo>
                    <a:pt x="10391" y="17956"/>
                    <a:pt x="10555" y="17902"/>
                    <a:pt x="10698" y="17825"/>
                  </a:cubicBezTo>
                  <a:cubicBezTo>
                    <a:pt x="11004" y="17683"/>
                    <a:pt x="11289" y="17496"/>
                    <a:pt x="11540" y="17267"/>
                  </a:cubicBezTo>
                  <a:lnTo>
                    <a:pt x="11540" y="17267"/>
                  </a:lnTo>
                  <a:cubicBezTo>
                    <a:pt x="11289" y="17497"/>
                    <a:pt x="11004" y="17693"/>
                    <a:pt x="10708" y="17836"/>
                  </a:cubicBezTo>
                  <a:cubicBezTo>
                    <a:pt x="10555" y="17902"/>
                    <a:pt x="10402" y="17967"/>
                    <a:pt x="10238" y="18022"/>
                  </a:cubicBezTo>
                  <a:cubicBezTo>
                    <a:pt x="10073" y="18066"/>
                    <a:pt x="9910" y="18109"/>
                    <a:pt x="9745" y="18143"/>
                  </a:cubicBezTo>
                  <a:cubicBezTo>
                    <a:pt x="9417" y="18208"/>
                    <a:pt x="9088" y="18241"/>
                    <a:pt x="8749" y="18241"/>
                  </a:cubicBezTo>
                  <a:cubicBezTo>
                    <a:pt x="8716" y="18241"/>
                    <a:pt x="8683" y="18252"/>
                    <a:pt x="8640" y="18252"/>
                  </a:cubicBezTo>
                  <a:cubicBezTo>
                    <a:pt x="8344" y="18252"/>
                    <a:pt x="8037" y="18230"/>
                    <a:pt x="7742" y="18186"/>
                  </a:cubicBezTo>
                  <a:cubicBezTo>
                    <a:pt x="7413" y="18153"/>
                    <a:pt x="7074" y="18087"/>
                    <a:pt x="6756" y="18011"/>
                  </a:cubicBezTo>
                  <a:cubicBezTo>
                    <a:pt x="6428" y="17934"/>
                    <a:pt x="6100" y="17836"/>
                    <a:pt x="5793" y="17715"/>
                  </a:cubicBezTo>
                  <a:cubicBezTo>
                    <a:pt x="5563" y="17628"/>
                    <a:pt x="5333" y="17518"/>
                    <a:pt x="5114" y="17398"/>
                  </a:cubicBezTo>
                  <a:cubicBezTo>
                    <a:pt x="4840" y="17299"/>
                    <a:pt x="4567" y="17212"/>
                    <a:pt x="4293" y="17113"/>
                  </a:cubicBezTo>
                  <a:lnTo>
                    <a:pt x="4293" y="17113"/>
                  </a:lnTo>
                  <a:cubicBezTo>
                    <a:pt x="4216" y="17650"/>
                    <a:pt x="4545" y="18175"/>
                    <a:pt x="4917" y="18559"/>
                  </a:cubicBezTo>
                  <a:cubicBezTo>
                    <a:pt x="5300" y="18953"/>
                    <a:pt x="5749" y="19292"/>
                    <a:pt x="6022" y="19763"/>
                  </a:cubicBezTo>
                  <a:cubicBezTo>
                    <a:pt x="5464" y="19686"/>
                    <a:pt x="4928" y="19500"/>
                    <a:pt x="4424" y="19248"/>
                  </a:cubicBezTo>
                  <a:lnTo>
                    <a:pt x="4424" y="19248"/>
                  </a:lnTo>
                  <a:lnTo>
                    <a:pt x="4468" y="19281"/>
                  </a:lnTo>
                  <a:lnTo>
                    <a:pt x="4523" y="19325"/>
                  </a:lnTo>
                  <a:lnTo>
                    <a:pt x="4632" y="19413"/>
                  </a:lnTo>
                  <a:lnTo>
                    <a:pt x="4632" y="19413"/>
                  </a:lnTo>
                  <a:lnTo>
                    <a:pt x="4523" y="19336"/>
                  </a:lnTo>
                  <a:lnTo>
                    <a:pt x="4468" y="19292"/>
                  </a:lnTo>
                  <a:lnTo>
                    <a:pt x="4413" y="19248"/>
                  </a:lnTo>
                  <a:lnTo>
                    <a:pt x="4380" y="19226"/>
                  </a:lnTo>
                  <a:cubicBezTo>
                    <a:pt x="3942" y="18997"/>
                    <a:pt x="3548" y="18701"/>
                    <a:pt x="3198" y="18350"/>
                  </a:cubicBezTo>
                  <a:lnTo>
                    <a:pt x="3198" y="18350"/>
                  </a:lnTo>
                  <a:cubicBezTo>
                    <a:pt x="2869" y="19095"/>
                    <a:pt x="3187" y="20058"/>
                    <a:pt x="3855" y="20496"/>
                  </a:cubicBezTo>
                  <a:lnTo>
                    <a:pt x="3866" y="20496"/>
                  </a:lnTo>
                  <a:cubicBezTo>
                    <a:pt x="3932" y="20540"/>
                    <a:pt x="4008" y="20584"/>
                    <a:pt x="4085" y="20617"/>
                  </a:cubicBezTo>
                  <a:cubicBezTo>
                    <a:pt x="3942" y="20595"/>
                    <a:pt x="3800" y="20584"/>
                    <a:pt x="3658" y="20584"/>
                  </a:cubicBezTo>
                  <a:cubicBezTo>
                    <a:pt x="3319" y="20584"/>
                    <a:pt x="2979" y="20649"/>
                    <a:pt x="2672" y="20792"/>
                  </a:cubicBezTo>
                  <a:cubicBezTo>
                    <a:pt x="3012" y="20912"/>
                    <a:pt x="3307" y="21022"/>
                    <a:pt x="3647" y="21109"/>
                  </a:cubicBezTo>
                  <a:cubicBezTo>
                    <a:pt x="3723" y="21131"/>
                    <a:pt x="3800" y="21143"/>
                    <a:pt x="3877" y="21153"/>
                  </a:cubicBezTo>
                  <a:cubicBezTo>
                    <a:pt x="4282" y="21241"/>
                    <a:pt x="4654" y="21383"/>
                    <a:pt x="5015" y="21559"/>
                  </a:cubicBezTo>
                  <a:cubicBezTo>
                    <a:pt x="6340" y="22204"/>
                    <a:pt x="7501" y="23299"/>
                    <a:pt x="8968" y="23452"/>
                  </a:cubicBezTo>
                  <a:cubicBezTo>
                    <a:pt x="9099" y="23474"/>
                    <a:pt x="9219" y="23474"/>
                    <a:pt x="9351" y="23474"/>
                  </a:cubicBezTo>
                  <a:cubicBezTo>
                    <a:pt x="10665" y="23474"/>
                    <a:pt x="11902" y="22763"/>
                    <a:pt x="13041" y="22084"/>
                  </a:cubicBezTo>
                  <a:cubicBezTo>
                    <a:pt x="13227" y="21975"/>
                    <a:pt x="13413" y="21865"/>
                    <a:pt x="13599" y="21766"/>
                  </a:cubicBezTo>
                  <a:cubicBezTo>
                    <a:pt x="13588" y="21712"/>
                    <a:pt x="13588" y="21668"/>
                    <a:pt x="13599" y="21624"/>
                  </a:cubicBezTo>
                  <a:cubicBezTo>
                    <a:pt x="13588" y="21493"/>
                    <a:pt x="13621" y="21350"/>
                    <a:pt x="13665" y="21219"/>
                  </a:cubicBezTo>
                  <a:cubicBezTo>
                    <a:pt x="13686" y="21143"/>
                    <a:pt x="13708" y="21077"/>
                    <a:pt x="13730" y="21000"/>
                  </a:cubicBezTo>
                  <a:lnTo>
                    <a:pt x="13730" y="21000"/>
                  </a:lnTo>
                  <a:cubicBezTo>
                    <a:pt x="13216" y="21350"/>
                    <a:pt x="12701" y="21701"/>
                    <a:pt x="12165" y="22007"/>
                  </a:cubicBezTo>
                  <a:cubicBezTo>
                    <a:pt x="11880" y="22172"/>
                    <a:pt x="11596" y="22314"/>
                    <a:pt x="11289" y="22445"/>
                  </a:cubicBezTo>
                  <a:cubicBezTo>
                    <a:pt x="10993" y="22566"/>
                    <a:pt x="10676" y="22664"/>
                    <a:pt x="10358" y="22730"/>
                  </a:cubicBezTo>
                  <a:cubicBezTo>
                    <a:pt x="10194" y="22752"/>
                    <a:pt x="10041" y="22774"/>
                    <a:pt x="9876" y="22785"/>
                  </a:cubicBezTo>
                  <a:cubicBezTo>
                    <a:pt x="9800" y="22795"/>
                    <a:pt x="9723" y="22795"/>
                    <a:pt x="9647" y="22795"/>
                  </a:cubicBezTo>
                  <a:cubicBezTo>
                    <a:pt x="9559" y="22795"/>
                    <a:pt x="9472" y="22795"/>
                    <a:pt x="9384" y="22785"/>
                  </a:cubicBezTo>
                  <a:cubicBezTo>
                    <a:pt x="9056" y="22763"/>
                    <a:pt x="8738" y="22697"/>
                    <a:pt x="8431" y="22576"/>
                  </a:cubicBezTo>
                  <a:cubicBezTo>
                    <a:pt x="8278" y="22533"/>
                    <a:pt x="8125" y="22467"/>
                    <a:pt x="7983" y="22391"/>
                  </a:cubicBezTo>
                  <a:cubicBezTo>
                    <a:pt x="7840" y="22325"/>
                    <a:pt x="7698" y="22237"/>
                    <a:pt x="7555" y="22160"/>
                  </a:cubicBezTo>
                  <a:cubicBezTo>
                    <a:pt x="7271" y="21985"/>
                    <a:pt x="7008" y="21800"/>
                    <a:pt x="6745" y="21613"/>
                  </a:cubicBezTo>
                  <a:cubicBezTo>
                    <a:pt x="6482" y="21427"/>
                    <a:pt x="6209" y="21241"/>
                    <a:pt x="5924" y="21077"/>
                  </a:cubicBezTo>
                  <a:cubicBezTo>
                    <a:pt x="5793" y="21000"/>
                    <a:pt x="5650" y="20924"/>
                    <a:pt x="5497" y="20847"/>
                  </a:cubicBezTo>
                  <a:cubicBezTo>
                    <a:pt x="5355" y="20781"/>
                    <a:pt x="5202" y="20727"/>
                    <a:pt x="5048" y="20671"/>
                  </a:cubicBezTo>
                  <a:lnTo>
                    <a:pt x="5048" y="20671"/>
                  </a:lnTo>
                  <a:cubicBezTo>
                    <a:pt x="5355" y="20759"/>
                    <a:pt x="5650" y="20902"/>
                    <a:pt x="5935" y="21066"/>
                  </a:cubicBezTo>
                  <a:cubicBezTo>
                    <a:pt x="6220" y="21230"/>
                    <a:pt x="6482" y="21416"/>
                    <a:pt x="6745" y="21602"/>
                  </a:cubicBezTo>
                  <a:cubicBezTo>
                    <a:pt x="7019" y="21788"/>
                    <a:pt x="7282" y="21975"/>
                    <a:pt x="7555" y="22150"/>
                  </a:cubicBezTo>
                  <a:cubicBezTo>
                    <a:pt x="7698" y="22226"/>
                    <a:pt x="7840" y="22314"/>
                    <a:pt x="7983" y="22379"/>
                  </a:cubicBezTo>
                  <a:cubicBezTo>
                    <a:pt x="8136" y="22456"/>
                    <a:pt x="8278" y="22522"/>
                    <a:pt x="8431" y="22566"/>
                  </a:cubicBezTo>
                  <a:cubicBezTo>
                    <a:pt x="8738" y="22675"/>
                    <a:pt x="9066" y="22752"/>
                    <a:pt x="9384" y="22774"/>
                  </a:cubicBezTo>
                  <a:cubicBezTo>
                    <a:pt x="9472" y="22774"/>
                    <a:pt x="9559" y="22785"/>
                    <a:pt x="9647" y="22785"/>
                  </a:cubicBezTo>
                  <a:cubicBezTo>
                    <a:pt x="9723" y="22785"/>
                    <a:pt x="9800" y="22774"/>
                    <a:pt x="9876" y="22774"/>
                  </a:cubicBezTo>
                  <a:cubicBezTo>
                    <a:pt x="10030" y="22763"/>
                    <a:pt x="10194" y="22741"/>
                    <a:pt x="10358" y="22708"/>
                  </a:cubicBezTo>
                  <a:cubicBezTo>
                    <a:pt x="10676" y="22654"/>
                    <a:pt x="10983" y="22555"/>
                    <a:pt x="11289" y="22423"/>
                  </a:cubicBezTo>
                  <a:cubicBezTo>
                    <a:pt x="11584" y="22303"/>
                    <a:pt x="11880" y="22160"/>
                    <a:pt x="12154" y="21997"/>
                  </a:cubicBezTo>
                  <a:cubicBezTo>
                    <a:pt x="12701" y="21690"/>
                    <a:pt x="13216" y="21328"/>
                    <a:pt x="13730" y="20989"/>
                  </a:cubicBezTo>
                  <a:cubicBezTo>
                    <a:pt x="13905" y="20442"/>
                    <a:pt x="14124" y="19905"/>
                    <a:pt x="14365" y="19369"/>
                  </a:cubicBezTo>
                  <a:lnTo>
                    <a:pt x="14365" y="19369"/>
                  </a:lnTo>
                  <a:cubicBezTo>
                    <a:pt x="14256" y="19423"/>
                    <a:pt x="14146" y="19489"/>
                    <a:pt x="14048" y="19555"/>
                  </a:cubicBezTo>
                  <a:lnTo>
                    <a:pt x="13686" y="19785"/>
                  </a:lnTo>
                  <a:cubicBezTo>
                    <a:pt x="13566" y="19873"/>
                    <a:pt x="13457" y="19949"/>
                    <a:pt x="13336" y="20036"/>
                  </a:cubicBezTo>
                  <a:cubicBezTo>
                    <a:pt x="12888" y="20387"/>
                    <a:pt x="12450" y="20748"/>
                    <a:pt x="11978" y="21066"/>
                  </a:cubicBezTo>
                  <a:cubicBezTo>
                    <a:pt x="11858" y="21153"/>
                    <a:pt x="11738" y="21219"/>
                    <a:pt x="11606" y="21296"/>
                  </a:cubicBezTo>
                  <a:cubicBezTo>
                    <a:pt x="11486" y="21362"/>
                    <a:pt x="11365" y="21427"/>
                    <a:pt x="11234" y="21493"/>
                  </a:cubicBezTo>
                  <a:cubicBezTo>
                    <a:pt x="11103" y="21547"/>
                    <a:pt x="10971" y="21602"/>
                    <a:pt x="10829" y="21646"/>
                  </a:cubicBezTo>
                  <a:cubicBezTo>
                    <a:pt x="10698" y="21690"/>
                    <a:pt x="10555" y="21722"/>
                    <a:pt x="10413" y="21744"/>
                  </a:cubicBezTo>
                  <a:cubicBezTo>
                    <a:pt x="10270" y="21766"/>
                    <a:pt x="10129" y="21788"/>
                    <a:pt x="9986" y="21788"/>
                  </a:cubicBezTo>
                  <a:lnTo>
                    <a:pt x="9942" y="21788"/>
                  </a:lnTo>
                  <a:cubicBezTo>
                    <a:pt x="9811" y="21788"/>
                    <a:pt x="9691" y="21788"/>
                    <a:pt x="9559" y="21766"/>
                  </a:cubicBezTo>
                  <a:cubicBezTo>
                    <a:pt x="9417" y="21744"/>
                    <a:pt x="9285" y="21712"/>
                    <a:pt x="9143" y="21657"/>
                  </a:cubicBezTo>
                  <a:cubicBezTo>
                    <a:pt x="9013" y="21613"/>
                    <a:pt x="8894" y="21549"/>
                    <a:pt x="8764" y="21474"/>
                  </a:cubicBezTo>
                  <a:lnTo>
                    <a:pt x="8764" y="21474"/>
                  </a:lnTo>
                  <a:cubicBezTo>
                    <a:pt x="8894" y="21549"/>
                    <a:pt x="9013" y="21613"/>
                    <a:pt x="9154" y="21657"/>
                  </a:cubicBezTo>
                  <a:cubicBezTo>
                    <a:pt x="9285" y="21701"/>
                    <a:pt x="9428" y="21734"/>
                    <a:pt x="9559" y="21756"/>
                  </a:cubicBezTo>
                  <a:cubicBezTo>
                    <a:pt x="9691" y="21778"/>
                    <a:pt x="9811" y="21778"/>
                    <a:pt x="9932" y="21778"/>
                  </a:cubicBezTo>
                  <a:lnTo>
                    <a:pt x="9986" y="21778"/>
                  </a:lnTo>
                  <a:cubicBezTo>
                    <a:pt x="10129" y="21778"/>
                    <a:pt x="10270" y="21766"/>
                    <a:pt x="10413" y="21734"/>
                  </a:cubicBezTo>
                  <a:cubicBezTo>
                    <a:pt x="10555" y="21712"/>
                    <a:pt x="10698" y="21679"/>
                    <a:pt x="10829" y="21635"/>
                  </a:cubicBezTo>
                  <a:cubicBezTo>
                    <a:pt x="10961" y="21591"/>
                    <a:pt x="11092" y="21537"/>
                    <a:pt x="11223" y="21482"/>
                  </a:cubicBezTo>
                  <a:cubicBezTo>
                    <a:pt x="11355" y="21416"/>
                    <a:pt x="11486" y="21350"/>
                    <a:pt x="11606" y="21284"/>
                  </a:cubicBezTo>
                  <a:lnTo>
                    <a:pt x="11968" y="21055"/>
                  </a:lnTo>
                  <a:cubicBezTo>
                    <a:pt x="12438" y="20737"/>
                    <a:pt x="12876" y="20376"/>
                    <a:pt x="13336" y="20026"/>
                  </a:cubicBezTo>
                  <a:cubicBezTo>
                    <a:pt x="13446" y="19949"/>
                    <a:pt x="13566" y="19861"/>
                    <a:pt x="13686" y="19774"/>
                  </a:cubicBezTo>
                  <a:cubicBezTo>
                    <a:pt x="13796" y="19697"/>
                    <a:pt x="13917" y="19620"/>
                    <a:pt x="14037" y="19544"/>
                  </a:cubicBezTo>
                  <a:cubicBezTo>
                    <a:pt x="14146" y="19478"/>
                    <a:pt x="14256" y="19423"/>
                    <a:pt x="14365" y="19358"/>
                  </a:cubicBezTo>
                  <a:cubicBezTo>
                    <a:pt x="14618" y="18810"/>
                    <a:pt x="14891" y="18274"/>
                    <a:pt x="15165" y="17737"/>
                  </a:cubicBezTo>
                  <a:cubicBezTo>
                    <a:pt x="15154" y="17727"/>
                    <a:pt x="15143" y="17715"/>
                    <a:pt x="15132" y="17715"/>
                  </a:cubicBezTo>
                  <a:cubicBezTo>
                    <a:pt x="15154" y="17715"/>
                    <a:pt x="15187" y="17683"/>
                    <a:pt x="15231" y="17617"/>
                  </a:cubicBezTo>
                  <a:cubicBezTo>
                    <a:pt x="15231" y="17617"/>
                    <a:pt x="15241" y="17606"/>
                    <a:pt x="15241" y="17595"/>
                  </a:cubicBezTo>
                  <a:cubicBezTo>
                    <a:pt x="15055" y="17223"/>
                    <a:pt x="14880" y="16839"/>
                    <a:pt x="14694" y="16467"/>
                  </a:cubicBezTo>
                  <a:cubicBezTo>
                    <a:pt x="14409" y="15865"/>
                    <a:pt x="14124" y="15263"/>
                    <a:pt x="13818" y="14683"/>
                  </a:cubicBezTo>
                  <a:cubicBezTo>
                    <a:pt x="13764" y="14562"/>
                    <a:pt x="13654" y="14420"/>
                    <a:pt x="13533" y="14420"/>
                  </a:cubicBezTo>
                  <a:cubicBezTo>
                    <a:pt x="13511" y="14420"/>
                    <a:pt x="13489" y="14431"/>
                    <a:pt x="13467" y="14431"/>
                  </a:cubicBezTo>
                  <a:lnTo>
                    <a:pt x="13467" y="14398"/>
                  </a:lnTo>
                  <a:cubicBezTo>
                    <a:pt x="13467" y="14277"/>
                    <a:pt x="13479" y="14157"/>
                    <a:pt x="13501" y="14036"/>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6611316" y="2517415"/>
              <a:ext cx="13253" cy="43532"/>
            </a:xfrm>
            <a:custGeom>
              <a:avLst/>
              <a:gdLst/>
              <a:ahLst/>
              <a:cxnLst/>
              <a:rect l="l" t="t" r="r" b="b"/>
              <a:pathLst>
                <a:path w="460" h="1511" extrusionOk="0">
                  <a:moveTo>
                    <a:pt x="0" y="0"/>
                  </a:moveTo>
                  <a:cubicBezTo>
                    <a:pt x="10" y="22"/>
                    <a:pt x="10" y="43"/>
                    <a:pt x="10" y="65"/>
                  </a:cubicBezTo>
                  <a:lnTo>
                    <a:pt x="142" y="503"/>
                  </a:lnTo>
                  <a:lnTo>
                    <a:pt x="273" y="941"/>
                  </a:lnTo>
                  <a:lnTo>
                    <a:pt x="416" y="1390"/>
                  </a:lnTo>
                  <a:lnTo>
                    <a:pt x="460" y="1510"/>
                  </a:lnTo>
                  <a:lnTo>
                    <a:pt x="460" y="1488"/>
                  </a:lnTo>
                  <a:lnTo>
                    <a:pt x="426" y="1379"/>
                  </a:lnTo>
                  <a:lnTo>
                    <a:pt x="284" y="941"/>
                  </a:lnTo>
                  <a:lnTo>
                    <a:pt x="153" y="503"/>
                  </a:lnTo>
                  <a:lnTo>
                    <a:pt x="22" y="65"/>
                  </a:lnTo>
                  <a:cubicBezTo>
                    <a:pt x="10" y="43"/>
                    <a:pt x="10" y="22"/>
                    <a:pt x="0" y="0"/>
                  </a:cubicBezTo>
                  <a:close/>
                </a:path>
              </a:pathLst>
            </a:custGeom>
            <a:solidFill>
              <a:srgbClr val="9B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6624540" y="2560284"/>
              <a:ext cx="3198" cy="9478"/>
            </a:xfrm>
            <a:custGeom>
              <a:avLst/>
              <a:gdLst/>
              <a:ahLst/>
              <a:cxnLst/>
              <a:rect l="l" t="t" r="r" b="b"/>
              <a:pathLst>
                <a:path w="111" h="329" extrusionOk="0">
                  <a:moveTo>
                    <a:pt x="1" y="0"/>
                  </a:moveTo>
                  <a:lnTo>
                    <a:pt x="1" y="22"/>
                  </a:lnTo>
                  <a:lnTo>
                    <a:pt x="110" y="329"/>
                  </a:lnTo>
                  <a:lnTo>
                    <a:pt x="110" y="329"/>
                  </a:lnTo>
                  <a:lnTo>
                    <a:pt x="1" y="0"/>
                  </a:ln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6610336" y="2513583"/>
              <a:ext cx="1296" cy="5704"/>
            </a:xfrm>
            <a:custGeom>
              <a:avLst/>
              <a:gdLst/>
              <a:ahLst/>
              <a:cxnLst/>
              <a:rect l="l" t="t" r="r" b="b"/>
              <a:pathLst>
                <a:path w="45" h="198" extrusionOk="0">
                  <a:moveTo>
                    <a:pt x="1" y="1"/>
                  </a:moveTo>
                  <a:cubicBezTo>
                    <a:pt x="1" y="23"/>
                    <a:pt x="1" y="45"/>
                    <a:pt x="12" y="67"/>
                  </a:cubicBezTo>
                  <a:lnTo>
                    <a:pt x="44" y="198"/>
                  </a:lnTo>
                  <a:cubicBezTo>
                    <a:pt x="44" y="176"/>
                    <a:pt x="44" y="154"/>
                    <a:pt x="34" y="132"/>
                  </a:cubicBezTo>
                  <a:lnTo>
                    <a:pt x="1" y="1"/>
                  </a:lnTo>
                  <a:close/>
                </a:path>
              </a:pathLst>
            </a:custGeom>
            <a:solidFill>
              <a:srgbClr val="8803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6586683" y="2402261"/>
              <a:ext cx="23999" cy="113252"/>
            </a:xfrm>
            <a:custGeom>
              <a:avLst/>
              <a:gdLst/>
              <a:ahLst/>
              <a:cxnLst/>
              <a:rect l="l" t="t" r="r" b="b"/>
              <a:pathLst>
                <a:path w="833" h="3931" extrusionOk="0">
                  <a:moveTo>
                    <a:pt x="1" y="0"/>
                  </a:moveTo>
                  <a:lnTo>
                    <a:pt x="66" y="460"/>
                  </a:lnTo>
                  <a:cubicBezTo>
                    <a:pt x="165" y="1062"/>
                    <a:pt x="274" y="1665"/>
                    <a:pt x="417" y="2266"/>
                  </a:cubicBezTo>
                  <a:cubicBezTo>
                    <a:pt x="534" y="2812"/>
                    <a:pt x="673" y="3358"/>
                    <a:pt x="822" y="3893"/>
                  </a:cubicBezTo>
                  <a:lnTo>
                    <a:pt x="822" y="3893"/>
                  </a:lnTo>
                  <a:cubicBezTo>
                    <a:pt x="822" y="3884"/>
                    <a:pt x="822" y="3874"/>
                    <a:pt x="822" y="3865"/>
                  </a:cubicBezTo>
                  <a:cubicBezTo>
                    <a:pt x="680" y="3329"/>
                    <a:pt x="548" y="2803"/>
                    <a:pt x="427" y="2266"/>
                  </a:cubicBezTo>
                  <a:cubicBezTo>
                    <a:pt x="296" y="1665"/>
                    <a:pt x="176" y="1062"/>
                    <a:pt x="77" y="460"/>
                  </a:cubicBezTo>
                  <a:lnTo>
                    <a:pt x="1" y="0"/>
                  </a:lnTo>
                  <a:close/>
                  <a:moveTo>
                    <a:pt x="822" y="3893"/>
                  </a:moveTo>
                  <a:cubicBezTo>
                    <a:pt x="824" y="3906"/>
                    <a:pt x="826" y="3918"/>
                    <a:pt x="833" y="3931"/>
                  </a:cubicBezTo>
                  <a:cubicBezTo>
                    <a:pt x="829" y="3918"/>
                    <a:pt x="826" y="3906"/>
                    <a:pt x="822" y="3893"/>
                  </a:cubicBezTo>
                  <a:close/>
                </a:path>
              </a:pathLst>
            </a:custGeom>
            <a:solidFill>
              <a:srgbClr val="913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6911574" y="2454004"/>
              <a:ext cx="663" cy="45433"/>
            </a:xfrm>
            <a:custGeom>
              <a:avLst/>
              <a:gdLst/>
              <a:ahLst/>
              <a:cxnLst/>
              <a:rect l="l" t="t" r="r" b="b"/>
              <a:pathLst>
                <a:path w="23" h="1577" extrusionOk="0">
                  <a:moveTo>
                    <a:pt x="1" y="0"/>
                  </a:moveTo>
                  <a:cubicBezTo>
                    <a:pt x="11" y="131"/>
                    <a:pt x="11" y="263"/>
                    <a:pt x="11" y="394"/>
                  </a:cubicBezTo>
                  <a:lnTo>
                    <a:pt x="11" y="854"/>
                  </a:lnTo>
                  <a:lnTo>
                    <a:pt x="11" y="1314"/>
                  </a:lnTo>
                  <a:lnTo>
                    <a:pt x="23" y="854"/>
                  </a:lnTo>
                  <a:lnTo>
                    <a:pt x="23" y="394"/>
                  </a:lnTo>
                  <a:cubicBezTo>
                    <a:pt x="23" y="273"/>
                    <a:pt x="23" y="153"/>
                    <a:pt x="11" y="32"/>
                  </a:cubicBezTo>
                  <a:cubicBezTo>
                    <a:pt x="11" y="22"/>
                    <a:pt x="11" y="11"/>
                    <a:pt x="1" y="0"/>
                  </a:cubicBezTo>
                  <a:close/>
                  <a:moveTo>
                    <a:pt x="11" y="1314"/>
                  </a:moveTo>
                  <a:lnTo>
                    <a:pt x="1" y="1456"/>
                  </a:lnTo>
                  <a:lnTo>
                    <a:pt x="1" y="1577"/>
                  </a:lnTo>
                  <a:lnTo>
                    <a:pt x="11" y="1314"/>
                  </a:lnTo>
                  <a:close/>
                </a:path>
              </a:pathLst>
            </a:custGeom>
            <a:solidFill>
              <a:srgbClr val="141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a:off x="6911574" y="2495923"/>
              <a:ext cx="29" cy="3515"/>
            </a:xfrm>
            <a:custGeom>
              <a:avLst/>
              <a:gdLst/>
              <a:ahLst/>
              <a:cxnLst/>
              <a:rect l="l" t="t" r="r" b="b"/>
              <a:pathLst>
                <a:path w="1" h="122" extrusionOk="0">
                  <a:moveTo>
                    <a:pt x="1" y="1"/>
                  </a:moveTo>
                  <a:lnTo>
                    <a:pt x="1" y="12"/>
                  </a:lnTo>
                  <a:lnTo>
                    <a:pt x="1" y="122"/>
                  </a:lnTo>
                  <a:lnTo>
                    <a:pt x="1" y="122"/>
                  </a:ln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a:off x="6911574" y="2453658"/>
              <a:ext cx="346" cy="1296"/>
            </a:xfrm>
            <a:custGeom>
              <a:avLst/>
              <a:gdLst/>
              <a:ahLst/>
              <a:cxnLst/>
              <a:rect l="l" t="t" r="r" b="b"/>
              <a:pathLst>
                <a:path w="12" h="45" extrusionOk="0">
                  <a:moveTo>
                    <a:pt x="1" y="1"/>
                  </a:moveTo>
                  <a:lnTo>
                    <a:pt x="1" y="12"/>
                  </a:lnTo>
                  <a:cubicBezTo>
                    <a:pt x="11" y="23"/>
                    <a:pt x="11" y="34"/>
                    <a:pt x="11" y="44"/>
                  </a:cubicBezTo>
                  <a:lnTo>
                    <a:pt x="11" y="34"/>
                  </a:lnTo>
                  <a:cubicBezTo>
                    <a:pt x="11" y="23"/>
                    <a:pt x="11" y="12"/>
                    <a:pt x="1" y="1"/>
                  </a:cubicBezTo>
                  <a:close/>
                </a:path>
              </a:pathLst>
            </a:custGeom>
            <a:solidFill>
              <a:srgbClr val="120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6"/>
            <p:cNvSpPr/>
            <p:nvPr/>
          </p:nvSpPr>
          <p:spPr>
            <a:xfrm>
              <a:off x="6592993" y="2308888"/>
              <a:ext cx="9162" cy="79199"/>
            </a:xfrm>
            <a:custGeom>
              <a:avLst/>
              <a:gdLst/>
              <a:ahLst/>
              <a:cxnLst/>
              <a:rect l="l" t="t" r="r" b="b"/>
              <a:pathLst>
                <a:path w="318" h="2749" extrusionOk="0">
                  <a:moveTo>
                    <a:pt x="66" y="1"/>
                  </a:moveTo>
                  <a:lnTo>
                    <a:pt x="66" y="1"/>
                  </a:lnTo>
                  <a:cubicBezTo>
                    <a:pt x="50" y="25"/>
                    <a:pt x="33" y="50"/>
                    <a:pt x="21" y="80"/>
                  </a:cubicBezTo>
                  <a:lnTo>
                    <a:pt x="21" y="80"/>
                  </a:lnTo>
                  <a:cubicBezTo>
                    <a:pt x="36" y="51"/>
                    <a:pt x="51" y="23"/>
                    <a:pt x="66" y="1"/>
                  </a:cubicBezTo>
                  <a:close/>
                  <a:moveTo>
                    <a:pt x="21" y="80"/>
                  </a:moveTo>
                  <a:lnTo>
                    <a:pt x="21" y="80"/>
                  </a:lnTo>
                  <a:cubicBezTo>
                    <a:pt x="16" y="91"/>
                    <a:pt x="11" y="101"/>
                    <a:pt x="5" y="112"/>
                  </a:cubicBezTo>
                  <a:lnTo>
                    <a:pt x="5" y="112"/>
                  </a:lnTo>
                  <a:cubicBezTo>
                    <a:pt x="8" y="110"/>
                    <a:pt x="11" y="110"/>
                    <a:pt x="11" y="110"/>
                  </a:cubicBezTo>
                  <a:cubicBezTo>
                    <a:pt x="14" y="100"/>
                    <a:pt x="17" y="90"/>
                    <a:pt x="21" y="80"/>
                  </a:cubicBezTo>
                  <a:close/>
                  <a:moveTo>
                    <a:pt x="5" y="112"/>
                  </a:moveTo>
                  <a:cubicBezTo>
                    <a:pt x="3" y="113"/>
                    <a:pt x="1" y="116"/>
                    <a:pt x="1" y="121"/>
                  </a:cubicBezTo>
                  <a:cubicBezTo>
                    <a:pt x="2" y="118"/>
                    <a:pt x="4" y="115"/>
                    <a:pt x="5" y="112"/>
                  </a:cubicBezTo>
                  <a:close/>
                  <a:moveTo>
                    <a:pt x="176" y="2289"/>
                  </a:moveTo>
                  <a:lnTo>
                    <a:pt x="198" y="2376"/>
                  </a:lnTo>
                  <a:lnTo>
                    <a:pt x="230" y="2475"/>
                  </a:lnTo>
                  <a:cubicBezTo>
                    <a:pt x="230" y="2507"/>
                    <a:pt x="242" y="2529"/>
                    <a:pt x="252" y="2563"/>
                  </a:cubicBezTo>
                  <a:lnTo>
                    <a:pt x="285" y="2661"/>
                  </a:lnTo>
                  <a:lnTo>
                    <a:pt x="296" y="2705"/>
                  </a:lnTo>
                  <a:lnTo>
                    <a:pt x="318" y="2748"/>
                  </a:lnTo>
                  <a:lnTo>
                    <a:pt x="307" y="2705"/>
                  </a:lnTo>
                  <a:lnTo>
                    <a:pt x="296" y="2650"/>
                  </a:lnTo>
                  <a:lnTo>
                    <a:pt x="264" y="2563"/>
                  </a:lnTo>
                  <a:lnTo>
                    <a:pt x="230" y="2464"/>
                  </a:lnTo>
                  <a:lnTo>
                    <a:pt x="208" y="2376"/>
                  </a:lnTo>
                  <a:lnTo>
                    <a:pt x="186" y="2300"/>
                  </a:lnTo>
                  <a:cubicBezTo>
                    <a:pt x="186" y="2289"/>
                    <a:pt x="176" y="2289"/>
                    <a:pt x="176" y="2289"/>
                  </a:cubicBez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6540357" y="2466911"/>
              <a:ext cx="3457" cy="980"/>
            </a:xfrm>
            <a:custGeom>
              <a:avLst/>
              <a:gdLst/>
              <a:ahLst/>
              <a:cxnLst/>
              <a:rect l="l" t="t" r="r" b="b"/>
              <a:pathLst>
                <a:path w="120" h="34" extrusionOk="0">
                  <a:moveTo>
                    <a:pt x="0" y="1"/>
                  </a:moveTo>
                  <a:cubicBezTo>
                    <a:pt x="33" y="12"/>
                    <a:pt x="76" y="23"/>
                    <a:pt x="108" y="34"/>
                  </a:cubicBezTo>
                  <a:lnTo>
                    <a:pt x="120" y="34"/>
                  </a:lnTo>
                  <a:cubicBezTo>
                    <a:pt x="76" y="23"/>
                    <a:pt x="33" y="12"/>
                    <a:pt x="0" y="1"/>
                  </a:cubicBez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6637475" y="2625251"/>
              <a:ext cx="3803" cy="18035"/>
            </a:xfrm>
            <a:custGeom>
              <a:avLst/>
              <a:gdLst/>
              <a:ahLst/>
              <a:cxnLst/>
              <a:rect l="l" t="t" r="r" b="b"/>
              <a:pathLst>
                <a:path w="132" h="626" extrusionOk="0">
                  <a:moveTo>
                    <a:pt x="22" y="1"/>
                  </a:moveTo>
                  <a:cubicBezTo>
                    <a:pt x="0" y="122"/>
                    <a:pt x="11" y="231"/>
                    <a:pt x="33" y="341"/>
                  </a:cubicBezTo>
                  <a:cubicBezTo>
                    <a:pt x="11" y="231"/>
                    <a:pt x="11" y="122"/>
                    <a:pt x="22" y="12"/>
                  </a:cubicBezTo>
                  <a:lnTo>
                    <a:pt x="22" y="1"/>
                  </a:lnTo>
                  <a:close/>
                  <a:moveTo>
                    <a:pt x="33" y="341"/>
                  </a:moveTo>
                  <a:cubicBezTo>
                    <a:pt x="55" y="439"/>
                    <a:pt x="88" y="538"/>
                    <a:pt x="131" y="625"/>
                  </a:cubicBezTo>
                  <a:lnTo>
                    <a:pt x="131" y="603"/>
                  </a:lnTo>
                  <a:cubicBezTo>
                    <a:pt x="88" y="526"/>
                    <a:pt x="55" y="439"/>
                    <a:pt x="33" y="341"/>
                  </a:cubicBezTo>
                  <a:close/>
                </a:path>
              </a:pathLst>
            </a:custGeom>
            <a:solidFill>
              <a:srgbClr val="9B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6638080" y="2623724"/>
              <a:ext cx="22760" cy="38144"/>
            </a:xfrm>
            <a:custGeom>
              <a:avLst/>
              <a:gdLst/>
              <a:ahLst/>
              <a:cxnLst/>
              <a:rect l="l" t="t" r="r" b="b"/>
              <a:pathLst>
                <a:path w="790" h="1324" extrusionOk="0">
                  <a:moveTo>
                    <a:pt x="22" y="0"/>
                  </a:moveTo>
                  <a:lnTo>
                    <a:pt x="22" y="0"/>
                  </a:lnTo>
                  <a:cubicBezTo>
                    <a:pt x="12" y="22"/>
                    <a:pt x="12" y="43"/>
                    <a:pt x="1" y="54"/>
                  </a:cubicBezTo>
                  <a:lnTo>
                    <a:pt x="1" y="65"/>
                  </a:lnTo>
                  <a:cubicBezTo>
                    <a:pt x="12" y="44"/>
                    <a:pt x="12" y="22"/>
                    <a:pt x="22" y="0"/>
                  </a:cubicBezTo>
                  <a:close/>
                  <a:moveTo>
                    <a:pt x="110" y="656"/>
                  </a:moveTo>
                  <a:lnTo>
                    <a:pt x="110" y="678"/>
                  </a:lnTo>
                  <a:cubicBezTo>
                    <a:pt x="132" y="711"/>
                    <a:pt x="154" y="744"/>
                    <a:pt x="166" y="766"/>
                  </a:cubicBezTo>
                  <a:cubicBezTo>
                    <a:pt x="242" y="886"/>
                    <a:pt x="341" y="985"/>
                    <a:pt x="439" y="1072"/>
                  </a:cubicBezTo>
                  <a:cubicBezTo>
                    <a:pt x="530" y="1153"/>
                    <a:pt x="629" y="1223"/>
                    <a:pt x="738" y="1285"/>
                  </a:cubicBezTo>
                  <a:lnTo>
                    <a:pt x="738" y="1285"/>
                  </a:lnTo>
                  <a:cubicBezTo>
                    <a:pt x="642" y="1211"/>
                    <a:pt x="535" y="1146"/>
                    <a:pt x="439" y="1061"/>
                  </a:cubicBezTo>
                  <a:cubicBezTo>
                    <a:pt x="341" y="973"/>
                    <a:pt x="253" y="875"/>
                    <a:pt x="176" y="766"/>
                  </a:cubicBezTo>
                  <a:cubicBezTo>
                    <a:pt x="154" y="733"/>
                    <a:pt x="132" y="700"/>
                    <a:pt x="110" y="656"/>
                  </a:cubicBezTo>
                  <a:close/>
                  <a:moveTo>
                    <a:pt x="738" y="1285"/>
                  </a:moveTo>
                  <a:lnTo>
                    <a:pt x="738" y="1285"/>
                  </a:lnTo>
                  <a:cubicBezTo>
                    <a:pt x="740" y="1287"/>
                    <a:pt x="743" y="1289"/>
                    <a:pt x="745" y="1291"/>
                  </a:cubicBezTo>
                  <a:cubicBezTo>
                    <a:pt x="754" y="1296"/>
                    <a:pt x="762" y="1300"/>
                    <a:pt x="768" y="1305"/>
                  </a:cubicBezTo>
                  <a:lnTo>
                    <a:pt x="768" y="1305"/>
                  </a:lnTo>
                  <a:cubicBezTo>
                    <a:pt x="767" y="1304"/>
                    <a:pt x="767" y="1303"/>
                    <a:pt x="767" y="1302"/>
                  </a:cubicBezTo>
                  <a:cubicBezTo>
                    <a:pt x="757" y="1296"/>
                    <a:pt x="748" y="1291"/>
                    <a:pt x="738" y="1285"/>
                  </a:cubicBezTo>
                  <a:close/>
                  <a:moveTo>
                    <a:pt x="768" y="1305"/>
                  </a:moveTo>
                  <a:cubicBezTo>
                    <a:pt x="769" y="1313"/>
                    <a:pt x="780" y="1314"/>
                    <a:pt x="789" y="1324"/>
                  </a:cubicBezTo>
                  <a:cubicBezTo>
                    <a:pt x="783" y="1318"/>
                    <a:pt x="776" y="1311"/>
                    <a:pt x="768" y="1305"/>
                  </a:cubicBez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6"/>
            <p:cNvSpPr/>
            <p:nvPr/>
          </p:nvSpPr>
          <p:spPr>
            <a:xfrm>
              <a:off x="6908116" y="2556193"/>
              <a:ext cx="4120" cy="15154"/>
            </a:xfrm>
            <a:custGeom>
              <a:avLst/>
              <a:gdLst/>
              <a:ahLst/>
              <a:cxnLst/>
              <a:rect l="l" t="t" r="r" b="b"/>
              <a:pathLst>
                <a:path w="143" h="526" extrusionOk="0">
                  <a:moveTo>
                    <a:pt x="143" y="0"/>
                  </a:moveTo>
                  <a:lnTo>
                    <a:pt x="143" y="0"/>
                  </a:lnTo>
                  <a:cubicBezTo>
                    <a:pt x="109" y="176"/>
                    <a:pt x="66" y="339"/>
                    <a:pt x="0" y="504"/>
                  </a:cubicBezTo>
                  <a:lnTo>
                    <a:pt x="0" y="526"/>
                  </a:lnTo>
                  <a:cubicBezTo>
                    <a:pt x="66" y="351"/>
                    <a:pt x="109" y="186"/>
                    <a:pt x="143" y="0"/>
                  </a:cubicBezTo>
                  <a:close/>
                </a:path>
              </a:pathLst>
            </a:custGeom>
            <a:solidFill>
              <a:srgbClr val="141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p:nvPr/>
          </p:nvSpPr>
          <p:spPr>
            <a:xfrm>
              <a:off x="6752110" y="2642940"/>
              <a:ext cx="28925" cy="1613"/>
            </a:xfrm>
            <a:custGeom>
              <a:avLst/>
              <a:gdLst/>
              <a:ahLst/>
              <a:cxnLst/>
              <a:rect l="l" t="t" r="r" b="b"/>
              <a:pathLst>
                <a:path w="1004" h="56" extrusionOk="0">
                  <a:moveTo>
                    <a:pt x="1" y="0"/>
                  </a:moveTo>
                  <a:cubicBezTo>
                    <a:pt x="284" y="33"/>
                    <a:pt x="577" y="44"/>
                    <a:pt x="860" y="55"/>
                  </a:cubicBezTo>
                  <a:lnTo>
                    <a:pt x="981" y="55"/>
                  </a:lnTo>
                  <a:cubicBezTo>
                    <a:pt x="981" y="44"/>
                    <a:pt x="992" y="44"/>
                    <a:pt x="1003" y="44"/>
                  </a:cubicBezTo>
                  <a:lnTo>
                    <a:pt x="860" y="44"/>
                  </a:lnTo>
                  <a:cubicBezTo>
                    <a:pt x="577" y="44"/>
                    <a:pt x="284" y="33"/>
                    <a:pt x="1" y="0"/>
                  </a:cubicBez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6"/>
            <p:cNvSpPr/>
            <p:nvPr/>
          </p:nvSpPr>
          <p:spPr>
            <a:xfrm>
              <a:off x="6908116" y="2570713"/>
              <a:ext cx="0" cy="634"/>
            </a:xfrm>
            <a:custGeom>
              <a:avLst/>
              <a:gdLst/>
              <a:ahLst/>
              <a:cxnLst/>
              <a:rect l="l" t="t" r="r" b="b"/>
              <a:pathLst>
                <a:path h="22" extrusionOk="0">
                  <a:moveTo>
                    <a:pt x="0" y="0"/>
                  </a:moveTo>
                  <a:lnTo>
                    <a:pt x="0" y="11"/>
                  </a:lnTo>
                  <a:lnTo>
                    <a:pt x="0" y="22"/>
                  </a:lnTo>
                  <a:lnTo>
                    <a:pt x="0" y="22"/>
                  </a:lnTo>
                  <a:close/>
                </a:path>
              </a:pathLst>
            </a:custGeom>
            <a:solidFill>
              <a:srgbClr val="120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6"/>
            <p:cNvSpPr/>
            <p:nvPr/>
          </p:nvSpPr>
          <p:spPr>
            <a:xfrm>
              <a:off x="6912524" y="2617386"/>
              <a:ext cx="5704" cy="34082"/>
            </a:xfrm>
            <a:custGeom>
              <a:avLst/>
              <a:gdLst/>
              <a:ahLst/>
              <a:cxnLst/>
              <a:rect l="l" t="t" r="r" b="b"/>
              <a:pathLst>
                <a:path w="198" h="1183" extrusionOk="0">
                  <a:moveTo>
                    <a:pt x="197" y="0"/>
                  </a:moveTo>
                  <a:lnTo>
                    <a:pt x="197" y="0"/>
                  </a:lnTo>
                  <a:cubicBezTo>
                    <a:pt x="187" y="120"/>
                    <a:pt x="187" y="241"/>
                    <a:pt x="175" y="373"/>
                  </a:cubicBezTo>
                  <a:cubicBezTo>
                    <a:pt x="187" y="241"/>
                    <a:pt x="197" y="120"/>
                    <a:pt x="197" y="0"/>
                  </a:cubicBezTo>
                  <a:close/>
                  <a:moveTo>
                    <a:pt x="175" y="373"/>
                  </a:moveTo>
                  <a:cubicBezTo>
                    <a:pt x="165" y="493"/>
                    <a:pt x="143" y="614"/>
                    <a:pt x="121" y="745"/>
                  </a:cubicBezTo>
                  <a:cubicBezTo>
                    <a:pt x="154" y="614"/>
                    <a:pt x="165" y="493"/>
                    <a:pt x="175" y="373"/>
                  </a:cubicBezTo>
                  <a:close/>
                  <a:moveTo>
                    <a:pt x="121" y="745"/>
                  </a:moveTo>
                  <a:lnTo>
                    <a:pt x="121" y="745"/>
                  </a:lnTo>
                  <a:cubicBezTo>
                    <a:pt x="88" y="865"/>
                    <a:pt x="55" y="986"/>
                    <a:pt x="22" y="1095"/>
                  </a:cubicBezTo>
                  <a:cubicBezTo>
                    <a:pt x="12" y="1106"/>
                    <a:pt x="12" y="1117"/>
                    <a:pt x="12" y="1128"/>
                  </a:cubicBezTo>
                  <a:cubicBezTo>
                    <a:pt x="0" y="1139"/>
                    <a:pt x="0" y="1161"/>
                    <a:pt x="0" y="1183"/>
                  </a:cubicBezTo>
                  <a:cubicBezTo>
                    <a:pt x="12" y="1161"/>
                    <a:pt x="22" y="1128"/>
                    <a:pt x="22" y="1106"/>
                  </a:cubicBezTo>
                  <a:cubicBezTo>
                    <a:pt x="66" y="986"/>
                    <a:pt x="99" y="865"/>
                    <a:pt x="121" y="745"/>
                  </a:cubicBezTo>
                  <a:close/>
                </a:path>
              </a:pathLst>
            </a:custGeom>
            <a:solidFill>
              <a:srgbClr val="141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6"/>
            <p:cNvSpPr/>
            <p:nvPr/>
          </p:nvSpPr>
          <p:spPr>
            <a:xfrm>
              <a:off x="6805610" y="2729341"/>
              <a:ext cx="5704" cy="2247"/>
            </a:xfrm>
            <a:custGeom>
              <a:avLst/>
              <a:gdLst/>
              <a:ahLst/>
              <a:cxnLst/>
              <a:rect l="l" t="t" r="r" b="b"/>
              <a:pathLst>
                <a:path w="198" h="78" extrusionOk="0">
                  <a:moveTo>
                    <a:pt x="197" y="1"/>
                  </a:moveTo>
                  <a:lnTo>
                    <a:pt x="197" y="1"/>
                  </a:lnTo>
                  <a:cubicBezTo>
                    <a:pt x="132" y="23"/>
                    <a:pt x="66" y="56"/>
                    <a:pt x="0" y="78"/>
                  </a:cubicBezTo>
                  <a:cubicBezTo>
                    <a:pt x="66" y="56"/>
                    <a:pt x="132" y="34"/>
                    <a:pt x="197" y="1"/>
                  </a:cubicBez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a:off x="6912207" y="2649855"/>
              <a:ext cx="663" cy="1930"/>
            </a:xfrm>
            <a:custGeom>
              <a:avLst/>
              <a:gdLst/>
              <a:ahLst/>
              <a:cxnLst/>
              <a:rect l="l" t="t" r="r" b="b"/>
              <a:pathLst>
                <a:path w="23" h="67" extrusionOk="0">
                  <a:moveTo>
                    <a:pt x="23" y="1"/>
                  </a:moveTo>
                  <a:lnTo>
                    <a:pt x="11" y="12"/>
                  </a:lnTo>
                  <a:cubicBezTo>
                    <a:pt x="11" y="34"/>
                    <a:pt x="11" y="56"/>
                    <a:pt x="1" y="66"/>
                  </a:cubicBezTo>
                  <a:lnTo>
                    <a:pt x="11" y="56"/>
                  </a:lnTo>
                  <a:cubicBezTo>
                    <a:pt x="11" y="34"/>
                    <a:pt x="11" y="12"/>
                    <a:pt x="23" y="1"/>
                  </a:cubicBezTo>
                  <a:close/>
                </a:path>
              </a:pathLst>
            </a:custGeom>
            <a:solidFill>
              <a:srgbClr val="120B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a:off x="6627363" y="2667861"/>
              <a:ext cx="1296" cy="1296"/>
            </a:xfrm>
            <a:custGeom>
              <a:avLst/>
              <a:gdLst/>
              <a:ahLst/>
              <a:cxnLst/>
              <a:rect l="l" t="t" r="r" b="b"/>
              <a:pathLst>
                <a:path w="45" h="45" extrusionOk="0">
                  <a:moveTo>
                    <a:pt x="1" y="0"/>
                  </a:moveTo>
                  <a:lnTo>
                    <a:pt x="45" y="44"/>
                  </a:lnTo>
                  <a:lnTo>
                    <a:pt x="45" y="44"/>
                  </a:lnTo>
                  <a:close/>
                </a:path>
              </a:pathLst>
            </a:custGeom>
            <a:solidFill>
              <a:srgbClr val="9B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6"/>
            <p:cNvSpPr/>
            <p:nvPr/>
          </p:nvSpPr>
          <p:spPr>
            <a:xfrm>
              <a:off x="6628631" y="2669128"/>
              <a:ext cx="36618" cy="46384"/>
            </a:xfrm>
            <a:custGeom>
              <a:avLst/>
              <a:gdLst/>
              <a:ahLst/>
              <a:cxnLst/>
              <a:rect l="l" t="t" r="r" b="b"/>
              <a:pathLst>
                <a:path w="1271" h="1610" extrusionOk="0">
                  <a:moveTo>
                    <a:pt x="1" y="0"/>
                  </a:moveTo>
                  <a:lnTo>
                    <a:pt x="307" y="405"/>
                  </a:lnTo>
                  <a:lnTo>
                    <a:pt x="647" y="843"/>
                  </a:lnTo>
                  <a:lnTo>
                    <a:pt x="997" y="1292"/>
                  </a:lnTo>
                  <a:cubicBezTo>
                    <a:pt x="1073" y="1380"/>
                    <a:pt x="1151" y="1478"/>
                    <a:pt x="1227" y="1577"/>
                  </a:cubicBezTo>
                  <a:cubicBezTo>
                    <a:pt x="1238" y="1587"/>
                    <a:pt x="1260" y="1599"/>
                    <a:pt x="1271" y="1609"/>
                  </a:cubicBezTo>
                  <a:lnTo>
                    <a:pt x="1008" y="1281"/>
                  </a:lnTo>
                  <a:lnTo>
                    <a:pt x="657" y="832"/>
                  </a:lnTo>
                  <a:lnTo>
                    <a:pt x="307" y="394"/>
                  </a:lnTo>
                  <a:lnTo>
                    <a:pt x="1" y="0"/>
                  </a:ln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a:off x="6617913" y="2748270"/>
              <a:ext cx="29" cy="2564"/>
            </a:xfrm>
            <a:custGeom>
              <a:avLst/>
              <a:gdLst/>
              <a:ahLst/>
              <a:cxnLst/>
              <a:rect l="l" t="t" r="r" b="b"/>
              <a:pathLst>
                <a:path w="1" h="89" extrusionOk="0">
                  <a:moveTo>
                    <a:pt x="0" y="1"/>
                  </a:moveTo>
                  <a:lnTo>
                    <a:pt x="0" y="88"/>
                  </a:lnTo>
                  <a:lnTo>
                    <a:pt x="0" y="88"/>
                  </a:lnTo>
                  <a:close/>
                </a:path>
              </a:pathLst>
            </a:custGeom>
            <a:solidFill>
              <a:srgbClr val="9B04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a:off x="6617913" y="2750805"/>
              <a:ext cx="32815" cy="51138"/>
            </a:xfrm>
            <a:custGeom>
              <a:avLst/>
              <a:gdLst/>
              <a:ahLst/>
              <a:cxnLst/>
              <a:rect l="l" t="t" r="r" b="b"/>
              <a:pathLst>
                <a:path w="1139" h="1775" extrusionOk="0">
                  <a:moveTo>
                    <a:pt x="0" y="0"/>
                  </a:moveTo>
                  <a:lnTo>
                    <a:pt x="0" y="0"/>
                  </a:lnTo>
                  <a:cubicBezTo>
                    <a:pt x="0" y="165"/>
                    <a:pt x="34" y="318"/>
                    <a:pt x="88" y="472"/>
                  </a:cubicBezTo>
                  <a:cubicBezTo>
                    <a:pt x="44" y="318"/>
                    <a:pt x="12" y="165"/>
                    <a:pt x="0" y="0"/>
                  </a:cubicBezTo>
                  <a:close/>
                  <a:moveTo>
                    <a:pt x="88" y="472"/>
                  </a:moveTo>
                  <a:cubicBezTo>
                    <a:pt x="88" y="482"/>
                    <a:pt x="99" y="493"/>
                    <a:pt x="99" y="504"/>
                  </a:cubicBezTo>
                  <a:lnTo>
                    <a:pt x="110" y="537"/>
                  </a:lnTo>
                  <a:lnTo>
                    <a:pt x="143" y="603"/>
                  </a:lnTo>
                  <a:lnTo>
                    <a:pt x="175" y="657"/>
                  </a:lnTo>
                  <a:lnTo>
                    <a:pt x="143" y="592"/>
                  </a:lnTo>
                  <a:cubicBezTo>
                    <a:pt x="132" y="581"/>
                    <a:pt x="132" y="559"/>
                    <a:pt x="121" y="537"/>
                  </a:cubicBezTo>
                  <a:lnTo>
                    <a:pt x="110" y="504"/>
                  </a:lnTo>
                  <a:cubicBezTo>
                    <a:pt x="99" y="493"/>
                    <a:pt x="99" y="482"/>
                    <a:pt x="88" y="472"/>
                  </a:cubicBezTo>
                  <a:close/>
                  <a:moveTo>
                    <a:pt x="187" y="691"/>
                  </a:moveTo>
                  <a:lnTo>
                    <a:pt x="197" y="723"/>
                  </a:lnTo>
                  <a:lnTo>
                    <a:pt x="231" y="789"/>
                  </a:lnTo>
                  <a:cubicBezTo>
                    <a:pt x="241" y="811"/>
                    <a:pt x="263" y="832"/>
                    <a:pt x="274" y="844"/>
                  </a:cubicBezTo>
                  <a:cubicBezTo>
                    <a:pt x="263" y="822"/>
                    <a:pt x="253" y="800"/>
                    <a:pt x="241" y="789"/>
                  </a:cubicBezTo>
                  <a:lnTo>
                    <a:pt x="209" y="723"/>
                  </a:lnTo>
                  <a:lnTo>
                    <a:pt x="187" y="691"/>
                  </a:lnTo>
                  <a:close/>
                  <a:moveTo>
                    <a:pt x="274" y="844"/>
                  </a:moveTo>
                  <a:cubicBezTo>
                    <a:pt x="276" y="848"/>
                    <a:pt x="279" y="852"/>
                    <a:pt x="281" y="857"/>
                  </a:cubicBezTo>
                  <a:lnTo>
                    <a:pt x="281" y="857"/>
                  </a:lnTo>
                  <a:lnTo>
                    <a:pt x="274" y="844"/>
                  </a:lnTo>
                  <a:close/>
                  <a:moveTo>
                    <a:pt x="281" y="857"/>
                  </a:moveTo>
                  <a:lnTo>
                    <a:pt x="307" y="910"/>
                  </a:lnTo>
                  <a:lnTo>
                    <a:pt x="351" y="964"/>
                  </a:lnTo>
                  <a:lnTo>
                    <a:pt x="318" y="910"/>
                  </a:lnTo>
                  <a:cubicBezTo>
                    <a:pt x="301" y="892"/>
                    <a:pt x="290" y="874"/>
                    <a:pt x="281" y="857"/>
                  </a:cubicBezTo>
                  <a:close/>
                  <a:moveTo>
                    <a:pt x="351" y="964"/>
                  </a:moveTo>
                  <a:lnTo>
                    <a:pt x="362" y="997"/>
                  </a:lnTo>
                  <a:lnTo>
                    <a:pt x="384" y="1019"/>
                  </a:lnTo>
                  <a:lnTo>
                    <a:pt x="428" y="1085"/>
                  </a:lnTo>
                  <a:cubicBezTo>
                    <a:pt x="460" y="1117"/>
                    <a:pt x="482" y="1150"/>
                    <a:pt x="515" y="1194"/>
                  </a:cubicBezTo>
                  <a:cubicBezTo>
                    <a:pt x="581" y="1260"/>
                    <a:pt x="635" y="1326"/>
                    <a:pt x="701" y="1402"/>
                  </a:cubicBezTo>
                  <a:lnTo>
                    <a:pt x="756" y="1446"/>
                  </a:lnTo>
                  <a:lnTo>
                    <a:pt x="712" y="1391"/>
                  </a:lnTo>
                  <a:cubicBezTo>
                    <a:pt x="647" y="1326"/>
                    <a:pt x="581" y="1260"/>
                    <a:pt x="526" y="1183"/>
                  </a:cubicBezTo>
                  <a:cubicBezTo>
                    <a:pt x="493" y="1150"/>
                    <a:pt x="460" y="1117"/>
                    <a:pt x="438" y="1073"/>
                  </a:cubicBezTo>
                  <a:lnTo>
                    <a:pt x="394" y="1019"/>
                  </a:lnTo>
                  <a:cubicBezTo>
                    <a:pt x="384" y="1008"/>
                    <a:pt x="384" y="997"/>
                    <a:pt x="373" y="986"/>
                  </a:cubicBezTo>
                  <a:lnTo>
                    <a:pt x="351" y="964"/>
                  </a:lnTo>
                  <a:close/>
                  <a:moveTo>
                    <a:pt x="756" y="1446"/>
                  </a:moveTo>
                  <a:lnTo>
                    <a:pt x="810" y="1501"/>
                  </a:lnTo>
                  <a:cubicBezTo>
                    <a:pt x="844" y="1533"/>
                    <a:pt x="876" y="1555"/>
                    <a:pt x="909" y="1588"/>
                  </a:cubicBezTo>
                  <a:cubicBezTo>
                    <a:pt x="942" y="1621"/>
                    <a:pt x="975" y="1654"/>
                    <a:pt x="1019" y="1686"/>
                  </a:cubicBezTo>
                  <a:lnTo>
                    <a:pt x="1095" y="1752"/>
                  </a:lnTo>
                  <a:cubicBezTo>
                    <a:pt x="1107" y="1752"/>
                    <a:pt x="1117" y="1764"/>
                    <a:pt x="1139" y="1774"/>
                  </a:cubicBezTo>
                  <a:lnTo>
                    <a:pt x="1128" y="1764"/>
                  </a:lnTo>
                  <a:lnTo>
                    <a:pt x="1019" y="1676"/>
                  </a:lnTo>
                  <a:cubicBezTo>
                    <a:pt x="986" y="1643"/>
                    <a:pt x="953" y="1610"/>
                    <a:pt x="920" y="1588"/>
                  </a:cubicBezTo>
                  <a:cubicBezTo>
                    <a:pt x="876" y="1555"/>
                    <a:pt x="844" y="1523"/>
                    <a:pt x="810" y="1489"/>
                  </a:cubicBezTo>
                  <a:lnTo>
                    <a:pt x="756" y="1446"/>
                  </a:ln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6"/>
            <p:cNvSpPr/>
            <p:nvPr/>
          </p:nvSpPr>
          <p:spPr>
            <a:xfrm>
              <a:off x="6946578" y="2718624"/>
              <a:ext cx="663" cy="2881"/>
            </a:xfrm>
            <a:custGeom>
              <a:avLst/>
              <a:gdLst/>
              <a:ahLst/>
              <a:cxnLst/>
              <a:rect l="l" t="t" r="r" b="b"/>
              <a:pathLst>
                <a:path w="23" h="100" extrusionOk="0">
                  <a:moveTo>
                    <a:pt x="23" y="1"/>
                  </a:moveTo>
                  <a:cubicBezTo>
                    <a:pt x="12" y="34"/>
                    <a:pt x="12" y="66"/>
                    <a:pt x="1" y="100"/>
                  </a:cubicBezTo>
                  <a:lnTo>
                    <a:pt x="1" y="100"/>
                  </a:lnTo>
                  <a:cubicBezTo>
                    <a:pt x="12" y="66"/>
                    <a:pt x="12" y="34"/>
                    <a:pt x="23" y="1"/>
                  </a:cubicBezTo>
                  <a:close/>
                </a:path>
              </a:pathLst>
            </a:custGeom>
            <a:solidFill>
              <a:srgbClr val="1410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a:off x="6946578" y="2721476"/>
              <a:ext cx="29" cy="346"/>
            </a:xfrm>
            <a:custGeom>
              <a:avLst/>
              <a:gdLst/>
              <a:ahLst/>
              <a:cxnLst/>
              <a:rect l="l" t="t" r="r" b="b"/>
              <a:pathLst>
                <a:path w="1" h="12" extrusionOk="0">
                  <a:moveTo>
                    <a:pt x="1" y="1"/>
                  </a:moveTo>
                  <a:lnTo>
                    <a:pt x="1" y="11"/>
                  </a:lnTo>
                  <a:lnTo>
                    <a:pt x="1" y="11"/>
                  </a:lnTo>
                  <a:lnTo>
                    <a:pt x="1" y="1"/>
                  </a:ln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6"/>
            <p:cNvSpPr/>
            <p:nvPr/>
          </p:nvSpPr>
          <p:spPr>
            <a:xfrm>
              <a:off x="6613476" y="2837869"/>
              <a:ext cx="21175" cy="3803"/>
            </a:xfrm>
            <a:custGeom>
              <a:avLst/>
              <a:gdLst/>
              <a:ahLst/>
              <a:cxnLst/>
              <a:rect l="l" t="t" r="r" b="b"/>
              <a:pathLst>
                <a:path w="735" h="132" extrusionOk="0">
                  <a:moveTo>
                    <a:pt x="724" y="0"/>
                  </a:moveTo>
                  <a:cubicBezTo>
                    <a:pt x="483" y="12"/>
                    <a:pt x="231" y="55"/>
                    <a:pt x="1" y="132"/>
                  </a:cubicBezTo>
                  <a:cubicBezTo>
                    <a:pt x="231" y="55"/>
                    <a:pt x="483" y="12"/>
                    <a:pt x="735" y="0"/>
                  </a:cubicBez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6"/>
            <p:cNvSpPr/>
            <p:nvPr/>
          </p:nvSpPr>
          <p:spPr>
            <a:xfrm>
              <a:off x="6641883" y="2726201"/>
              <a:ext cx="29991" cy="22731"/>
            </a:xfrm>
            <a:custGeom>
              <a:avLst/>
              <a:gdLst/>
              <a:ahLst/>
              <a:cxnLst/>
              <a:rect l="l" t="t" r="r" b="b"/>
              <a:pathLst>
                <a:path w="1041" h="789" extrusionOk="0">
                  <a:moveTo>
                    <a:pt x="1" y="1"/>
                  </a:moveTo>
                  <a:cubicBezTo>
                    <a:pt x="231" y="242"/>
                    <a:pt x="494" y="460"/>
                    <a:pt x="778" y="635"/>
                  </a:cubicBezTo>
                  <a:cubicBezTo>
                    <a:pt x="494" y="450"/>
                    <a:pt x="231" y="242"/>
                    <a:pt x="1" y="1"/>
                  </a:cubicBezTo>
                  <a:close/>
                  <a:moveTo>
                    <a:pt x="778" y="635"/>
                  </a:moveTo>
                  <a:cubicBezTo>
                    <a:pt x="844" y="691"/>
                    <a:pt x="920" y="734"/>
                    <a:pt x="997" y="778"/>
                  </a:cubicBezTo>
                  <a:cubicBezTo>
                    <a:pt x="1019" y="778"/>
                    <a:pt x="1030" y="789"/>
                    <a:pt x="1041" y="789"/>
                  </a:cubicBezTo>
                  <a:cubicBezTo>
                    <a:pt x="953" y="745"/>
                    <a:pt x="866" y="691"/>
                    <a:pt x="778" y="635"/>
                  </a:cubicBez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6"/>
            <p:cNvSpPr/>
            <p:nvPr/>
          </p:nvSpPr>
          <p:spPr>
            <a:xfrm>
              <a:off x="6623589" y="2465989"/>
              <a:ext cx="39758" cy="45433"/>
            </a:xfrm>
            <a:custGeom>
              <a:avLst/>
              <a:gdLst/>
              <a:ahLst/>
              <a:cxnLst/>
              <a:rect l="l" t="t" r="r" b="b"/>
              <a:pathLst>
                <a:path w="1380" h="1577" extrusionOk="0">
                  <a:moveTo>
                    <a:pt x="1" y="1"/>
                  </a:moveTo>
                  <a:cubicBezTo>
                    <a:pt x="165" y="318"/>
                    <a:pt x="373" y="613"/>
                    <a:pt x="613" y="876"/>
                  </a:cubicBezTo>
                  <a:cubicBezTo>
                    <a:pt x="384" y="613"/>
                    <a:pt x="165" y="318"/>
                    <a:pt x="1" y="1"/>
                  </a:cubicBezTo>
                  <a:close/>
                  <a:moveTo>
                    <a:pt x="613" y="876"/>
                  </a:moveTo>
                  <a:lnTo>
                    <a:pt x="657" y="930"/>
                  </a:lnTo>
                  <a:lnTo>
                    <a:pt x="679" y="952"/>
                  </a:lnTo>
                  <a:lnTo>
                    <a:pt x="701" y="985"/>
                  </a:lnTo>
                  <a:lnTo>
                    <a:pt x="800" y="1073"/>
                  </a:lnTo>
                  <a:lnTo>
                    <a:pt x="712" y="974"/>
                  </a:lnTo>
                  <a:lnTo>
                    <a:pt x="691" y="952"/>
                  </a:lnTo>
                  <a:lnTo>
                    <a:pt x="669" y="930"/>
                  </a:lnTo>
                  <a:lnTo>
                    <a:pt x="613" y="876"/>
                  </a:lnTo>
                  <a:close/>
                  <a:moveTo>
                    <a:pt x="800" y="1073"/>
                  </a:moveTo>
                  <a:lnTo>
                    <a:pt x="844" y="1127"/>
                  </a:lnTo>
                  <a:lnTo>
                    <a:pt x="898" y="1171"/>
                  </a:lnTo>
                  <a:lnTo>
                    <a:pt x="997" y="1259"/>
                  </a:lnTo>
                  <a:lnTo>
                    <a:pt x="898" y="1161"/>
                  </a:lnTo>
                  <a:lnTo>
                    <a:pt x="854" y="1117"/>
                  </a:lnTo>
                  <a:lnTo>
                    <a:pt x="800" y="1073"/>
                  </a:lnTo>
                  <a:close/>
                  <a:moveTo>
                    <a:pt x="1019" y="1281"/>
                  </a:moveTo>
                  <a:cubicBezTo>
                    <a:pt x="1030" y="1292"/>
                    <a:pt x="1030" y="1303"/>
                    <a:pt x="1041" y="1303"/>
                  </a:cubicBezTo>
                  <a:lnTo>
                    <a:pt x="1095" y="1346"/>
                  </a:lnTo>
                  <a:lnTo>
                    <a:pt x="1051" y="1303"/>
                  </a:lnTo>
                  <a:cubicBezTo>
                    <a:pt x="1041" y="1292"/>
                    <a:pt x="1030" y="1281"/>
                    <a:pt x="1019" y="1281"/>
                  </a:cubicBezTo>
                  <a:close/>
                  <a:moveTo>
                    <a:pt x="1095" y="1346"/>
                  </a:moveTo>
                  <a:lnTo>
                    <a:pt x="1194" y="1434"/>
                  </a:lnTo>
                  <a:lnTo>
                    <a:pt x="1304" y="1522"/>
                  </a:lnTo>
                  <a:lnTo>
                    <a:pt x="1358" y="1565"/>
                  </a:lnTo>
                  <a:cubicBezTo>
                    <a:pt x="1368" y="1565"/>
                    <a:pt x="1377" y="1574"/>
                    <a:pt x="1379" y="1576"/>
                  </a:cubicBezTo>
                  <a:lnTo>
                    <a:pt x="1379" y="1576"/>
                  </a:lnTo>
                  <a:lnTo>
                    <a:pt x="1347" y="1543"/>
                  </a:lnTo>
                  <a:lnTo>
                    <a:pt x="1314" y="1511"/>
                  </a:lnTo>
                  <a:lnTo>
                    <a:pt x="1205" y="1434"/>
                  </a:lnTo>
                  <a:lnTo>
                    <a:pt x="1095" y="1346"/>
                  </a:lnTo>
                  <a:close/>
                  <a:moveTo>
                    <a:pt x="1379" y="1576"/>
                  </a:moveTo>
                  <a:lnTo>
                    <a:pt x="1380" y="1577"/>
                  </a:lnTo>
                  <a:cubicBezTo>
                    <a:pt x="1380" y="1577"/>
                    <a:pt x="1380" y="1577"/>
                    <a:pt x="1379" y="1576"/>
                  </a:cubicBezTo>
                  <a:close/>
                </a:path>
              </a:pathLst>
            </a:custGeom>
            <a:solidFill>
              <a:srgbClr val="A546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6"/>
            <p:cNvSpPr/>
            <p:nvPr/>
          </p:nvSpPr>
          <p:spPr>
            <a:xfrm>
              <a:off x="6752283" y="2348646"/>
              <a:ext cx="97810" cy="95908"/>
            </a:xfrm>
            <a:custGeom>
              <a:avLst/>
              <a:gdLst/>
              <a:ahLst/>
              <a:cxnLst/>
              <a:rect l="l" t="t" r="r" b="b"/>
              <a:pathLst>
                <a:path w="3395" h="3329" extrusionOk="0">
                  <a:moveTo>
                    <a:pt x="3394" y="1"/>
                  </a:moveTo>
                  <a:cubicBezTo>
                    <a:pt x="3394" y="263"/>
                    <a:pt x="3351" y="515"/>
                    <a:pt x="3274" y="755"/>
                  </a:cubicBezTo>
                  <a:cubicBezTo>
                    <a:pt x="3362" y="515"/>
                    <a:pt x="3394" y="263"/>
                    <a:pt x="3394" y="1"/>
                  </a:cubicBezTo>
                  <a:close/>
                  <a:moveTo>
                    <a:pt x="3274" y="755"/>
                  </a:moveTo>
                  <a:lnTo>
                    <a:pt x="3274" y="755"/>
                  </a:lnTo>
                  <a:cubicBezTo>
                    <a:pt x="3219" y="909"/>
                    <a:pt x="3165" y="1062"/>
                    <a:pt x="3088" y="1205"/>
                  </a:cubicBezTo>
                  <a:lnTo>
                    <a:pt x="3099" y="1205"/>
                  </a:lnTo>
                  <a:cubicBezTo>
                    <a:pt x="3175" y="1062"/>
                    <a:pt x="3231" y="909"/>
                    <a:pt x="3274" y="755"/>
                  </a:cubicBezTo>
                  <a:close/>
                  <a:moveTo>
                    <a:pt x="625" y="3142"/>
                  </a:moveTo>
                  <a:lnTo>
                    <a:pt x="625" y="3142"/>
                  </a:lnTo>
                  <a:cubicBezTo>
                    <a:pt x="612" y="3145"/>
                    <a:pt x="600" y="3149"/>
                    <a:pt x="587" y="3154"/>
                  </a:cubicBezTo>
                  <a:lnTo>
                    <a:pt x="587" y="3154"/>
                  </a:lnTo>
                  <a:cubicBezTo>
                    <a:pt x="600" y="3150"/>
                    <a:pt x="612" y="3146"/>
                    <a:pt x="625" y="3142"/>
                  </a:cubicBezTo>
                  <a:close/>
                  <a:moveTo>
                    <a:pt x="587" y="3154"/>
                  </a:moveTo>
                  <a:cubicBezTo>
                    <a:pt x="397" y="3214"/>
                    <a:pt x="207" y="3273"/>
                    <a:pt x="17" y="3324"/>
                  </a:cubicBezTo>
                  <a:lnTo>
                    <a:pt x="17" y="3324"/>
                  </a:lnTo>
                  <a:cubicBezTo>
                    <a:pt x="176" y="3282"/>
                    <a:pt x="334" y="3239"/>
                    <a:pt x="494" y="3186"/>
                  </a:cubicBezTo>
                  <a:cubicBezTo>
                    <a:pt x="525" y="3178"/>
                    <a:pt x="556" y="3165"/>
                    <a:pt x="587" y="3154"/>
                  </a:cubicBezTo>
                  <a:close/>
                  <a:moveTo>
                    <a:pt x="17" y="3324"/>
                  </a:moveTo>
                  <a:cubicBezTo>
                    <a:pt x="11" y="3326"/>
                    <a:pt x="6" y="3327"/>
                    <a:pt x="0" y="3329"/>
                  </a:cubicBezTo>
                  <a:cubicBezTo>
                    <a:pt x="6" y="3327"/>
                    <a:pt x="11" y="3326"/>
                    <a:pt x="17" y="3324"/>
                  </a:cubicBezTo>
                  <a:close/>
                </a:path>
              </a:pathLst>
            </a:custGeom>
            <a:solidFill>
              <a:srgbClr val="9132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6"/>
            <p:cNvSpPr/>
            <p:nvPr/>
          </p:nvSpPr>
          <p:spPr>
            <a:xfrm>
              <a:off x="6467122" y="1867836"/>
              <a:ext cx="353009" cy="470381"/>
            </a:xfrm>
            <a:custGeom>
              <a:avLst/>
              <a:gdLst/>
              <a:ahLst/>
              <a:cxnLst/>
              <a:rect l="l" t="t" r="r" b="b"/>
              <a:pathLst>
                <a:path w="12253" h="16327" extrusionOk="0">
                  <a:moveTo>
                    <a:pt x="5915" y="0"/>
                  </a:moveTo>
                  <a:cubicBezTo>
                    <a:pt x="5340" y="0"/>
                    <a:pt x="4764" y="68"/>
                    <a:pt x="4205" y="179"/>
                  </a:cubicBezTo>
                  <a:cubicBezTo>
                    <a:pt x="3088" y="408"/>
                    <a:pt x="1939" y="846"/>
                    <a:pt x="1260" y="1766"/>
                  </a:cubicBezTo>
                  <a:cubicBezTo>
                    <a:pt x="1" y="3463"/>
                    <a:pt x="745" y="5904"/>
                    <a:pt x="1293" y="7711"/>
                  </a:cubicBezTo>
                  <a:cubicBezTo>
                    <a:pt x="1217" y="7547"/>
                    <a:pt x="1129" y="7383"/>
                    <a:pt x="986" y="7262"/>
                  </a:cubicBezTo>
                  <a:cubicBezTo>
                    <a:pt x="889" y="7180"/>
                    <a:pt x="756" y="7128"/>
                    <a:pt x="629" y="7128"/>
                  </a:cubicBezTo>
                  <a:cubicBezTo>
                    <a:pt x="571" y="7128"/>
                    <a:pt x="513" y="7139"/>
                    <a:pt x="461" y="7164"/>
                  </a:cubicBezTo>
                  <a:cubicBezTo>
                    <a:pt x="341" y="7230"/>
                    <a:pt x="264" y="7371"/>
                    <a:pt x="220" y="7503"/>
                  </a:cubicBezTo>
                  <a:cubicBezTo>
                    <a:pt x="45" y="7963"/>
                    <a:pt x="122" y="8488"/>
                    <a:pt x="329" y="8926"/>
                  </a:cubicBezTo>
                  <a:cubicBezTo>
                    <a:pt x="516" y="9320"/>
                    <a:pt x="801" y="9682"/>
                    <a:pt x="1139" y="9955"/>
                  </a:cubicBezTo>
                  <a:cubicBezTo>
                    <a:pt x="1309" y="10097"/>
                    <a:pt x="1835" y="10457"/>
                    <a:pt x="2146" y="10457"/>
                  </a:cubicBezTo>
                  <a:cubicBezTo>
                    <a:pt x="2197" y="10457"/>
                    <a:pt x="2242" y="10448"/>
                    <a:pt x="2278" y="10427"/>
                  </a:cubicBezTo>
                  <a:cubicBezTo>
                    <a:pt x="2385" y="10362"/>
                    <a:pt x="2440" y="10235"/>
                    <a:pt x="2412" y="10117"/>
                  </a:cubicBezTo>
                  <a:lnTo>
                    <a:pt x="2412" y="10117"/>
                  </a:lnTo>
                  <a:cubicBezTo>
                    <a:pt x="2505" y="10466"/>
                    <a:pt x="3003" y="10899"/>
                    <a:pt x="3264" y="11116"/>
                  </a:cubicBezTo>
                  <a:cubicBezTo>
                    <a:pt x="4286" y="12006"/>
                    <a:pt x="5595" y="12511"/>
                    <a:pt x="6942" y="12511"/>
                  </a:cubicBezTo>
                  <a:cubicBezTo>
                    <a:pt x="7153" y="12511"/>
                    <a:pt x="7365" y="12499"/>
                    <a:pt x="7577" y="12474"/>
                  </a:cubicBezTo>
                  <a:cubicBezTo>
                    <a:pt x="7731" y="12846"/>
                    <a:pt x="7851" y="13240"/>
                    <a:pt x="7950" y="13624"/>
                  </a:cubicBezTo>
                  <a:cubicBezTo>
                    <a:pt x="8015" y="13886"/>
                    <a:pt x="8224" y="14412"/>
                    <a:pt x="8092" y="14675"/>
                  </a:cubicBezTo>
                  <a:cubicBezTo>
                    <a:pt x="8070" y="14729"/>
                    <a:pt x="8027" y="14762"/>
                    <a:pt x="7971" y="14795"/>
                  </a:cubicBezTo>
                  <a:cubicBezTo>
                    <a:pt x="7654" y="15036"/>
                    <a:pt x="7336" y="15266"/>
                    <a:pt x="7019" y="15507"/>
                  </a:cubicBezTo>
                  <a:cubicBezTo>
                    <a:pt x="6997" y="15529"/>
                    <a:pt x="7731" y="16010"/>
                    <a:pt x="7808" y="16043"/>
                  </a:cubicBezTo>
                  <a:cubicBezTo>
                    <a:pt x="8125" y="16196"/>
                    <a:pt x="8465" y="16284"/>
                    <a:pt x="8815" y="16317"/>
                  </a:cubicBezTo>
                  <a:cubicBezTo>
                    <a:pt x="8892" y="16324"/>
                    <a:pt x="8968" y="16327"/>
                    <a:pt x="9041" y="16327"/>
                  </a:cubicBezTo>
                  <a:cubicBezTo>
                    <a:pt x="9698" y="16327"/>
                    <a:pt x="10177" y="16060"/>
                    <a:pt x="10610" y="15517"/>
                  </a:cubicBezTo>
                  <a:cubicBezTo>
                    <a:pt x="10676" y="15441"/>
                    <a:pt x="11344" y="14215"/>
                    <a:pt x="11300" y="14203"/>
                  </a:cubicBezTo>
                  <a:cubicBezTo>
                    <a:pt x="10840" y="14116"/>
                    <a:pt x="10249" y="14138"/>
                    <a:pt x="9920" y="13765"/>
                  </a:cubicBezTo>
                  <a:cubicBezTo>
                    <a:pt x="9767" y="13590"/>
                    <a:pt x="9691" y="13371"/>
                    <a:pt x="9614" y="13152"/>
                  </a:cubicBezTo>
                  <a:cubicBezTo>
                    <a:pt x="9472" y="12736"/>
                    <a:pt x="9231" y="12320"/>
                    <a:pt x="9154" y="11882"/>
                  </a:cubicBezTo>
                  <a:cubicBezTo>
                    <a:pt x="10884" y="10755"/>
                    <a:pt x="11803" y="8510"/>
                    <a:pt x="11366" y="6485"/>
                  </a:cubicBezTo>
                  <a:lnTo>
                    <a:pt x="11366" y="6485"/>
                  </a:lnTo>
                  <a:cubicBezTo>
                    <a:pt x="11465" y="6585"/>
                    <a:pt x="11663" y="6745"/>
                    <a:pt x="11818" y="6745"/>
                  </a:cubicBezTo>
                  <a:cubicBezTo>
                    <a:pt x="11902" y="6745"/>
                    <a:pt x="11974" y="6699"/>
                    <a:pt x="12012" y="6573"/>
                  </a:cubicBezTo>
                  <a:cubicBezTo>
                    <a:pt x="12253" y="5828"/>
                    <a:pt x="12241" y="5040"/>
                    <a:pt x="12143" y="4284"/>
                  </a:cubicBezTo>
                  <a:cubicBezTo>
                    <a:pt x="12100" y="3901"/>
                    <a:pt x="11990" y="3474"/>
                    <a:pt x="11662" y="3255"/>
                  </a:cubicBezTo>
                  <a:cubicBezTo>
                    <a:pt x="11568" y="3187"/>
                    <a:pt x="11449" y="3145"/>
                    <a:pt x="11329" y="3145"/>
                  </a:cubicBezTo>
                  <a:cubicBezTo>
                    <a:pt x="11294" y="3145"/>
                    <a:pt x="11258" y="3149"/>
                    <a:pt x="11224" y="3157"/>
                  </a:cubicBezTo>
                  <a:cubicBezTo>
                    <a:pt x="10814" y="3253"/>
                    <a:pt x="10786" y="3934"/>
                    <a:pt x="10858" y="4259"/>
                  </a:cubicBezTo>
                  <a:lnTo>
                    <a:pt x="10858" y="4259"/>
                  </a:lnTo>
                  <a:cubicBezTo>
                    <a:pt x="10695" y="3551"/>
                    <a:pt x="10455" y="2834"/>
                    <a:pt x="10117" y="2193"/>
                  </a:cubicBezTo>
                  <a:cubicBezTo>
                    <a:pt x="9844" y="1678"/>
                    <a:pt x="9494" y="1164"/>
                    <a:pt x="9034" y="802"/>
                  </a:cubicBezTo>
                  <a:lnTo>
                    <a:pt x="8903" y="704"/>
                  </a:lnTo>
                  <a:cubicBezTo>
                    <a:pt x="8563" y="496"/>
                    <a:pt x="8092" y="386"/>
                    <a:pt x="7742" y="266"/>
                  </a:cubicBezTo>
                  <a:cubicBezTo>
                    <a:pt x="7151" y="79"/>
                    <a:pt x="6534" y="0"/>
                    <a:pt x="5915" y="0"/>
                  </a:cubicBezTo>
                  <a:close/>
                </a:path>
              </a:pathLst>
            </a:custGeom>
            <a:solidFill>
              <a:srgbClr val="FFE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6"/>
            <p:cNvSpPr/>
            <p:nvPr/>
          </p:nvSpPr>
          <p:spPr>
            <a:xfrm>
              <a:off x="6679423" y="2054669"/>
              <a:ext cx="123048" cy="197464"/>
            </a:xfrm>
            <a:custGeom>
              <a:avLst/>
              <a:gdLst/>
              <a:ahLst/>
              <a:cxnLst/>
              <a:rect l="l" t="t" r="r" b="b"/>
              <a:pathLst>
                <a:path w="4271" h="6854" extrusionOk="0">
                  <a:moveTo>
                    <a:pt x="3997" y="0"/>
                  </a:moveTo>
                  <a:cubicBezTo>
                    <a:pt x="4008" y="22"/>
                    <a:pt x="4008" y="32"/>
                    <a:pt x="4018" y="54"/>
                  </a:cubicBezTo>
                  <a:cubicBezTo>
                    <a:pt x="4008" y="32"/>
                    <a:pt x="4008" y="22"/>
                    <a:pt x="4008" y="0"/>
                  </a:cubicBezTo>
                  <a:close/>
                  <a:moveTo>
                    <a:pt x="208" y="5989"/>
                  </a:moveTo>
                  <a:cubicBezTo>
                    <a:pt x="132" y="6000"/>
                    <a:pt x="66" y="6010"/>
                    <a:pt x="1" y="6010"/>
                  </a:cubicBezTo>
                  <a:lnTo>
                    <a:pt x="77" y="6010"/>
                  </a:lnTo>
                  <a:cubicBezTo>
                    <a:pt x="143" y="6010"/>
                    <a:pt x="186" y="6010"/>
                    <a:pt x="208" y="6000"/>
                  </a:cubicBezTo>
                  <a:lnTo>
                    <a:pt x="208" y="5989"/>
                  </a:lnTo>
                  <a:close/>
                  <a:moveTo>
                    <a:pt x="4084" y="514"/>
                  </a:moveTo>
                  <a:cubicBezTo>
                    <a:pt x="4271" y="2397"/>
                    <a:pt x="3373" y="4358"/>
                    <a:pt x="1785" y="5397"/>
                  </a:cubicBezTo>
                  <a:cubicBezTo>
                    <a:pt x="1862" y="5835"/>
                    <a:pt x="2103" y="6251"/>
                    <a:pt x="2245" y="6667"/>
                  </a:cubicBezTo>
                  <a:cubicBezTo>
                    <a:pt x="2267" y="6733"/>
                    <a:pt x="2289" y="6788"/>
                    <a:pt x="2310" y="6854"/>
                  </a:cubicBezTo>
                  <a:cubicBezTo>
                    <a:pt x="2300" y="6788"/>
                    <a:pt x="2289" y="6723"/>
                    <a:pt x="2267" y="6667"/>
                  </a:cubicBezTo>
                  <a:cubicBezTo>
                    <a:pt x="2113" y="6251"/>
                    <a:pt x="1872" y="5835"/>
                    <a:pt x="1807" y="5397"/>
                  </a:cubicBezTo>
                  <a:cubicBezTo>
                    <a:pt x="2814" y="4740"/>
                    <a:pt x="3548" y="3701"/>
                    <a:pt x="3887" y="2551"/>
                  </a:cubicBezTo>
                  <a:cubicBezTo>
                    <a:pt x="4062" y="1993"/>
                    <a:pt x="4139" y="1401"/>
                    <a:pt x="4117" y="821"/>
                  </a:cubicBezTo>
                  <a:cubicBezTo>
                    <a:pt x="4117" y="777"/>
                    <a:pt x="4106" y="667"/>
                    <a:pt x="4084" y="514"/>
                  </a:cubicBezTo>
                  <a:close/>
                </a:path>
              </a:pathLst>
            </a:custGeom>
            <a:solidFill>
              <a:srgbClr val="A58D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6"/>
            <p:cNvSpPr/>
            <p:nvPr/>
          </p:nvSpPr>
          <p:spPr>
            <a:xfrm>
              <a:off x="6674381" y="2305402"/>
              <a:ext cx="7606" cy="5071"/>
            </a:xfrm>
            <a:custGeom>
              <a:avLst/>
              <a:gdLst/>
              <a:ahLst/>
              <a:cxnLst/>
              <a:rect l="l" t="t" r="r" b="b"/>
              <a:pathLst>
                <a:path w="264" h="176" extrusionOk="0">
                  <a:moveTo>
                    <a:pt x="263" y="1"/>
                  </a:moveTo>
                  <a:lnTo>
                    <a:pt x="1" y="165"/>
                  </a:lnTo>
                  <a:cubicBezTo>
                    <a:pt x="1" y="165"/>
                    <a:pt x="11" y="165"/>
                    <a:pt x="22" y="176"/>
                  </a:cubicBezTo>
                  <a:cubicBezTo>
                    <a:pt x="99" y="110"/>
                    <a:pt x="186" y="56"/>
                    <a:pt x="263" y="1"/>
                  </a:cubicBezTo>
                  <a:close/>
                </a:path>
              </a:pathLst>
            </a:custGeom>
            <a:solidFill>
              <a:srgbClr val="A53E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6"/>
            <p:cNvSpPr/>
            <p:nvPr/>
          </p:nvSpPr>
          <p:spPr>
            <a:xfrm>
              <a:off x="6488268" y="1878006"/>
              <a:ext cx="324285" cy="437221"/>
            </a:xfrm>
            <a:custGeom>
              <a:avLst/>
              <a:gdLst/>
              <a:ahLst/>
              <a:cxnLst/>
              <a:rect l="l" t="t" r="r" b="b"/>
              <a:pathLst>
                <a:path w="11256" h="15176" extrusionOk="0">
                  <a:moveTo>
                    <a:pt x="10632" y="3559"/>
                  </a:moveTo>
                  <a:lnTo>
                    <a:pt x="10632" y="3559"/>
                  </a:lnTo>
                  <a:cubicBezTo>
                    <a:pt x="10621" y="3602"/>
                    <a:pt x="10610" y="3646"/>
                    <a:pt x="10599" y="3680"/>
                  </a:cubicBezTo>
                  <a:cubicBezTo>
                    <a:pt x="10555" y="3843"/>
                    <a:pt x="10533" y="4018"/>
                    <a:pt x="10522" y="4183"/>
                  </a:cubicBezTo>
                  <a:lnTo>
                    <a:pt x="10522" y="4478"/>
                  </a:lnTo>
                  <a:cubicBezTo>
                    <a:pt x="10533" y="4555"/>
                    <a:pt x="10533" y="4621"/>
                    <a:pt x="10544" y="4687"/>
                  </a:cubicBezTo>
                  <a:cubicBezTo>
                    <a:pt x="10577" y="4862"/>
                    <a:pt x="10610" y="5026"/>
                    <a:pt x="10665" y="5179"/>
                  </a:cubicBezTo>
                  <a:cubicBezTo>
                    <a:pt x="10687" y="5267"/>
                    <a:pt x="10719" y="5344"/>
                    <a:pt x="10752" y="5420"/>
                  </a:cubicBezTo>
                  <a:cubicBezTo>
                    <a:pt x="10774" y="5453"/>
                    <a:pt x="10796" y="5497"/>
                    <a:pt x="10829" y="5519"/>
                  </a:cubicBezTo>
                  <a:cubicBezTo>
                    <a:pt x="10840" y="5529"/>
                    <a:pt x="10840" y="5529"/>
                    <a:pt x="10850" y="5529"/>
                  </a:cubicBezTo>
                  <a:lnTo>
                    <a:pt x="10884" y="5529"/>
                  </a:lnTo>
                  <a:cubicBezTo>
                    <a:pt x="10906" y="5529"/>
                    <a:pt x="10916" y="5519"/>
                    <a:pt x="10928" y="5497"/>
                  </a:cubicBezTo>
                  <a:cubicBezTo>
                    <a:pt x="10971" y="5431"/>
                    <a:pt x="11004" y="5354"/>
                    <a:pt x="11026" y="5267"/>
                  </a:cubicBezTo>
                  <a:cubicBezTo>
                    <a:pt x="11048" y="5190"/>
                    <a:pt x="11059" y="5103"/>
                    <a:pt x="11059" y="5015"/>
                  </a:cubicBezTo>
                  <a:cubicBezTo>
                    <a:pt x="11048" y="4851"/>
                    <a:pt x="11004" y="4687"/>
                    <a:pt x="10894" y="4544"/>
                  </a:cubicBezTo>
                  <a:cubicBezTo>
                    <a:pt x="10872" y="4512"/>
                    <a:pt x="10840" y="4478"/>
                    <a:pt x="10807" y="4456"/>
                  </a:cubicBezTo>
                  <a:cubicBezTo>
                    <a:pt x="10774" y="4435"/>
                    <a:pt x="10730" y="4413"/>
                    <a:pt x="10697" y="4413"/>
                  </a:cubicBezTo>
                  <a:lnTo>
                    <a:pt x="10697" y="4413"/>
                  </a:lnTo>
                  <a:cubicBezTo>
                    <a:pt x="10741" y="4413"/>
                    <a:pt x="10774" y="4435"/>
                    <a:pt x="10818" y="4456"/>
                  </a:cubicBezTo>
                  <a:cubicBezTo>
                    <a:pt x="10850" y="4478"/>
                    <a:pt x="10884" y="4512"/>
                    <a:pt x="10906" y="4544"/>
                  </a:cubicBezTo>
                  <a:cubicBezTo>
                    <a:pt x="11004" y="4675"/>
                    <a:pt x="11059" y="4851"/>
                    <a:pt x="11069" y="5015"/>
                  </a:cubicBezTo>
                  <a:cubicBezTo>
                    <a:pt x="11069" y="5103"/>
                    <a:pt x="11059" y="5190"/>
                    <a:pt x="11037" y="5267"/>
                  </a:cubicBezTo>
                  <a:cubicBezTo>
                    <a:pt x="11015" y="5354"/>
                    <a:pt x="10982" y="5431"/>
                    <a:pt x="10938" y="5508"/>
                  </a:cubicBezTo>
                  <a:lnTo>
                    <a:pt x="10916" y="5529"/>
                  </a:lnTo>
                  <a:cubicBezTo>
                    <a:pt x="10906" y="5541"/>
                    <a:pt x="10894" y="5541"/>
                    <a:pt x="10884" y="5541"/>
                  </a:cubicBezTo>
                  <a:cubicBezTo>
                    <a:pt x="10884" y="5551"/>
                    <a:pt x="10872" y="5551"/>
                    <a:pt x="10872" y="5551"/>
                  </a:cubicBezTo>
                  <a:cubicBezTo>
                    <a:pt x="10862" y="5551"/>
                    <a:pt x="10862" y="5551"/>
                    <a:pt x="10850" y="5541"/>
                  </a:cubicBezTo>
                  <a:cubicBezTo>
                    <a:pt x="10840" y="5541"/>
                    <a:pt x="10829" y="5541"/>
                    <a:pt x="10818" y="5529"/>
                  </a:cubicBezTo>
                  <a:cubicBezTo>
                    <a:pt x="10785" y="5508"/>
                    <a:pt x="10763" y="5464"/>
                    <a:pt x="10741" y="5420"/>
                  </a:cubicBezTo>
                  <a:cubicBezTo>
                    <a:pt x="10709" y="5344"/>
                    <a:pt x="10675" y="5267"/>
                    <a:pt x="10653" y="5190"/>
                  </a:cubicBezTo>
                  <a:cubicBezTo>
                    <a:pt x="10599" y="5026"/>
                    <a:pt x="10555" y="4862"/>
                    <a:pt x="10533" y="4687"/>
                  </a:cubicBezTo>
                  <a:cubicBezTo>
                    <a:pt x="10522" y="4632"/>
                    <a:pt x="10522" y="4566"/>
                    <a:pt x="10522" y="4500"/>
                  </a:cubicBezTo>
                  <a:cubicBezTo>
                    <a:pt x="10512" y="4391"/>
                    <a:pt x="10512" y="4293"/>
                    <a:pt x="10512" y="4183"/>
                  </a:cubicBezTo>
                  <a:cubicBezTo>
                    <a:pt x="10522" y="4018"/>
                    <a:pt x="10555" y="3843"/>
                    <a:pt x="10588" y="3680"/>
                  </a:cubicBezTo>
                  <a:cubicBezTo>
                    <a:pt x="10599" y="3636"/>
                    <a:pt x="10610" y="3602"/>
                    <a:pt x="10632" y="3559"/>
                  </a:cubicBezTo>
                  <a:close/>
                  <a:moveTo>
                    <a:pt x="449" y="7413"/>
                  </a:moveTo>
                  <a:cubicBezTo>
                    <a:pt x="351" y="7413"/>
                    <a:pt x="230" y="7446"/>
                    <a:pt x="165" y="7533"/>
                  </a:cubicBezTo>
                  <a:cubicBezTo>
                    <a:pt x="176" y="7533"/>
                    <a:pt x="176" y="7533"/>
                    <a:pt x="187" y="7544"/>
                  </a:cubicBezTo>
                  <a:cubicBezTo>
                    <a:pt x="230" y="7566"/>
                    <a:pt x="285" y="7610"/>
                    <a:pt x="329" y="7643"/>
                  </a:cubicBezTo>
                  <a:cubicBezTo>
                    <a:pt x="405" y="7731"/>
                    <a:pt x="483" y="7829"/>
                    <a:pt x="548" y="7928"/>
                  </a:cubicBezTo>
                  <a:cubicBezTo>
                    <a:pt x="570" y="7960"/>
                    <a:pt x="592" y="7993"/>
                    <a:pt x="614" y="8037"/>
                  </a:cubicBezTo>
                  <a:cubicBezTo>
                    <a:pt x="723" y="8190"/>
                    <a:pt x="822" y="8354"/>
                    <a:pt x="909" y="8519"/>
                  </a:cubicBezTo>
                  <a:cubicBezTo>
                    <a:pt x="964" y="8628"/>
                    <a:pt x="1008" y="8738"/>
                    <a:pt x="1052" y="8847"/>
                  </a:cubicBezTo>
                  <a:cubicBezTo>
                    <a:pt x="1074" y="8902"/>
                    <a:pt x="1084" y="8957"/>
                    <a:pt x="1096" y="9011"/>
                  </a:cubicBezTo>
                  <a:lnTo>
                    <a:pt x="1096" y="9099"/>
                  </a:lnTo>
                  <a:cubicBezTo>
                    <a:pt x="1096" y="9132"/>
                    <a:pt x="1084" y="9164"/>
                    <a:pt x="1062" y="9186"/>
                  </a:cubicBezTo>
                  <a:cubicBezTo>
                    <a:pt x="1030" y="9198"/>
                    <a:pt x="997" y="9208"/>
                    <a:pt x="964" y="9208"/>
                  </a:cubicBezTo>
                  <a:lnTo>
                    <a:pt x="899" y="9208"/>
                  </a:lnTo>
                  <a:lnTo>
                    <a:pt x="865" y="9198"/>
                  </a:lnTo>
                  <a:cubicBezTo>
                    <a:pt x="833" y="9186"/>
                    <a:pt x="811" y="9176"/>
                    <a:pt x="778" y="9164"/>
                  </a:cubicBezTo>
                  <a:cubicBezTo>
                    <a:pt x="745" y="9142"/>
                    <a:pt x="723" y="9132"/>
                    <a:pt x="702" y="9110"/>
                  </a:cubicBezTo>
                  <a:cubicBezTo>
                    <a:pt x="668" y="9088"/>
                    <a:pt x="646" y="9066"/>
                    <a:pt x="624" y="9033"/>
                  </a:cubicBezTo>
                  <a:cubicBezTo>
                    <a:pt x="614" y="9011"/>
                    <a:pt x="592" y="8979"/>
                    <a:pt x="581" y="8957"/>
                  </a:cubicBezTo>
                  <a:cubicBezTo>
                    <a:pt x="559" y="8924"/>
                    <a:pt x="548" y="8891"/>
                    <a:pt x="537" y="8858"/>
                  </a:cubicBezTo>
                  <a:lnTo>
                    <a:pt x="526" y="8814"/>
                  </a:lnTo>
                  <a:cubicBezTo>
                    <a:pt x="526" y="8804"/>
                    <a:pt x="515" y="8782"/>
                    <a:pt x="515" y="8770"/>
                  </a:cubicBezTo>
                  <a:cubicBezTo>
                    <a:pt x="493" y="8639"/>
                    <a:pt x="493" y="8507"/>
                    <a:pt x="515" y="8376"/>
                  </a:cubicBezTo>
                  <a:lnTo>
                    <a:pt x="515" y="8376"/>
                  </a:lnTo>
                  <a:cubicBezTo>
                    <a:pt x="515" y="8442"/>
                    <a:pt x="504" y="8507"/>
                    <a:pt x="504" y="8573"/>
                  </a:cubicBezTo>
                  <a:cubicBezTo>
                    <a:pt x="504" y="8639"/>
                    <a:pt x="515" y="8705"/>
                    <a:pt x="526" y="8770"/>
                  </a:cubicBezTo>
                  <a:cubicBezTo>
                    <a:pt x="526" y="8782"/>
                    <a:pt x="526" y="8804"/>
                    <a:pt x="537" y="8814"/>
                  </a:cubicBezTo>
                  <a:lnTo>
                    <a:pt x="548" y="8858"/>
                  </a:lnTo>
                  <a:cubicBezTo>
                    <a:pt x="559" y="8891"/>
                    <a:pt x="570" y="8924"/>
                    <a:pt x="581" y="8945"/>
                  </a:cubicBezTo>
                  <a:cubicBezTo>
                    <a:pt x="603" y="8979"/>
                    <a:pt x="614" y="9001"/>
                    <a:pt x="636" y="9033"/>
                  </a:cubicBezTo>
                  <a:lnTo>
                    <a:pt x="702" y="9099"/>
                  </a:lnTo>
                  <a:cubicBezTo>
                    <a:pt x="723" y="9121"/>
                    <a:pt x="756" y="9142"/>
                    <a:pt x="778" y="9154"/>
                  </a:cubicBezTo>
                  <a:lnTo>
                    <a:pt x="877" y="9186"/>
                  </a:lnTo>
                  <a:lnTo>
                    <a:pt x="899" y="9198"/>
                  </a:lnTo>
                  <a:lnTo>
                    <a:pt x="964" y="9198"/>
                  </a:lnTo>
                  <a:cubicBezTo>
                    <a:pt x="997" y="9198"/>
                    <a:pt x="1030" y="9186"/>
                    <a:pt x="1062" y="9176"/>
                  </a:cubicBezTo>
                  <a:cubicBezTo>
                    <a:pt x="1074" y="9154"/>
                    <a:pt x="1084" y="9132"/>
                    <a:pt x="1084" y="9099"/>
                  </a:cubicBezTo>
                  <a:lnTo>
                    <a:pt x="1084" y="9011"/>
                  </a:lnTo>
                  <a:cubicBezTo>
                    <a:pt x="1074" y="8957"/>
                    <a:pt x="1052" y="8902"/>
                    <a:pt x="1041" y="8847"/>
                  </a:cubicBezTo>
                  <a:cubicBezTo>
                    <a:pt x="997" y="8738"/>
                    <a:pt x="953" y="8628"/>
                    <a:pt x="899" y="8529"/>
                  </a:cubicBezTo>
                  <a:cubicBezTo>
                    <a:pt x="811" y="8366"/>
                    <a:pt x="712" y="8201"/>
                    <a:pt x="614" y="8048"/>
                  </a:cubicBezTo>
                  <a:cubicBezTo>
                    <a:pt x="581" y="8004"/>
                    <a:pt x="559" y="7971"/>
                    <a:pt x="537" y="7928"/>
                  </a:cubicBezTo>
                  <a:cubicBezTo>
                    <a:pt x="471" y="7829"/>
                    <a:pt x="405" y="7731"/>
                    <a:pt x="318" y="7653"/>
                  </a:cubicBezTo>
                  <a:cubicBezTo>
                    <a:pt x="274" y="7610"/>
                    <a:pt x="230" y="7577"/>
                    <a:pt x="176" y="7544"/>
                  </a:cubicBezTo>
                  <a:cubicBezTo>
                    <a:pt x="176" y="7544"/>
                    <a:pt x="165" y="7544"/>
                    <a:pt x="165" y="7533"/>
                  </a:cubicBezTo>
                  <a:lnTo>
                    <a:pt x="143" y="7555"/>
                  </a:lnTo>
                  <a:cubicBezTo>
                    <a:pt x="1" y="7763"/>
                    <a:pt x="55" y="8037"/>
                    <a:pt x="132" y="8267"/>
                  </a:cubicBezTo>
                  <a:cubicBezTo>
                    <a:pt x="208" y="8497"/>
                    <a:pt x="307" y="8726"/>
                    <a:pt x="427" y="8935"/>
                  </a:cubicBezTo>
                  <a:cubicBezTo>
                    <a:pt x="526" y="9099"/>
                    <a:pt x="658" y="9263"/>
                    <a:pt x="843" y="9285"/>
                  </a:cubicBezTo>
                  <a:lnTo>
                    <a:pt x="877" y="9285"/>
                  </a:lnTo>
                  <a:cubicBezTo>
                    <a:pt x="1106" y="9285"/>
                    <a:pt x="1281" y="9044"/>
                    <a:pt x="1293" y="8804"/>
                  </a:cubicBezTo>
                  <a:cubicBezTo>
                    <a:pt x="1293" y="8694"/>
                    <a:pt x="1259" y="8573"/>
                    <a:pt x="1216" y="8464"/>
                  </a:cubicBezTo>
                  <a:cubicBezTo>
                    <a:pt x="997" y="8135"/>
                    <a:pt x="811" y="7796"/>
                    <a:pt x="614" y="7446"/>
                  </a:cubicBezTo>
                  <a:cubicBezTo>
                    <a:pt x="570" y="7424"/>
                    <a:pt x="504" y="7413"/>
                    <a:pt x="449" y="7413"/>
                  </a:cubicBezTo>
                  <a:close/>
                  <a:moveTo>
                    <a:pt x="5782" y="1"/>
                  </a:moveTo>
                  <a:cubicBezTo>
                    <a:pt x="4731" y="1960"/>
                    <a:pt x="3165" y="3646"/>
                    <a:pt x="1281" y="4851"/>
                  </a:cubicBezTo>
                  <a:cubicBezTo>
                    <a:pt x="2081" y="4117"/>
                    <a:pt x="2847" y="3329"/>
                    <a:pt x="3559" y="2508"/>
                  </a:cubicBezTo>
                  <a:cubicBezTo>
                    <a:pt x="3877" y="2135"/>
                    <a:pt x="4183" y="1753"/>
                    <a:pt x="4490" y="1358"/>
                  </a:cubicBezTo>
                  <a:cubicBezTo>
                    <a:pt x="4774" y="953"/>
                    <a:pt x="5037" y="537"/>
                    <a:pt x="5267" y="99"/>
                  </a:cubicBezTo>
                  <a:lnTo>
                    <a:pt x="5267" y="99"/>
                  </a:lnTo>
                  <a:cubicBezTo>
                    <a:pt x="3953" y="2092"/>
                    <a:pt x="2147" y="3712"/>
                    <a:pt x="340" y="5267"/>
                  </a:cubicBezTo>
                  <a:cubicBezTo>
                    <a:pt x="198" y="5388"/>
                    <a:pt x="526" y="6427"/>
                    <a:pt x="581" y="6658"/>
                  </a:cubicBezTo>
                  <a:cubicBezTo>
                    <a:pt x="690" y="7150"/>
                    <a:pt x="887" y="7719"/>
                    <a:pt x="1106" y="8212"/>
                  </a:cubicBezTo>
                  <a:cubicBezTo>
                    <a:pt x="1281" y="8420"/>
                    <a:pt x="1457" y="8628"/>
                    <a:pt x="1632" y="8847"/>
                  </a:cubicBezTo>
                  <a:cubicBezTo>
                    <a:pt x="1303" y="7906"/>
                    <a:pt x="1030" y="6953"/>
                    <a:pt x="789" y="5989"/>
                  </a:cubicBezTo>
                  <a:cubicBezTo>
                    <a:pt x="2026" y="5869"/>
                    <a:pt x="3132" y="5135"/>
                    <a:pt x="3920" y="4194"/>
                  </a:cubicBezTo>
                  <a:cubicBezTo>
                    <a:pt x="4719" y="3242"/>
                    <a:pt x="5234" y="2103"/>
                    <a:pt x="5672" y="942"/>
                  </a:cubicBezTo>
                  <a:cubicBezTo>
                    <a:pt x="6164" y="1555"/>
                    <a:pt x="6898" y="1950"/>
                    <a:pt x="7675" y="1950"/>
                  </a:cubicBezTo>
                  <a:cubicBezTo>
                    <a:pt x="7807" y="1950"/>
                    <a:pt x="7928" y="1938"/>
                    <a:pt x="8059" y="1916"/>
                  </a:cubicBezTo>
                  <a:cubicBezTo>
                    <a:pt x="7840" y="1774"/>
                    <a:pt x="7643" y="1599"/>
                    <a:pt x="7490" y="1391"/>
                  </a:cubicBezTo>
                  <a:lnTo>
                    <a:pt x="7490" y="1391"/>
                  </a:lnTo>
                  <a:cubicBezTo>
                    <a:pt x="7709" y="1402"/>
                    <a:pt x="7894" y="1544"/>
                    <a:pt x="8026" y="1719"/>
                  </a:cubicBezTo>
                  <a:cubicBezTo>
                    <a:pt x="8147" y="1894"/>
                    <a:pt x="8223" y="2103"/>
                    <a:pt x="8300" y="2300"/>
                  </a:cubicBezTo>
                  <a:cubicBezTo>
                    <a:pt x="8628" y="3242"/>
                    <a:pt x="8957" y="4183"/>
                    <a:pt x="9285" y="5113"/>
                  </a:cubicBezTo>
                  <a:cubicBezTo>
                    <a:pt x="9340" y="5256"/>
                    <a:pt x="9383" y="5398"/>
                    <a:pt x="9427" y="5551"/>
                  </a:cubicBezTo>
                  <a:cubicBezTo>
                    <a:pt x="9559" y="5573"/>
                    <a:pt x="9690" y="5639"/>
                    <a:pt x="9745" y="5760"/>
                  </a:cubicBezTo>
                  <a:cubicBezTo>
                    <a:pt x="9778" y="5836"/>
                    <a:pt x="9789" y="5924"/>
                    <a:pt x="9778" y="6001"/>
                  </a:cubicBezTo>
                  <a:cubicBezTo>
                    <a:pt x="9756" y="6110"/>
                    <a:pt x="9679" y="6230"/>
                    <a:pt x="9548" y="6351"/>
                  </a:cubicBezTo>
                  <a:cubicBezTo>
                    <a:pt x="9614" y="7544"/>
                    <a:pt x="9241" y="8770"/>
                    <a:pt x="8650" y="9821"/>
                  </a:cubicBezTo>
                  <a:cubicBezTo>
                    <a:pt x="8026" y="10916"/>
                    <a:pt x="6953" y="12033"/>
                    <a:pt x="5595" y="12033"/>
                  </a:cubicBezTo>
                  <a:lnTo>
                    <a:pt x="5551" y="12033"/>
                  </a:lnTo>
                  <a:cubicBezTo>
                    <a:pt x="5639" y="12055"/>
                    <a:pt x="6023" y="12099"/>
                    <a:pt x="6362" y="12132"/>
                  </a:cubicBezTo>
                  <a:cubicBezTo>
                    <a:pt x="6493" y="12121"/>
                    <a:pt x="6636" y="12110"/>
                    <a:pt x="6767" y="12088"/>
                  </a:cubicBezTo>
                  <a:cubicBezTo>
                    <a:pt x="6997" y="12066"/>
                    <a:pt x="7227" y="12011"/>
                    <a:pt x="7456" y="11945"/>
                  </a:cubicBezTo>
                  <a:lnTo>
                    <a:pt x="7621" y="11891"/>
                  </a:lnTo>
                  <a:lnTo>
                    <a:pt x="7796" y="11836"/>
                  </a:lnTo>
                  <a:lnTo>
                    <a:pt x="7960" y="11770"/>
                  </a:lnTo>
                  <a:lnTo>
                    <a:pt x="8113" y="11704"/>
                  </a:lnTo>
                  <a:lnTo>
                    <a:pt x="7960" y="11782"/>
                  </a:lnTo>
                  <a:lnTo>
                    <a:pt x="7796" y="11847"/>
                  </a:lnTo>
                  <a:lnTo>
                    <a:pt x="7632" y="11902"/>
                  </a:lnTo>
                  <a:lnTo>
                    <a:pt x="7456" y="11957"/>
                  </a:lnTo>
                  <a:cubicBezTo>
                    <a:pt x="7237" y="12022"/>
                    <a:pt x="6997" y="12077"/>
                    <a:pt x="6767" y="12110"/>
                  </a:cubicBezTo>
                  <a:cubicBezTo>
                    <a:pt x="6668" y="12121"/>
                    <a:pt x="6570" y="12132"/>
                    <a:pt x="6461" y="12132"/>
                  </a:cubicBezTo>
                  <a:cubicBezTo>
                    <a:pt x="6526" y="12142"/>
                    <a:pt x="6581" y="12142"/>
                    <a:pt x="6636" y="12142"/>
                  </a:cubicBezTo>
                  <a:cubicBezTo>
                    <a:pt x="6701" y="12142"/>
                    <a:pt x="6767" y="12132"/>
                    <a:pt x="6843" y="12121"/>
                  </a:cubicBezTo>
                  <a:lnTo>
                    <a:pt x="6843" y="12132"/>
                  </a:lnTo>
                  <a:cubicBezTo>
                    <a:pt x="6855" y="12132"/>
                    <a:pt x="6855" y="12132"/>
                    <a:pt x="6855" y="12121"/>
                  </a:cubicBezTo>
                  <a:cubicBezTo>
                    <a:pt x="7008" y="12493"/>
                    <a:pt x="7139" y="12887"/>
                    <a:pt x="7237" y="13271"/>
                  </a:cubicBezTo>
                  <a:cubicBezTo>
                    <a:pt x="7303" y="13533"/>
                    <a:pt x="7500" y="14059"/>
                    <a:pt x="7380" y="14322"/>
                  </a:cubicBezTo>
                  <a:cubicBezTo>
                    <a:pt x="7347" y="14376"/>
                    <a:pt x="7303" y="14409"/>
                    <a:pt x="7259" y="14442"/>
                  </a:cubicBezTo>
                  <a:cubicBezTo>
                    <a:pt x="7074" y="14584"/>
                    <a:pt x="6898" y="14704"/>
                    <a:pt x="6723" y="14836"/>
                  </a:cubicBezTo>
                  <a:cubicBezTo>
                    <a:pt x="6646" y="14891"/>
                    <a:pt x="6559" y="14945"/>
                    <a:pt x="6482" y="15011"/>
                  </a:cubicBezTo>
                  <a:cubicBezTo>
                    <a:pt x="6767" y="15099"/>
                    <a:pt x="7062" y="15176"/>
                    <a:pt x="7369" y="15176"/>
                  </a:cubicBezTo>
                  <a:lnTo>
                    <a:pt x="7522" y="15176"/>
                  </a:lnTo>
                  <a:cubicBezTo>
                    <a:pt x="7982" y="15120"/>
                    <a:pt x="8398" y="14836"/>
                    <a:pt x="8650" y="14442"/>
                  </a:cubicBezTo>
                  <a:cubicBezTo>
                    <a:pt x="8913" y="14026"/>
                    <a:pt x="9044" y="13468"/>
                    <a:pt x="8945" y="12986"/>
                  </a:cubicBezTo>
                  <a:cubicBezTo>
                    <a:pt x="8924" y="12920"/>
                    <a:pt x="8902" y="12865"/>
                    <a:pt x="8880" y="12799"/>
                  </a:cubicBezTo>
                  <a:cubicBezTo>
                    <a:pt x="8738" y="12383"/>
                    <a:pt x="8497" y="11967"/>
                    <a:pt x="8420" y="11529"/>
                  </a:cubicBezTo>
                  <a:cubicBezTo>
                    <a:pt x="10008" y="10490"/>
                    <a:pt x="10906" y="8529"/>
                    <a:pt x="10719" y="6646"/>
                  </a:cubicBezTo>
                  <a:cubicBezTo>
                    <a:pt x="10697" y="6515"/>
                    <a:pt x="10675" y="6351"/>
                    <a:pt x="10653" y="6186"/>
                  </a:cubicBezTo>
                  <a:cubicBezTo>
                    <a:pt x="10643" y="6164"/>
                    <a:pt x="10643" y="6154"/>
                    <a:pt x="10632" y="6132"/>
                  </a:cubicBezTo>
                  <a:lnTo>
                    <a:pt x="10643" y="6132"/>
                  </a:lnTo>
                  <a:cubicBezTo>
                    <a:pt x="10566" y="5718"/>
                    <a:pt x="10490" y="5293"/>
                    <a:pt x="10468" y="5278"/>
                  </a:cubicBezTo>
                  <a:lnTo>
                    <a:pt x="10468" y="5278"/>
                  </a:lnTo>
                  <a:cubicBezTo>
                    <a:pt x="10621" y="5366"/>
                    <a:pt x="10763" y="5497"/>
                    <a:pt x="10884" y="5650"/>
                  </a:cubicBezTo>
                  <a:cubicBezTo>
                    <a:pt x="11048" y="5595"/>
                    <a:pt x="11157" y="5453"/>
                    <a:pt x="11212" y="5289"/>
                  </a:cubicBezTo>
                  <a:cubicBezTo>
                    <a:pt x="11256" y="5125"/>
                    <a:pt x="11245" y="4950"/>
                    <a:pt x="11223" y="4774"/>
                  </a:cubicBezTo>
                  <a:cubicBezTo>
                    <a:pt x="11190" y="4500"/>
                    <a:pt x="11135" y="4216"/>
                    <a:pt x="11048" y="3953"/>
                  </a:cubicBezTo>
                  <a:cubicBezTo>
                    <a:pt x="11004" y="3789"/>
                    <a:pt x="10928" y="3614"/>
                    <a:pt x="10774" y="3559"/>
                  </a:cubicBezTo>
                  <a:cubicBezTo>
                    <a:pt x="10741" y="3537"/>
                    <a:pt x="10709" y="3537"/>
                    <a:pt x="10665" y="3537"/>
                  </a:cubicBezTo>
                  <a:lnTo>
                    <a:pt x="10653" y="3537"/>
                  </a:lnTo>
                  <a:cubicBezTo>
                    <a:pt x="10643" y="3548"/>
                    <a:pt x="10643" y="3559"/>
                    <a:pt x="10632" y="3559"/>
                  </a:cubicBezTo>
                  <a:cubicBezTo>
                    <a:pt x="10632" y="3548"/>
                    <a:pt x="10643" y="3548"/>
                    <a:pt x="10643" y="3537"/>
                  </a:cubicBezTo>
                  <a:lnTo>
                    <a:pt x="10643" y="3537"/>
                  </a:lnTo>
                  <a:cubicBezTo>
                    <a:pt x="10522" y="3548"/>
                    <a:pt x="10402" y="3624"/>
                    <a:pt x="10336" y="3723"/>
                  </a:cubicBezTo>
                  <a:cubicBezTo>
                    <a:pt x="10237" y="3865"/>
                    <a:pt x="10194" y="4040"/>
                    <a:pt x="10172" y="4205"/>
                  </a:cubicBezTo>
                  <a:cubicBezTo>
                    <a:pt x="10150" y="4052"/>
                    <a:pt x="10117" y="3909"/>
                    <a:pt x="10084" y="3767"/>
                  </a:cubicBezTo>
                  <a:lnTo>
                    <a:pt x="10084" y="3767"/>
                  </a:lnTo>
                  <a:cubicBezTo>
                    <a:pt x="10117" y="4052"/>
                    <a:pt x="10161" y="4325"/>
                    <a:pt x="10237" y="4588"/>
                  </a:cubicBezTo>
                  <a:cubicBezTo>
                    <a:pt x="9318" y="3920"/>
                    <a:pt x="9220" y="2322"/>
                    <a:pt x="8748" y="1336"/>
                  </a:cubicBezTo>
                  <a:cubicBezTo>
                    <a:pt x="8705" y="1238"/>
                    <a:pt x="8650" y="1139"/>
                    <a:pt x="8551" y="1106"/>
                  </a:cubicBezTo>
                  <a:cubicBezTo>
                    <a:pt x="8519" y="1096"/>
                    <a:pt x="8486" y="1084"/>
                    <a:pt x="8464" y="1084"/>
                  </a:cubicBezTo>
                  <a:cubicBezTo>
                    <a:pt x="8398" y="1084"/>
                    <a:pt x="8344" y="1106"/>
                    <a:pt x="8289" y="1118"/>
                  </a:cubicBezTo>
                  <a:cubicBezTo>
                    <a:pt x="8212" y="1128"/>
                    <a:pt x="8125" y="1139"/>
                    <a:pt x="8026" y="1139"/>
                  </a:cubicBezTo>
                  <a:cubicBezTo>
                    <a:pt x="7500" y="1139"/>
                    <a:pt x="6767" y="899"/>
                    <a:pt x="6427" y="493"/>
                  </a:cubicBezTo>
                  <a:lnTo>
                    <a:pt x="6427" y="493"/>
                  </a:lnTo>
                  <a:cubicBezTo>
                    <a:pt x="6448" y="555"/>
                    <a:pt x="6479" y="617"/>
                    <a:pt x="6501" y="679"/>
                  </a:cubicBezTo>
                  <a:lnTo>
                    <a:pt x="6501" y="679"/>
                  </a:lnTo>
                  <a:cubicBezTo>
                    <a:pt x="6496" y="673"/>
                    <a:pt x="6489" y="668"/>
                    <a:pt x="6482" y="668"/>
                  </a:cubicBezTo>
                  <a:cubicBezTo>
                    <a:pt x="6679" y="1008"/>
                    <a:pt x="6953" y="1303"/>
                    <a:pt x="7259" y="1544"/>
                  </a:cubicBezTo>
                  <a:cubicBezTo>
                    <a:pt x="6865" y="1490"/>
                    <a:pt x="6526" y="1227"/>
                    <a:pt x="6285" y="909"/>
                  </a:cubicBezTo>
                  <a:cubicBezTo>
                    <a:pt x="6077" y="614"/>
                    <a:pt x="5902" y="340"/>
                    <a:pt x="5782" y="1"/>
                  </a:cubicBezTo>
                  <a:close/>
                </a:path>
              </a:pathLst>
            </a:custGeom>
            <a:solidFill>
              <a:srgbClr val="FFC7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6"/>
            <p:cNvSpPr/>
            <p:nvPr/>
          </p:nvSpPr>
          <p:spPr>
            <a:xfrm>
              <a:off x="6652600" y="2227183"/>
              <a:ext cx="21809" cy="663"/>
            </a:xfrm>
            <a:custGeom>
              <a:avLst/>
              <a:gdLst/>
              <a:ahLst/>
              <a:cxnLst/>
              <a:rect l="l" t="t" r="r" b="b"/>
              <a:pathLst>
                <a:path w="757" h="23" extrusionOk="0">
                  <a:moveTo>
                    <a:pt x="1" y="1"/>
                  </a:moveTo>
                  <a:lnTo>
                    <a:pt x="176" y="22"/>
                  </a:lnTo>
                  <a:lnTo>
                    <a:pt x="450" y="22"/>
                  </a:lnTo>
                  <a:cubicBezTo>
                    <a:pt x="559" y="22"/>
                    <a:pt x="658" y="22"/>
                    <a:pt x="757" y="12"/>
                  </a:cubicBezTo>
                  <a:lnTo>
                    <a:pt x="176" y="12"/>
                  </a:lnTo>
                  <a:lnTo>
                    <a:pt x="1" y="1"/>
                  </a:lnTo>
                  <a:close/>
                </a:path>
              </a:pathLst>
            </a:custGeom>
            <a:solidFill>
              <a:srgbClr val="EEA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6"/>
            <p:cNvSpPr/>
            <p:nvPr/>
          </p:nvSpPr>
          <p:spPr>
            <a:xfrm>
              <a:off x="6627997" y="2101024"/>
              <a:ext cx="82051" cy="41025"/>
            </a:xfrm>
            <a:custGeom>
              <a:avLst/>
              <a:gdLst/>
              <a:ahLst/>
              <a:cxnLst/>
              <a:rect l="l" t="t" r="r" b="b"/>
              <a:pathLst>
                <a:path w="2848" h="1424" extrusionOk="0">
                  <a:moveTo>
                    <a:pt x="2847" y="0"/>
                  </a:moveTo>
                  <a:lnTo>
                    <a:pt x="2847" y="0"/>
                  </a:lnTo>
                  <a:cubicBezTo>
                    <a:pt x="2793" y="143"/>
                    <a:pt x="2727" y="274"/>
                    <a:pt x="2650" y="394"/>
                  </a:cubicBezTo>
                  <a:cubicBezTo>
                    <a:pt x="2574" y="515"/>
                    <a:pt x="2486" y="635"/>
                    <a:pt x="2387" y="745"/>
                  </a:cubicBezTo>
                  <a:cubicBezTo>
                    <a:pt x="2289" y="854"/>
                    <a:pt x="2180" y="953"/>
                    <a:pt x="2059" y="1041"/>
                  </a:cubicBezTo>
                  <a:cubicBezTo>
                    <a:pt x="1939" y="1117"/>
                    <a:pt x="1818" y="1194"/>
                    <a:pt x="1676" y="1248"/>
                  </a:cubicBezTo>
                  <a:cubicBezTo>
                    <a:pt x="1457" y="1347"/>
                    <a:pt x="1205" y="1401"/>
                    <a:pt x="964" y="1401"/>
                  </a:cubicBezTo>
                  <a:cubicBezTo>
                    <a:pt x="910" y="1401"/>
                    <a:pt x="866" y="1391"/>
                    <a:pt x="822" y="1391"/>
                  </a:cubicBezTo>
                  <a:cubicBezTo>
                    <a:pt x="679" y="1380"/>
                    <a:pt x="526" y="1347"/>
                    <a:pt x="395" y="1303"/>
                  </a:cubicBezTo>
                  <a:cubicBezTo>
                    <a:pt x="253" y="1260"/>
                    <a:pt x="122" y="1194"/>
                    <a:pt x="1" y="1117"/>
                  </a:cubicBezTo>
                  <a:lnTo>
                    <a:pt x="1" y="1117"/>
                  </a:lnTo>
                  <a:cubicBezTo>
                    <a:pt x="122" y="1204"/>
                    <a:pt x="253" y="1270"/>
                    <a:pt x="384" y="1314"/>
                  </a:cubicBezTo>
                  <a:cubicBezTo>
                    <a:pt x="526" y="1369"/>
                    <a:pt x="669" y="1401"/>
                    <a:pt x="822" y="1413"/>
                  </a:cubicBezTo>
                  <a:cubicBezTo>
                    <a:pt x="877" y="1423"/>
                    <a:pt x="920" y="1423"/>
                    <a:pt x="975" y="1423"/>
                  </a:cubicBezTo>
                  <a:cubicBezTo>
                    <a:pt x="1074" y="1423"/>
                    <a:pt x="1173" y="1413"/>
                    <a:pt x="1260" y="1401"/>
                  </a:cubicBezTo>
                  <a:cubicBezTo>
                    <a:pt x="1413" y="1380"/>
                    <a:pt x="1555" y="1336"/>
                    <a:pt x="1687" y="1281"/>
                  </a:cubicBezTo>
                  <a:cubicBezTo>
                    <a:pt x="1961" y="1161"/>
                    <a:pt x="2202" y="985"/>
                    <a:pt x="2399" y="756"/>
                  </a:cubicBezTo>
                  <a:cubicBezTo>
                    <a:pt x="2497" y="646"/>
                    <a:pt x="2585" y="526"/>
                    <a:pt x="2662" y="406"/>
                  </a:cubicBezTo>
                  <a:cubicBezTo>
                    <a:pt x="2738" y="274"/>
                    <a:pt x="2803" y="143"/>
                    <a:pt x="2847" y="0"/>
                  </a:cubicBezTo>
                  <a:close/>
                </a:path>
              </a:pathLst>
            </a:custGeom>
            <a:solidFill>
              <a:srgbClr val="E78E84"/>
            </a:solid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6"/>
            <p:cNvSpPr/>
            <p:nvPr/>
          </p:nvSpPr>
          <p:spPr>
            <a:xfrm>
              <a:off x="6634306" y="2028164"/>
              <a:ext cx="29674" cy="61221"/>
            </a:xfrm>
            <a:custGeom>
              <a:avLst/>
              <a:gdLst/>
              <a:ahLst/>
              <a:cxnLst/>
              <a:rect l="l" t="t" r="r" b="b"/>
              <a:pathLst>
                <a:path w="1030" h="2125" extrusionOk="0">
                  <a:moveTo>
                    <a:pt x="1030" y="2025"/>
                  </a:moveTo>
                  <a:lnTo>
                    <a:pt x="1030" y="2025"/>
                  </a:lnTo>
                  <a:cubicBezTo>
                    <a:pt x="898" y="2059"/>
                    <a:pt x="767" y="2091"/>
                    <a:pt x="636" y="2102"/>
                  </a:cubicBezTo>
                  <a:cubicBezTo>
                    <a:pt x="767" y="2091"/>
                    <a:pt x="898" y="2069"/>
                    <a:pt x="1030" y="2025"/>
                  </a:cubicBezTo>
                  <a:close/>
                  <a:moveTo>
                    <a:pt x="1" y="0"/>
                  </a:moveTo>
                  <a:cubicBezTo>
                    <a:pt x="88" y="164"/>
                    <a:pt x="154" y="329"/>
                    <a:pt x="209" y="504"/>
                  </a:cubicBezTo>
                  <a:cubicBezTo>
                    <a:pt x="275" y="679"/>
                    <a:pt x="307" y="854"/>
                    <a:pt x="340" y="1030"/>
                  </a:cubicBezTo>
                  <a:cubicBezTo>
                    <a:pt x="362" y="1215"/>
                    <a:pt x="362" y="1402"/>
                    <a:pt x="351" y="1577"/>
                  </a:cubicBezTo>
                  <a:cubicBezTo>
                    <a:pt x="340" y="1763"/>
                    <a:pt x="297" y="1938"/>
                    <a:pt x="231" y="2113"/>
                  </a:cubicBezTo>
                  <a:lnTo>
                    <a:pt x="241" y="2113"/>
                  </a:lnTo>
                  <a:cubicBezTo>
                    <a:pt x="275" y="2124"/>
                    <a:pt x="319" y="2124"/>
                    <a:pt x="362" y="2124"/>
                  </a:cubicBezTo>
                  <a:cubicBezTo>
                    <a:pt x="460" y="2124"/>
                    <a:pt x="548" y="2113"/>
                    <a:pt x="636" y="2102"/>
                  </a:cubicBezTo>
                  <a:cubicBezTo>
                    <a:pt x="559" y="2102"/>
                    <a:pt x="472" y="2113"/>
                    <a:pt x="395" y="2113"/>
                  </a:cubicBezTo>
                  <a:cubicBezTo>
                    <a:pt x="340" y="2113"/>
                    <a:pt x="297" y="2113"/>
                    <a:pt x="241" y="2102"/>
                  </a:cubicBezTo>
                  <a:cubicBezTo>
                    <a:pt x="307" y="1938"/>
                    <a:pt x="351" y="1763"/>
                    <a:pt x="362" y="1577"/>
                  </a:cubicBezTo>
                  <a:cubicBezTo>
                    <a:pt x="384" y="1402"/>
                    <a:pt x="373" y="1215"/>
                    <a:pt x="351" y="1030"/>
                  </a:cubicBezTo>
                  <a:cubicBezTo>
                    <a:pt x="329" y="854"/>
                    <a:pt x="285" y="668"/>
                    <a:pt x="220" y="504"/>
                  </a:cubicBezTo>
                  <a:cubicBezTo>
                    <a:pt x="165" y="329"/>
                    <a:pt x="88" y="154"/>
                    <a:pt x="1" y="0"/>
                  </a:cubicBezTo>
                  <a:close/>
                </a:path>
              </a:pathLst>
            </a:custGeom>
            <a:solidFill>
              <a:srgbClr val="EEA79B"/>
            </a:solid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6"/>
            <p:cNvSpPr/>
            <p:nvPr/>
          </p:nvSpPr>
          <p:spPr>
            <a:xfrm>
              <a:off x="6660177" y="1937931"/>
              <a:ext cx="57447" cy="39470"/>
            </a:xfrm>
            <a:custGeom>
              <a:avLst/>
              <a:gdLst/>
              <a:ahLst/>
              <a:cxnLst/>
              <a:rect l="l" t="t" r="r" b="b"/>
              <a:pathLst>
                <a:path w="1994" h="1370" extrusionOk="0">
                  <a:moveTo>
                    <a:pt x="931" y="1"/>
                  </a:moveTo>
                  <a:cubicBezTo>
                    <a:pt x="860" y="1"/>
                    <a:pt x="789" y="12"/>
                    <a:pt x="723" y="33"/>
                  </a:cubicBezTo>
                  <a:cubicBezTo>
                    <a:pt x="657" y="45"/>
                    <a:pt x="592" y="77"/>
                    <a:pt x="526" y="110"/>
                  </a:cubicBezTo>
                  <a:cubicBezTo>
                    <a:pt x="472" y="143"/>
                    <a:pt x="416" y="187"/>
                    <a:pt x="362" y="230"/>
                  </a:cubicBezTo>
                  <a:cubicBezTo>
                    <a:pt x="307" y="274"/>
                    <a:pt x="263" y="329"/>
                    <a:pt x="219" y="384"/>
                  </a:cubicBezTo>
                  <a:cubicBezTo>
                    <a:pt x="187" y="449"/>
                    <a:pt x="154" y="505"/>
                    <a:pt x="121" y="570"/>
                  </a:cubicBezTo>
                  <a:cubicBezTo>
                    <a:pt x="66" y="690"/>
                    <a:pt x="22" y="833"/>
                    <a:pt x="12" y="964"/>
                  </a:cubicBezTo>
                  <a:cubicBezTo>
                    <a:pt x="0" y="1106"/>
                    <a:pt x="12" y="1238"/>
                    <a:pt x="56" y="1369"/>
                  </a:cubicBezTo>
                  <a:cubicBezTo>
                    <a:pt x="34" y="1303"/>
                    <a:pt x="34" y="1238"/>
                    <a:pt x="22" y="1172"/>
                  </a:cubicBezTo>
                  <a:cubicBezTo>
                    <a:pt x="22" y="1106"/>
                    <a:pt x="22" y="1030"/>
                    <a:pt x="34" y="964"/>
                  </a:cubicBezTo>
                  <a:cubicBezTo>
                    <a:pt x="56" y="833"/>
                    <a:pt x="88" y="702"/>
                    <a:pt x="154" y="581"/>
                  </a:cubicBezTo>
                  <a:cubicBezTo>
                    <a:pt x="209" y="461"/>
                    <a:pt x="285" y="351"/>
                    <a:pt x="384" y="264"/>
                  </a:cubicBezTo>
                  <a:cubicBezTo>
                    <a:pt x="438" y="220"/>
                    <a:pt x="494" y="176"/>
                    <a:pt x="548" y="143"/>
                  </a:cubicBezTo>
                  <a:cubicBezTo>
                    <a:pt x="614" y="121"/>
                    <a:pt x="669" y="89"/>
                    <a:pt x="734" y="77"/>
                  </a:cubicBezTo>
                  <a:cubicBezTo>
                    <a:pt x="805" y="54"/>
                    <a:pt x="875" y="43"/>
                    <a:pt x="945" y="43"/>
                  </a:cubicBezTo>
                  <a:cubicBezTo>
                    <a:pt x="1006" y="43"/>
                    <a:pt x="1067" y="51"/>
                    <a:pt x="1129" y="67"/>
                  </a:cubicBezTo>
                  <a:cubicBezTo>
                    <a:pt x="1260" y="99"/>
                    <a:pt x="1380" y="165"/>
                    <a:pt x="1489" y="252"/>
                  </a:cubicBezTo>
                  <a:cubicBezTo>
                    <a:pt x="1588" y="329"/>
                    <a:pt x="1686" y="428"/>
                    <a:pt x="1774" y="527"/>
                  </a:cubicBezTo>
                  <a:cubicBezTo>
                    <a:pt x="1862" y="636"/>
                    <a:pt x="1927" y="756"/>
                    <a:pt x="1993" y="877"/>
                  </a:cubicBezTo>
                  <a:cubicBezTo>
                    <a:pt x="1884" y="625"/>
                    <a:pt x="1720" y="395"/>
                    <a:pt x="1501" y="220"/>
                  </a:cubicBezTo>
                  <a:cubicBezTo>
                    <a:pt x="1446" y="176"/>
                    <a:pt x="1391" y="143"/>
                    <a:pt x="1336" y="110"/>
                  </a:cubicBezTo>
                  <a:cubicBezTo>
                    <a:pt x="1270" y="77"/>
                    <a:pt x="1205" y="45"/>
                    <a:pt x="1139" y="33"/>
                  </a:cubicBezTo>
                  <a:cubicBezTo>
                    <a:pt x="1073" y="12"/>
                    <a:pt x="1002" y="1"/>
                    <a:pt x="931" y="1"/>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6"/>
            <p:cNvSpPr/>
            <p:nvPr/>
          </p:nvSpPr>
          <p:spPr>
            <a:xfrm>
              <a:off x="6527392" y="1992382"/>
              <a:ext cx="56179" cy="53759"/>
            </a:xfrm>
            <a:custGeom>
              <a:avLst/>
              <a:gdLst/>
              <a:ahLst/>
              <a:cxnLst/>
              <a:rect l="l" t="t" r="r" b="b"/>
              <a:pathLst>
                <a:path w="1950" h="1866" extrusionOk="0">
                  <a:moveTo>
                    <a:pt x="1072" y="0"/>
                  </a:moveTo>
                  <a:cubicBezTo>
                    <a:pt x="1051" y="0"/>
                    <a:pt x="1030" y="2"/>
                    <a:pt x="1008" y="5"/>
                  </a:cubicBezTo>
                  <a:lnTo>
                    <a:pt x="953" y="5"/>
                  </a:lnTo>
                  <a:lnTo>
                    <a:pt x="898" y="16"/>
                  </a:lnTo>
                  <a:cubicBezTo>
                    <a:pt x="887" y="16"/>
                    <a:pt x="865" y="16"/>
                    <a:pt x="843" y="27"/>
                  </a:cubicBezTo>
                  <a:cubicBezTo>
                    <a:pt x="833" y="27"/>
                    <a:pt x="811" y="27"/>
                    <a:pt x="789" y="38"/>
                  </a:cubicBezTo>
                  <a:lnTo>
                    <a:pt x="745" y="48"/>
                  </a:lnTo>
                  <a:cubicBezTo>
                    <a:pt x="723" y="60"/>
                    <a:pt x="701" y="70"/>
                    <a:pt x="690" y="70"/>
                  </a:cubicBezTo>
                  <a:lnTo>
                    <a:pt x="668" y="82"/>
                  </a:lnTo>
                  <a:lnTo>
                    <a:pt x="635" y="92"/>
                  </a:lnTo>
                  <a:cubicBezTo>
                    <a:pt x="624" y="104"/>
                    <a:pt x="602" y="114"/>
                    <a:pt x="592" y="114"/>
                  </a:cubicBezTo>
                  <a:cubicBezTo>
                    <a:pt x="526" y="158"/>
                    <a:pt x="471" y="202"/>
                    <a:pt x="417" y="246"/>
                  </a:cubicBezTo>
                  <a:cubicBezTo>
                    <a:pt x="361" y="289"/>
                    <a:pt x="307" y="355"/>
                    <a:pt x="263" y="410"/>
                  </a:cubicBezTo>
                  <a:cubicBezTo>
                    <a:pt x="230" y="465"/>
                    <a:pt x="186" y="530"/>
                    <a:pt x="164" y="596"/>
                  </a:cubicBezTo>
                  <a:cubicBezTo>
                    <a:pt x="132" y="662"/>
                    <a:pt x="110" y="739"/>
                    <a:pt x="88" y="804"/>
                  </a:cubicBezTo>
                  <a:cubicBezTo>
                    <a:pt x="66" y="870"/>
                    <a:pt x="44" y="946"/>
                    <a:pt x="44" y="1012"/>
                  </a:cubicBezTo>
                  <a:cubicBezTo>
                    <a:pt x="0" y="1297"/>
                    <a:pt x="22" y="1593"/>
                    <a:pt x="99" y="1866"/>
                  </a:cubicBezTo>
                  <a:cubicBezTo>
                    <a:pt x="99" y="1834"/>
                    <a:pt x="88" y="1800"/>
                    <a:pt x="77" y="1756"/>
                  </a:cubicBezTo>
                  <a:cubicBezTo>
                    <a:pt x="77" y="1724"/>
                    <a:pt x="66" y="1691"/>
                    <a:pt x="66" y="1658"/>
                  </a:cubicBezTo>
                  <a:cubicBezTo>
                    <a:pt x="55" y="1581"/>
                    <a:pt x="44" y="1516"/>
                    <a:pt x="44" y="1439"/>
                  </a:cubicBezTo>
                  <a:lnTo>
                    <a:pt x="44" y="1396"/>
                  </a:lnTo>
                  <a:lnTo>
                    <a:pt x="44" y="1340"/>
                  </a:lnTo>
                  <a:lnTo>
                    <a:pt x="44" y="1231"/>
                  </a:lnTo>
                  <a:cubicBezTo>
                    <a:pt x="55" y="1155"/>
                    <a:pt x="66" y="1089"/>
                    <a:pt x="77" y="1023"/>
                  </a:cubicBezTo>
                  <a:lnTo>
                    <a:pt x="88" y="968"/>
                  </a:lnTo>
                  <a:cubicBezTo>
                    <a:pt x="88" y="946"/>
                    <a:pt x="88" y="936"/>
                    <a:pt x="99" y="914"/>
                  </a:cubicBezTo>
                  <a:lnTo>
                    <a:pt x="99" y="892"/>
                  </a:lnTo>
                  <a:lnTo>
                    <a:pt x="110" y="870"/>
                  </a:lnTo>
                  <a:cubicBezTo>
                    <a:pt x="110" y="848"/>
                    <a:pt x="120" y="826"/>
                    <a:pt x="120" y="815"/>
                  </a:cubicBezTo>
                  <a:cubicBezTo>
                    <a:pt x="142" y="749"/>
                    <a:pt x="164" y="684"/>
                    <a:pt x="198" y="618"/>
                  </a:cubicBezTo>
                  <a:cubicBezTo>
                    <a:pt x="230" y="552"/>
                    <a:pt x="263" y="486"/>
                    <a:pt x="307" y="432"/>
                  </a:cubicBezTo>
                  <a:cubicBezTo>
                    <a:pt x="339" y="377"/>
                    <a:pt x="395" y="323"/>
                    <a:pt x="438" y="279"/>
                  </a:cubicBezTo>
                  <a:cubicBezTo>
                    <a:pt x="493" y="235"/>
                    <a:pt x="548" y="191"/>
                    <a:pt x="614" y="158"/>
                  </a:cubicBezTo>
                  <a:cubicBezTo>
                    <a:pt x="624" y="147"/>
                    <a:pt x="646" y="136"/>
                    <a:pt x="657" y="136"/>
                  </a:cubicBezTo>
                  <a:lnTo>
                    <a:pt x="679" y="126"/>
                  </a:lnTo>
                  <a:lnTo>
                    <a:pt x="701" y="114"/>
                  </a:lnTo>
                  <a:cubicBezTo>
                    <a:pt x="723" y="104"/>
                    <a:pt x="734" y="104"/>
                    <a:pt x="755" y="92"/>
                  </a:cubicBezTo>
                  <a:lnTo>
                    <a:pt x="799" y="82"/>
                  </a:lnTo>
                  <a:cubicBezTo>
                    <a:pt x="821" y="70"/>
                    <a:pt x="833" y="70"/>
                    <a:pt x="854" y="60"/>
                  </a:cubicBezTo>
                  <a:cubicBezTo>
                    <a:pt x="876" y="60"/>
                    <a:pt x="887" y="60"/>
                    <a:pt x="909" y="48"/>
                  </a:cubicBezTo>
                  <a:lnTo>
                    <a:pt x="953" y="48"/>
                  </a:lnTo>
                  <a:cubicBezTo>
                    <a:pt x="964" y="48"/>
                    <a:pt x="974" y="48"/>
                    <a:pt x="986" y="38"/>
                  </a:cubicBezTo>
                  <a:lnTo>
                    <a:pt x="1193" y="38"/>
                  </a:lnTo>
                  <a:lnTo>
                    <a:pt x="1215" y="48"/>
                  </a:lnTo>
                  <a:cubicBezTo>
                    <a:pt x="1358" y="60"/>
                    <a:pt x="1500" y="104"/>
                    <a:pt x="1621" y="180"/>
                  </a:cubicBezTo>
                  <a:cubicBezTo>
                    <a:pt x="1741" y="246"/>
                    <a:pt x="1850" y="333"/>
                    <a:pt x="1949" y="443"/>
                  </a:cubicBezTo>
                  <a:cubicBezTo>
                    <a:pt x="1906" y="388"/>
                    <a:pt x="1862" y="333"/>
                    <a:pt x="1807" y="289"/>
                  </a:cubicBezTo>
                  <a:cubicBezTo>
                    <a:pt x="1752" y="235"/>
                    <a:pt x="1697" y="191"/>
                    <a:pt x="1631" y="158"/>
                  </a:cubicBezTo>
                  <a:cubicBezTo>
                    <a:pt x="1566" y="114"/>
                    <a:pt x="1500" y="92"/>
                    <a:pt x="1434" y="60"/>
                  </a:cubicBezTo>
                  <a:cubicBezTo>
                    <a:pt x="1369" y="38"/>
                    <a:pt x="1292" y="27"/>
                    <a:pt x="1227" y="16"/>
                  </a:cubicBezTo>
                  <a:cubicBezTo>
                    <a:pt x="1172" y="8"/>
                    <a:pt x="1123" y="0"/>
                    <a:pt x="1072" y="0"/>
                  </a:cubicBezTo>
                  <a:close/>
                </a:path>
              </a:pathLst>
            </a:custGeom>
            <a:no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6"/>
            <p:cNvSpPr/>
            <p:nvPr/>
          </p:nvSpPr>
          <p:spPr>
            <a:xfrm>
              <a:off x="6551679" y="2098489"/>
              <a:ext cx="68136" cy="42610"/>
            </a:xfrm>
            <a:custGeom>
              <a:avLst/>
              <a:gdLst/>
              <a:ahLst/>
              <a:cxnLst/>
              <a:rect l="l" t="t" r="r" b="b"/>
              <a:pathLst>
                <a:path w="2365" h="1479" extrusionOk="0">
                  <a:moveTo>
                    <a:pt x="1588" y="0"/>
                  </a:moveTo>
                  <a:cubicBezTo>
                    <a:pt x="1007" y="0"/>
                    <a:pt x="318" y="340"/>
                    <a:pt x="88" y="876"/>
                  </a:cubicBezTo>
                  <a:cubicBezTo>
                    <a:pt x="33" y="1008"/>
                    <a:pt x="0" y="1172"/>
                    <a:pt x="88" y="1304"/>
                  </a:cubicBezTo>
                  <a:cubicBezTo>
                    <a:pt x="175" y="1435"/>
                    <a:pt x="340" y="1479"/>
                    <a:pt x="504" y="1479"/>
                  </a:cubicBezTo>
                  <a:cubicBezTo>
                    <a:pt x="547" y="1479"/>
                    <a:pt x="591" y="1468"/>
                    <a:pt x="635" y="1468"/>
                  </a:cubicBezTo>
                  <a:cubicBezTo>
                    <a:pt x="985" y="1424"/>
                    <a:pt x="1654" y="1238"/>
                    <a:pt x="2037" y="932"/>
                  </a:cubicBezTo>
                  <a:cubicBezTo>
                    <a:pt x="2179" y="822"/>
                    <a:pt x="2289" y="691"/>
                    <a:pt x="2321" y="548"/>
                  </a:cubicBezTo>
                  <a:cubicBezTo>
                    <a:pt x="2365" y="417"/>
                    <a:pt x="2299" y="275"/>
                    <a:pt x="2201" y="187"/>
                  </a:cubicBezTo>
                  <a:cubicBezTo>
                    <a:pt x="2102" y="88"/>
                    <a:pt x="1971" y="44"/>
                    <a:pt x="1839" y="22"/>
                  </a:cubicBezTo>
                  <a:cubicBezTo>
                    <a:pt x="1763" y="12"/>
                    <a:pt x="1676" y="0"/>
                    <a:pt x="1588" y="0"/>
                  </a:cubicBezTo>
                  <a:close/>
                </a:path>
              </a:pathLst>
            </a:custGeom>
            <a:solidFill>
              <a:srgbClr val="FFC9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6"/>
            <p:cNvSpPr/>
            <p:nvPr/>
          </p:nvSpPr>
          <p:spPr>
            <a:xfrm>
              <a:off x="6700540" y="2037613"/>
              <a:ext cx="62835" cy="42927"/>
            </a:xfrm>
            <a:custGeom>
              <a:avLst/>
              <a:gdLst/>
              <a:ahLst/>
              <a:cxnLst/>
              <a:rect l="l" t="t" r="r" b="b"/>
              <a:pathLst>
                <a:path w="2181" h="1490" extrusionOk="0">
                  <a:moveTo>
                    <a:pt x="1786" y="1"/>
                  </a:moveTo>
                  <a:cubicBezTo>
                    <a:pt x="1676" y="11"/>
                    <a:pt x="1577" y="23"/>
                    <a:pt x="1468" y="45"/>
                  </a:cubicBezTo>
                  <a:cubicBezTo>
                    <a:pt x="986" y="143"/>
                    <a:pt x="526" y="384"/>
                    <a:pt x="209" y="767"/>
                  </a:cubicBezTo>
                  <a:cubicBezTo>
                    <a:pt x="100" y="899"/>
                    <a:pt x="1" y="1084"/>
                    <a:pt x="78" y="1238"/>
                  </a:cubicBezTo>
                  <a:cubicBezTo>
                    <a:pt x="165" y="1424"/>
                    <a:pt x="351" y="1490"/>
                    <a:pt x="582" y="1490"/>
                  </a:cubicBezTo>
                  <a:cubicBezTo>
                    <a:pt x="1096" y="1490"/>
                    <a:pt x="1808" y="1161"/>
                    <a:pt x="2180" y="811"/>
                  </a:cubicBezTo>
                  <a:cubicBezTo>
                    <a:pt x="2158" y="548"/>
                    <a:pt x="2125" y="274"/>
                    <a:pt x="2059" y="11"/>
                  </a:cubicBezTo>
                  <a:cubicBezTo>
                    <a:pt x="2005" y="1"/>
                    <a:pt x="1939" y="1"/>
                    <a:pt x="1884" y="1"/>
                  </a:cubicBezTo>
                  <a:close/>
                </a:path>
              </a:pathLst>
            </a:custGeom>
            <a:solidFill>
              <a:srgbClr val="FFC9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6"/>
            <p:cNvSpPr/>
            <p:nvPr/>
          </p:nvSpPr>
          <p:spPr>
            <a:xfrm>
              <a:off x="6759860" y="2037930"/>
              <a:ext cx="10429" cy="23048"/>
            </a:xfrm>
            <a:custGeom>
              <a:avLst/>
              <a:gdLst/>
              <a:ahLst/>
              <a:cxnLst/>
              <a:rect l="l" t="t" r="r" b="b"/>
              <a:pathLst>
                <a:path w="362" h="800" extrusionOk="0">
                  <a:moveTo>
                    <a:pt x="0" y="0"/>
                  </a:moveTo>
                  <a:lnTo>
                    <a:pt x="0" y="0"/>
                  </a:lnTo>
                  <a:cubicBezTo>
                    <a:pt x="66" y="263"/>
                    <a:pt x="99" y="537"/>
                    <a:pt x="121" y="800"/>
                  </a:cubicBezTo>
                  <a:cubicBezTo>
                    <a:pt x="252" y="679"/>
                    <a:pt x="329" y="559"/>
                    <a:pt x="351" y="450"/>
                  </a:cubicBezTo>
                  <a:cubicBezTo>
                    <a:pt x="362" y="373"/>
                    <a:pt x="351" y="285"/>
                    <a:pt x="318" y="209"/>
                  </a:cubicBezTo>
                  <a:cubicBezTo>
                    <a:pt x="263" y="88"/>
                    <a:pt x="132" y="22"/>
                    <a:pt x="0" y="0"/>
                  </a:cubicBezTo>
                  <a:close/>
                </a:path>
              </a:pathLst>
            </a:custGeom>
            <a:solidFill>
              <a:srgbClr val="FFB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6"/>
            <p:cNvSpPr/>
            <p:nvPr/>
          </p:nvSpPr>
          <p:spPr>
            <a:xfrm>
              <a:off x="6794864" y="1977372"/>
              <a:ext cx="5704" cy="2535"/>
            </a:xfrm>
            <a:custGeom>
              <a:avLst/>
              <a:gdLst/>
              <a:ahLst/>
              <a:cxnLst/>
              <a:rect l="l" t="t" r="r" b="b"/>
              <a:pathLst>
                <a:path w="198" h="88" extrusionOk="0">
                  <a:moveTo>
                    <a:pt x="132" y="0"/>
                  </a:moveTo>
                  <a:cubicBezTo>
                    <a:pt x="110" y="0"/>
                    <a:pt x="88" y="12"/>
                    <a:pt x="77" y="22"/>
                  </a:cubicBezTo>
                  <a:cubicBezTo>
                    <a:pt x="88" y="12"/>
                    <a:pt x="110" y="12"/>
                    <a:pt x="132" y="12"/>
                  </a:cubicBezTo>
                  <a:cubicBezTo>
                    <a:pt x="154" y="12"/>
                    <a:pt x="176" y="12"/>
                    <a:pt x="198" y="22"/>
                  </a:cubicBezTo>
                  <a:lnTo>
                    <a:pt x="198" y="22"/>
                  </a:lnTo>
                  <a:cubicBezTo>
                    <a:pt x="176" y="12"/>
                    <a:pt x="154" y="11"/>
                    <a:pt x="132" y="0"/>
                  </a:cubicBezTo>
                  <a:close/>
                  <a:moveTo>
                    <a:pt x="76" y="22"/>
                  </a:moveTo>
                  <a:lnTo>
                    <a:pt x="76" y="22"/>
                  </a:lnTo>
                  <a:cubicBezTo>
                    <a:pt x="44" y="34"/>
                    <a:pt x="23" y="56"/>
                    <a:pt x="1" y="88"/>
                  </a:cubicBezTo>
                  <a:lnTo>
                    <a:pt x="11" y="88"/>
                  </a:lnTo>
                  <a:cubicBezTo>
                    <a:pt x="23" y="56"/>
                    <a:pt x="44" y="34"/>
                    <a:pt x="76" y="22"/>
                  </a:cubicBezTo>
                  <a:close/>
                </a:path>
              </a:pathLst>
            </a:custGeom>
            <a:solidFill>
              <a:srgbClr val="E78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6"/>
            <p:cNvSpPr/>
            <p:nvPr/>
          </p:nvSpPr>
          <p:spPr>
            <a:xfrm>
              <a:off x="6791090" y="1979878"/>
              <a:ext cx="16105" cy="58081"/>
            </a:xfrm>
            <a:custGeom>
              <a:avLst/>
              <a:gdLst/>
              <a:ahLst/>
              <a:cxnLst/>
              <a:rect l="l" t="t" r="r" b="b"/>
              <a:pathLst>
                <a:path w="559" h="2016" extrusionOk="0">
                  <a:moveTo>
                    <a:pt x="132" y="1"/>
                  </a:moveTo>
                  <a:cubicBezTo>
                    <a:pt x="132" y="12"/>
                    <a:pt x="121" y="12"/>
                    <a:pt x="121" y="23"/>
                  </a:cubicBezTo>
                  <a:cubicBezTo>
                    <a:pt x="132" y="23"/>
                    <a:pt x="132" y="12"/>
                    <a:pt x="142" y="1"/>
                  </a:cubicBezTo>
                  <a:close/>
                  <a:moveTo>
                    <a:pt x="164" y="877"/>
                  </a:moveTo>
                  <a:cubicBezTo>
                    <a:pt x="132" y="877"/>
                    <a:pt x="99" y="888"/>
                    <a:pt x="66" y="910"/>
                  </a:cubicBezTo>
                  <a:cubicBezTo>
                    <a:pt x="99" y="888"/>
                    <a:pt x="132" y="877"/>
                    <a:pt x="176" y="877"/>
                  </a:cubicBezTo>
                  <a:close/>
                  <a:moveTo>
                    <a:pt x="121" y="23"/>
                  </a:moveTo>
                  <a:cubicBezTo>
                    <a:pt x="99" y="66"/>
                    <a:pt x="88" y="100"/>
                    <a:pt x="77" y="144"/>
                  </a:cubicBezTo>
                  <a:cubicBezTo>
                    <a:pt x="44" y="307"/>
                    <a:pt x="11" y="482"/>
                    <a:pt x="1" y="647"/>
                  </a:cubicBezTo>
                  <a:cubicBezTo>
                    <a:pt x="1" y="757"/>
                    <a:pt x="1" y="855"/>
                    <a:pt x="11" y="964"/>
                  </a:cubicBezTo>
                  <a:cubicBezTo>
                    <a:pt x="11" y="1030"/>
                    <a:pt x="11" y="1096"/>
                    <a:pt x="22" y="1151"/>
                  </a:cubicBezTo>
                  <a:cubicBezTo>
                    <a:pt x="44" y="1326"/>
                    <a:pt x="88" y="1490"/>
                    <a:pt x="142" y="1654"/>
                  </a:cubicBezTo>
                  <a:cubicBezTo>
                    <a:pt x="164" y="1731"/>
                    <a:pt x="198" y="1808"/>
                    <a:pt x="230" y="1884"/>
                  </a:cubicBezTo>
                  <a:cubicBezTo>
                    <a:pt x="252" y="1928"/>
                    <a:pt x="274" y="1972"/>
                    <a:pt x="307" y="1993"/>
                  </a:cubicBezTo>
                  <a:cubicBezTo>
                    <a:pt x="318" y="2005"/>
                    <a:pt x="329" y="2005"/>
                    <a:pt x="339" y="2005"/>
                  </a:cubicBezTo>
                  <a:cubicBezTo>
                    <a:pt x="351" y="2015"/>
                    <a:pt x="351" y="2015"/>
                    <a:pt x="361" y="2015"/>
                  </a:cubicBezTo>
                  <a:cubicBezTo>
                    <a:pt x="361" y="2015"/>
                    <a:pt x="373" y="2015"/>
                    <a:pt x="373" y="2005"/>
                  </a:cubicBezTo>
                  <a:cubicBezTo>
                    <a:pt x="383" y="2005"/>
                    <a:pt x="395" y="2005"/>
                    <a:pt x="405" y="1993"/>
                  </a:cubicBezTo>
                  <a:lnTo>
                    <a:pt x="427" y="1972"/>
                  </a:lnTo>
                  <a:cubicBezTo>
                    <a:pt x="471" y="1895"/>
                    <a:pt x="504" y="1818"/>
                    <a:pt x="526" y="1731"/>
                  </a:cubicBezTo>
                  <a:cubicBezTo>
                    <a:pt x="548" y="1654"/>
                    <a:pt x="558" y="1567"/>
                    <a:pt x="558" y="1479"/>
                  </a:cubicBezTo>
                  <a:cubicBezTo>
                    <a:pt x="548" y="1315"/>
                    <a:pt x="493" y="1139"/>
                    <a:pt x="395" y="1008"/>
                  </a:cubicBezTo>
                  <a:cubicBezTo>
                    <a:pt x="373" y="976"/>
                    <a:pt x="339" y="942"/>
                    <a:pt x="307" y="920"/>
                  </a:cubicBezTo>
                  <a:cubicBezTo>
                    <a:pt x="263" y="899"/>
                    <a:pt x="230" y="877"/>
                    <a:pt x="186" y="877"/>
                  </a:cubicBezTo>
                  <a:lnTo>
                    <a:pt x="186" y="877"/>
                  </a:lnTo>
                  <a:cubicBezTo>
                    <a:pt x="219" y="877"/>
                    <a:pt x="263" y="899"/>
                    <a:pt x="296" y="920"/>
                  </a:cubicBezTo>
                  <a:cubicBezTo>
                    <a:pt x="329" y="942"/>
                    <a:pt x="361" y="976"/>
                    <a:pt x="383" y="1008"/>
                  </a:cubicBezTo>
                  <a:cubicBezTo>
                    <a:pt x="493" y="1151"/>
                    <a:pt x="537" y="1315"/>
                    <a:pt x="548" y="1479"/>
                  </a:cubicBezTo>
                  <a:cubicBezTo>
                    <a:pt x="548" y="1567"/>
                    <a:pt x="537" y="1654"/>
                    <a:pt x="515" y="1731"/>
                  </a:cubicBezTo>
                  <a:cubicBezTo>
                    <a:pt x="493" y="1818"/>
                    <a:pt x="460" y="1895"/>
                    <a:pt x="417" y="1961"/>
                  </a:cubicBezTo>
                  <a:cubicBezTo>
                    <a:pt x="405" y="1983"/>
                    <a:pt x="395" y="1993"/>
                    <a:pt x="373" y="1993"/>
                  </a:cubicBezTo>
                  <a:lnTo>
                    <a:pt x="339" y="1993"/>
                  </a:lnTo>
                  <a:cubicBezTo>
                    <a:pt x="329" y="1993"/>
                    <a:pt x="329" y="1993"/>
                    <a:pt x="318" y="1983"/>
                  </a:cubicBezTo>
                  <a:cubicBezTo>
                    <a:pt x="285" y="1961"/>
                    <a:pt x="263" y="1917"/>
                    <a:pt x="241" y="1884"/>
                  </a:cubicBezTo>
                  <a:cubicBezTo>
                    <a:pt x="208" y="1808"/>
                    <a:pt x="176" y="1731"/>
                    <a:pt x="154" y="1643"/>
                  </a:cubicBezTo>
                  <a:cubicBezTo>
                    <a:pt x="99" y="1490"/>
                    <a:pt x="66" y="1326"/>
                    <a:pt x="33" y="1151"/>
                  </a:cubicBezTo>
                  <a:cubicBezTo>
                    <a:pt x="22" y="1085"/>
                    <a:pt x="22" y="1019"/>
                    <a:pt x="11" y="942"/>
                  </a:cubicBezTo>
                  <a:lnTo>
                    <a:pt x="11" y="647"/>
                  </a:lnTo>
                  <a:cubicBezTo>
                    <a:pt x="22" y="482"/>
                    <a:pt x="44" y="307"/>
                    <a:pt x="88" y="144"/>
                  </a:cubicBezTo>
                  <a:cubicBezTo>
                    <a:pt x="99" y="110"/>
                    <a:pt x="110" y="66"/>
                    <a:pt x="121" y="23"/>
                  </a:cubicBezTo>
                  <a:close/>
                </a:path>
              </a:pathLst>
            </a:custGeom>
            <a:solidFill>
              <a:srgbClr val="E77E6C"/>
            </a:solid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6"/>
            <p:cNvSpPr/>
            <p:nvPr/>
          </p:nvSpPr>
          <p:spPr>
            <a:xfrm>
              <a:off x="6485416" y="2094081"/>
              <a:ext cx="7606" cy="9190"/>
            </a:xfrm>
            <a:custGeom>
              <a:avLst/>
              <a:gdLst/>
              <a:ahLst/>
              <a:cxnLst/>
              <a:rect l="l" t="t" r="r" b="b"/>
              <a:pathLst>
                <a:path w="264" h="319" extrusionOk="0">
                  <a:moveTo>
                    <a:pt x="166" y="0"/>
                  </a:moveTo>
                  <a:cubicBezTo>
                    <a:pt x="176" y="0"/>
                    <a:pt x="187" y="12"/>
                    <a:pt x="198" y="12"/>
                  </a:cubicBezTo>
                  <a:cubicBezTo>
                    <a:pt x="220" y="12"/>
                    <a:pt x="242" y="22"/>
                    <a:pt x="264" y="33"/>
                  </a:cubicBezTo>
                  <a:lnTo>
                    <a:pt x="264" y="33"/>
                  </a:lnTo>
                  <a:cubicBezTo>
                    <a:pt x="242" y="22"/>
                    <a:pt x="220" y="12"/>
                    <a:pt x="209" y="0"/>
                  </a:cubicBezTo>
                  <a:close/>
                  <a:moveTo>
                    <a:pt x="166" y="0"/>
                  </a:moveTo>
                  <a:cubicBezTo>
                    <a:pt x="144" y="0"/>
                    <a:pt x="132" y="0"/>
                    <a:pt x="110" y="12"/>
                  </a:cubicBezTo>
                  <a:cubicBezTo>
                    <a:pt x="100" y="12"/>
                    <a:pt x="88" y="22"/>
                    <a:pt x="78" y="33"/>
                  </a:cubicBezTo>
                  <a:lnTo>
                    <a:pt x="45" y="66"/>
                  </a:lnTo>
                  <a:cubicBezTo>
                    <a:pt x="34" y="88"/>
                    <a:pt x="23" y="121"/>
                    <a:pt x="12" y="143"/>
                  </a:cubicBezTo>
                  <a:cubicBezTo>
                    <a:pt x="1" y="209"/>
                    <a:pt x="1" y="263"/>
                    <a:pt x="1" y="318"/>
                  </a:cubicBezTo>
                  <a:cubicBezTo>
                    <a:pt x="1" y="263"/>
                    <a:pt x="12" y="209"/>
                    <a:pt x="23" y="153"/>
                  </a:cubicBezTo>
                  <a:cubicBezTo>
                    <a:pt x="34" y="121"/>
                    <a:pt x="45" y="99"/>
                    <a:pt x="56" y="66"/>
                  </a:cubicBezTo>
                  <a:lnTo>
                    <a:pt x="88" y="33"/>
                  </a:lnTo>
                  <a:cubicBezTo>
                    <a:pt x="88" y="22"/>
                    <a:pt x="110" y="22"/>
                    <a:pt x="122" y="12"/>
                  </a:cubicBezTo>
                  <a:cubicBezTo>
                    <a:pt x="132" y="12"/>
                    <a:pt x="144" y="0"/>
                    <a:pt x="166" y="0"/>
                  </a:cubicBezTo>
                  <a:close/>
                </a:path>
              </a:pathLst>
            </a:custGeom>
            <a:solidFill>
              <a:srgbClr val="E78E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6"/>
            <p:cNvSpPr/>
            <p:nvPr/>
          </p:nvSpPr>
          <p:spPr>
            <a:xfrm>
              <a:off x="6492993" y="2095032"/>
              <a:ext cx="26851" cy="48286"/>
            </a:xfrm>
            <a:custGeom>
              <a:avLst/>
              <a:gdLst/>
              <a:ahLst/>
              <a:cxnLst/>
              <a:rect l="l" t="t" r="r" b="b"/>
              <a:pathLst>
                <a:path w="932" h="1676" extrusionOk="0">
                  <a:moveTo>
                    <a:pt x="1" y="0"/>
                  </a:moveTo>
                  <a:cubicBezTo>
                    <a:pt x="1" y="11"/>
                    <a:pt x="12" y="11"/>
                    <a:pt x="12" y="11"/>
                  </a:cubicBezTo>
                  <a:cubicBezTo>
                    <a:pt x="66" y="44"/>
                    <a:pt x="110" y="77"/>
                    <a:pt x="154" y="120"/>
                  </a:cubicBezTo>
                  <a:cubicBezTo>
                    <a:pt x="241" y="198"/>
                    <a:pt x="307" y="296"/>
                    <a:pt x="373" y="395"/>
                  </a:cubicBezTo>
                  <a:cubicBezTo>
                    <a:pt x="395" y="438"/>
                    <a:pt x="417" y="471"/>
                    <a:pt x="450" y="515"/>
                  </a:cubicBezTo>
                  <a:cubicBezTo>
                    <a:pt x="548" y="668"/>
                    <a:pt x="647" y="833"/>
                    <a:pt x="735" y="996"/>
                  </a:cubicBezTo>
                  <a:cubicBezTo>
                    <a:pt x="789" y="1095"/>
                    <a:pt x="833" y="1205"/>
                    <a:pt x="877" y="1314"/>
                  </a:cubicBezTo>
                  <a:cubicBezTo>
                    <a:pt x="888" y="1369"/>
                    <a:pt x="910" y="1424"/>
                    <a:pt x="920" y="1478"/>
                  </a:cubicBezTo>
                  <a:lnTo>
                    <a:pt x="920" y="1566"/>
                  </a:lnTo>
                  <a:cubicBezTo>
                    <a:pt x="920" y="1599"/>
                    <a:pt x="910" y="1621"/>
                    <a:pt x="898" y="1643"/>
                  </a:cubicBezTo>
                  <a:cubicBezTo>
                    <a:pt x="866" y="1653"/>
                    <a:pt x="833" y="1665"/>
                    <a:pt x="800" y="1665"/>
                  </a:cubicBezTo>
                  <a:lnTo>
                    <a:pt x="735" y="1665"/>
                  </a:lnTo>
                  <a:lnTo>
                    <a:pt x="713" y="1653"/>
                  </a:lnTo>
                  <a:lnTo>
                    <a:pt x="614" y="1621"/>
                  </a:lnTo>
                  <a:cubicBezTo>
                    <a:pt x="592" y="1609"/>
                    <a:pt x="559" y="1588"/>
                    <a:pt x="538" y="1566"/>
                  </a:cubicBezTo>
                  <a:lnTo>
                    <a:pt x="472" y="1500"/>
                  </a:lnTo>
                  <a:cubicBezTo>
                    <a:pt x="450" y="1468"/>
                    <a:pt x="439" y="1446"/>
                    <a:pt x="417" y="1412"/>
                  </a:cubicBezTo>
                  <a:cubicBezTo>
                    <a:pt x="406" y="1391"/>
                    <a:pt x="395" y="1358"/>
                    <a:pt x="384" y="1325"/>
                  </a:cubicBezTo>
                  <a:lnTo>
                    <a:pt x="373" y="1281"/>
                  </a:lnTo>
                  <a:cubicBezTo>
                    <a:pt x="362" y="1271"/>
                    <a:pt x="362" y="1249"/>
                    <a:pt x="362" y="1237"/>
                  </a:cubicBezTo>
                  <a:cubicBezTo>
                    <a:pt x="351" y="1172"/>
                    <a:pt x="340" y="1106"/>
                    <a:pt x="340" y="1040"/>
                  </a:cubicBezTo>
                  <a:cubicBezTo>
                    <a:pt x="340" y="974"/>
                    <a:pt x="351" y="909"/>
                    <a:pt x="351" y="843"/>
                  </a:cubicBezTo>
                  <a:lnTo>
                    <a:pt x="351" y="843"/>
                  </a:lnTo>
                  <a:cubicBezTo>
                    <a:pt x="329" y="974"/>
                    <a:pt x="329" y="1106"/>
                    <a:pt x="351" y="1237"/>
                  </a:cubicBezTo>
                  <a:cubicBezTo>
                    <a:pt x="351" y="1249"/>
                    <a:pt x="362" y="1271"/>
                    <a:pt x="362" y="1281"/>
                  </a:cubicBezTo>
                  <a:lnTo>
                    <a:pt x="373" y="1325"/>
                  </a:lnTo>
                  <a:cubicBezTo>
                    <a:pt x="384" y="1358"/>
                    <a:pt x="395" y="1391"/>
                    <a:pt x="417" y="1424"/>
                  </a:cubicBezTo>
                  <a:cubicBezTo>
                    <a:pt x="428" y="1446"/>
                    <a:pt x="450" y="1478"/>
                    <a:pt x="460" y="1500"/>
                  </a:cubicBezTo>
                  <a:cubicBezTo>
                    <a:pt x="482" y="1533"/>
                    <a:pt x="504" y="1555"/>
                    <a:pt x="538" y="1577"/>
                  </a:cubicBezTo>
                  <a:cubicBezTo>
                    <a:pt x="559" y="1599"/>
                    <a:pt x="581" y="1609"/>
                    <a:pt x="614" y="1631"/>
                  </a:cubicBezTo>
                  <a:cubicBezTo>
                    <a:pt x="647" y="1643"/>
                    <a:pt x="669" y="1653"/>
                    <a:pt x="701" y="1665"/>
                  </a:cubicBezTo>
                  <a:lnTo>
                    <a:pt x="735" y="1675"/>
                  </a:lnTo>
                  <a:lnTo>
                    <a:pt x="800" y="1675"/>
                  </a:lnTo>
                  <a:cubicBezTo>
                    <a:pt x="833" y="1675"/>
                    <a:pt x="866" y="1665"/>
                    <a:pt x="898" y="1653"/>
                  </a:cubicBezTo>
                  <a:cubicBezTo>
                    <a:pt x="920" y="1631"/>
                    <a:pt x="932" y="1599"/>
                    <a:pt x="932" y="1566"/>
                  </a:cubicBezTo>
                  <a:lnTo>
                    <a:pt x="932" y="1478"/>
                  </a:lnTo>
                  <a:cubicBezTo>
                    <a:pt x="920" y="1424"/>
                    <a:pt x="910" y="1369"/>
                    <a:pt x="888" y="1314"/>
                  </a:cubicBezTo>
                  <a:cubicBezTo>
                    <a:pt x="844" y="1205"/>
                    <a:pt x="800" y="1095"/>
                    <a:pt x="745" y="986"/>
                  </a:cubicBezTo>
                  <a:cubicBezTo>
                    <a:pt x="658" y="821"/>
                    <a:pt x="559" y="657"/>
                    <a:pt x="450" y="504"/>
                  </a:cubicBezTo>
                  <a:cubicBezTo>
                    <a:pt x="428" y="460"/>
                    <a:pt x="406" y="427"/>
                    <a:pt x="384" y="395"/>
                  </a:cubicBezTo>
                  <a:cubicBezTo>
                    <a:pt x="319" y="296"/>
                    <a:pt x="241" y="198"/>
                    <a:pt x="165" y="110"/>
                  </a:cubicBezTo>
                  <a:cubicBezTo>
                    <a:pt x="121" y="77"/>
                    <a:pt x="66" y="33"/>
                    <a:pt x="23" y="11"/>
                  </a:cubicBezTo>
                  <a:cubicBezTo>
                    <a:pt x="12" y="0"/>
                    <a:pt x="12" y="0"/>
                    <a:pt x="1" y="0"/>
                  </a:cubicBezTo>
                  <a:close/>
                </a:path>
              </a:pathLst>
            </a:custGeom>
            <a:solidFill>
              <a:srgbClr val="E77E6C"/>
            </a:solidFill>
            <a:ln w="9525" cap="flat" cmpd="sng">
              <a:solidFill>
                <a:srgbClr val="EFA5A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6"/>
            <p:cNvSpPr/>
            <p:nvPr/>
          </p:nvSpPr>
          <p:spPr>
            <a:xfrm>
              <a:off x="6416042" y="1836663"/>
              <a:ext cx="517312" cy="511233"/>
            </a:xfrm>
            <a:custGeom>
              <a:avLst/>
              <a:gdLst/>
              <a:ahLst/>
              <a:cxnLst/>
              <a:rect l="l" t="t" r="r" b="b"/>
              <a:pathLst>
                <a:path w="17956" h="17745" extrusionOk="0">
                  <a:moveTo>
                    <a:pt x="15966" y="16825"/>
                  </a:moveTo>
                  <a:cubicBezTo>
                    <a:pt x="15965" y="16826"/>
                    <a:pt x="15964" y="16828"/>
                    <a:pt x="15963" y="16830"/>
                  </a:cubicBezTo>
                  <a:cubicBezTo>
                    <a:pt x="15964" y="16828"/>
                    <a:pt x="15965" y="16826"/>
                    <a:pt x="15966" y="16825"/>
                  </a:cubicBezTo>
                  <a:close/>
                  <a:moveTo>
                    <a:pt x="8097" y="0"/>
                  </a:moveTo>
                  <a:cubicBezTo>
                    <a:pt x="7128" y="0"/>
                    <a:pt x="6158" y="150"/>
                    <a:pt x="5299" y="385"/>
                  </a:cubicBezTo>
                  <a:cubicBezTo>
                    <a:pt x="4204" y="680"/>
                    <a:pt x="3329" y="1151"/>
                    <a:pt x="2475" y="1928"/>
                  </a:cubicBezTo>
                  <a:cubicBezTo>
                    <a:pt x="2365" y="2037"/>
                    <a:pt x="2256" y="2136"/>
                    <a:pt x="2146" y="2246"/>
                  </a:cubicBezTo>
                  <a:cubicBezTo>
                    <a:pt x="1489" y="2925"/>
                    <a:pt x="931" y="3713"/>
                    <a:pt x="537" y="4567"/>
                  </a:cubicBezTo>
                  <a:cubicBezTo>
                    <a:pt x="219" y="5256"/>
                    <a:pt x="0" y="6023"/>
                    <a:pt x="143" y="6757"/>
                  </a:cubicBezTo>
                  <a:cubicBezTo>
                    <a:pt x="175" y="6954"/>
                    <a:pt x="241" y="7151"/>
                    <a:pt x="384" y="7282"/>
                  </a:cubicBezTo>
                  <a:cubicBezTo>
                    <a:pt x="559" y="7458"/>
                    <a:pt x="822" y="7512"/>
                    <a:pt x="1073" y="7512"/>
                  </a:cubicBezTo>
                  <a:cubicBezTo>
                    <a:pt x="1138" y="7512"/>
                    <a:pt x="2082" y="7383"/>
                    <a:pt x="2049" y="7338"/>
                  </a:cubicBezTo>
                  <a:lnTo>
                    <a:pt x="2049" y="7338"/>
                  </a:lnTo>
                  <a:cubicBezTo>
                    <a:pt x="2782" y="8094"/>
                    <a:pt x="3176" y="9100"/>
                    <a:pt x="3766" y="9954"/>
                  </a:cubicBezTo>
                  <a:cubicBezTo>
                    <a:pt x="3493" y="9406"/>
                    <a:pt x="3219" y="8684"/>
                    <a:pt x="3088" y="8093"/>
                  </a:cubicBezTo>
                  <a:cubicBezTo>
                    <a:pt x="3033" y="7862"/>
                    <a:pt x="2705" y="6823"/>
                    <a:pt x="2847" y="6702"/>
                  </a:cubicBezTo>
                  <a:cubicBezTo>
                    <a:pt x="4673" y="5127"/>
                    <a:pt x="6498" y="3488"/>
                    <a:pt x="7823" y="1467"/>
                  </a:cubicBezTo>
                  <a:lnTo>
                    <a:pt x="7823" y="1467"/>
                  </a:lnTo>
                  <a:cubicBezTo>
                    <a:pt x="7718" y="1630"/>
                    <a:pt x="7684" y="1855"/>
                    <a:pt x="7577" y="2016"/>
                  </a:cubicBezTo>
                  <a:cubicBezTo>
                    <a:pt x="7435" y="2235"/>
                    <a:pt x="7270" y="2432"/>
                    <a:pt x="7117" y="2640"/>
                  </a:cubicBezTo>
                  <a:cubicBezTo>
                    <a:pt x="6778" y="3078"/>
                    <a:pt x="6427" y="3516"/>
                    <a:pt x="6066" y="3943"/>
                  </a:cubicBezTo>
                  <a:cubicBezTo>
                    <a:pt x="5354" y="4764"/>
                    <a:pt x="4588" y="5552"/>
                    <a:pt x="3788" y="6286"/>
                  </a:cubicBezTo>
                  <a:cubicBezTo>
                    <a:pt x="5672" y="5081"/>
                    <a:pt x="7238" y="3395"/>
                    <a:pt x="8289" y="1436"/>
                  </a:cubicBezTo>
                  <a:cubicBezTo>
                    <a:pt x="8409" y="1775"/>
                    <a:pt x="8584" y="2049"/>
                    <a:pt x="8792" y="2344"/>
                  </a:cubicBezTo>
                  <a:cubicBezTo>
                    <a:pt x="9033" y="2662"/>
                    <a:pt x="9372" y="2925"/>
                    <a:pt x="9766" y="2979"/>
                  </a:cubicBezTo>
                  <a:cubicBezTo>
                    <a:pt x="9347" y="2656"/>
                    <a:pt x="9011" y="2217"/>
                    <a:pt x="8803" y="1724"/>
                  </a:cubicBezTo>
                  <a:lnTo>
                    <a:pt x="8803" y="1724"/>
                  </a:lnTo>
                  <a:cubicBezTo>
                    <a:pt x="9039" y="2262"/>
                    <a:pt x="9925" y="2573"/>
                    <a:pt x="10542" y="2573"/>
                  </a:cubicBezTo>
                  <a:cubicBezTo>
                    <a:pt x="10633" y="2573"/>
                    <a:pt x="10719" y="2566"/>
                    <a:pt x="10796" y="2553"/>
                  </a:cubicBezTo>
                  <a:cubicBezTo>
                    <a:pt x="10851" y="2539"/>
                    <a:pt x="10907" y="2525"/>
                    <a:pt x="10962" y="2525"/>
                  </a:cubicBezTo>
                  <a:cubicBezTo>
                    <a:pt x="10994" y="2525"/>
                    <a:pt x="11026" y="2529"/>
                    <a:pt x="11058" y="2541"/>
                  </a:cubicBezTo>
                  <a:cubicBezTo>
                    <a:pt x="11157" y="2574"/>
                    <a:pt x="11212" y="2673"/>
                    <a:pt x="11255" y="2771"/>
                  </a:cubicBezTo>
                  <a:cubicBezTo>
                    <a:pt x="11727" y="3757"/>
                    <a:pt x="11825" y="5355"/>
                    <a:pt x="12744" y="6023"/>
                  </a:cubicBezTo>
                  <a:cubicBezTo>
                    <a:pt x="12657" y="5728"/>
                    <a:pt x="12613" y="5432"/>
                    <a:pt x="12591" y="5125"/>
                  </a:cubicBezTo>
                  <a:cubicBezTo>
                    <a:pt x="12569" y="4808"/>
                    <a:pt x="12624" y="4414"/>
                    <a:pt x="12909" y="4271"/>
                  </a:cubicBezTo>
                  <a:cubicBezTo>
                    <a:pt x="13008" y="4224"/>
                    <a:pt x="13102" y="4203"/>
                    <a:pt x="13191" y="4203"/>
                  </a:cubicBezTo>
                  <a:cubicBezTo>
                    <a:pt x="13913" y="4203"/>
                    <a:pt x="14325" y="5597"/>
                    <a:pt x="14442" y="6132"/>
                  </a:cubicBezTo>
                  <a:cubicBezTo>
                    <a:pt x="14737" y="7468"/>
                    <a:pt x="14868" y="8848"/>
                    <a:pt x="14836" y="10217"/>
                  </a:cubicBezTo>
                  <a:cubicBezTo>
                    <a:pt x="14825" y="10884"/>
                    <a:pt x="14825" y="11640"/>
                    <a:pt x="14661" y="12297"/>
                  </a:cubicBezTo>
                  <a:cubicBezTo>
                    <a:pt x="14430" y="13249"/>
                    <a:pt x="14146" y="14202"/>
                    <a:pt x="13741" y="15100"/>
                  </a:cubicBezTo>
                  <a:cubicBezTo>
                    <a:pt x="13544" y="15548"/>
                    <a:pt x="13325" y="15998"/>
                    <a:pt x="13073" y="16424"/>
                  </a:cubicBezTo>
                  <a:cubicBezTo>
                    <a:pt x="13007" y="16534"/>
                    <a:pt x="12285" y="17596"/>
                    <a:pt x="12306" y="17628"/>
                  </a:cubicBezTo>
                  <a:cubicBezTo>
                    <a:pt x="12367" y="17709"/>
                    <a:pt x="12469" y="17745"/>
                    <a:pt x="12574" y="17745"/>
                  </a:cubicBezTo>
                  <a:cubicBezTo>
                    <a:pt x="12640" y="17745"/>
                    <a:pt x="12707" y="17731"/>
                    <a:pt x="12766" y="17706"/>
                  </a:cubicBezTo>
                  <a:cubicBezTo>
                    <a:pt x="12920" y="17640"/>
                    <a:pt x="13040" y="17508"/>
                    <a:pt x="13139" y="17377"/>
                  </a:cubicBezTo>
                  <a:cubicBezTo>
                    <a:pt x="14080" y="16205"/>
                    <a:pt x="14606" y="14650"/>
                    <a:pt x="14934" y="13195"/>
                  </a:cubicBezTo>
                  <a:lnTo>
                    <a:pt x="14934" y="13195"/>
                  </a:lnTo>
                  <a:cubicBezTo>
                    <a:pt x="14715" y="14749"/>
                    <a:pt x="14245" y="16348"/>
                    <a:pt x="13544" y="17738"/>
                  </a:cubicBezTo>
                  <a:cubicBezTo>
                    <a:pt x="14343" y="17650"/>
                    <a:pt x="14967" y="16972"/>
                    <a:pt x="15362" y="16271"/>
                  </a:cubicBezTo>
                  <a:cubicBezTo>
                    <a:pt x="15919" y="15285"/>
                    <a:pt x="16204" y="14158"/>
                    <a:pt x="16314" y="13041"/>
                  </a:cubicBezTo>
                  <a:cubicBezTo>
                    <a:pt x="16445" y="11629"/>
                    <a:pt x="16336" y="10227"/>
                    <a:pt x="16051" y="8859"/>
                  </a:cubicBezTo>
                  <a:cubicBezTo>
                    <a:pt x="15887" y="8037"/>
                    <a:pt x="15679" y="7239"/>
                    <a:pt x="15471" y="6428"/>
                  </a:cubicBezTo>
                  <a:lnTo>
                    <a:pt x="15471" y="6428"/>
                  </a:lnTo>
                  <a:cubicBezTo>
                    <a:pt x="15832" y="6811"/>
                    <a:pt x="16073" y="7293"/>
                    <a:pt x="16270" y="7775"/>
                  </a:cubicBezTo>
                  <a:cubicBezTo>
                    <a:pt x="16522" y="8377"/>
                    <a:pt x="16763" y="9023"/>
                    <a:pt x="16861" y="9669"/>
                  </a:cubicBezTo>
                  <a:cubicBezTo>
                    <a:pt x="17244" y="11999"/>
                    <a:pt x="17058" y="14690"/>
                    <a:pt x="15966" y="16825"/>
                  </a:cubicBezTo>
                  <a:lnTo>
                    <a:pt x="15966" y="16825"/>
                  </a:lnTo>
                  <a:cubicBezTo>
                    <a:pt x="16009" y="16753"/>
                    <a:pt x="16271" y="16752"/>
                    <a:pt x="16336" y="16720"/>
                  </a:cubicBezTo>
                  <a:cubicBezTo>
                    <a:pt x="16511" y="16633"/>
                    <a:pt x="16511" y="16621"/>
                    <a:pt x="16610" y="16435"/>
                  </a:cubicBezTo>
                  <a:cubicBezTo>
                    <a:pt x="16785" y="16052"/>
                    <a:pt x="16894" y="15603"/>
                    <a:pt x="17014" y="15198"/>
                  </a:cubicBezTo>
                  <a:cubicBezTo>
                    <a:pt x="17956" y="11771"/>
                    <a:pt x="17584" y="7884"/>
                    <a:pt x="15471" y="4950"/>
                  </a:cubicBezTo>
                  <a:cubicBezTo>
                    <a:pt x="15065" y="4392"/>
                    <a:pt x="14705" y="3833"/>
                    <a:pt x="14267" y="3308"/>
                  </a:cubicBezTo>
                  <a:cubicBezTo>
                    <a:pt x="13391" y="2256"/>
                    <a:pt x="12471" y="1326"/>
                    <a:pt x="11245" y="680"/>
                  </a:cubicBezTo>
                  <a:cubicBezTo>
                    <a:pt x="10310" y="195"/>
                    <a:pt x="9205" y="0"/>
                    <a:pt x="80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6"/>
            <p:cNvSpPr/>
            <p:nvPr/>
          </p:nvSpPr>
          <p:spPr>
            <a:xfrm>
              <a:off x="6887287" y="2022488"/>
              <a:ext cx="663" cy="29"/>
            </a:xfrm>
            <a:custGeom>
              <a:avLst/>
              <a:gdLst/>
              <a:ahLst/>
              <a:cxnLst/>
              <a:rect l="l" t="t" r="r" b="b"/>
              <a:pathLst>
                <a:path w="23" h="1" extrusionOk="0">
                  <a:moveTo>
                    <a:pt x="22" y="0"/>
                  </a:moveTo>
                  <a:lnTo>
                    <a:pt x="0" y="0"/>
                  </a:lnTo>
                  <a:lnTo>
                    <a:pt x="12" y="0"/>
                  </a:lnTo>
                  <a:lnTo>
                    <a:pt x="22" y="0"/>
                  </a:lnTo>
                  <a:close/>
                </a:path>
              </a:pathLst>
            </a:custGeom>
            <a:solidFill>
              <a:srgbClr val="1A1A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6"/>
            <p:cNvSpPr/>
            <p:nvPr/>
          </p:nvSpPr>
          <p:spPr>
            <a:xfrm>
              <a:off x="6887604" y="2022488"/>
              <a:ext cx="22126" cy="61509"/>
            </a:xfrm>
            <a:custGeom>
              <a:avLst/>
              <a:gdLst/>
              <a:ahLst/>
              <a:cxnLst/>
              <a:rect l="l" t="t" r="r" b="b"/>
              <a:pathLst>
                <a:path w="768" h="2135" extrusionOk="0">
                  <a:moveTo>
                    <a:pt x="1" y="0"/>
                  </a:moveTo>
                  <a:cubicBezTo>
                    <a:pt x="329" y="690"/>
                    <a:pt x="581" y="1402"/>
                    <a:pt x="767" y="2135"/>
                  </a:cubicBezTo>
                  <a:cubicBezTo>
                    <a:pt x="592" y="1402"/>
                    <a:pt x="340" y="690"/>
                    <a:pt x="11" y="0"/>
                  </a:cubicBezTo>
                  <a:close/>
                </a:path>
              </a:pathLst>
            </a:custGeom>
            <a:solidFill>
              <a:srgbClr val="1514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6"/>
            <p:cNvSpPr/>
            <p:nvPr/>
          </p:nvSpPr>
          <p:spPr>
            <a:xfrm>
              <a:off x="6617596" y="1878640"/>
              <a:ext cx="58081" cy="38519"/>
            </a:xfrm>
            <a:custGeom>
              <a:avLst/>
              <a:gdLst/>
              <a:ahLst/>
              <a:cxnLst/>
              <a:rect l="l" t="t" r="r" b="b"/>
              <a:pathLst>
                <a:path w="2016" h="1337" extrusionOk="0">
                  <a:moveTo>
                    <a:pt x="1796" y="242"/>
                  </a:moveTo>
                  <a:cubicBezTo>
                    <a:pt x="1851" y="383"/>
                    <a:pt x="1916" y="515"/>
                    <a:pt x="1993" y="646"/>
                  </a:cubicBezTo>
                  <a:cubicBezTo>
                    <a:pt x="2000" y="646"/>
                    <a:pt x="2007" y="651"/>
                    <a:pt x="2012" y="657"/>
                  </a:cubicBezTo>
                  <a:lnTo>
                    <a:pt x="2012" y="657"/>
                  </a:lnTo>
                  <a:cubicBezTo>
                    <a:pt x="1990" y="595"/>
                    <a:pt x="1959" y="533"/>
                    <a:pt x="1938" y="471"/>
                  </a:cubicBezTo>
                  <a:cubicBezTo>
                    <a:pt x="1884" y="395"/>
                    <a:pt x="1829" y="318"/>
                    <a:pt x="1796" y="242"/>
                  </a:cubicBezTo>
                  <a:close/>
                  <a:moveTo>
                    <a:pt x="2012" y="657"/>
                  </a:moveTo>
                  <a:lnTo>
                    <a:pt x="2012" y="657"/>
                  </a:lnTo>
                  <a:cubicBezTo>
                    <a:pt x="2013" y="661"/>
                    <a:pt x="2014" y="664"/>
                    <a:pt x="2015" y="668"/>
                  </a:cubicBezTo>
                  <a:cubicBezTo>
                    <a:pt x="2015" y="664"/>
                    <a:pt x="2014" y="661"/>
                    <a:pt x="2012" y="657"/>
                  </a:cubicBezTo>
                  <a:close/>
                  <a:moveTo>
                    <a:pt x="833" y="1"/>
                  </a:moveTo>
                  <a:cubicBezTo>
                    <a:pt x="811" y="33"/>
                    <a:pt x="800" y="55"/>
                    <a:pt x="778" y="77"/>
                  </a:cubicBezTo>
                  <a:cubicBezTo>
                    <a:pt x="559" y="493"/>
                    <a:pt x="311" y="890"/>
                    <a:pt x="43" y="1276"/>
                  </a:cubicBezTo>
                  <a:lnTo>
                    <a:pt x="43" y="1276"/>
                  </a:lnTo>
                  <a:cubicBezTo>
                    <a:pt x="67" y="1246"/>
                    <a:pt x="94" y="1217"/>
                    <a:pt x="121" y="1183"/>
                  </a:cubicBezTo>
                  <a:cubicBezTo>
                    <a:pt x="274" y="975"/>
                    <a:pt x="439" y="778"/>
                    <a:pt x="581" y="559"/>
                  </a:cubicBezTo>
                  <a:cubicBezTo>
                    <a:pt x="690" y="395"/>
                    <a:pt x="723" y="164"/>
                    <a:pt x="833" y="1"/>
                  </a:cubicBezTo>
                  <a:close/>
                  <a:moveTo>
                    <a:pt x="43" y="1276"/>
                  </a:moveTo>
                  <a:lnTo>
                    <a:pt x="43" y="1276"/>
                  </a:lnTo>
                  <a:cubicBezTo>
                    <a:pt x="27" y="1296"/>
                    <a:pt x="13" y="1315"/>
                    <a:pt x="1" y="1336"/>
                  </a:cubicBezTo>
                  <a:cubicBezTo>
                    <a:pt x="15" y="1316"/>
                    <a:pt x="29" y="1296"/>
                    <a:pt x="43" y="1276"/>
                  </a:cubicBezTo>
                  <a:close/>
                </a:path>
              </a:pathLst>
            </a:custGeom>
            <a:solidFill>
              <a:srgbClr val="E8B1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6"/>
            <p:cNvSpPr/>
            <p:nvPr/>
          </p:nvSpPr>
          <p:spPr>
            <a:xfrm>
              <a:off x="6861732" y="2021854"/>
              <a:ext cx="663" cy="2535"/>
            </a:xfrm>
            <a:custGeom>
              <a:avLst/>
              <a:gdLst/>
              <a:ahLst/>
              <a:cxnLst/>
              <a:rect l="l" t="t" r="r" b="b"/>
              <a:pathLst>
                <a:path w="23" h="88" extrusionOk="0">
                  <a:moveTo>
                    <a:pt x="1" y="0"/>
                  </a:moveTo>
                  <a:cubicBezTo>
                    <a:pt x="11" y="33"/>
                    <a:pt x="23" y="54"/>
                    <a:pt x="23" y="87"/>
                  </a:cubicBezTo>
                  <a:lnTo>
                    <a:pt x="23" y="87"/>
                  </a:lnTo>
                  <a:cubicBezTo>
                    <a:pt x="23" y="54"/>
                    <a:pt x="12" y="33"/>
                    <a:pt x="12" y="11"/>
                  </a:cubicBezTo>
                  <a:cubicBezTo>
                    <a:pt x="12" y="0"/>
                    <a:pt x="12" y="0"/>
                    <a:pt x="1" y="0"/>
                  </a:cubicBezTo>
                  <a:close/>
                </a:path>
              </a:pathLst>
            </a:custGeom>
            <a:solidFill>
              <a:srgbClr val="978E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6"/>
            <p:cNvSpPr/>
            <p:nvPr/>
          </p:nvSpPr>
          <p:spPr>
            <a:xfrm>
              <a:off x="6419182" y="1836692"/>
              <a:ext cx="501265" cy="486745"/>
            </a:xfrm>
            <a:custGeom>
              <a:avLst/>
              <a:gdLst/>
              <a:ahLst/>
              <a:cxnLst/>
              <a:rect l="l" t="t" r="r" b="b"/>
              <a:pathLst>
                <a:path w="17399" h="16895" extrusionOk="0">
                  <a:moveTo>
                    <a:pt x="15371" y="6428"/>
                  </a:moveTo>
                  <a:lnTo>
                    <a:pt x="15371" y="6428"/>
                  </a:lnTo>
                  <a:cubicBezTo>
                    <a:pt x="15371" y="6431"/>
                    <a:pt x="15372" y="6435"/>
                    <a:pt x="15373" y="6438"/>
                  </a:cubicBezTo>
                  <a:cubicBezTo>
                    <a:pt x="15373" y="6432"/>
                    <a:pt x="15373" y="6429"/>
                    <a:pt x="15371" y="6428"/>
                  </a:cubicBezTo>
                  <a:close/>
                  <a:moveTo>
                    <a:pt x="16982" y="14190"/>
                  </a:moveTo>
                  <a:cubicBezTo>
                    <a:pt x="16960" y="14332"/>
                    <a:pt x="16949" y="14464"/>
                    <a:pt x="16939" y="14595"/>
                  </a:cubicBezTo>
                  <a:cubicBezTo>
                    <a:pt x="16960" y="14464"/>
                    <a:pt x="16971" y="14332"/>
                    <a:pt x="16982" y="14190"/>
                  </a:cubicBezTo>
                  <a:close/>
                  <a:moveTo>
                    <a:pt x="7983" y="0"/>
                  </a:moveTo>
                  <a:cubicBezTo>
                    <a:pt x="7019" y="0"/>
                    <a:pt x="6044" y="153"/>
                    <a:pt x="5190" y="384"/>
                  </a:cubicBezTo>
                  <a:cubicBezTo>
                    <a:pt x="4095" y="679"/>
                    <a:pt x="3220" y="1150"/>
                    <a:pt x="2366" y="1927"/>
                  </a:cubicBezTo>
                  <a:cubicBezTo>
                    <a:pt x="2256" y="2036"/>
                    <a:pt x="2147" y="2135"/>
                    <a:pt x="2037" y="2245"/>
                  </a:cubicBezTo>
                  <a:cubicBezTo>
                    <a:pt x="1380" y="2924"/>
                    <a:pt x="822" y="3712"/>
                    <a:pt x="428" y="4566"/>
                  </a:cubicBezTo>
                  <a:cubicBezTo>
                    <a:pt x="209" y="5036"/>
                    <a:pt x="34" y="5551"/>
                    <a:pt x="1" y="6066"/>
                  </a:cubicBezTo>
                  <a:cubicBezTo>
                    <a:pt x="12" y="6427"/>
                    <a:pt x="110" y="6800"/>
                    <a:pt x="319" y="7216"/>
                  </a:cubicBezTo>
                  <a:cubicBezTo>
                    <a:pt x="713" y="6504"/>
                    <a:pt x="1107" y="5803"/>
                    <a:pt x="1490" y="5092"/>
                  </a:cubicBezTo>
                  <a:cubicBezTo>
                    <a:pt x="1906" y="4358"/>
                    <a:pt x="2322" y="3613"/>
                    <a:pt x="2869" y="2968"/>
                  </a:cubicBezTo>
                  <a:cubicBezTo>
                    <a:pt x="3679" y="2026"/>
                    <a:pt x="4752" y="1325"/>
                    <a:pt x="5935" y="964"/>
                  </a:cubicBezTo>
                  <a:lnTo>
                    <a:pt x="5935" y="964"/>
                  </a:lnTo>
                  <a:cubicBezTo>
                    <a:pt x="4271" y="2968"/>
                    <a:pt x="2640" y="5004"/>
                    <a:pt x="1074" y="7073"/>
                  </a:cubicBezTo>
                  <a:cubicBezTo>
                    <a:pt x="1950" y="6635"/>
                    <a:pt x="2760" y="6077"/>
                    <a:pt x="3472" y="5398"/>
                  </a:cubicBezTo>
                  <a:cubicBezTo>
                    <a:pt x="5048" y="3920"/>
                    <a:pt x="6165" y="1905"/>
                    <a:pt x="8037" y="788"/>
                  </a:cubicBezTo>
                  <a:lnTo>
                    <a:pt x="8037" y="788"/>
                  </a:lnTo>
                  <a:cubicBezTo>
                    <a:pt x="7917" y="1041"/>
                    <a:pt x="7796" y="1292"/>
                    <a:pt x="7665" y="1533"/>
                  </a:cubicBezTo>
                  <a:cubicBezTo>
                    <a:pt x="7687" y="1511"/>
                    <a:pt x="7698" y="1489"/>
                    <a:pt x="7720" y="1457"/>
                  </a:cubicBezTo>
                  <a:lnTo>
                    <a:pt x="7720" y="1457"/>
                  </a:lnTo>
                  <a:cubicBezTo>
                    <a:pt x="7610" y="1620"/>
                    <a:pt x="7577" y="1851"/>
                    <a:pt x="7468" y="2015"/>
                  </a:cubicBezTo>
                  <a:cubicBezTo>
                    <a:pt x="7326" y="2234"/>
                    <a:pt x="7161" y="2431"/>
                    <a:pt x="7008" y="2639"/>
                  </a:cubicBezTo>
                  <a:cubicBezTo>
                    <a:pt x="6964" y="2693"/>
                    <a:pt x="6920" y="2737"/>
                    <a:pt x="6888" y="2792"/>
                  </a:cubicBezTo>
                  <a:cubicBezTo>
                    <a:pt x="6592" y="3208"/>
                    <a:pt x="6275" y="3591"/>
                    <a:pt x="5924" y="3963"/>
                  </a:cubicBezTo>
                  <a:cubicBezTo>
                    <a:pt x="6920" y="3077"/>
                    <a:pt x="7752" y="1993"/>
                    <a:pt x="8355" y="810"/>
                  </a:cubicBezTo>
                  <a:cubicBezTo>
                    <a:pt x="8355" y="1281"/>
                    <a:pt x="8541" y="1763"/>
                    <a:pt x="8880" y="2102"/>
                  </a:cubicBezTo>
                  <a:cubicBezTo>
                    <a:pt x="8803" y="1971"/>
                    <a:pt x="8738" y="1839"/>
                    <a:pt x="8683" y="1698"/>
                  </a:cubicBezTo>
                  <a:lnTo>
                    <a:pt x="8683" y="1698"/>
                  </a:lnTo>
                  <a:cubicBezTo>
                    <a:pt x="8716" y="1774"/>
                    <a:pt x="8771" y="1851"/>
                    <a:pt x="8825" y="1927"/>
                  </a:cubicBezTo>
                  <a:cubicBezTo>
                    <a:pt x="8727" y="1664"/>
                    <a:pt x="8683" y="1380"/>
                    <a:pt x="8683" y="1095"/>
                  </a:cubicBezTo>
                  <a:lnTo>
                    <a:pt x="8683" y="1095"/>
                  </a:lnTo>
                  <a:cubicBezTo>
                    <a:pt x="8946" y="1642"/>
                    <a:pt x="9515" y="2026"/>
                    <a:pt x="10117" y="2058"/>
                  </a:cubicBezTo>
                  <a:cubicBezTo>
                    <a:pt x="11059" y="2114"/>
                    <a:pt x="11639" y="2015"/>
                    <a:pt x="12088" y="3000"/>
                  </a:cubicBezTo>
                  <a:cubicBezTo>
                    <a:pt x="12296" y="3471"/>
                    <a:pt x="12394" y="3985"/>
                    <a:pt x="12493" y="4489"/>
                  </a:cubicBezTo>
                  <a:cubicBezTo>
                    <a:pt x="12613" y="4194"/>
                    <a:pt x="12910" y="3975"/>
                    <a:pt x="13227" y="3942"/>
                  </a:cubicBezTo>
                  <a:cubicBezTo>
                    <a:pt x="13260" y="3931"/>
                    <a:pt x="13292" y="3931"/>
                    <a:pt x="13336" y="3931"/>
                  </a:cubicBezTo>
                  <a:cubicBezTo>
                    <a:pt x="14300" y="3931"/>
                    <a:pt x="14420" y="5464"/>
                    <a:pt x="14628" y="6165"/>
                  </a:cubicBezTo>
                  <a:cubicBezTo>
                    <a:pt x="15022" y="7467"/>
                    <a:pt x="15219" y="8825"/>
                    <a:pt x="15285" y="10182"/>
                  </a:cubicBezTo>
                  <a:cubicBezTo>
                    <a:pt x="15384" y="12438"/>
                    <a:pt x="15110" y="14683"/>
                    <a:pt x="14705" y="16894"/>
                  </a:cubicBezTo>
                  <a:cubicBezTo>
                    <a:pt x="15647" y="15274"/>
                    <a:pt x="16008" y="13369"/>
                    <a:pt x="16008" y="11496"/>
                  </a:cubicBezTo>
                  <a:cubicBezTo>
                    <a:pt x="16008" y="9821"/>
                    <a:pt x="15734" y="8157"/>
                    <a:pt x="15384" y="6515"/>
                  </a:cubicBezTo>
                  <a:cubicBezTo>
                    <a:pt x="15384" y="6482"/>
                    <a:pt x="15373" y="6460"/>
                    <a:pt x="15362" y="6427"/>
                  </a:cubicBezTo>
                  <a:cubicBezTo>
                    <a:pt x="15367" y="6427"/>
                    <a:pt x="15369" y="6427"/>
                    <a:pt x="15371" y="6428"/>
                  </a:cubicBezTo>
                  <a:lnTo>
                    <a:pt x="15371" y="6428"/>
                  </a:lnTo>
                  <a:cubicBezTo>
                    <a:pt x="15338" y="6268"/>
                    <a:pt x="15296" y="6106"/>
                    <a:pt x="15263" y="5946"/>
                  </a:cubicBezTo>
                  <a:lnTo>
                    <a:pt x="15263" y="5946"/>
                  </a:lnTo>
                  <a:cubicBezTo>
                    <a:pt x="15296" y="6109"/>
                    <a:pt x="15647" y="6372"/>
                    <a:pt x="15745" y="6537"/>
                  </a:cubicBezTo>
                  <a:cubicBezTo>
                    <a:pt x="15909" y="6810"/>
                    <a:pt x="16051" y="7160"/>
                    <a:pt x="16183" y="7445"/>
                  </a:cubicBezTo>
                  <a:cubicBezTo>
                    <a:pt x="17158" y="9537"/>
                    <a:pt x="17190" y="11924"/>
                    <a:pt x="16982" y="14190"/>
                  </a:cubicBezTo>
                  <a:cubicBezTo>
                    <a:pt x="17080" y="13598"/>
                    <a:pt x="17311" y="12975"/>
                    <a:pt x="17343" y="12372"/>
                  </a:cubicBezTo>
                  <a:cubicBezTo>
                    <a:pt x="17398" y="11496"/>
                    <a:pt x="17377" y="10632"/>
                    <a:pt x="17256" y="9766"/>
                  </a:cubicBezTo>
                  <a:cubicBezTo>
                    <a:pt x="17201" y="9372"/>
                    <a:pt x="17124" y="8978"/>
                    <a:pt x="17026" y="8584"/>
                  </a:cubicBezTo>
                  <a:cubicBezTo>
                    <a:pt x="16840" y="7851"/>
                    <a:pt x="16588" y="7139"/>
                    <a:pt x="16260" y="6449"/>
                  </a:cubicBezTo>
                  <a:lnTo>
                    <a:pt x="16248" y="6449"/>
                  </a:lnTo>
                  <a:cubicBezTo>
                    <a:pt x="15997" y="5924"/>
                    <a:pt x="15701" y="5420"/>
                    <a:pt x="15362" y="4949"/>
                  </a:cubicBezTo>
                  <a:cubicBezTo>
                    <a:pt x="14956" y="4391"/>
                    <a:pt x="14596" y="3832"/>
                    <a:pt x="14158" y="3307"/>
                  </a:cubicBezTo>
                  <a:cubicBezTo>
                    <a:pt x="13282" y="2255"/>
                    <a:pt x="12362" y="1325"/>
                    <a:pt x="11136" y="679"/>
                  </a:cubicBezTo>
                  <a:cubicBezTo>
                    <a:pt x="10205" y="197"/>
                    <a:pt x="9099" y="0"/>
                    <a:pt x="7983" y="0"/>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6"/>
            <p:cNvSpPr/>
            <p:nvPr/>
          </p:nvSpPr>
          <p:spPr>
            <a:xfrm>
              <a:off x="6230246" y="2524214"/>
              <a:ext cx="148919" cy="126908"/>
            </a:xfrm>
            <a:custGeom>
              <a:avLst/>
              <a:gdLst/>
              <a:ahLst/>
              <a:cxnLst/>
              <a:rect l="l" t="t" r="r" b="b"/>
              <a:pathLst>
                <a:path w="5169" h="4405" extrusionOk="0">
                  <a:moveTo>
                    <a:pt x="3658" y="0"/>
                  </a:moveTo>
                  <a:cubicBezTo>
                    <a:pt x="3288" y="0"/>
                    <a:pt x="2909" y="104"/>
                    <a:pt x="2551" y="213"/>
                  </a:cubicBezTo>
                  <a:cubicBezTo>
                    <a:pt x="1960" y="388"/>
                    <a:pt x="1380" y="563"/>
                    <a:pt x="789" y="749"/>
                  </a:cubicBezTo>
                  <a:cubicBezTo>
                    <a:pt x="668" y="782"/>
                    <a:pt x="537" y="826"/>
                    <a:pt x="439" y="913"/>
                  </a:cubicBezTo>
                  <a:cubicBezTo>
                    <a:pt x="351" y="1001"/>
                    <a:pt x="307" y="1121"/>
                    <a:pt x="274" y="1230"/>
                  </a:cubicBezTo>
                  <a:cubicBezTo>
                    <a:pt x="187" y="1493"/>
                    <a:pt x="110" y="1767"/>
                    <a:pt x="55" y="2030"/>
                  </a:cubicBezTo>
                  <a:cubicBezTo>
                    <a:pt x="33" y="2183"/>
                    <a:pt x="1" y="2337"/>
                    <a:pt x="55" y="2468"/>
                  </a:cubicBezTo>
                  <a:cubicBezTo>
                    <a:pt x="121" y="2643"/>
                    <a:pt x="286" y="2753"/>
                    <a:pt x="439" y="2851"/>
                  </a:cubicBezTo>
                  <a:cubicBezTo>
                    <a:pt x="668" y="3004"/>
                    <a:pt x="899" y="3157"/>
                    <a:pt x="1106" y="3333"/>
                  </a:cubicBezTo>
                  <a:cubicBezTo>
                    <a:pt x="1512" y="3683"/>
                    <a:pt x="1862" y="4132"/>
                    <a:pt x="2354" y="4318"/>
                  </a:cubicBezTo>
                  <a:cubicBezTo>
                    <a:pt x="2519" y="4378"/>
                    <a:pt x="2691" y="4405"/>
                    <a:pt x="2864" y="4405"/>
                  </a:cubicBezTo>
                  <a:cubicBezTo>
                    <a:pt x="3288" y="4405"/>
                    <a:pt x="3723" y="4247"/>
                    <a:pt x="4096" y="4045"/>
                  </a:cubicBezTo>
                  <a:cubicBezTo>
                    <a:pt x="4358" y="3913"/>
                    <a:pt x="4610" y="3749"/>
                    <a:pt x="4774" y="3508"/>
                  </a:cubicBezTo>
                  <a:cubicBezTo>
                    <a:pt x="4972" y="3213"/>
                    <a:pt x="5037" y="2851"/>
                    <a:pt x="5048" y="2500"/>
                  </a:cubicBezTo>
                  <a:cubicBezTo>
                    <a:pt x="5059" y="2150"/>
                    <a:pt x="5026" y="1789"/>
                    <a:pt x="5081" y="1449"/>
                  </a:cubicBezTo>
                  <a:cubicBezTo>
                    <a:pt x="5113" y="1252"/>
                    <a:pt x="5169" y="1045"/>
                    <a:pt x="5103" y="858"/>
                  </a:cubicBezTo>
                  <a:cubicBezTo>
                    <a:pt x="5070" y="760"/>
                    <a:pt x="5004" y="672"/>
                    <a:pt x="4928" y="595"/>
                  </a:cubicBezTo>
                  <a:cubicBezTo>
                    <a:pt x="4709" y="344"/>
                    <a:pt x="4424" y="147"/>
                    <a:pt x="4106" y="59"/>
                  </a:cubicBezTo>
                  <a:cubicBezTo>
                    <a:pt x="3960" y="18"/>
                    <a:pt x="3810" y="0"/>
                    <a:pt x="3658" y="0"/>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6"/>
            <p:cNvSpPr/>
            <p:nvPr/>
          </p:nvSpPr>
          <p:spPr>
            <a:xfrm>
              <a:off x="6078849" y="2559017"/>
              <a:ext cx="524284" cy="253960"/>
            </a:xfrm>
            <a:custGeom>
              <a:avLst/>
              <a:gdLst/>
              <a:ahLst/>
              <a:cxnLst/>
              <a:rect l="l" t="t" r="r" b="b"/>
              <a:pathLst>
                <a:path w="18198" h="8815" extrusionOk="0">
                  <a:moveTo>
                    <a:pt x="9285" y="1"/>
                  </a:moveTo>
                  <a:cubicBezTo>
                    <a:pt x="9120" y="1"/>
                    <a:pt x="8935" y="34"/>
                    <a:pt x="8858" y="176"/>
                  </a:cubicBezTo>
                  <a:cubicBezTo>
                    <a:pt x="8823" y="202"/>
                    <a:pt x="8816" y="260"/>
                    <a:pt x="8840" y="300"/>
                  </a:cubicBezTo>
                  <a:lnTo>
                    <a:pt x="8840" y="300"/>
                  </a:lnTo>
                  <a:cubicBezTo>
                    <a:pt x="8795" y="263"/>
                    <a:pt x="8736" y="245"/>
                    <a:pt x="8677" y="245"/>
                  </a:cubicBezTo>
                  <a:cubicBezTo>
                    <a:pt x="8594" y="245"/>
                    <a:pt x="8510" y="281"/>
                    <a:pt x="8463" y="351"/>
                  </a:cubicBezTo>
                  <a:cubicBezTo>
                    <a:pt x="8387" y="482"/>
                    <a:pt x="8453" y="679"/>
                    <a:pt x="8606" y="735"/>
                  </a:cubicBezTo>
                  <a:cubicBezTo>
                    <a:pt x="8597" y="732"/>
                    <a:pt x="8589" y="731"/>
                    <a:pt x="8581" y="731"/>
                  </a:cubicBezTo>
                  <a:cubicBezTo>
                    <a:pt x="8481" y="731"/>
                    <a:pt x="8459" y="915"/>
                    <a:pt x="8540" y="986"/>
                  </a:cubicBezTo>
                  <a:cubicBezTo>
                    <a:pt x="8628" y="1063"/>
                    <a:pt x="8770" y="1095"/>
                    <a:pt x="8836" y="1194"/>
                  </a:cubicBezTo>
                  <a:cubicBezTo>
                    <a:pt x="8772" y="1258"/>
                    <a:pt x="8681" y="1294"/>
                    <a:pt x="8589" y="1294"/>
                  </a:cubicBezTo>
                  <a:cubicBezTo>
                    <a:pt x="8538" y="1294"/>
                    <a:pt x="8488" y="1283"/>
                    <a:pt x="8441" y="1260"/>
                  </a:cubicBezTo>
                  <a:cubicBezTo>
                    <a:pt x="8321" y="1183"/>
                    <a:pt x="8256" y="1030"/>
                    <a:pt x="8300" y="888"/>
                  </a:cubicBezTo>
                  <a:cubicBezTo>
                    <a:pt x="8244" y="888"/>
                    <a:pt x="8190" y="910"/>
                    <a:pt x="8168" y="954"/>
                  </a:cubicBezTo>
                  <a:cubicBezTo>
                    <a:pt x="8162" y="886"/>
                    <a:pt x="8100" y="854"/>
                    <a:pt x="8037" y="854"/>
                  </a:cubicBezTo>
                  <a:cubicBezTo>
                    <a:pt x="7987" y="854"/>
                    <a:pt x="7938" y="874"/>
                    <a:pt x="7916" y="913"/>
                  </a:cubicBezTo>
                  <a:lnTo>
                    <a:pt x="7916" y="913"/>
                  </a:lnTo>
                  <a:cubicBezTo>
                    <a:pt x="7923" y="852"/>
                    <a:pt x="7844" y="791"/>
                    <a:pt x="7766" y="791"/>
                  </a:cubicBezTo>
                  <a:cubicBezTo>
                    <a:pt x="7742" y="791"/>
                    <a:pt x="7718" y="797"/>
                    <a:pt x="7697" y="811"/>
                  </a:cubicBezTo>
                  <a:cubicBezTo>
                    <a:pt x="7609" y="876"/>
                    <a:pt x="7599" y="1008"/>
                    <a:pt x="7631" y="1117"/>
                  </a:cubicBezTo>
                  <a:cubicBezTo>
                    <a:pt x="7544" y="1127"/>
                    <a:pt x="7499" y="1260"/>
                    <a:pt x="7554" y="1334"/>
                  </a:cubicBezTo>
                  <a:lnTo>
                    <a:pt x="7554" y="1334"/>
                  </a:lnTo>
                  <a:cubicBezTo>
                    <a:pt x="7488" y="1274"/>
                    <a:pt x="7402" y="1235"/>
                    <a:pt x="7316" y="1235"/>
                  </a:cubicBezTo>
                  <a:cubicBezTo>
                    <a:pt x="7271" y="1235"/>
                    <a:pt x="7225" y="1246"/>
                    <a:pt x="7183" y="1271"/>
                  </a:cubicBezTo>
                  <a:cubicBezTo>
                    <a:pt x="7062" y="1336"/>
                    <a:pt x="7018" y="1533"/>
                    <a:pt x="7139" y="1621"/>
                  </a:cubicBezTo>
                  <a:cubicBezTo>
                    <a:pt x="7139" y="1764"/>
                    <a:pt x="7259" y="1895"/>
                    <a:pt x="7390" y="1906"/>
                  </a:cubicBezTo>
                  <a:cubicBezTo>
                    <a:pt x="7303" y="1961"/>
                    <a:pt x="7193" y="1993"/>
                    <a:pt x="7095" y="2005"/>
                  </a:cubicBezTo>
                  <a:cubicBezTo>
                    <a:pt x="6996" y="2005"/>
                    <a:pt x="6898" y="2005"/>
                    <a:pt x="6811" y="1971"/>
                  </a:cubicBezTo>
                  <a:cubicBezTo>
                    <a:pt x="6701" y="2037"/>
                    <a:pt x="6679" y="2190"/>
                    <a:pt x="6755" y="2278"/>
                  </a:cubicBezTo>
                  <a:cubicBezTo>
                    <a:pt x="6646" y="2311"/>
                    <a:pt x="6548" y="2409"/>
                    <a:pt x="6526" y="2530"/>
                  </a:cubicBezTo>
                  <a:cubicBezTo>
                    <a:pt x="6471" y="2453"/>
                    <a:pt x="6493" y="2333"/>
                    <a:pt x="6460" y="2245"/>
                  </a:cubicBezTo>
                  <a:cubicBezTo>
                    <a:pt x="6440" y="2204"/>
                    <a:pt x="6390" y="2185"/>
                    <a:pt x="6347" y="2185"/>
                  </a:cubicBezTo>
                  <a:cubicBezTo>
                    <a:pt x="6318" y="2185"/>
                    <a:pt x="6293" y="2193"/>
                    <a:pt x="6279" y="2209"/>
                  </a:cubicBezTo>
                  <a:lnTo>
                    <a:pt x="6279" y="2209"/>
                  </a:lnTo>
                  <a:cubicBezTo>
                    <a:pt x="6279" y="2136"/>
                    <a:pt x="6236" y="2064"/>
                    <a:pt x="6164" y="2037"/>
                  </a:cubicBezTo>
                  <a:cubicBezTo>
                    <a:pt x="6151" y="2034"/>
                    <a:pt x="6138" y="2032"/>
                    <a:pt x="6124" y="2032"/>
                  </a:cubicBezTo>
                  <a:cubicBezTo>
                    <a:pt x="6046" y="2032"/>
                    <a:pt x="5964" y="2083"/>
                    <a:pt x="5945" y="2158"/>
                  </a:cubicBezTo>
                  <a:cubicBezTo>
                    <a:pt x="5935" y="2110"/>
                    <a:pt x="5891" y="2088"/>
                    <a:pt x="5842" y="2088"/>
                  </a:cubicBezTo>
                  <a:cubicBezTo>
                    <a:pt x="5790" y="2088"/>
                    <a:pt x="5733" y="2113"/>
                    <a:pt x="5704" y="2158"/>
                  </a:cubicBezTo>
                  <a:cubicBezTo>
                    <a:pt x="5650" y="2245"/>
                    <a:pt x="5682" y="2355"/>
                    <a:pt x="5704" y="2453"/>
                  </a:cubicBezTo>
                  <a:cubicBezTo>
                    <a:pt x="5617" y="2355"/>
                    <a:pt x="5529" y="2234"/>
                    <a:pt x="5387" y="2212"/>
                  </a:cubicBezTo>
                  <a:cubicBezTo>
                    <a:pt x="5383" y="2212"/>
                    <a:pt x="5378" y="2212"/>
                    <a:pt x="5373" y="2212"/>
                  </a:cubicBezTo>
                  <a:cubicBezTo>
                    <a:pt x="5245" y="2212"/>
                    <a:pt x="5105" y="2348"/>
                    <a:pt x="5179" y="2464"/>
                  </a:cubicBezTo>
                  <a:cubicBezTo>
                    <a:pt x="5161" y="2452"/>
                    <a:pt x="5142" y="2447"/>
                    <a:pt x="5123" y="2447"/>
                  </a:cubicBezTo>
                  <a:cubicBezTo>
                    <a:pt x="5041" y="2447"/>
                    <a:pt x="4964" y="2552"/>
                    <a:pt x="4982" y="2650"/>
                  </a:cubicBezTo>
                  <a:cubicBezTo>
                    <a:pt x="5015" y="2760"/>
                    <a:pt x="5124" y="2825"/>
                    <a:pt x="5223" y="2869"/>
                  </a:cubicBezTo>
                  <a:cubicBezTo>
                    <a:pt x="5177" y="2905"/>
                    <a:pt x="5122" y="2922"/>
                    <a:pt x="5066" y="2922"/>
                  </a:cubicBezTo>
                  <a:cubicBezTo>
                    <a:pt x="5001" y="2922"/>
                    <a:pt x="4936" y="2899"/>
                    <a:pt x="4884" y="2859"/>
                  </a:cubicBezTo>
                  <a:cubicBezTo>
                    <a:pt x="4796" y="2782"/>
                    <a:pt x="4774" y="2628"/>
                    <a:pt x="4828" y="2530"/>
                  </a:cubicBezTo>
                  <a:cubicBezTo>
                    <a:pt x="4763" y="2464"/>
                    <a:pt x="4687" y="2399"/>
                    <a:pt x="4599" y="2387"/>
                  </a:cubicBezTo>
                  <a:cubicBezTo>
                    <a:pt x="4539" y="2387"/>
                    <a:pt x="4474" y="2439"/>
                    <a:pt x="4456" y="2496"/>
                  </a:cubicBezTo>
                  <a:lnTo>
                    <a:pt x="4456" y="2496"/>
                  </a:lnTo>
                  <a:cubicBezTo>
                    <a:pt x="4430" y="2455"/>
                    <a:pt x="4374" y="2432"/>
                    <a:pt x="4319" y="2432"/>
                  </a:cubicBezTo>
                  <a:cubicBezTo>
                    <a:pt x="4276" y="2432"/>
                    <a:pt x="4234" y="2446"/>
                    <a:pt x="4205" y="2475"/>
                  </a:cubicBezTo>
                  <a:cubicBezTo>
                    <a:pt x="4154" y="2526"/>
                    <a:pt x="4133" y="2595"/>
                    <a:pt x="4126" y="2670"/>
                  </a:cubicBezTo>
                  <a:lnTo>
                    <a:pt x="4126" y="2670"/>
                  </a:lnTo>
                  <a:cubicBezTo>
                    <a:pt x="4098" y="2605"/>
                    <a:pt x="4041" y="2553"/>
                    <a:pt x="3974" y="2541"/>
                  </a:cubicBezTo>
                  <a:cubicBezTo>
                    <a:pt x="3965" y="2539"/>
                    <a:pt x="3955" y="2538"/>
                    <a:pt x="3945" y="2538"/>
                  </a:cubicBezTo>
                  <a:cubicBezTo>
                    <a:pt x="3824" y="2538"/>
                    <a:pt x="3713" y="2659"/>
                    <a:pt x="3734" y="2771"/>
                  </a:cubicBezTo>
                  <a:cubicBezTo>
                    <a:pt x="3704" y="2738"/>
                    <a:pt x="3665" y="2724"/>
                    <a:pt x="3625" y="2724"/>
                  </a:cubicBezTo>
                  <a:cubicBezTo>
                    <a:pt x="3517" y="2724"/>
                    <a:pt x="3397" y="2826"/>
                    <a:pt x="3405" y="2946"/>
                  </a:cubicBezTo>
                  <a:cubicBezTo>
                    <a:pt x="3416" y="3099"/>
                    <a:pt x="3580" y="3209"/>
                    <a:pt x="3734" y="3231"/>
                  </a:cubicBezTo>
                  <a:cubicBezTo>
                    <a:pt x="3668" y="3297"/>
                    <a:pt x="3592" y="3373"/>
                    <a:pt x="3526" y="3450"/>
                  </a:cubicBezTo>
                  <a:cubicBezTo>
                    <a:pt x="3470" y="3394"/>
                    <a:pt x="3393" y="3365"/>
                    <a:pt x="3318" y="3365"/>
                  </a:cubicBezTo>
                  <a:cubicBezTo>
                    <a:pt x="3275" y="3365"/>
                    <a:pt x="3233" y="3375"/>
                    <a:pt x="3198" y="3395"/>
                  </a:cubicBezTo>
                  <a:cubicBezTo>
                    <a:pt x="3188" y="3329"/>
                    <a:pt x="3120" y="3270"/>
                    <a:pt x="3053" y="3270"/>
                  </a:cubicBezTo>
                  <a:cubicBezTo>
                    <a:pt x="3043" y="3270"/>
                    <a:pt x="3032" y="3272"/>
                    <a:pt x="3022" y="3275"/>
                  </a:cubicBezTo>
                  <a:cubicBezTo>
                    <a:pt x="2965" y="3291"/>
                    <a:pt x="2926" y="3356"/>
                    <a:pt x="2928" y="3416"/>
                  </a:cubicBezTo>
                  <a:lnTo>
                    <a:pt x="2928" y="3416"/>
                  </a:lnTo>
                  <a:cubicBezTo>
                    <a:pt x="2894" y="3353"/>
                    <a:pt x="2818" y="3307"/>
                    <a:pt x="2744" y="3307"/>
                  </a:cubicBezTo>
                  <a:cubicBezTo>
                    <a:pt x="2723" y="3307"/>
                    <a:pt x="2702" y="3311"/>
                    <a:pt x="2682" y="3318"/>
                  </a:cubicBezTo>
                  <a:cubicBezTo>
                    <a:pt x="2573" y="3373"/>
                    <a:pt x="2541" y="3526"/>
                    <a:pt x="2606" y="3614"/>
                  </a:cubicBezTo>
                  <a:cubicBezTo>
                    <a:pt x="2600" y="3613"/>
                    <a:pt x="2594" y="3613"/>
                    <a:pt x="2588" y="3613"/>
                  </a:cubicBezTo>
                  <a:cubicBezTo>
                    <a:pt x="2505" y="3613"/>
                    <a:pt x="2418" y="3675"/>
                    <a:pt x="2398" y="3756"/>
                  </a:cubicBezTo>
                  <a:cubicBezTo>
                    <a:pt x="2385" y="3816"/>
                    <a:pt x="2403" y="3875"/>
                    <a:pt x="2439" y="3918"/>
                  </a:cubicBezTo>
                  <a:lnTo>
                    <a:pt x="2439" y="3918"/>
                  </a:lnTo>
                  <a:cubicBezTo>
                    <a:pt x="2418" y="3912"/>
                    <a:pt x="2396" y="3909"/>
                    <a:pt x="2373" y="3909"/>
                  </a:cubicBezTo>
                  <a:cubicBezTo>
                    <a:pt x="2263" y="3909"/>
                    <a:pt x="2146" y="3978"/>
                    <a:pt x="2125" y="4085"/>
                  </a:cubicBezTo>
                  <a:cubicBezTo>
                    <a:pt x="2085" y="4244"/>
                    <a:pt x="2225" y="4403"/>
                    <a:pt x="2383" y="4422"/>
                  </a:cubicBezTo>
                  <a:lnTo>
                    <a:pt x="2383" y="4422"/>
                  </a:lnTo>
                  <a:cubicBezTo>
                    <a:pt x="2276" y="4442"/>
                    <a:pt x="2204" y="4608"/>
                    <a:pt x="2299" y="4676"/>
                  </a:cubicBezTo>
                  <a:lnTo>
                    <a:pt x="2299" y="4676"/>
                  </a:lnTo>
                  <a:cubicBezTo>
                    <a:pt x="2281" y="4663"/>
                    <a:pt x="2261" y="4658"/>
                    <a:pt x="2240" y="4658"/>
                  </a:cubicBezTo>
                  <a:cubicBezTo>
                    <a:pt x="2169" y="4658"/>
                    <a:pt x="2091" y="4721"/>
                    <a:pt x="2091" y="4796"/>
                  </a:cubicBezTo>
                  <a:cubicBezTo>
                    <a:pt x="2047" y="4730"/>
                    <a:pt x="1982" y="4665"/>
                    <a:pt x="1894" y="4654"/>
                  </a:cubicBezTo>
                  <a:cubicBezTo>
                    <a:pt x="1807" y="4654"/>
                    <a:pt x="1719" y="4752"/>
                    <a:pt x="1763" y="4818"/>
                  </a:cubicBezTo>
                  <a:cubicBezTo>
                    <a:pt x="1736" y="4791"/>
                    <a:pt x="1695" y="4777"/>
                    <a:pt x="1652" y="4777"/>
                  </a:cubicBezTo>
                  <a:cubicBezTo>
                    <a:pt x="1610" y="4777"/>
                    <a:pt x="1566" y="4791"/>
                    <a:pt x="1533" y="4818"/>
                  </a:cubicBezTo>
                  <a:cubicBezTo>
                    <a:pt x="1478" y="4884"/>
                    <a:pt x="1478" y="4993"/>
                    <a:pt x="1533" y="5048"/>
                  </a:cubicBezTo>
                  <a:cubicBezTo>
                    <a:pt x="1478" y="5070"/>
                    <a:pt x="1434" y="5103"/>
                    <a:pt x="1402" y="5146"/>
                  </a:cubicBezTo>
                  <a:cubicBezTo>
                    <a:pt x="1429" y="5227"/>
                    <a:pt x="1472" y="5296"/>
                    <a:pt x="1530" y="5349"/>
                  </a:cubicBezTo>
                  <a:lnTo>
                    <a:pt x="1530" y="5349"/>
                  </a:lnTo>
                  <a:cubicBezTo>
                    <a:pt x="1460" y="5308"/>
                    <a:pt x="1389" y="5278"/>
                    <a:pt x="1314" y="5278"/>
                  </a:cubicBezTo>
                  <a:cubicBezTo>
                    <a:pt x="1183" y="5278"/>
                    <a:pt x="1052" y="5387"/>
                    <a:pt x="1084" y="5519"/>
                  </a:cubicBezTo>
                  <a:cubicBezTo>
                    <a:pt x="1055" y="5499"/>
                    <a:pt x="1022" y="5490"/>
                    <a:pt x="989" y="5490"/>
                  </a:cubicBezTo>
                  <a:cubicBezTo>
                    <a:pt x="911" y="5490"/>
                    <a:pt x="834" y="5541"/>
                    <a:pt x="811" y="5618"/>
                  </a:cubicBezTo>
                  <a:cubicBezTo>
                    <a:pt x="803" y="5658"/>
                    <a:pt x="811" y="5701"/>
                    <a:pt x="829" y="5738"/>
                  </a:cubicBezTo>
                  <a:lnTo>
                    <a:pt x="829" y="5738"/>
                  </a:lnTo>
                  <a:cubicBezTo>
                    <a:pt x="793" y="5727"/>
                    <a:pt x="754" y="5721"/>
                    <a:pt x="716" y="5721"/>
                  </a:cubicBezTo>
                  <a:cubicBezTo>
                    <a:pt x="638" y="5721"/>
                    <a:pt x="561" y="5747"/>
                    <a:pt x="504" y="5803"/>
                  </a:cubicBezTo>
                  <a:cubicBezTo>
                    <a:pt x="381" y="5926"/>
                    <a:pt x="421" y="6174"/>
                    <a:pt x="570" y="6250"/>
                  </a:cubicBezTo>
                  <a:lnTo>
                    <a:pt x="570" y="6250"/>
                  </a:lnTo>
                  <a:cubicBezTo>
                    <a:pt x="537" y="6239"/>
                    <a:pt x="502" y="6235"/>
                    <a:pt x="466" y="6235"/>
                  </a:cubicBezTo>
                  <a:cubicBezTo>
                    <a:pt x="439" y="6235"/>
                    <a:pt x="411" y="6237"/>
                    <a:pt x="383" y="6241"/>
                  </a:cubicBezTo>
                  <a:cubicBezTo>
                    <a:pt x="364" y="6310"/>
                    <a:pt x="406" y="6395"/>
                    <a:pt x="469" y="6437"/>
                  </a:cubicBezTo>
                  <a:lnTo>
                    <a:pt x="469" y="6437"/>
                  </a:lnTo>
                  <a:cubicBezTo>
                    <a:pt x="448" y="6427"/>
                    <a:pt x="427" y="6423"/>
                    <a:pt x="405" y="6423"/>
                  </a:cubicBezTo>
                  <a:cubicBezTo>
                    <a:pt x="276" y="6423"/>
                    <a:pt x="148" y="6580"/>
                    <a:pt x="121" y="6723"/>
                  </a:cubicBezTo>
                  <a:cubicBezTo>
                    <a:pt x="1" y="7457"/>
                    <a:pt x="756" y="7555"/>
                    <a:pt x="1249" y="7720"/>
                  </a:cubicBezTo>
                  <a:cubicBezTo>
                    <a:pt x="3625" y="8526"/>
                    <a:pt x="6160" y="8815"/>
                    <a:pt x="8668" y="8815"/>
                  </a:cubicBezTo>
                  <a:cubicBezTo>
                    <a:pt x="8713" y="8815"/>
                    <a:pt x="8758" y="8815"/>
                    <a:pt x="8803" y="8815"/>
                  </a:cubicBezTo>
                  <a:cubicBezTo>
                    <a:pt x="11365" y="8793"/>
                    <a:pt x="13905" y="8475"/>
                    <a:pt x="16434" y="8081"/>
                  </a:cubicBezTo>
                  <a:cubicBezTo>
                    <a:pt x="17409" y="7927"/>
                    <a:pt x="17803" y="7336"/>
                    <a:pt x="18088" y="6406"/>
                  </a:cubicBezTo>
                  <a:cubicBezTo>
                    <a:pt x="18153" y="6176"/>
                    <a:pt x="18197" y="5913"/>
                    <a:pt x="18054" y="5705"/>
                  </a:cubicBezTo>
                  <a:cubicBezTo>
                    <a:pt x="18023" y="5650"/>
                    <a:pt x="17952" y="5606"/>
                    <a:pt x="17890" y="5606"/>
                  </a:cubicBezTo>
                  <a:cubicBezTo>
                    <a:pt x="17868" y="5606"/>
                    <a:pt x="17846" y="5612"/>
                    <a:pt x="17829" y="5625"/>
                  </a:cubicBezTo>
                  <a:lnTo>
                    <a:pt x="17829" y="5625"/>
                  </a:lnTo>
                  <a:cubicBezTo>
                    <a:pt x="17912" y="5557"/>
                    <a:pt x="17889" y="5376"/>
                    <a:pt x="17781" y="5333"/>
                  </a:cubicBezTo>
                  <a:cubicBezTo>
                    <a:pt x="17764" y="5326"/>
                    <a:pt x="17747" y="5323"/>
                    <a:pt x="17729" y="5323"/>
                  </a:cubicBezTo>
                  <a:cubicBezTo>
                    <a:pt x="17632" y="5323"/>
                    <a:pt x="17532" y="5417"/>
                    <a:pt x="17551" y="5519"/>
                  </a:cubicBezTo>
                  <a:cubicBezTo>
                    <a:pt x="17500" y="5407"/>
                    <a:pt x="17382" y="5332"/>
                    <a:pt x="17259" y="5332"/>
                  </a:cubicBezTo>
                  <a:cubicBezTo>
                    <a:pt x="17251" y="5332"/>
                    <a:pt x="17242" y="5332"/>
                    <a:pt x="17234" y="5333"/>
                  </a:cubicBezTo>
                  <a:cubicBezTo>
                    <a:pt x="17288" y="5322"/>
                    <a:pt x="17332" y="5256"/>
                    <a:pt x="17321" y="5202"/>
                  </a:cubicBezTo>
                  <a:cubicBezTo>
                    <a:pt x="17280" y="5152"/>
                    <a:pt x="17220" y="5128"/>
                    <a:pt x="17161" y="5128"/>
                  </a:cubicBezTo>
                  <a:cubicBezTo>
                    <a:pt x="17141" y="5128"/>
                    <a:pt x="17121" y="5130"/>
                    <a:pt x="17102" y="5136"/>
                  </a:cubicBezTo>
                  <a:cubicBezTo>
                    <a:pt x="17212" y="5081"/>
                    <a:pt x="17244" y="4906"/>
                    <a:pt x="17168" y="4807"/>
                  </a:cubicBezTo>
                  <a:cubicBezTo>
                    <a:pt x="17126" y="4755"/>
                    <a:pt x="17065" y="4730"/>
                    <a:pt x="17003" y="4730"/>
                  </a:cubicBezTo>
                  <a:cubicBezTo>
                    <a:pt x="16936" y="4730"/>
                    <a:pt x="16868" y="4761"/>
                    <a:pt x="16828" y="4818"/>
                  </a:cubicBezTo>
                  <a:cubicBezTo>
                    <a:pt x="16861" y="4698"/>
                    <a:pt x="16762" y="4567"/>
                    <a:pt x="16642" y="4555"/>
                  </a:cubicBezTo>
                  <a:cubicBezTo>
                    <a:pt x="16522" y="4555"/>
                    <a:pt x="16412" y="4676"/>
                    <a:pt x="16434" y="4796"/>
                  </a:cubicBezTo>
                  <a:cubicBezTo>
                    <a:pt x="16393" y="4744"/>
                    <a:pt x="16331" y="4721"/>
                    <a:pt x="16266" y="4721"/>
                  </a:cubicBezTo>
                  <a:cubicBezTo>
                    <a:pt x="16159" y="4721"/>
                    <a:pt x="16043" y="4785"/>
                    <a:pt x="16007" y="4884"/>
                  </a:cubicBezTo>
                  <a:lnTo>
                    <a:pt x="16007" y="4884"/>
                  </a:lnTo>
                  <a:cubicBezTo>
                    <a:pt x="16020" y="4737"/>
                    <a:pt x="15896" y="4582"/>
                    <a:pt x="15753" y="4567"/>
                  </a:cubicBezTo>
                  <a:lnTo>
                    <a:pt x="15753" y="4567"/>
                  </a:lnTo>
                  <a:cubicBezTo>
                    <a:pt x="15755" y="4567"/>
                    <a:pt x="15757" y="4567"/>
                    <a:pt x="15759" y="4567"/>
                  </a:cubicBezTo>
                  <a:cubicBezTo>
                    <a:pt x="15842" y="4567"/>
                    <a:pt x="15919" y="4484"/>
                    <a:pt x="15898" y="4391"/>
                  </a:cubicBezTo>
                  <a:cubicBezTo>
                    <a:pt x="15890" y="4328"/>
                    <a:pt x="15825" y="4282"/>
                    <a:pt x="15756" y="4282"/>
                  </a:cubicBezTo>
                  <a:cubicBezTo>
                    <a:pt x="15740" y="4282"/>
                    <a:pt x="15724" y="4284"/>
                    <a:pt x="15709" y="4290"/>
                  </a:cubicBezTo>
                  <a:lnTo>
                    <a:pt x="15709" y="4290"/>
                  </a:lnTo>
                  <a:cubicBezTo>
                    <a:pt x="15808" y="4230"/>
                    <a:pt x="15847" y="4076"/>
                    <a:pt x="15777" y="3986"/>
                  </a:cubicBezTo>
                  <a:cubicBezTo>
                    <a:pt x="15741" y="3925"/>
                    <a:pt x="15671" y="3895"/>
                    <a:pt x="15600" y="3895"/>
                  </a:cubicBezTo>
                  <a:cubicBezTo>
                    <a:pt x="15544" y="3895"/>
                    <a:pt x="15488" y="3914"/>
                    <a:pt x="15449" y="3953"/>
                  </a:cubicBezTo>
                  <a:cubicBezTo>
                    <a:pt x="15449" y="3861"/>
                    <a:pt x="15372" y="3788"/>
                    <a:pt x="15281" y="3788"/>
                  </a:cubicBezTo>
                  <a:cubicBezTo>
                    <a:pt x="15275" y="3788"/>
                    <a:pt x="15269" y="3788"/>
                    <a:pt x="15263" y="3789"/>
                  </a:cubicBezTo>
                  <a:cubicBezTo>
                    <a:pt x="15175" y="3800"/>
                    <a:pt x="15098" y="3898"/>
                    <a:pt x="15132" y="3997"/>
                  </a:cubicBezTo>
                  <a:cubicBezTo>
                    <a:pt x="15096" y="3916"/>
                    <a:pt x="15014" y="3877"/>
                    <a:pt x="14930" y="3877"/>
                  </a:cubicBezTo>
                  <a:cubicBezTo>
                    <a:pt x="14833" y="3877"/>
                    <a:pt x="14734" y="3930"/>
                    <a:pt x="14704" y="4030"/>
                  </a:cubicBezTo>
                  <a:cubicBezTo>
                    <a:pt x="14638" y="3953"/>
                    <a:pt x="14562" y="3888"/>
                    <a:pt x="14485" y="3822"/>
                  </a:cubicBezTo>
                  <a:cubicBezTo>
                    <a:pt x="14682" y="3800"/>
                    <a:pt x="14748" y="3482"/>
                    <a:pt x="14584" y="3373"/>
                  </a:cubicBezTo>
                  <a:cubicBezTo>
                    <a:pt x="14694" y="3275"/>
                    <a:pt x="14704" y="3088"/>
                    <a:pt x="14606" y="2968"/>
                  </a:cubicBezTo>
                  <a:cubicBezTo>
                    <a:pt x="14554" y="2910"/>
                    <a:pt x="14475" y="2880"/>
                    <a:pt x="14395" y="2880"/>
                  </a:cubicBezTo>
                  <a:cubicBezTo>
                    <a:pt x="14324" y="2880"/>
                    <a:pt x="14252" y="2905"/>
                    <a:pt x="14200" y="2957"/>
                  </a:cubicBezTo>
                  <a:cubicBezTo>
                    <a:pt x="14173" y="2835"/>
                    <a:pt x="14047" y="2753"/>
                    <a:pt x="13929" y="2753"/>
                  </a:cubicBezTo>
                  <a:cubicBezTo>
                    <a:pt x="13910" y="2753"/>
                    <a:pt x="13890" y="2755"/>
                    <a:pt x="13872" y="2760"/>
                  </a:cubicBezTo>
                  <a:cubicBezTo>
                    <a:pt x="13730" y="2793"/>
                    <a:pt x="13653" y="2935"/>
                    <a:pt x="13664" y="3078"/>
                  </a:cubicBezTo>
                  <a:cubicBezTo>
                    <a:pt x="13631" y="2971"/>
                    <a:pt x="13583" y="2933"/>
                    <a:pt x="13527" y="2933"/>
                  </a:cubicBezTo>
                  <a:cubicBezTo>
                    <a:pt x="13399" y="2933"/>
                    <a:pt x="13234" y="3131"/>
                    <a:pt x="13127" y="3154"/>
                  </a:cubicBezTo>
                  <a:cubicBezTo>
                    <a:pt x="13183" y="3066"/>
                    <a:pt x="13237" y="2968"/>
                    <a:pt x="13292" y="2869"/>
                  </a:cubicBezTo>
                  <a:cubicBezTo>
                    <a:pt x="13303" y="2837"/>
                    <a:pt x="13325" y="2803"/>
                    <a:pt x="13325" y="2771"/>
                  </a:cubicBezTo>
                  <a:cubicBezTo>
                    <a:pt x="13325" y="2706"/>
                    <a:pt x="13246" y="2657"/>
                    <a:pt x="13175" y="2657"/>
                  </a:cubicBezTo>
                  <a:cubicBezTo>
                    <a:pt x="13163" y="2657"/>
                    <a:pt x="13150" y="2658"/>
                    <a:pt x="13139" y="2662"/>
                  </a:cubicBezTo>
                  <a:cubicBezTo>
                    <a:pt x="13098" y="2677"/>
                    <a:pt x="13065" y="2699"/>
                    <a:pt x="13036" y="2726"/>
                  </a:cubicBezTo>
                  <a:lnTo>
                    <a:pt x="13036" y="2726"/>
                  </a:lnTo>
                  <a:cubicBezTo>
                    <a:pt x="13057" y="2687"/>
                    <a:pt x="13073" y="2644"/>
                    <a:pt x="13084" y="2596"/>
                  </a:cubicBezTo>
                  <a:lnTo>
                    <a:pt x="13084" y="2552"/>
                  </a:lnTo>
                  <a:cubicBezTo>
                    <a:pt x="13077" y="2531"/>
                    <a:pt x="13053" y="2523"/>
                    <a:pt x="13030" y="2523"/>
                  </a:cubicBezTo>
                  <a:cubicBezTo>
                    <a:pt x="13017" y="2523"/>
                    <a:pt x="13004" y="2526"/>
                    <a:pt x="12996" y="2530"/>
                  </a:cubicBezTo>
                  <a:cubicBezTo>
                    <a:pt x="12965" y="2551"/>
                    <a:pt x="12944" y="2582"/>
                    <a:pt x="12932" y="2614"/>
                  </a:cubicBezTo>
                  <a:lnTo>
                    <a:pt x="12932" y="2614"/>
                  </a:lnTo>
                  <a:cubicBezTo>
                    <a:pt x="12957" y="2539"/>
                    <a:pt x="12888" y="2458"/>
                    <a:pt x="12821" y="2451"/>
                  </a:cubicBezTo>
                  <a:lnTo>
                    <a:pt x="12821" y="2451"/>
                  </a:lnTo>
                  <a:cubicBezTo>
                    <a:pt x="12876" y="2432"/>
                    <a:pt x="12902" y="2345"/>
                    <a:pt x="12865" y="2289"/>
                  </a:cubicBezTo>
                  <a:cubicBezTo>
                    <a:pt x="12830" y="2248"/>
                    <a:pt x="12782" y="2232"/>
                    <a:pt x="12732" y="2232"/>
                  </a:cubicBezTo>
                  <a:cubicBezTo>
                    <a:pt x="12704" y="2232"/>
                    <a:pt x="12674" y="2237"/>
                    <a:pt x="12646" y="2245"/>
                  </a:cubicBezTo>
                  <a:cubicBezTo>
                    <a:pt x="12723" y="2224"/>
                    <a:pt x="12789" y="2190"/>
                    <a:pt x="12865" y="2146"/>
                  </a:cubicBezTo>
                  <a:cubicBezTo>
                    <a:pt x="12909" y="2125"/>
                    <a:pt x="12964" y="2081"/>
                    <a:pt x="12974" y="2026"/>
                  </a:cubicBezTo>
                  <a:cubicBezTo>
                    <a:pt x="12984" y="1979"/>
                    <a:pt x="12953" y="1923"/>
                    <a:pt x="12908" y="1923"/>
                  </a:cubicBezTo>
                  <a:cubicBezTo>
                    <a:pt x="12901" y="1923"/>
                    <a:pt x="12894" y="1925"/>
                    <a:pt x="12887" y="1928"/>
                  </a:cubicBezTo>
                  <a:cubicBezTo>
                    <a:pt x="12942" y="1884"/>
                    <a:pt x="12964" y="1818"/>
                    <a:pt x="12942" y="1752"/>
                  </a:cubicBezTo>
                  <a:cubicBezTo>
                    <a:pt x="12920" y="1687"/>
                    <a:pt x="12865" y="1643"/>
                    <a:pt x="12799" y="1643"/>
                  </a:cubicBezTo>
                  <a:cubicBezTo>
                    <a:pt x="12876" y="1621"/>
                    <a:pt x="12854" y="1501"/>
                    <a:pt x="12789" y="1446"/>
                  </a:cubicBezTo>
                  <a:cubicBezTo>
                    <a:pt x="12733" y="1402"/>
                    <a:pt x="12646" y="1391"/>
                    <a:pt x="12580" y="1348"/>
                  </a:cubicBezTo>
                  <a:cubicBezTo>
                    <a:pt x="12548" y="1326"/>
                    <a:pt x="12526" y="1304"/>
                    <a:pt x="12492" y="1304"/>
                  </a:cubicBezTo>
                  <a:cubicBezTo>
                    <a:pt x="12488" y="1303"/>
                    <a:pt x="12483" y="1302"/>
                    <a:pt x="12478" y="1302"/>
                  </a:cubicBezTo>
                  <a:cubicBezTo>
                    <a:pt x="12431" y="1302"/>
                    <a:pt x="12394" y="1354"/>
                    <a:pt x="12394" y="1413"/>
                  </a:cubicBezTo>
                  <a:cubicBezTo>
                    <a:pt x="12394" y="1468"/>
                    <a:pt x="12416" y="1511"/>
                    <a:pt x="12449" y="1567"/>
                  </a:cubicBezTo>
                  <a:cubicBezTo>
                    <a:pt x="12372" y="1533"/>
                    <a:pt x="12329" y="1435"/>
                    <a:pt x="12241" y="1435"/>
                  </a:cubicBezTo>
                  <a:cubicBezTo>
                    <a:pt x="12175" y="1435"/>
                    <a:pt x="12132" y="1511"/>
                    <a:pt x="12120" y="1589"/>
                  </a:cubicBezTo>
                  <a:cubicBezTo>
                    <a:pt x="12110" y="1654"/>
                    <a:pt x="12110" y="1730"/>
                    <a:pt x="12055" y="1774"/>
                  </a:cubicBezTo>
                  <a:cubicBezTo>
                    <a:pt x="12066" y="1632"/>
                    <a:pt x="12044" y="1501"/>
                    <a:pt x="11891" y="1457"/>
                  </a:cubicBezTo>
                  <a:cubicBezTo>
                    <a:pt x="11989" y="1413"/>
                    <a:pt x="12033" y="1282"/>
                    <a:pt x="11989" y="1194"/>
                  </a:cubicBezTo>
                  <a:cubicBezTo>
                    <a:pt x="11951" y="1125"/>
                    <a:pt x="11875" y="1083"/>
                    <a:pt x="11802" y="1083"/>
                  </a:cubicBezTo>
                  <a:cubicBezTo>
                    <a:pt x="11772" y="1083"/>
                    <a:pt x="11742" y="1090"/>
                    <a:pt x="11716" y="1107"/>
                  </a:cubicBezTo>
                  <a:cubicBezTo>
                    <a:pt x="11710" y="1027"/>
                    <a:pt x="11630" y="986"/>
                    <a:pt x="11554" y="986"/>
                  </a:cubicBezTo>
                  <a:cubicBezTo>
                    <a:pt x="11483" y="986"/>
                    <a:pt x="11415" y="1021"/>
                    <a:pt x="11409" y="1094"/>
                  </a:cubicBezTo>
                  <a:lnTo>
                    <a:pt x="11409" y="1094"/>
                  </a:lnTo>
                  <a:cubicBezTo>
                    <a:pt x="11418" y="967"/>
                    <a:pt x="11307" y="832"/>
                    <a:pt x="11172" y="832"/>
                  </a:cubicBezTo>
                  <a:cubicBezTo>
                    <a:pt x="11167" y="832"/>
                    <a:pt x="11162" y="832"/>
                    <a:pt x="11157" y="833"/>
                  </a:cubicBezTo>
                  <a:cubicBezTo>
                    <a:pt x="11015" y="833"/>
                    <a:pt x="10905" y="986"/>
                    <a:pt x="10927" y="1117"/>
                  </a:cubicBezTo>
                  <a:cubicBezTo>
                    <a:pt x="10883" y="1030"/>
                    <a:pt x="10796" y="975"/>
                    <a:pt x="10697" y="964"/>
                  </a:cubicBezTo>
                  <a:cubicBezTo>
                    <a:pt x="10653" y="1063"/>
                    <a:pt x="10643" y="1183"/>
                    <a:pt x="10653" y="1292"/>
                  </a:cubicBezTo>
                  <a:cubicBezTo>
                    <a:pt x="10522" y="1282"/>
                    <a:pt x="10358" y="1238"/>
                    <a:pt x="10368" y="1074"/>
                  </a:cubicBezTo>
                  <a:cubicBezTo>
                    <a:pt x="10368" y="964"/>
                    <a:pt x="10424" y="866"/>
                    <a:pt x="10424" y="756"/>
                  </a:cubicBezTo>
                  <a:cubicBezTo>
                    <a:pt x="10433" y="662"/>
                    <a:pt x="10361" y="551"/>
                    <a:pt x="10277" y="551"/>
                  </a:cubicBezTo>
                  <a:cubicBezTo>
                    <a:pt x="10264" y="551"/>
                    <a:pt x="10250" y="553"/>
                    <a:pt x="10237" y="559"/>
                  </a:cubicBezTo>
                  <a:cubicBezTo>
                    <a:pt x="10281" y="482"/>
                    <a:pt x="10193" y="384"/>
                    <a:pt x="10106" y="384"/>
                  </a:cubicBezTo>
                  <a:cubicBezTo>
                    <a:pt x="10018" y="395"/>
                    <a:pt x="9942" y="460"/>
                    <a:pt x="9887" y="526"/>
                  </a:cubicBezTo>
                  <a:cubicBezTo>
                    <a:pt x="9854" y="384"/>
                    <a:pt x="9832" y="231"/>
                    <a:pt x="9723" y="132"/>
                  </a:cubicBezTo>
                  <a:cubicBezTo>
                    <a:pt x="9613" y="22"/>
                    <a:pt x="9438" y="1"/>
                    <a:pt x="92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6"/>
            <p:cNvSpPr/>
            <p:nvPr/>
          </p:nvSpPr>
          <p:spPr>
            <a:xfrm>
              <a:off x="6444419" y="2775898"/>
              <a:ext cx="30942" cy="26678"/>
            </a:xfrm>
            <a:custGeom>
              <a:avLst/>
              <a:gdLst/>
              <a:ahLst/>
              <a:cxnLst/>
              <a:rect l="l" t="t" r="r" b="b"/>
              <a:pathLst>
                <a:path w="1074" h="926" extrusionOk="0">
                  <a:moveTo>
                    <a:pt x="541" y="1"/>
                  </a:moveTo>
                  <a:cubicBezTo>
                    <a:pt x="489" y="1"/>
                    <a:pt x="437" y="13"/>
                    <a:pt x="395" y="39"/>
                  </a:cubicBezTo>
                  <a:cubicBezTo>
                    <a:pt x="372" y="51"/>
                    <a:pt x="352" y="66"/>
                    <a:pt x="334" y="84"/>
                  </a:cubicBezTo>
                  <a:lnTo>
                    <a:pt x="334" y="84"/>
                  </a:lnTo>
                  <a:cubicBezTo>
                    <a:pt x="129" y="153"/>
                    <a:pt x="1" y="380"/>
                    <a:pt x="44" y="596"/>
                  </a:cubicBezTo>
                  <a:cubicBezTo>
                    <a:pt x="56" y="630"/>
                    <a:pt x="66" y="662"/>
                    <a:pt x="100" y="684"/>
                  </a:cubicBezTo>
                  <a:cubicBezTo>
                    <a:pt x="154" y="739"/>
                    <a:pt x="231" y="728"/>
                    <a:pt x="297" y="761"/>
                  </a:cubicBezTo>
                  <a:cubicBezTo>
                    <a:pt x="369" y="813"/>
                    <a:pt x="403" y="926"/>
                    <a:pt x="482" y="926"/>
                  </a:cubicBezTo>
                  <a:cubicBezTo>
                    <a:pt x="486" y="926"/>
                    <a:pt x="490" y="925"/>
                    <a:pt x="494" y="925"/>
                  </a:cubicBezTo>
                  <a:cubicBezTo>
                    <a:pt x="559" y="925"/>
                    <a:pt x="603" y="837"/>
                    <a:pt x="669" y="827"/>
                  </a:cubicBezTo>
                  <a:cubicBezTo>
                    <a:pt x="678" y="823"/>
                    <a:pt x="688" y="822"/>
                    <a:pt x="698" y="822"/>
                  </a:cubicBezTo>
                  <a:cubicBezTo>
                    <a:pt x="721" y="822"/>
                    <a:pt x="744" y="830"/>
                    <a:pt x="767" y="837"/>
                  </a:cubicBezTo>
                  <a:cubicBezTo>
                    <a:pt x="785" y="842"/>
                    <a:pt x="803" y="844"/>
                    <a:pt x="822" y="844"/>
                  </a:cubicBezTo>
                  <a:cubicBezTo>
                    <a:pt x="893" y="844"/>
                    <a:pt x="965" y="811"/>
                    <a:pt x="1008" y="750"/>
                  </a:cubicBezTo>
                  <a:cubicBezTo>
                    <a:pt x="1063" y="684"/>
                    <a:pt x="1074" y="586"/>
                    <a:pt x="1041" y="498"/>
                  </a:cubicBezTo>
                  <a:cubicBezTo>
                    <a:pt x="1008" y="443"/>
                    <a:pt x="964" y="411"/>
                    <a:pt x="932" y="356"/>
                  </a:cubicBezTo>
                  <a:cubicBezTo>
                    <a:pt x="876" y="268"/>
                    <a:pt x="844" y="170"/>
                    <a:pt x="767" y="93"/>
                  </a:cubicBezTo>
                  <a:cubicBezTo>
                    <a:pt x="713" y="32"/>
                    <a:pt x="626" y="1"/>
                    <a:pt x="541"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6"/>
            <p:cNvSpPr/>
            <p:nvPr/>
          </p:nvSpPr>
          <p:spPr>
            <a:xfrm>
              <a:off x="6200917" y="2770021"/>
              <a:ext cx="38202" cy="29444"/>
            </a:xfrm>
            <a:custGeom>
              <a:avLst/>
              <a:gdLst/>
              <a:ahLst/>
              <a:cxnLst/>
              <a:rect l="l" t="t" r="r" b="b"/>
              <a:pathLst>
                <a:path w="1326" h="1022" extrusionOk="0">
                  <a:moveTo>
                    <a:pt x="741" y="1"/>
                  </a:moveTo>
                  <a:cubicBezTo>
                    <a:pt x="567" y="1"/>
                    <a:pt x="395" y="72"/>
                    <a:pt x="241" y="144"/>
                  </a:cubicBezTo>
                  <a:lnTo>
                    <a:pt x="351" y="144"/>
                  </a:lnTo>
                  <a:cubicBezTo>
                    <a:pt x="187" y="199"/>
                    <a:pt x="55" y="341"/>
                    <a:pt x="12" y="516"/>
                  </a:cubicBezTo>
                  <a:cubicBezTo>
                    <a:pt x="12" y="538"/>
                    <a:pt x="0" y="571"/>
                    <a:pt x="12" y="603"/>
                  </a:cubicBezTo>
                  <a:cubicBezTo>
                    <a:pt x="30" y="659"/>
                    <a:pt x="87" y="683"/>
                    <a:pt x="144" y="683"/>
                  </a:cubicBezTo>
                  <a:cubicBezTo>
                    <a:pt x="154" y="683"/>
                    <a:pt x="165" y="682"/>
                    <a:pt x="175" y="680"/>
                  </a:cubicBezTo>
                  <a:cubicBezTo>
                    <a:pt x="215" y="680"/>
                    <a:pt x="251" y="678"/>
                    <a:pt x="286" y="678"/>
                  </a:cubicBezTo>
                  <a:cubicBezTo>
                    <a:pt x="319" y="678"/>
                    <a:pt x="352" y="680"/>
                    <a:pt x="384" y="691"/>
                  </a:cubicBezTo>
                  <a:cubicBezTo>
                    <a:pt x="285" y="768"/>
                    <a:pt x="318" y="943"/>
                    <a:pt x="428" y="998"/>
                  </a:cubicBezTo>
                  <a:cubicBezTo>
                    <a:pt x="458" y="1014"/>
                    <a:pt x="492" y="1022"/>
                    <a:pt x="527" y="1022"/>
                  </a:cubicBezTo>
                  <a:cubicBezTo>
                    <a:pt x="608" y="1022"/>
                    <a:pt x="695" y="982"/>
                    <a:pt x="756" y="921"/>
                  </a:cubicBezTo>
                  <a:cubicBezTo>
                    <a:pt x="800" y="866"/>
                    <a:pt x="832" y="812"/>
                    <a:pt x="898" y="779"/>
                  </a:cubicBezTo>
                  <a:cubicBezTo>
                    <a:pt x="942" y="746"/>
                    <a:pt x="1007" y="757"/>
                    <a:pt x="1063" y="735"/>
                  </a:cubicBezTo>
                  <a:cubicBezTo>
                    <a:pt x="1248" y="680"/>
                    <a:pt x="1325" y="440"/>
                    <a:pt x="1248" y="275"/>
                  </a:cubicBezTo>
                  <a:cubicBezTo>
                    <a:pt x="1172" y="100"/>
                    <a:pt x="975" y="2"/>
                    <a:pt x="778" y="2"/>
                  </a:cubicBezTo>
                  <a:cubicBezTo>
                    <a:pt x="766" y="1"/>
                    <a:pt x="753" y="1"/>
                    <a:pt x="741"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6"/>
            <p:cNvSpPr/>
            <p:nvPr/>
          </p:nvSpPr>
          <p:spPr>
            <a:xfrm>
              <a:off x="6150442" y="2765037"/>
              <a:ext cx="30942" cy="26304"/>
            </a:xfrm>
            <a:custGeom>
              <a:avLst/>
              <a:gdLst/>
              <a:ahLst/>
              <a:cxnLst/>
              <a:rect l="l" t="t" r="r" b="b"/>
              <a:pathLst>
                <a:path w="1074" h="913" extrusionOk="0">
                  <a:moveTo>
                    <a:pt x="708" y="1"/>
                  </a:moveTo>
                  <a:cubicBezTo>
                    <a:pt x="651" y="1"/>
                    <a:pt x="591" y="16"/>
                    <a:pt x="537" y="32"/>
                  </a:cubicBezTo>
                  <a:cubicBezTo>
                    <a:pt x="472" y="43"/>
                    <a:pt x="416" y="54"/>
                    <a:pt x="351" y="54"/>
                  </a:cubicBezTo>
                  <a:lnTo>
                    <a:pt x="329" y="197"/>
                  </a:lnTo>
                  <a:cubicBezTo>
                    <a:pt x="316" y="175"/>
                    <a:pt x="297" y="167"/>
                    <a:pt x="276" y="167"/>
                  </a:cubicBezTo>
                  <a:cubicBezTo>
                    <a:pt x="242" y="167"/>
                    <a:pt x="202" y="187"/>
                    <a:pt x="176" y="207"/>
                  </a:cubicBezTo>
                  <a:cubicBezTo>
                    <a:pt x="121" y="262"/>
                    <a:pt x="66" y="306"/>
                    <a:pt x="34" y="372"/>
                  </a:cubicBezTo>
                  <a:cubicBezTo>
                    <a:pt x="0" y="437"/>
                    <a:pt x="0" y="525"/>
                    <a:pt x="44" y="579"/>
                  </a:cubicBezTo>
                  <a:cubicBezTo>
                    <a:pt x="65" y="606"/>
                    <a:pt x="101" y="619"/>
                    <a:pt x="137" y="619"/>
                  </a:cubicBezTo>
                  <a:cubicBezTo>
                    <a:pt x="161" y="619"/>
                    <a:pt x="184" y="613"/>
                    <a:pt x="203" y="600"/>
                  </a:cubicBezTo>
                  <a:lnTo>
                    <a:pt x="203" y="600"/>
                  </a:lnTo>
                  <a:cubicBezTo>
                    <a:pt x="138" y="695"/>
                    <a:pt x="167" y="848"/>
                    <a:pt x="275" y="897"/>
                  </a:cubicBezTo>
                  <a:cubicBezTo>
                    <a:pt x="301" y="908"/>
                    <a:pt x="327" y="913"/>
                    <a:pt x="353" y="913"/>
                  </a:cubicBezTo>
                  <a:cubicBezTo>
                    <a:pt x="511" y="913"/>
                    <a:pt x="665" y="744"/>
                    <a:pt x="844" y="744"/>
                  </a:cubicBezTo>
                  <a:lnTo>
                    <a:pt x="942" y="744"/>
                  </a:lnTo>
                  <a:cubicBezTo>
                    <a:pt x="1019" y="722"/>
                    <a:pt x="1063" y="656"/>
                    <a:pt x="1073" y="579"/>
                  </a:cubicBezTo>
                  <a:cubicBezTo>
                    <a:pt x="1073" y="514"/>
                    <a:pt x="1051" y="437"/>
                    <a:pt x="1041" y="372"/>
                  </a:cubicBezTo>
                  <a:cubicBezTo>
                    <a:pt x="986" y="229"/>
                    <a:pt x="920" y="54"/>
                    <a:pt x="778" y="10"/>
                  </a:cubicBezTo>
                  <a:cubicBezTo>
                    <a:pt x="756" y="4"/>
                    <a:pt x="732" y="1"/>
                    <a:pt x="708"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6"/>
            <p:cNvSpPr/>
            <p:nvPr/>
          </p:nvSpPr>
          <p:spPr>
            <a:xfrm>
              <a:off x="6084842" y="2753282"/>
              <a:ext cx="25583" cy="22241"/>
            </a:xfrm>
            <a:custGeom>
              <a:avLst/>
              <a:gdLst/>
              <a:ahLst/>
              <a:cxnLst/>
              <a:rect l="l" t="t" r="r" b="b"/>
              <a:pathLst>
                <a:path w="888" h="772" extrusionOk="0">
                  <a:moveTo>
                    <a:pt x="642" y="0"/>
                  </a:moveTo>
                  <a:cubicBezTo>
                    <a:pt x="632" y="0"/>
                    <a:pt x="623" y="1"/>
                    <a:pt x="613" y="2"/>
                  </a:cubicBezTo>
                  <a:cubicBezTo>
                    <a:pt x="526" y="13"/>
                    <a:pt x="438" y="68"/>
                    <a:pt x="362" y="123"/>
                  </a:cubicBezTo>
                  <a:lnTo>
                    <a:pt x="460" y="2"/>
                  </a:lnTo>
                  <a:lnTo>
                    <a:pt x="460" y="2"/>
                  </a:lnTo>
                  <a:cubicBezTo>
                    <a:pt x="350" y="24"/>
                    <a:pt x="230" y="46"/>
                    <a:pt x="143" y="111"/>
                  </a:cubicBezTo>
                  <a:cubicBezTo>
                    <a:pt x="55" y="188"/>
                    <a:pt x="0" y="308"/>
                    <a:pt x="44" y="407"/>
                  </a:cubicBezTo>
                  <a:cubicBezTo>
                    <a:pt x="71" y="475"/>
                    <a:pt x="139" y="517"/>
                    <a:pt x="205" y="517"/>
                  </a:cubicBezTo>
                  <a:cubicBezTo>
                    <a:pt x="247" y="517"/>
                    <a:pt x="288" y="500"/>
                    <a:pt x="318" y="462"/>
                  </a:cubicBezTo>
                  <a:cubicBezTo>
                    <a:pt x="372" y="539"/>
                    <a:pt x="406" y="637"/>
                    <a:pt x="471" y="714"/>
                  </a:cubicBezTo>
                  <a:cubicBezTo>
                    <a:pt x="512" y="749"/>
                    <a:pt x="569" y="772"/>
                    <a:pt x="619" y="772"/>
                  </a:cubicBezTo>
                  <a:cubicBezTo>
                    <a:pt x="663" y="772"/>
                    <a:pt x="702" y="755"/>
                    <a:pt x="723" y="714"/>
                  </a:cubicBezTo>
                  <a:cubicBezTo>
                    <a:pt x="767" y="615"/>
                    <a:pt x="668" y="527"/>
                    <a:pt x="625" y="429"/>
                  </a:cubicBezTo>
                  <a:cubicBezTo>
                    <a:pt x="745" y="364"/>
                    <a:pt x="887" y="265"/>
                    <a:pt x="844" y="133"/>
                  </a:cubicBezTo>
                  <a:cubicBezTo>
                    <a:pt x="824" y="45"/>
                    <a:pt x="733" y="0"/>
                    <a:pt x="642" y="0"/>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6"/>
            <p:cNvSpPr/>
            <p:nvPr/>
          </p:nvSpPr>
          <p:spPr>
            <a:xfrm>
              <a:off x="6281672" y="2779154"/>
              <a:ext cx="40392" cy="26476"/>
            </a:xfrm>
            <a:custGeom>
              <a:avLst/>
              <a:gdLst/>
              <a:ahLst/>
              <a:cxnLst/>
              <a:rect l="l" t="t" r="r" b="b"/>
              <a:pathLst>
                <a:path w="1402" h="919" extrusionOk="0">
                  <a:moveTo>
                    <a:pt x="608" y="1"/>
                  </a:moveTo>
                  <a:cubicBezTo>
                    <a:pt x="516" y="1"/>
                    <a:pt x="437" y="84"/>
                    <a:pt x="427" y="177"/>
                  </a:cubicBezTo>
                  <a:cubicBezTo>
                    <a:pt x="427" y="221"/>
                    <a:pt x="427" y="264"/>
                    <a:pt x="460" y="286"/>
                  </a:cubicBezTo>
                  <a:cubicBezTo>
                    <a:pt x="466" y="293"/>
                    <a:pt x="474" y="298"/>
                    <a:pt x="482" y="302"/>
                  </a:cubicBezTo>
                  <a:lnTo>
                    <a:pt x="482" y="302"/>
                  </a:lnTo>
                  <a:lnTo>
                    <a:pt x="350" y="342"/>
                  </a:lnTo>
                  <a:cubicBezTo>
                    <a:pt x="333" y="338"/>
                    <a:pt x="316" y="336"/>
                    <a:pt x="298" y="336"/>
                  </a:cubicBezTo>
                  <a:cubicBezTo>
                    <a:pt x="164" y="336"/>
                    <a:pt x="41" y="445"/>
                    <a:pt x="22" y="571"/>
                  </a:cubicBezTo>
                  <a:cubicBezTo>
                    <a:pt x="0" y="714"/>
                    <a:pt x="110" y="867"/>
                    <a:pt x="252" y="911"/>
                  </a:cubicBezTo>
                  <a:cubicBezTo>
                    <a:pt x="274" y="916"/>
                    <a:pt x="297" y="918"/>
                    <a:pt x="320" y="918"/>
                  </a:cubicBezTo>
                  <a:cubicBezTo>
                    <a:pt x="443" y="918"/>
                    <a:pt x="569" y="847"/>
                    <a:pt x="625" y="736"/>
                  </a:cubicBezTo>
                  <a:cubicBezTo>
                    <a:pt x="643" y="708"/>
                    <a:pt x="669" y="665"/>
                    <a:pt x="703" y="665"/>
                  </a:cubicBezTo>
                  <a:cubicBezTo>
                    <a:pt x="709" y="665"/>
                    <a:pt x="716" y="667"/>
                    <a:pt x="723" y="670"/>
                  </a:cubicBezTo>
                  <a:cubicBezTo>
                    <a:pt x="734" y="670"/>
                    <a:pt x="734" y="681"/>
                    <a:pt x="745" y="692"/>
                  </a:cubicBezTo>
                  <a:cubicBezTo>
                    <a:pt x="794" y="766"/>
                    <a:pt x="879" y="792"/>
                    <a:pt x="969" y="792"/>
                  </a:cubicBezTo>
                  <a:cubicBezTo>
                    <a:pt x="1038" y="792"/>
                    <a:pt x="1110" y="777"/>
                    <a:pt x="1172" y="758"/>
                  </a:cubicBezTo>
                  <a:cubicBezTo>
                    <a:pt x="1248" y="746"/>
                    <a:pt x="1314" y="724"/>
                    <a:pt x="1358" y="670"/>
                  </a:cubicBezTo>
                  <a:cubicBezTo>
                    <a:pt x="1401" y="615"/>
                    <a:pt x="1401" y="527"/>
                    <a:pt x="1358" y="483"/>
                  </a:cubicBezTo>
                  <a:cubicBezTo>
                    <a:pt x="1330" y="450"/>
                    <a:pt x="1286" y="432"/>
                    <a:pt x="1243" y="432"/>
                  </a:cubicBezTo>
                  <a:cubicBezTo>
                    <a:pt x="1217" y="432"/>
                    <a:pt x="1192" y="439"/>
                    <a:pt x="1172" y="451"/>
                  </a:cubicBezTo>
                  <a:cubicBezTo>
                    <a:pt x="1182" y="352"/>
                    <a:pt x="1194" y="264"/>
                    <a:pt x="1172" y="177"/>
                  </a:cubicBezTo>
                  <a:cubicBezTo>
                    <a:pt x="1151" y="95"/>
                    <a:pt x="1073" y="23"/>
                    <a:pt x="991" y="23"/>
                  </a:cubicBezTo>
                  <a:cubicBezTo>
                    <a:pt x="986" y="23"/>
                    <a:pt x="980" y="23"/>
                    <a:pt x="975" y="24"/>
                  </a:cubicBezTo>
                  <a:cubicBezTo>
                    <a:pt x="876" y="35"/>
                    <a:pt x="822" y="123"/>
                    <a:pt x="778" y="199"/>
                  </a:cubicBezTo>
                  <a:cubicBezTo>
                    <a:pt x="810" y="111"/>
                    <a:pt x="723" y="2"/>
                    <a:pt x="625" y="2"/>
                  </a:cubicBezTo>
                  <a:cubicBezTo>
                    <a:pt x="619" y="1"/>
                    <a:pt x="614" y="1"/>
                    <a:pt x="608"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6"/>
            <p:cNvSpPr/>
            <p:nvPr/>
          </p:nvSpPr>
          <p:spPr>
            <a:xfrm>
              <a:off x="6331484" y="2785751"/>
              <a:ext cx="27802" cy="22875"/>
            </a:xfrm>
            <a:custGeom>
              <a:avLst/>
              <a:gdLst/>
              <a:ahLst/>
              <a:cxnLst/>
              <a:rect l="l" t="t" r="r" b="b"/>
              <a:pathLst>
                <a:path w="965" h="794" extrusionOk="0">
                  <a:moveTo>
                    <a:pt x="597" y="1"/>
                  </a:moveTo>
                  <a:cubicBezTo>
                    <a:pt x="459" y="1"/>
                    <a:pt x="321" y="91"/>
                    <a:pt x="258" y="223"/>
                  </a:cubicBezTo>
                  <a:lnTo>
                    <a:pt x="258" y="223"/>
                  </a:lnTo>
                  <a:cubicBezTo>
                    <a:pt x="130" y="245"/>
                    <a:pt x="50" y="394"/>
                    <a:pt x="12" y="517"/>
                  </a:cubicBezTo>
                  <a:cubicBezTo>
                    <a:pt x="1" y="539"/>
                    <a:pt x="1" y="551"/>
                    <a:pt x="1" y="561"/>
                  </a:cubicBezTo>
                  <a:cubicBezTo>
                    <a:pt x="23" y="583"/>
                    <a:pt x="56" y="583"/>
                    <a:pt x="78" y="583"/>
                  </a:cubicBezTo>
                  <a:cubicBezTo>
                    <a:pt x="82" y="583"/>
                    <a:pt x="86" y="582"/>
                    <a:pt x="90" y="582"/>
                  </a:cubicBezTo>
                  <a:cubicBezTo>
                    <a:pt x="193" y="582"/>
                    <a:pt x="257" y="706"/>
                    <a:pt x="341" y="758"/>
                  </a:cubicBezTo>
                  <a:cubicBezTo>
                    <a:pt x="376" y="783"/>
                    <a:pt x="417" y="794"/>
                    <a:pt x="458" y="794"/>
                  </a:cubicBezTo>
                  <a:cubicBezTo>
                    <a:pt x="583" y="794"/>
                    <a:pt x="713" y="693"/>
                    <a:pt x="713" y="561"/>
                  </a:cubicBezTo>
                  <a:cubicBezTo>
                    <a:pt x="737" y="580"/>
                    <a:pt x="765" y="589"/>
                    <a:pt x="793" y="589"/>
                  </a:cubicBezTo>
                  <a:cubicBezTo>
                    <a:pt x="829" y="589"/>
                    <a:pt x="864" y="575"/>
                    <a:pt x="888" y="551"/>
                  </a:cubicBezTo>
                  <a:cubicBezTo>
                    <a:pt x="932" y="517"/>
                    <a:pt x="954" y="452"/>
                    <a:pt x="954" y="386"/>
                  </a:cubicBezTo>
                  <a:cubicBezTo>
                    <a:pt x="964" y="211"/>
                    <a:pt x="823" y="25"/>
                    <a:pt x="636" y="3"/>
                  </a:cubicBezTo>
                  <a:cubicBezTo>
                    <a:pt x="623" y="1"/>
                    <a:pt x="610" y="1"/>
                    <a:pt x="597"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6"/>
            <p:cNvSpPr/>
            <p:nvPr/>
          </p:nvSpPr>
          <p:spPr>
            <a:xfrm>
              <a:off x="6182623" y="2666190"/>
              <a:ext cx="32181" cy="34543"/>
            </a:xfrm>
            <a:custGeom>
              <a:avLst/>
              <a:gdLst/>
              <a:ahLst/>
              <a:cxnLst/>
              <a:rect l="l" t="t" r="r" b="b"/>
              <a:pathLst>
                <a:path w="1117" h="1199" extrusionOk="0">
                  <a:moveTo>
                    <a:pt x="551" y="1"/>
                  </a:moveTo>
                  <a:cubicBezTo>
                    <a:pt x="542" y="1"/>
                    <a:pt x="534" y="2"/>
                    <a:pt x="526" y="3"/>
                  </a:cubicBezTo>
                  <a:cubicBezTo>
                    <a:pt x="424" y="31"/>
                    <a:pt x="369" y="146"/>
                    <a:pt x="388" y="247"/>
                  </a:cubicBezTo>
                  <a:lnTo>
                    <a:pt x="388" y="247"/>
                  </a:lnTo>
                  <a:cubicBezTo>
                    <a:pt x="364" y="213"/>
                    <a:pt x="317" y="191"/>
                    <a:pt x="274" y="191"/>
                  </a:cubicBezTo>
                  <a:cubicBezTo>
                    <a:pt x="259" y="191"/>
                    <a:pt x="244" y="194"/>
                    <a:pt x="231" y="200"/>
                  </a:cubicBezTo>
                  <a:cubicBezTo>
                    <a:pt x="153" y="233"/>
                    <a:pt x="121" y="321"/>
                    <a:pt x="132" y="397"/>
                  </a:cubicBezTo>
                  <a:cubicBezTo>
                    <a:pt x="143" y="474"/>
                    <a:pt x="187" y="551"/>
                    <a:pt x="241" y="606"/>
                  </a:cubicBezTo>
                  <a:lnTo>
                    <a:pt x="197" y="650"/>
                  </a:lnTo>
                  <a:cubicBezTo>
                    <a:pt x="22" y="704"/>
                    <a:pt x="0" y="956"/>
                    <a:pt x="132" y="1087"/>
                  </a:cubicBezTo>
                  <a:cubicBezTo>
                    <a:pt x="211" y="1167"/>
                    <a:pt x="329" y="1198"/>
                    <a:pt x="450" y="1198"/>
                  </a:cubicBezTo>
                  <a:cubicBezTo>
                    <a:pt x="512" y="1198"/>
                    <a:pt x="576" y="1190"/>
                    <a:pt x="635" y="1175"/>
                  </a:cubicBezTo>
                  <a:cubicBezTo>
                    <a:pt x="745" y="1142"/>
                    <a:pt x="866" y="1087"/>
                    <a:pt x="953" y="1010"/>
                  </a:cubicBezTo>
                  <a:cubicBezTo>
                    <a:pt x="1029" y="956"/>
                    <a:pt x="1085" y="890"/>
                    <a:pt x="1106" y="813"/>
                  </a:cubicBezTo>
                  <a:cubicBezTo>
                    <a:pt x="1117" y="726"/>
                    <a:pt x="1063" y="628"/>
                    <a:pt x="975" y="628"/>
                  </a:cubicBezTo>
                  <a:cubicBezTo>
                    <a:pt x="1063" y="551"/>
                    <a:pt x="1085" y="409"/>
                    <a:pt x="1019" y="310"/>
                  </a:cubicBezTo>
                  <a:cubicBezTo>
                    <a:pt x="975" y="244"/>
                    <a:pt x="895" y="207"/>
                    <a:pt x="815" y="207"/>
                  </a:cubicBezTo>
                  <a:cubicBezTo>
                    <a:pt x="776" y="207"/>
                    <a:pt x="737" y="215"/>
                    <a:pt x="701" y="233"/>
                  </a:cubicBezTo>
                  <a:cubicBezTo>
                    <a:pt x="762" y="132"/>
                    <a:pt x="662" y="1"/>
                    <a:pt x="551" y="1"/>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6"/>
            <p:cNvSpPr/>
            <p:nvPr/>
          </p:nvSpPr>
          <p:spPr>
            <a:xfrm>
              <a:off x="6247906" y="2688028"/>
              <a:ext cx="34111" cy="36301"/>
            </a:xfrm>
            <a:custGeom>
              <a:avLst/>
              <a:gdLst/>
              <a:ahLst/>
              <a:cxnLst/>
              <a:rect l="l" t="t" r="r" b="b"/>
              <a:pathLst>
                <a:path w="1184" h="1260" extrusionOk="0">
                  <a:moveTo>
                    <a:pt x="527" y="1"/>
                  </a:moveTo>
                  <a:cubicBezTo>
                    <a:pt x="461" y="1"/>
                    <a:pt x="417" y="23"/>
                    <a:pt x="373" y="55"/>
                  </a:cubicBezTo>
                  <a:cubicBezTo>
                    <a:pt x="373" y="99"/>
                    <a:pt x="351" y="154"/>
                    <a:pt x="318" y="187"/>
                  </a:cubicBezTo>
                  <a:cubicBezTo>
                    <a:pt x="296" y="209"/>
                    <a:pt x="274" y="220"/>
                    <a:pt x="252" y="230"/>
                  </a:cubicBezTo>
                  <a:cubicBezTo>
                    <a:pt x="230" y="318"/>
                    <a:pt x="264" y="428"/>
                    <a:pt x="351" y="505"/>
                  </a:cubicBezTo>
                  <a:cubicBezTo>
                    <a:pt x="308" y="471"/>
                    <a:pt x="252" y="461"/>
                    <a:pt x="209" y="461"/>
                  </a:cubicBezTo>
                  <a:cubicBezTo>
                    <a:pt x="132" y="461"/>
                    <a:pt x="77" y="493"/>
                    <a:pt x="33" y="559"/>
                  </a:cubicBezTo>
                  <a:cubicBezTo>
                    <a:pt x="1" y="625"/>
                    <a:pt x="89" y="855"/>
                    <a:pt x="121" y="855"/>
                  </a:cubicBezTo>
                  <a:lnTo>
                    <a:pt x="132" y="855"/>
                  </a:lnTo>
                  <a:cubicBezTo>
                    <a:pt x="45" y="943"/>
                    <a:pt x="99" y="1096"/>
                    <a:pt x="198" y="1172"/>
                  </a:cubicBezTo>
                  <a:cubicBezTo>
                    <a:pt x="286" y="1238"/>
                    <a:pt x="395" y="1260"/>
                    <a:pt x="505" y="1260"/>
                  </a:cubicBezTo>
                  <a:lnTo>
                    <a:pt x="548" y="1260"/>
                  </a:lnTo>
                  <a:cubicBezTo>
                    <a:pt x="712" y="1249"/>
                    <a:pt x="865" y="1227"/>
                    <a:pt x="1030" y="1183"/>
                  </a:cubicBezTo>
                  <a:cubicBezTo>
                    <a:pt x="1063" y="1172"/>
                    <a:pt x="1096" y="1162"/>
                    <a:pt x="1128" y="1128"/>
                  </a:cubicBezTo>
                  <a:cubicBezTo>
                    <a:pt x="1183" y="1084"/>
                    <a:pt x="1183" y="997"/>
                    <a:pt x="1140" y="931"/>
                  </a:cubicBezTo>
                  <a:cubicBezTo>
                    <a:pt x="1106" y="877"/>
                    <a:pt x="1041" y="833"/>
                    <a:pt x="975" y="811"/>
                  </a:cubicBezTo>
                  <a:cubicBezTo>
                    <a:pt x="1052" y="811"/>
                    <a:pt x="1118" y="756"/>
                    <a:pt x="1140" y="690"/>
                  </a:cubicBezTo>
                  <a:cubicBezTo>
                    <a:pt x="1162" y="625"/>
                    <a:pt x="1140" y="548"/>
                    <a:pt x="1096" y="493"/>
                  </a:cubicBezTo>
                  <a:cubicBezTo>
                    <a:pt x="1030" y="449"/>
                    <a:pt x="931" y="417"/>
                    <a:pt x="943" y="340"/>
                  </a:cubicBezTo>
                  <a:cubicBezTo>
                    <a:pt x="943" y="308"/>
                    <a:pt x="953" y="286"/>
                    <a:pt x="975" y="264"/>
                  </a:cubicBezTo>
                  <a:cubicBezTo>
                    <a:pt x="975" y="252"/>
                    <a:pt x="975" y="242"/>
                    <a:pt x="986" y="230"/>
                  </a:cubicBezTo>
                  <a:cubicBezTo>
                    <a:pt x="943" y="165"/>
                    <a:pt x="909" y="89"/>
                    <a:pt x="887" y="12"/>
                  </a:cubicBezTo>
                  <a:cubicBezTo>
                    <a:pt x="877" y="12"/>
                    <a:pt x="865" y="1"/>
                    <a:pt x="855" y="1"/>
                  </a:cubicBezTo>
                  <a:cubicBezTo>
                    <a:pt x="800" y="1"/>
                    <a:pt x="756" y="45"/>
                    <a:pt x="724" y="89"/>
                  </a:cubicBezTo>
                  <a:cubicBezTo>
                    <a:pt x="658" y="23"/>
                    <a:pt x="592" y="1"/>
                    <a:pt x="527" y="1"/>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6"/>
            <p:cNvSpPr/>
            <p:nvPr/>
          </p:nvSpPr>
          <p:spPr>
            <a:xfrm>
              <a:off x="6291121" y="2672903"/>
              <a:ext cx="35984" cy="35984"/>
            </a:xfrm>
            <a:custGeom>
              <a:avLst/>
              <a:gdLst/>
              <a:ahLst/>
              <a:cxnLst/>
              <a:rect l="l" t="t" r="r" b="b"/>
              <a:pathLst>
                <a:path w="1249" h="1249" extrusionOk="0">
                  <a:moveTo>
                    <a:pt x="592" y="0"/>
                  </a:moveTo>
                  <a:cubicBezTo>
                    <a:pt x="570" y="55"/>
                    <a:pt x="559" y="120"/>
                    <a:pt x="559" y="176"/>
                  </a:cubicBezTo>
                  <a:cubicBezTo>
                    <a:pt x="570" y="296"/>
                    <a:pt x="614" y="417"/>
                    <a:pt x="625" y="537"/>
                  </a:cubicBezTo>
                  <a:cubicBezTo>
                    <a:pt x="636" y="833"/>
                    <a:pt x="340" y="1095"/>
                    <a:pt x="44" y="1095"/>
                  </a:cubicBezTo>
                  <a:lnTo>
                    <a:pt x="1" y="1095"/>
                  </a:lnTo>
                  <a:cubicBezTo>
                    <a:pt x="34" y="1139"/>
                    <a:pt x="78" y="1172"/>
                    <a:pt x="132" y="1193"/>
                  </a:cubicBezTo>
                  <a:cubicBezTo>
                    <a:pt x="209" y="1227"/>
                    <a:pt x="285" y="1237"/>
                    <a:pt x="362" y="1237"/>
                  </a:cubicBezTo>
                  <a:cubicBezTo>
                    <a:pt x="438" y="1237"/>
                    <a:pt x="516" y="1227"/>
                    <a:pt x="581" y="1205"/>
                  </a:cubicBezTo>
                  <a:cubicBezTo>
                    <a:pt x="625" y="1193"/>
                    <a:pt x="657" y="1183"/>
                    <a:pt x="691" y="1183"/>
                  </a:cubicBezTo>
                  <a:lnTo>
                    <a:pt x="713" y="1183"/>
                  </a:lnTo>
                  <a:lnTo>
                    <a:pt x="811" y="1215"/>
                  </a:lnTo>
                  <a:cubicBezTo>
                    <a:pt x="876" y="1237"/>
                    <a:pt x="932" y="1249"/>
                    <a:pt x="997" y="1249"/>
                  </a:cubicBezTo>
                  <a:cubicBezTo>
                    <a:pt x="1030" y="1249"/>
                    <a:pt x="1073" y="1237"/>
                    <a:pt x="1107" y="1237"/>
                  </a:cubicBezTo>
                  <a:cubicBezTo>
                    <a:pt x="1129" y="1227"/>
                    <a:pt x="1139" y="1227"/>
                    <a:pt x="1161" y="1215"/>
                  </a:cubicBezTo>
                  <a:cubicBezTo>
                    <a:pt x="1117" y="1139"/>
                    <a:pt x="1129" y="1030"/>
                    <a:pt x="1194" y="974"/>
                  </a:cubicBezTo>
                  <a:cubicBezTo>
                    <a:pt x="1194" y="964"/>
                    <a:pt x="1205" y="964"/>
                    <a:pt x="1205" y="964"/>
                  </a:cubicBezTo>
                  <a:cubicBezTo>
                    <a:pt x="1172" y="920"/>
                    <a:pt x="1139" y="887"/>
                    <a:pt x="1107" y="865"/>
                  </a:cubicBezTo>
                  <a:cubicBezTo>
                    <a:pt x="1194" y="755"/>
                    <a:pt x="1249" y="592"/>
                    <a:pt x="1183" y="460"/>
                  </a:cubicBezTo>
                  <a:cubicBezTo>
                    <a:pt x="1151" y="383"/>
                    <a:pt x="1063" y="339"/>
                    <a:pt x="975" y="339"/>
                  </a:cubicBezTo>
                  <a:cubicBezTo>
                    <a:pt x="920" y="339"/>
                    <a:pt x="866" y="361"/>
                    <a:pt x="833" y="417"/>
                  </a:cubicBezTo>
                  <a:cubicBezTo>
                    <a:pt x="876" y="241"/>
                    <a:pt x="767" y="44"/>
                    <a:pt x="592" y="0"/>
                  </a:cubicBezTo>
                  <a:close/>
                </a:path>
              </a:pathLst>
            </a:custGeom>
            <a:solidFill>
              <a:srgbClr val="EEE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6"/>
            <p:cNvSpPr/>
            <p:nvPr/>
          </p:nvSpPr>
          <p:spPr>
            <a:xfrm>
              <a:off x="6333386" y="2646397"/>
              <a:ext cx="7923" cy="5704"/>
            </a:xfrm>
            <a:custGeom>
              <a:avLst/>
              <a:gdLst/>
              <a:ahLst/>
              <a:cxnLst/>
              <a:rect l="l" t="t" r="r" b="b"/>
              <a:pathLst>
                <a:path w="275" h="198" extrusionOk="0">
                  <a:moveTo>
                    <a:pt x="198" y="1"/>
                  </a:moveTo>
                  <a:lnTo>
                    <a:pt x="198" y="1"/>
                  </a:lnTo>
                  <a:cubicBezTo>
                    <a:pt x="143" y="45"/>
                    <a:pt x="121" y="110"/>
                    <a:pt x="121" y="176"/>
                  </a:cubicBezTo>
                  <a:cubicBezTo>
                    <a:pt x="78" y="176"/>
                    <a:pt x="34" y="186"/>
                    <a:pt x="1" y="186"/>
                  </a:cubicBezTo>
                  <a:cubicBezTo>
                    <a:pt x="44" y="198"/>
                    <a:pt x="88" y="198"/>
                    <a:pt x="132" y="198"/>
                  </a:cubicBezTo>
                  <a:cubicBezTo>
                    <a:pt x="176" y="198"/>
                    <a:pt x="220" y="198"/>
                    <a:pt x="263" y="186"/>
                  </a:cubicBezTo>
                  <a:cubicBezTo>
                    <a:pt x="263" y="176"/>
                    <a:pt x="263" y="165"/>
                    <a:pt x="275" y="154"/>
                  </a:cubicBezTo>
                  <a:cubicBezTo>
                    <a:pt x="220" y="121"/>
                    <a:pt x="187" y="66"/>
                    <a:pt x="198" y="1"/>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6"/>
            <p:cNvSpPr/>
            <p:nvPr/>
          </p:nvSpPr>
          <p:spPr>
            <a:xfrm>
              <a:off x="6344449" y="2676331"/>
              <a:ext cx="37482" cy="32930"/>
            </a:xfrm>
            <a:custGeom>
              <a:avLst/>
              <a:gdLst/>
              <a:ahLst/>
              <a:cxnLst/>
              <a:rect l="l" t="t" r="r" b="b"/>
              <a:pathLst>
                <a:path w="1301" h="1143" extrusionOk="0">
                  <a:moveTo>
                    <a:pt x="487" y="0"/>
                  </a:moveTo>
                  <a:cubicBezTo>
                    <a:pt x="482" y="0"/>
                    <a:pt x="476" y="1"/>
                    <a:pt x="471" y="1"/>
                  </a:cubicBezTo>
                  <a:cubicBezTo>
                    <a:pt x="373" y="13"/>
                    <a:pt x="295" y="100"/>
                    <a:pt x="285" y="188"/>
                  </a:cubicBezTo>
                  <a:cubicBezTo>
                    <a:pt x="285" y="242"/>
                    <a:pt x="285" y="286"/>
                    <a:pt x="274" y="341"/>
                  </a:cubicBezTo>
                  <a:cubicBezTo>
                    <a:pt x="241" y="429"/>
                    <a:pt x="154" y="473"/>
                    <a:pt x="98" y="549"/>
                  </a:cubicBezTo>
                  <a:cubicBezTo>
                    <a:pt x="0" y="658"/>
                    <a:pt x="44" y="855"/>
                    <a:pt x="175" y="933"/>
                  </a:cubicBezTo>
                  <a:cubicBezTo>
                    <a:pt x="210" y="950"/>
                    <a:pt x="249" y="958"/>
                    <a:pt x="288" y="958"/>
                  </a:cubicBezTo>
                  <a:cubicBezTo>
                    <a:pt x="325" y="958"/>
                    <a:pt x="363" y="950"/>
                    <a:pt x="398" y="936"/>
                  </a:cubicBezTo>
                  <a:lnTo>
                    <a:pt x="398" y="936"/>
                  </a:lnTo>
                  <a:cubicBezTo>
                    <a:pt x="396" y="965"/>
                    <a:pt x="402" y="994"/>
                    <a:pt x="416" y="1020"/>
                  </a:cubicBezTo>
                  <a:cubicBezTo>
                    <a:pt x="464" y="1106"/>
                    <a:pt x="563" y="1142"/>
                    <a:pt x="660" y="1142"/>
                  </a:cubicBezTo>
                  <a:cubicBezTo>
                    <a:pt x="674" y="1142"/>
                    <a:pt x="687" y="1142"/>
                    <a:pt x="701" y="1140"/>
                  </a:cubicBezTo>
                  <a:cubicBezTo>
                    <a:pt x="799" y="1130"/>
                    <a:pt x="898" y="1064"/>
                    <a:pt x="909" y="976"/>
                  </a:cubicBezTo>
                  <a:cubicBezTo>
                    <a:pt x="942" y="994"/>
                    <a:pt x="979" y="1003"/>
                    <a:pt x="1017" y="1003"/>
                  </a:cubicBezTo>
                  <a:cubicBezTo>
                    <a:pt x="1139" y="1003"/>
                    <a:pt x="1264" y="916"/>
                    <a:pt x="1281" y="790"/>
                  </a:cubicBezTo>
                  <a:cubicBezTo>
                    <a:pt x="1301" y="640"/>
                    <a:pt x="1166" y="490"/>
                    <a:pt x="1018" y="490"/>
                  </a:cubicBezTo>
                  <a:cubicBezTo>
                    <a:pt x="1013" y="490"/>
                    <a:pt x="1008" y="490"/>
                    <a:pt x="1003" y="491"/>
                  </a:cubicBezTo>
                  <a:lnTo>
                    <a:pt x="1003" y="491"/>
                  </a:lnTo>
                  <a:cubicBezTo>
                    <a:pt x="1032" y="474"/>
                    <a:pt x="1035" y="420"/>
                    <a:pt x="1018" y="385"/>
                  </a:cubicBezTo>
                  <a:cubicBezTo>
                    <a:pt x="986" y="276"/>
                    <a:pt x="930" y="166"/>
                    <a:pt x="832" y="111"/>
                  </a:cubicBezTo>
                  <a:cubicBezTo>
                    <a:pt x="809" y="102"/>
                    <a:pt x="784" y="97"/>
                    <a:pt x="758" y="97"/>
                  </a:cubicBezTo>
                  <a:cubicBezTo>
                    <a:pt x="722" y="97"/>
                    <a:pt x="687" y="106"/>
                    <a:pt x="657" y="121"/>
                  </a:cubicBezTo>
                  <a:lnTo>
                    <a:pt x="657" y="121"/>
                  </a:lnTo>
                  <a:cubicBezTo>
                    <a:pt x="629" y="51"/>
                    <a:pt x="556" y="0"/>
                    <a:pt x="487" y="0"/>
                  </a:cubicBezTo>
                  <a:close/>
                </a:path>
              </a:pathLst>
            </a:custGeom>
            <a:solidFill>
              <a:srgbClr val="CDC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6"/>
            <p:cNvSpPr/>
            <p:nvPr/>
          </p:nvSpPr>
          <p:spPr>
            <a:xfrm>
              <a:off x="6456404" y="2662905"/>
              <a:ext cx="40737" cy="43503"/>
            </a:xfrm>
            <a:custGeom>
              <a:avLst/>
              <a:gdLst/>
              <a:ahLst/>
              <a:cxnLst/>
              <a:rect l="l" t="t" r="r" b="b"/>
              <a:pathLst>
                <a:path w="1414" h="1510" extrusionOk="0">
                  <a:moveTo>
                    <a:pt x="718" y="1"/>
                  </a:moveTo>
                  <a:cubicBezTo>
                    <a:pt x="698" y="1"/>
                    <a:pt x="678" y="3"/>
                    <a:pt x="658" y="8"/>
                  </a:cubicBezTo>
                  <a:cubicBezTo>
                    <a:pt x="546" y="34"/>
                    <a:pt x="462" y="140"/>
                    <a:pt x="446" y="253"/>
                  </a:cubicBezTo>
                  <a:lnTo>
                    <a:pt x="446" y="253"/>
                  </a:lnTo>
                  <a:cubicBezTo>
                    <a:pt x="426" y="211"/>
                    <a:pt x="385" y="178"/>
                    <a:pt x="340" y="172"/>
                  </a:cubicBezTo>
                  <a:cubicBezTo>
                    <a:pt x="263" y="172"/>
                    <a:pt x="187" y="216"/>
                    <a:pt x="132" y="282"/>
                  </a:cubicBezTo>
                  <a:cubicBezTo>
                    <a:pt x="34" y="413"/>
                    <a:pt x="44" y="621"/>
                    <a:pt x="154" y="742"/>
                  </a:cubicBezTo>
                  <a:cubicBezTo>
                    <a:pt x="1" y="971"/>
                    <a:pt x="66" y="1321"/>
                    <a:pt x="307" y="1453"/>
                  </a:cubicBezTo>
                  <a:cubicBezTo>
                    <a:pt x="362" y="1486"/>
                    <a:pt x="417" y="1508"/>
                    <a:pt x="472" y="1508"/>
                  </a:cubicBezTo>
                  <a:cubicBezTo>
                    <a:pt x="480" y="1509"/>
                    <a:pt x="489" y="1509"/>
                    <a:pt x="497" y="1509"/>
                  </a:cubicBezTo>
                  <a:cubicBezTo>
                    <a:pt x="610" y="1509"/>
                    <a:pt x="727" y="1445"/>
                    <a:pt x="778" y="1343"/>
                  </a:cubicBezTo>
                  <a:cubicBezTo>
                    <a:pt x="789" y="1321"/>
                    <a:pt x="800" y="1300"/>
                    <a:pt x="822" y="1289"/>
                  </a:cubicBezTo>
                  <a:cubicBezTo>
                    <a:pt x="832" y="1279"/>
                    <a:pt x="844" y="1275"/>
                    <a:pt x="857" y="1275"/>
                  </a:cubicBezTo>
                  <a:cubicBezTo>
                    <a:pt x="887" y="1275"/>
                    <a:pt x="923" y="1296"/>
                    <a:pt x="954" y="1311"/>
                  </a:cubicBezTo>
                  <a:cubicBezTo>
                    <a:pt x="971" y="1318"/>
                    <a:pt x="993" y="1322"/>
                    <a:pt x="1015" y="1322"/>
                  </a:cubicBezTo>
                  <a:cubicBezTo>
                    <a:pt x="1061" y="1322"/>
                    <a:pt x="1110" y="1307"/>
                    <a:pt x="1139" y="1278"/>
                  </a:cubicBezTo>
                  <a:cubicBezTo>
                    <a:pt x="1183" y="1223"/>
                    <a:pt x="1183" y="1136"/>
                    <a:pt x="1117" y="1102"/>
                  </a:cubicBezTo>
                  <a:cubicBezTo>
                    <a:pt x="1260" y="1092"/>
                    <a:pt x="1380" y="971"/>
                    <a:pt x="1402" y="840"/>
                  </a:cubicBezTo>
                  <a:cubicBezTo>
                    <a:pt x="1413" y="698"/>
                    <a:pt x="1326" y="555"/>
                    <a:pt x="1194" y="511"/>
                  </a:cubicBezTo>
                  <a:cubicBezTo>
                    <a:pt x="1216" y="457"/>
                    <a:pt x="1249" y="391"/>
                    <a:pt x="1249" y="326"/>
                  </a:cubicBezTo>
                  <a:cubicBezTo>
                    <a:pt x="1260" y="260"/>
                    <a:pt x="1227" y="183"/>
                    <a:pt x="1173" y="150"/>
                  </a:cubicBezTo>
                  <a:cubicBezTo>
                    <a:pt x="1152" y="140"/>
                    <a:pt x="1129" y="135"/>
                    <a:pt x="1107" y="135"/>
                  </a:cubicBezTo>
                  <a:cubicBezTo>
                    <a:pt x="1059" y="135"/>
                    <a:pt x="1012" y="159"/>
                    <a:pt x="997" y="205"/>
                  </a:cubicBezTo>
                  <a:cubicBezTo>
                    <a:pt x="969" y="83"/>
                    <a:pt x="844" y="1"/>
                    <a:pt x="718"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6"/>
            <p:cNvSpPr/>
            <p:nvPr/>
          </p:nvSpPr>
          <p:spPr>
            <a:xfrm>
              <a:off x="6316676" y="2741672"/>
              <a:ext cx="44511" cy="38490"/>
            </a:xfrm>
            <a:custGeom>
              <a:avLst/>
              <a:gdLst/>
              <a:ahLst/>
              <a:cxnLst/>
              <a:rect l="l" t="t" r="r" b="b"/>
              <a:pathLst>
                <a:path w="1545" h="1336" extrusionOk="0">
                  <a:moveTo>
                    <a:pt x="307" y="0"/>
                  </a:moveTo>
                  <a:cubicBezTo>
                    <a:pt x="220" y="11"/>
                    <a:pt x="143" y="88"/>
                    <a:pt x="99" y="175"/>
                  </a:cubicBezTo>
                  <a:cubicBezTo>
                    <a:pt x="66" y="252"/>
                    <a:pt x="55" y="351"/>
                    <a:pt x="45" y="449"/>
                  </a:cubicBezTo>
                  <a:cubicBezTo>
                    <a:pt x="33" y="514"/>
                    <a:pt x="33" y="580"/>
                    <a:pt x="23" y="646"/>
                  </a:cubicBezTo>
                  <a:cubicBezTo>
                    <a:pt x="11" y="745"/>
                    <a:pt x="1" y="832"/>
                    <a:pt x="33" y="920"/>
                  </a:cubicBezTo>
                  <a:cubicBezTo>
                    <a:pt x="66" y="996"/>
                    <a:pt x="132" y="1073"/>
                    <a:pt x="208" y="1084"/>
                  </a:cubicBezTo>
                  <a:cubicBezTo>
                    <a:pt x="230" y="1073"/>
                    <a:pt x="252" y="1051"/>
                    <a:pt x="264" y="1029"/>
                  </a:cubicBezTo>
                  <a:cubicBezTo>
                    <a:pt x="274" y="1084"/>
                    <a:pt x="296" y="1149"/>
                    <a:pt x="318" y="1215"/>
                  </a:cubicBezTo>
                  <a:cubicBezTo>
                    <a:pt x="329" y="1215"/>
                    <a:pt x="340" y="1227"/>
                    <a:pt x="340" y="1227"/>
                  </a:cubicBezTo>
                  <a:cubicBezTo>
                    <a:pt x="362" y="1237"/>
                    <a:pt x="384" y="1237"/>
                    <a:pt x="405" y="1237"/>
                  </a:cubicBezTo>
                  <a:lnTo>
                    <a:pt x="461" y="1237"/>
                  </a:lnTo>
                  <a:cubicBezTo>
                    <a:pt x="483" y="1227"/>
                    <a:pt x="515" y="1227"/>
                    <a:pt x="548" y="1227"/>
                  </a:cubicBezTo>
                  <a:cubicBezTo>
                    <a:pt x="690" y="1227"/>
                    <a:pt x="821" y="1248"/>
                    <a:pt x="953" y="1281"/>
                  </a:cubicBezTo>
                  <a:cubicBezTo>
                    <a:pt x="1030" y="1303"/>
                    <a:pt x="1106" y="1336"/>
                    <a:pt x="1183" y="1336"/>
                  </a:cubicBezTo>
                  <a:lnTo>
                    <a:pt x="1194" y="1336"/>
                  </a:lnTo>
                  <a:cubicBezTo>
                    <a:pt x="1281" y="1325"/>
                    <a:pt x="1369" y="1281"/>
                    <a:pt x="1380" y="1193"/>
                  </a:cubicBezTo>
                  <a:cubicBezTo>
                    <a:pt x="1391" y="1149"/>
                    <a:pt x="1369" y="1106"/>
                    <a:pt x="1337" y="1084"/>
                  </a:cubicBezTo>
                  <a:cubicBezTo>
                    <a:pt x="1413" y="1062"/>
                    <a:pt x="1478" y="1008"/>
                    <a:pt x="1512" y="930"/>
                  </a:cubicBezTo>
                  <a:cubicBezTo>
                    <a:pt x="1544" y="810"/>
                    <a:pt x="1490" y="690"/>
                    <a:pt x="1402" y="613"/>
                  </a:cubicBezTo>
                  <a:cubicBezTo>
                    <a:pt x="1347" y="558"/>
                    <a:pt x="1271" y="526"/>
                    <a:pt x="1194" y="526"/>
                  </a:cubicBezTo>
                  <a:cubicBezTo>
                    <a:pt x="1150" y="526"/>
                    <a:pt x="1106" y="536"/>
                    <a:pt x="1074" y="570"/>
                  </a:cubicBezTo>
                  <a:cubicBezTo>
                    <a:pt x="1216" y="416"/>
                    <a:pt x="1161" y="132"/>
                    <a:pt x="975" y="44"/>
                  </a:cubicBezTo>
                  <a:cubicBezTo>
                    <a:pt x="931" y="33"/>
                    <a:pt x="899" y="22"/>
                    <a:pt x="855" y="22"/>
                  </a:cubicBezTo>
                  <a:cubicBezTo>
                    <a:pt x="723" y="22"/>
                    <a:pt x="592" y="98"/>
                    <a:pt x="537" y="219"/>
                  </a:cubicBezTo>
                  <a:cubicBezTo>
                    <a:pt x="537" y="110"/>
                    <a:pt x="439" y="0"/>
                    <a:pt x="329" y="0"/>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6"/>
            <p:cNvSpPr/>
            <p:nvPr/>
          </p:nvSpPr>
          <p:spPr>
            <a:xfrm>
              <a:off x="6364011" y="2724588"/>
              <a:ext cx="25238" cy="29444"/>
            </a:xfrm>
            <a:custGeom>
              <a:avLst/>
              <a:gdLst/>
              <a:ahLst/>
              <a:cxnLst/>
              <a:rect l="l" t="t" r="r" b="b"/>
              <a:pathLst>
                <a:path w="876" h="1022" extrusionOk="0">
                  <a:moveTo>
                    <a:pt x="292" y="1"/>
                  </a:moveTo>
                  <a:cubicBezTo>
                    <a:pt x="210" y="1"/>
                    <a:pt x="127" y="40"/>
                    <a:pt x="76" y="112"/>
                  </a:cubicBezTo>
                  <a:cubicBezTo>
                    <a:pt x="0" y="210"/>
                    <a:pt x="11" y="374"/>
                    <a:pt x="110" y="462"/>
                  </a:cubicBezTo>
                  <a:lnTo>
                    <a:pt x="66" y="462"/>
                  </a:lnTo>
                  <a:cubicBezTo>
                    <a:pt x="32" y="560"/>
                    <a:pt x="22" y="669"/>
                    <a:pt x="44" y="779"/>
                  </a:cubicBezTo>
                  <a:cubicBezTo>
                    <a:pt x="44" y="823"/>
                    <a:pt x="66" y="878"/>
                    <a:pt x="98" y="910"/>
                  </a:cubicBezTo>
                  <a:cubicBezTo>
                    <a:pt x="115" y="923"/>
                    <a:pt x="138" y="930"/>
                    <a:pt x="159" y="930"/>
                  </a:cubicBezTo>
                  <a:cubicBezTo>
                    <a:pt x="192" y="930"/>
                    <a:pt x="223" y="915"/>
                    <a:pt x="230" y="888"/>
                  </a:cubicBezTo>
                  <a:cubicBezTo>
                    <a:pt x="321" y="960"/>
                    <a:pt x="421" y="1021"/>
                    <a:pt x="531" y="1021"/>
                  </a:cubicBezTo>
                  <a:cubicBezTo>
                    <a:pt x="540" y="1021"/>
                    <a:pt x="549" y="1021"/>
                    <a:pt x="558" y="1020"/>
                  </a:cubicBezTo>
                  <a:cubicBezTo>
                    <a:pt x="679" y="1020"/>
                    <a:pt x="788" y="900"/>
                    <a:pt x="766" y="790"/>
                  </a:cubicBezTo>
                  <a:cubicBezTo>
                    <a:pt x="766" y="768"/>
                    <a:pt x="755" y="747"/>
                    <a:pt x="755" y="735"/>
                  </a:cubicBezTo>
                  <a:cubicBezTo>
                    <a:pt x="755" y="703"/>
                    <a:pt x="766" y="681"/>
                    <a:pt x="777" y="659"/>
                  </a:cubicBezTo>
                  <a:cubicBezTo>
                    <a:pt x="832" y="571"/>
                    <a:pt x="876" y="472"/>
                    <a:pt x="865" y="374"/>
                  </a:cubicBezTo>
                  <a:cubicBezTo>
                    <a:pt x="854" y="275"/>
                    <a:pt x="777" y="177"/>
                    <a:pt x="679" y="166"/>
                  </a:cubicBezTo>
                  <a:cubicBezTo>
                    <a:pt x="626" y="166"/>
                    <a:pt x="578" y="194"/>
                    <a:pt x="549" y="233"/>
                  </a:cubicBezTo>
                  <a:lnTo>
                    <a:pt x="549" y="233"/>
                  </a:lnTo>
                  <a:cubicBezTo>
                    <a:pt x="537" y="152"/>
                    <a:pt x="492" y="76"/>
                    <a:pt x="416" y="34"/>
                  </a:cubicBezTo>
                  <a:cubicBezTo>
                    <a:pt x="378" y="12"/>
                    <a:pt x="335" y="1"/>
                    <a:pt x="2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6"/>
            <p:cNvSpPr/>
            <p:nvPr/>
          </p:nvSpPr>
          <p:spPr>
            <a:xfrm>
              <a:off x="6340646" y="2637149"/>
              <a:ext cx="40075" cy="34197"/>
            </a:xfrm>
            <a:custGeom>
              <a:avLst/>
              <a:gdLst/>
              <a:ahLst/>
              <a:cxnLst/>
              <a:rect l="l" t="t" r="r" b="b"/>
              <a:pathLst>
                <a:path w="1391" h="1187" extrusionOk="0">
                  <a:moveTo>
                    <a:pt x="706" y="1"/>
                  </a:moveTo>
                  <a:cubicBezTo>
                    <a:pt x="637" y="1"/>
                    <a:pt x="568" y="23"/>
                    <a:pt x="515" y="70"/>
                  </a:cubicBezTo>
                  <a:cubicBezTo>
                    <a:pt x="442" y="127"/>
                    <a:pt x="405" y="231"/>
                    <a:pt x="422" y="326"/>
                  </a:cubicBezTo>
                  <a:lnTo>
                    <a:pt x="422" y="326"/>
                  </a:lnTo>
                  <a:cubicBezTo>
                    <a:pt x="383" y="278"/>
                    <a:pt x="321" y="248"/>
                    <a:pt x="255" y="248"/>
                  </a:cubicBezTo>
                  <a:cubicBezTo>
                    <a:pt x="236" y="248"/>
                    <a:pt x="217" y="251"/>
                    <a:pt x="198" y="256"/>
                  </a:cubicBezTo>
                  <a:cubicBezTo>
                    <a:pt x="88" y="288"/>
                    <a:pt x="23" y="409"/>
                    <a:pt x="11" y="519"/>
                  </a:cubicBezTo>
                  <a:cubicBezTo>
                    <a:pt x="1" y="639"/>
                    <a:pt x="45" y="748"/>
                    <a:pt x="99" y="847"/>
                  </a:cubicBezTo>
                  <a:cubicBezTo>
                    <a:pt x="121" y="891"/>
                    <a:pt x="154" y="935"/>
                    <a:pt x="176" y="979"/>
                  </a:cubicBezTo>
                  <a:cubicBezTo>
                    <a:pt x="187" y="1011"/>
                    <a:pt x="198" y="1044"/>
                    <a:pt x="220" y="1077"/>
                  </a:cubicBezTo>
                  <a:cubicBezTo>
                    <a:pt x="286" y="1176"/>
                    <a:pt x="427" y="1186"/>
                    <a:pt x="537" y="1186"/>
                  </a:cubicBezTo>
                  <a:cubicBezTo>
                    <a:pt x="690" y="1186"/>
                    <a:pt x="833" y="1186"/>
                    <a:pt x="975" y="1132"/>
                  </a:cubicBezTo>
                  <a:cubicBezTo>
                    <a:pt x="1106" y="1077"/>
                    <a:pt x="1227" y="945"/>
                    <a:pt x="1216" y="804"/>
                  </a:cubicBezTo>
                  <a:cubicBezTo>
                    <a:pt x="1325" y="760"/>
                    <a:pt x="1391" y="617"/>
                    <a:pt x="1347" y="507"/>
                  </a:cubicBezTo>
                  <a:cubicBezTo>
                    <a:pt x="1311" y="417"/>
                    <a:pt x="1216" y="357"/>
                    <a:pt x="1122" y="357"/>
                  </a:cubicBezTo>
                  <a:cubicBezTo>
                    <a:pt x="1102" y="357"/>
                    <a:pt x="1082" y="360"/>
                    <a:pt x="1062" y="366"/>
                  </a:cubicBezTo>
                  <a:cubicBezTo>
                    <a:pt x="1052" y="245"/>
                    <a:pt x="986" y="113"/>
                    <a:pt x="877" y="48"/>
                  </a:cubicBezTo>
                  <a:cubicBezTo>
                    <a:pt x="826" y="17"/>
                    <a:pt x="766" y="1"/>
                    <a:pt x="7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6"/>
            <p:cNvSpPr/>
            <p:nvPr/>
          </p:nvSpPr>
          <p:spPr>
            <a:xfrm>
              <a:off x="6353265" y="2596556"/>
              <a:ext cx="15471" cy="24316"/>
            </a:xfrm>
            <a:custGeom>
              <a:avLst/>
              <a:gdLst/>
              <a:ahLst/>
              <a:cxnLst/>
              <a:rect l="l" t="t" r="r" b="b"/>
              <a:pathLst>
                <a:path w="537" h="844" extrusionOk="0">
                  <a:moveTo>
                    <a:pt x="45" y="1"/>
                  </a:moveTo>
                  <a:cubicBezTo>
                    <a:pt x="23" y="45"/>
                    <a:pt x="11" y="88"/>
                    <a:pt x="11" y="121"/>
                  </a:cubicBezTo>
                  <a:cubicBezTo>
                    <a:pt x="1" y="208"/>
                    <a:pt x="11" y="307"/>
                    <a:pt x="55" y="384"/>
                  </a:cubicBezTo>
                  <a:lnTo>
                    <a:pt x="33" y="406"/>
                  </a:lnTo>
                  <a:cubicBezTo>
                    <a:pt x="45" y="406"/>
                    <a:pt x="45" y="417"/>
                    <a:pt x="55" y="417"/>
                  </a:cubicBezTo>
                  <a:cubicBezTo>
                    <a:pt x="154" y="505"/>
                    <a:pt x="242" y="636"/>
                    <a:pt x="220" y="778"/>
                  </a:cubicBezTo>
                  <a:cubicBezTo>
                    <a:pt x="318" y="822"/>
                    <a:pt x="427" y="843"/>
                    <a:pt x="537" y="843"/>
                  </a:cubicBezTo>
                  <a:cubicBezTo>
                    <a:pt x="461" y="734"/>
                    <a:pt x="461" y="581"/>
                    <a:pt x="504" y="461"/>
                  </a:cubicBezTo>
                  <a:lnTo>
                    <a:pt x="504" y="461"/>
                  </a:lnTo>
                  <a:cubicBezTo>
                    <a:pt x="471" y="493"/>
                    <a:pt x="439" y="505"/>
                    <a:pt x="405" y="505"/>
                  </a:cubicBezTo>
                  <a:cubicBezTo>
                    <a:pt x="340" y="505"/>
                    <a:pt x="274" y="461"/>
                    <a:pt x="242" y="406"/>
                  </a:cubicBezTo>
                  <a:cubicBezTo>
                    <a:pt x="187" y="318"/>
                    <a:pt x="176" y="208"/>
                    <a:pt x="132" y="110"/>
                  </a:cubicBezTo>
                  <a:cubicBezTo>
                    <a:pt x="121" y="67"/>
                    <a:pt x="88" y="33"/>
                    <a:pt x="45" y="1"/>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6"/>
            <p:cNvSpPr/>
            <p:nvPr/>
          </p:nvSpPr>
          <p:spPr>
            <a:xfrm>
              <a:off x="6391121" y="2597478"/>
              <a:ext cx="30625" cy="34428"/>
            </a:xfrm>
            <a:custGeom>
              <a:avLst/>
              <a:gdLst/>
              <a:ahLst/>
              <a:cxnLst/>
              <a:rect l="l" t="t" r="r" b="b"/>
              <a:pathLst>
                <a:path w="1063" h="1195" extrusionOk="0">
                  <a:moveTo>
                    <a:pt x="582" y="0"/>
                  </a:moveTo>
                  <a:cubicBezTo>
                    <a:pt x="574" y="0"/>
                    <a:pt x="566" y="1"/>
                    <a:pt x="559" y="1"/>
                  </a:cubicBezTo>
                  <a:cubicBezTo>
                    <a:pt x="465" y="18"/>
                    <a:pt x="383" y="96"/>
                    <a:pt x="369" y="182"/>
                  </a:cubicBezTo>
                  <a:lnTo>
                    <a:pt x="369" y="182"/>
                  </a:lnTo>
                  <a:cubicBezTo>
                    <a:pt x="359" y="101"/>
                    <a:pt x="328" y="23"/>
                    <a:pt x="252" y="23"/>
                  </a:cubicBezTo>
                  <a:cubicBezTo>
                    <a:pt x="208" y="23"/>
                    <a:pt x="176" y="56"/>
                    <a:pt x="143" y="89"/>
                  </a:cubicBezTo>
                  <a:cubicBezTo>
                    <a:pt x="23" y="220"/>
                    <a:pt x="1" y="429"/>
                    <a:pt x="77" y="593"/>
                  </a:cubicBezTo>
                  <a:lnTo>
                    <a:pt x="55" y="604"/>
                  </a:lnTo>
                  <a:cubicBezTo>
                    <a:pt x="44" y="768"/>
                    <a:pt x="77" y="921"/>
                    <a:pt x="154" y="1052"/>
                  </a:cubicBezTo>
                  <a:cubicBezTo>
                    <a:pt x="186" y="1108"/>
                    <a:pt x="230" y="1162"/>
                    <a:pt x="285" y="1184"/>
                  </a:cubicBezTo>
                  <a:cubicBezTo>
                    <a:pt x="303" y="1191"/>
                    <a:pt x="322" y="1194"/>
                    <a:pt x="342" y="1194"/>
                  </a:cubicBezTo>
                  <a:cubicBezTo>
                    <a:pt x="384" y="1194"/>
                    <a:pt x="427" y="1178"/>
                    <a:pt x="449" y="1140"/>
                  </a:cubicBezTo>
                  <a:cubicBezTo>
                    <a:pt x="460" y="1118"/>
                    <a:pt x="460" y="1074"/>
                    <a:pt x="482" y="1042"/>
                  </a:cubicBezTo>
                  <a:cubicBezTo>
                    <a:pt x="526" y="998"/>
                    <a:pt x="614" y="1020"/>
                    <a:pt x="679" y="998"/>
                  </a:cubicBezTo>
                  <a:cubicBezTo>
                    <a:pt x="712" y="987"/>
                    <a:pt x="745" y="954"/>
                    <a:pt x="778" y="932"/>
                  </a:cubicBezTo>
                  <a:cubicBezTo>
                    <a:pt x="833" y="889"/>
                    <a:pt x="877" y="845"/>
                    <a:pt x="931" y="790"/>
                  </a:cubicBezTo>
                  <a:cubicBezTo>
                    <a:pt x="997" y="735"/>
                    <a:pt x="1062" y="670"/>
                    <a:pt x="1062" y="571"/>
                  </a:cubicBezTo>
                  <a:cubicBezTo>
                    <a:pt x="1062" y="510"/>
                    <a:pt x="1000" y="460"/>
                    <a:pt x="947" y="460"/>
                  </a:cubicBezTo>
                  <a:cubicBezTo>
                    <a:pt x="923" y="460"/>
                    <a:pt x="901" y="470"/>
                    <a:pt x="887" y="494"/>
                  </a:cubicBezTo>
                  <a:cubicBezTo>
                    <a:pt x="909" y="374"/>
                    <a:pt x="909" y="254"/>
                    <a:pt x="843" y="155"/>
                  </a:cubicBezTo>
                  <a:cubicBezTo>
                    <a:pt x="793" y="63"/>
                    <a:pt x="685" y="0"/>
                    <a:pt x="582" y="0"/>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6"/>
            <p:cNvSpPr/>
            <p:nvPr/>
          </p:nvSpPr>
          <p:spPr>
            <a:xfrm>
              <a:off x="6420449" y="2677944"/>
              <a:ext cx="5704" cy="8240"/>
            </a:xfrm>
            <a:custGeom>
              <a:avLst/>
              <a:gdLst/>
              <a:ahLst/>
              <a:cxnLst/>
              <a:rect l="l" t="t" r="r" b="b"/>
              <a:pathLst>
                <a:path w="198" h="286" extrusionOk="0">
                  <a:moveTo>
                    <a:pt x="154" y="1"/>
                  </a:moveTo>
                  <a:cubicBezTo>
                    <a:pt x="110" y="33"/>
                    <a:pt x="66" y="77"/>
                    <a:pt x="44" y="121"/>
                  </a:cubicBezTo>
                  <a:cubicBezTo>
                    <a:pt x="22" y="176"/>
                    <a:pt x="12" y="230"/>
                    <a:pt x="0" y="285"/>
                  </a:cubicBezTo>
                  <a:cubicBezTo>
                    <a:pt x="12" y="274"/>
                    <a:pt x="34" y="263"/>
                    <a:pt x="44" y="252"/>
                  </a:cubicBezTo>
                  <a:cubicBezTo>
                    <a:pt x="121" y="198"/>
                    <a:pt x="198" y="99"/>
                    <a:pt x="165" y="11"/>
                  </a:cubicBezTo>
                  <a:cubicBezTo>
                    <a:pt x="154" y="11"/>
                    <a:pt x="154" y="1"/>
                    <a:pt x="154" y="1"/>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6"/>
            <p:cNvSpPr/>
            <p:nvPr/>
          </p:nvSpPr>
          <p:spPr>
            <a:xfrm>
              <a:off x="6371242" y="2620209"/>
              <a:ext cx="29991" cy="28752"/>
            </a:xfrm>
            <a:custGeom>
              <a:avLst/>
              <a:gdLst/>
              <a:ahLst/>
              <a:cxnLst/>
              <a:rect l="l" t="t" r="r" b="b"/>
              <a:pathLst>
                <a:path w="1041" h="998" extrusionOk="0">
                  <a:moveTo>
                    <a:pt x="362" y="1"/>
                  </a:moveTo>
                  <a:cubicBezTo>
                    <a:pt x="351" y="34"/>
                    <a:pt x="329" y="56"/>
                    <a:pt x="307" y="78"/>
                  </a:cubicBezTo>
                  <a:cubicBezTo>
                    <a:pt x="263" y="121"/>
                    <a:pt x="209" y="143"/>
                    <a:pt x="154" y="143"/>
                  </a:cubicBezTo>
                  <a:cubicBezTo>
                    <a:pt x="143" y="143"/>
                    <a:pt x="132" y="143"/>
                    <a:pt x="121" y="132"/>
                  </a:cubicBezTo>
                  <a:cubicBezTo>
                    <a:pt x="22" y="275"/>
                    <a:pt x="0" y="460"/>
                    <a:pt x="44" y="614"/>
                  </a:cubicBezTo>
                  <a:cubicBezTo>
                    <a:pt x="56" y="647"/>
                    <a:pt x="66" y="679"/>
                    <a:pt x="66" y="713"/>
                  </a:cubicBezTo>
                  <a:cubicBezTo>
                    <a:pt x="56" y="745"/>
                    <a:pt x="44" y="767"/>
                    <a:pt x="44" y="800"/>
                  </a:cubicBezTo>
                  <a:cubicBezTo>
                    <a:pt x="34" y="855"/>
                    <a:pt x="44" y="898"/>
                    <a:pt x="78" y="954"/>
                  </a:cubicBezTo>
                  <a:cubicBezTo>
                    <a:pt x="121" y="954"/>
                    <a:pt x="165" y="964"/>
                    <a:pt x="209" y="997"/>
                  </a:cubicBezTo>
                  <a:cubicBezTo>
                    <a:pt x="297" y="811"/>
                    <a:pt x="559" y="756"/>
                    <a:pt x="778" y="723"/>
                  </a:cubicBezTo>
                  <a:cubicBezTo>
                    <a:pt x="866" y="713"/>
                    <a:pt x="953" y="691"/>
                    <a:pt x="1041" y="658"/>
                  </a:cubicBezTo>
                  <a:cubicBezTo>
                    <a:pt x="1019" y="636"/>
                    <a:pt x="997" y="614"/>
                    <a:pt x="986" y="592"/>
                  </a:cubicBezTo>
                  <a:cubicBezTo>
                    <a:pt x="975" y="559"/>
                    <a:pt x="986" y="516"/>
                    <a:pt x="997" y="482"/>
                  </a:cubicBezTo>
                  <a:lnTo>
                    <a:pt x="997" y="428"/>
                  </a:lnTo>
                  <a:cubicBezTo>
                    <a:pt x="898" y="406"/>
                    <a:pt x="811" y="329"/>
                    <a:pt x="789" y="231"/>
                  </a:cubicBezTo>
                  <a:cubicBezTo>
                    <a:pt x="767" y="241"/>
                    <a:pt x="756" y="241"/>
                    <a:pt x="734" y="241"/>
                  </a:cubicBezTo>
                  <a:cubicBezTo>
                    <a:pt x="679" y="241"/>
                    <a:pt x="625" y="209"/>
                    <a:pt x="603" y="154"/>
                  </a:cubicBezTo>
                  <a:cubicBezTo>
                    <a:pt x="559" y="176"/>
                    <a:pt x="526" y="198"/>
                    <a:pt x="494" y="231"/>
                  </a:cubicBezTo>
                  <a:cubicBezTo>
                    <a:pt x="482" y="143"/>
                    <a:pt x="438" y="34"/>
                    <a:pt x="362" y="1"/>
                  </a:cubicBezTo>
                  <a:close/>
                </a:path>
              </a:pathLst>
            </a:custGeom>
            <a:solidFill>
              <a:srgbClr val="EEE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6"/>
            <p:cNvSpPr/>
            <p:nvPr/>
          </p:nvSpPr>
          <p:spPr>
            <a:xfrm>
              <a:off x="6373460" y="2647665"/>
              <a:ext cx="3803" cy="3198"/>
            </a:xfrm>
            <a:custGeom>
              <a:avLst/>
              <a:gdLst/>
              <a:ahLst/>
              <a:cxnLst/>
              <a:rect l="l" t="t" r="r" b="b"/>
              <a:pathLst>
                <a:path w="132" h="111" extrusionOk="0">
                  <a:moveTo>
                    <a:pt x="1" y="1"/>
                  </a:moveTo>
                  <a:cubicBezTo>
                    <a:pt x="22" y="44"/>
                    <a:pt x="55" y="77"/>
                    <a:pt x="99" y="99"/>
                  </a:cubicBezTo>
                  <a:cubicBezTo>
                    <a:pt x="110" y="99"/>
                    <a:pt x="110" y="110"/>
                    <a:pt x="110" y="110"/>
                  </a:cubicBezTo>
                  <a:cubicBezTo>
                    <a:pt x="110" y="88"/>
                    <a:pt x="121" y="66"/>
                    <a:pt x="132" y="44"/>
                  </a:cubicBezTo>
                  <a:cubicBezTo>
                    <a:pt x="88" y="11"/>
                    <a:pt x="44" y="1"/>
                    <a:pt x="1" y="1"/>
                  </a:cubicBezTo>
                  <a:close/>
                </a:path>
              </a:pathLst>
            </a:custGeom>
            <a:solidFill>
              <a:srgbClr val="EEE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6"/>
            <p:cNvSpPr/>
            <p:nvPr/>
          </p:nvSpPr>
          <p:spPr>
            <a:xfrm>
              <a:off x="6183862" y="2725567"/>
              <a:ext cx="30337" cy="37251"/>
            </a:xfrm>
            <a:custGeom>
              <a:avLst/>
              <a:gdLst/>
              <a:ahLst/>
              <a:cxnLst/>
              <a:rect l="l" t="t" r="r" b="b"/>
              <a:pathLst>
                <a:path w="1053" h="1293" extrusionOk="0">
                  <a:moveTo>
                    <a:pt x="176" y="0"/>
                  </a:moveTo>
                  <a:cubicBezTo>
                    <a:pt x="144" y="0"/>
                    <a:pt x="100" y="12"/>
                    <a:pt x="67" y="44"/>
                  </a:cubicBezTo>
                  <a:cubicBezTo>
                    <a:pt x="23" y="99"/>
                    <a:pt x="23" y="176"/>
                    <a:pt x="1" y="241"/>
                  </a:cubicBezTo>
                  <a:cubicBezTo>
                    <a:pt x="89" y="297"/>
                    <a:pt x="132" y="416"/>
                    <a:pt x="89" y="515"/>
                  </a:cubicBezTo>
                  <a:cubicBezTo>
                    <a:pt x="110" y="504"/>
                    <a:pt x="132" y="494"/>
                    <a:pt x="154" y="494"/>
                  </a:cubicBezTo>
                  <a:cubicBezTo>
                    <a:pt x="286" y="494"/>
                    <a:pt x="407" y="669"/>
                    <a:pt x="341" y="789"/>
                  </a:cubicBezTo>
                  <a:lnTo>
                    <a:pt x="363" y="789"/>
                  </a:lnTo>
                  <a:cubicBezTo>
                    <a:pt x="461" y="789"/>
                    <a:pt x="548" y="910"/>
                    <a:pt x="505" y="997"/>
                  </a:cubicBezTo>
                  <a:cubicBezTo>
                    <a:pt x="592" y="1085"/>
                    <a:pt x="658" y="1183"/>
                    <a:pt x="702" y="1292"/>
                  </a:cubicBezTo>
                  <a:cubicBezTo>
                    <a:pt x="745" y="1194"/>
                    <a:pt x="844" y="1139"/>
                    <a:pt x="943" y="1139"/>
                  </a:cubicBezTo>
                  <a:lnTo>
                    <a:pt x="954" y="1139"/>
                  </a:lnTo>
                  <a:cubicBezTo>
                    <a:pt x="910" y="1041"/>
                    <a:pt x="943" y="920"/>
                    <a:pt x="1042" y="866"/>
                  </a:cubicBezTo>
                  <a:cubicBezTo>
                    <a:pt x="1042" y="866"/>
                    <a:pt x="1042" y="854"/>
                    <a:pt x="1052" y="854"/>
                  </a:cubicBezTo>
                  <a:cubicBezTo>
                    <a:pt x="1008" y="734"/>
                    <a:pt x="877" y="657"/>
                    <a:pt x="745" y="657"/>
                  </a:cubicBezTo>
                  <a:cubicBezTo>
                    <a:pt x="724" y="657"/>
                    <a:pt x="691" y="657"/>
                    <a:pt x="669" y="669"/>
                  </a:cubicBezTo>
                  <a:cubicBezTo>
                    <a:pt x="713" y="581"/>
                    <a:pt x="767" y="494"/>
                    <a:pt x="767" y="406"/>
                  </a:cubicBezTo>
                  <a:cubicBezTo>
                    <a:pt x="767" y="307"/>
                    <a:pt x="702" y="209"/>
                    <a:pt x="614" y="198"/>
                  </a:cubicBezTo>
                  <a:lnTo>
                    <a:pt x="592" y="198"/>
                  </a:lnTo>
                  <a:cubicBezTo>
                    <a:pt x="516" y="198"/>
                    <a:pt x="450" y="275"/>
                    <a:pt x="395" y="340"/>
                  </a:cubicBezTo>
                  <a:cubicBezTo>
                    <a:pt x="407" y="241"/>
                    <a:pt x="395" y="132"/>
                    <a:pt x="329" y="66"/>
                  </a:cubicBezTo>
                  <a:cubicBezTo>
                    <a:pt x="286" y="22"/>
                    <a:pt x="231" y="0"/>
                    <a:pt x="176" y="0"/>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6"/>
            <p:cNvSpPr/>
            <p:nvPr/>
          </p:nvSpPr>
          <p:spPr>
            <a:xfrm>
              <a:off x="6139091" y="2691197"/>
              <a:ext cx="6021" cy="6021"/>
            </a:xfrm>
            <a:custGeom>
              <a:avLst/>
              <a:gdLst/>
              <a:ahLst/>
              <a:cxnLst/>
              <a:rect l="l" t="t" r="r" b="b"/>
              <a:pathLst>
                <a:path w="209" h="209" extrusionOk="0">
                  <a:moveTo>
                    <a:pt x="154" y="0"/>
                  </a:moveTo>
                  <a:cubicBezTo>
                    <a:pt x="132" y="0"/>
                    <a:pt x="110" y="0"/>
                    <a:pt x="88" y="11"/>
                  </a:cubicBezTo>
                  <a:cubicBezTo>
                    <a:pt x="34" y="33"/>
                    <a:pt x="22" y="99"/>
                    <a:pt x="12" y="154"/>
                  </a:cubicBezTo>
                  <a:cubicBezTo>
                    <a:pt x="0" y="164"/>
                    <a:pt x="0" y="186"/>
                    <a:pt x="0" y="198"/>
                  </a:cubicBezTo>
                  <a:lnTo>
                    <a:pt x="0" y="208"/>
                  </a:lnTo>
                  <a:cubicBezTo>
                    <a:pt x="0" y="132"/>
                    <a:pt x="77" y="77"/>
                    <a:pt x="143" y="77"/>
                  </a:cubicBezTo>
                  <a:cubicBezTo>
                    <a:pt x="165" y="77"/>
                    <a:pt x="187" y="77"/>
                    <a:pt x="209" y="88"/>
                  </a:cubicBezTo>
                  <a:cubicBezTo>
                    <a:pt x="175" y="66"/>
                    <a:pt x="165" y="33"/>
                    <a:pt x="165" y="0"/>
                  </a:cubicBezTo>
                  <a:close/>
                </a:path>
              </a:pathLst>
            </a:custGeom>
            <a:solidFill>
              <a:srgbClr val="A005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6"/>
            <p:cNvSpPr/>
            <p:nvPr/>
          </p:nvSpPr>
          <p:spPr>
            <a:xfrm>
              <a:off x="6138803" y="2689612"/>
              <a:ext cx="33737" cy="34428"/>
            </a:xfrm>
            <a:custGeom>
              <a:avLst/>
              <a:gdLst/>
              <a:ahLst/>
              <a:cxnLst/>
              <a:rect l="l" t="t" r="r" b="b"/>
              <a:pathLst>
                <a:path w="1171" h="1195" extrusionOk="0">
                  <a:moveTo>
                    <a:pt x="623" y="0"/>
                  </a:moveTo>
                  <a:cubicBezTo>
                    <a:pt x="503" y="0"/>
                    <a:pt x="404" y="121"/>
                    <a:pt x="426" y="231"/>
                  </a:cubicBezTo>
                  <a:cubicBezTo>
                    <a:pt x="383" y="143"/>
                    <a:pt x="295" y="77"/>
                    <a:pt x="197" y="55"/>
                  </a:cubicBezTo>
                  <a:lnTo>
                    <a:pt x="175" y="55"/>
                  </a:lnTo>
                  <a:cubicBezTo>
                    <a:pt x="175" y="88"/>
                    <a:pt x="185" y="121"/>
                    <a:pt x="219" y="143"/>
                  </a:cubicBezTo>
                  <a:cubicBezTo>
                    <a:pt x="197" y="132"/>
                    <a:pt x="175" y="132"/>
                    <a:pt x="153" y="132"/>
                  </a:cubicBezTo>
                  <a:cubicBezTo>
                    <a:pt x="87" y="132"/>
                    <a:pt x="10" y="187"/>
                    <a:pt x="10" y="263"/>
                  </a:cubicBezTo>
                  <a:lnTo>
                    <a:pt x="10" y="253"/>
                  </a:lnTo>
                  <a:lnTo>
                    <a:pt x="10" y="253"/>
                  </a:lnTo>
                  <a:cubicBezTo>
                    <a:pt x="0" y="367"/>
                    <a:pt x="20" y="482"/>
                    <a:pt x="69" y="588"/>
                  </a:cubicBezTo>
                  <a:lnTo>
                    <a:pt x="69" y="588"/>
                  </a:lnTo>
                  <a:lnTo>
                    <a:pt x="65" y="581"/>
                  </a:lnTo>
                  <a:lnTo>
                    <a:pt x="65" y="581"/>
                  </a:lnTo>
                  <a:cubicBezTo>
                    <a:pt x="54" y="745"/>
                    <a:pt x="54" y="909"/>
                    <a:pt x="76" y="1073"/>
                  </a:cubicBezTo>
                  <a:cubicBezTo>
                    <a:pt x="87" y="1107"/>
                    <a:pt x="87" y="1139"/>
                    <a:pt x="109" y="1161"/>
                  </a:cubicBezTo>
                  <a:cubicBezTo>
                    <a:pt x="142" y="1194"/>
                    <a:pt x="185" y="1194"/>
                    <a:pt x="229" y="1194"/>
                  </a:cubicBezTo>
                  <a:lnTo>
                    <a:pt x="558" y="1194"/>
                  </a:lnTo>
                  <a:cubicBezTo>
                    <a:pt x="667" y="1194"/>
                    <a:pt x="799" y="1194"/>
                    <a:pt x="898" y="1128"/>
                  </a:cubicBezTo>
                  <a:cubicBezTo>
                    <a:pt x="974" y="1073"/>
                    <a:pt x="1007" y="953"/>
                    <a:pt x="974" y="876"/>
                  </a:cubicBezTo>
                  <a:cubicBezTo>
                    <a:pt x="1007" y="876"/>
                    <a:pt x="1029" y="854"/>
                    <a:pt x="1039" y="844"/>
                  </a:cubicBezTo>
                  <a:cubicBezTo>
                    <a:pt x="1171" y="712"/>
                    <a:pt x="1117" y="472"/>
                    <a:pt x="963" y="394"/>
                  </a:cubicBezTo>
                  <a:cubicBezTo>
                    <a:pt x="930" y="384"/>
                    <a:pt x="908" y="373"/>
                    <a:pt x="886" y="351"/>
                  </a:cubicBezTo>
                  <a:cubicBezTo>
                    <a:pt x="876" y="329"/>
                    <a:pt x="876" y="296"/>
                    <a:pt x="876" y="274"/>
                  </a:cubicBezTo>
                  <a:cubicBezTo>
                    <a:pt x="864" y="143"/>
                    <a:pt x="766" y="0"/>
                    <a:pt x="635" y="0"/>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6"/>
            <p:cNvSpPr/>
            <p:nvPr/>
          </p:nvSpPr>
          <p:spPr>
            <a:xfrm>
              <a:off x="6182306" y="2650834"/>
              <a:ext cx="4120" cy="3169"/>
            </a:xfrm>
            <a:custGeom>
              <a:avLst/>
              <a:gdLst/>
              <a:ahLst/>
              <a:cxnLst/>
              <a:rect l="l" t="t" r="r" b="b"/>
              <a:pathLst>
                <a:path w="143" h="110" extrusionOk="0">
                  <a:moveTo>
                    <a:pt x="1" y="0"/>
                  </a:moveTo>
                  <a:cubicBezTo>
                    <a:pt x="11" y="32"/>
                    <a:pt x="33" y="66"/>
                    <a:pt x="66" y="98"/>
                  </a:cubicBezTo>
                  <a:cubicBezTo>
                    <a:pt x="77" y="98"/>
                    <a:pt x="77" y="98"/>
                    <a:pt x="88" y="110"/>
                  </a:cubicBezTo>
                  <a:cubicBezTo>
                    <a:pt x="110" y="88"/>
                    <a:pt x="121" y="66"/>
                    <a:pt x="143" y="44"/>
                  </a:cubicBezTo>
                  <a:cubicBezTo>
                    <a:pt x="99" y="32"/>
                    <a:pt x="44" y="22"/>
                    <a:pt x="1" y="0"/>
                  </a:cubicBezTo>
                  <a:close/>
                </a:path>
              </a:pathLst>
            </a:custGeom>
            <a:solidFill>
              <a:srgbClr val="A005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6"/>
            <p:cNvSpPr/>
            <p:nvPr/>
          </p:nvSpPr>
          <p:spPr>
            <a:xfrm>
              <a:off x="6180088" y="2641039"/>
              <a:ext cx="33160" cy="33160"/>
            </a:xfrm>
            <a:custGeom>
              <a:avLst/>
              <a:gdLst/>
              <a:ahLst/>
              <a:cxnLst/>
              <a:rect l="l" t="t" r="r" b="b"/>
              <a:pathLst>
                <a:path w="1151" h="1151" extrusionOk="0">
                  <a:moveTo>
                    <a:pt x="275" y="0"/>
                  </a:moveTo>
                  <a:cubicBezTo>
                    <a:pt x="241" y="0"/>
                    <a:pt x="220" y="12"/>
                    <a:pt x="187" y="22"/>
                  </a:cubicBezTo>
                  <a:cubicBezTo>
                    <a:pt x="78" y="66"/>
                    <a:pt x="34" y="219"/>
                    <a:pt x="78" y="340"/>
                  </a:cubicBezTo>
                  <a:cubicBezTo>
                    <a:pt x="121" y="362"/>
                    <a:pt x="176" y="372"/>
                    <a:pt x="220" y="384"/>
                  </a:cubicBezTo>
                  <a:cubicBezTo>
                    <a:pt x="198" y="406"/>
                    <a:pt x="187" y="428"/>
                    <a:pt x="165" y="450"/>
                  </a:cubicBezTo>
                  <a:cubicBezTo>
                    <a:pt x="187" y="460"/>
                    <a:pt x="220" y="471"/>
                    <a:pt x="253" y="471"/>
                  </a:cubicBezTo>
                  <a:cubicBezTo>
                    <a:pt x="266" y="471"/>
                    <a:pt x="279" y="471"/>
                    <a:pt x="290" y="467"/>
                  </a:cubicBezTo>
                  <a:lnTo>
                    <a:pt x="290" y="467"/>
                  </a:lnTo>
                  <a:lnTo>
                    <a:pt x="253" y="504"/>
                  </a:lnTo>
                  <a:cubicBezTo>
                    <a:pt x="100" y="515"/>
                    <a:pt x="1" y="679"/>
                    <a:pt x="1" y="832"/>
                  </a:cubicBezTo>
                  <a:cubicBezTo>
                    <a:pt x="1" y="942"/>
                    <a:pt x="56" y="1063"/>
                    <a:pt x="143" y="1117"/>
                  </a:cubicBezTo>
                  <a:cubicBezTo>
                    <a:pt x="176" y="1139"/>
                    <a:pt x="209" y="1150"/>
                    <a:pt x="241" y="1150"/>
                  </a:cubicBezTo>
                  <a:cubicBezTo>
                    <a:pt x="253" y="1117"/>
                    <a:pt x="285" y="1085"/>
                    <a:pt x="319" y="1073"/>
                  </a:cubicBezTo>
                  <a:cubicBezTo>
                    <a:pt x="329" y="1063"/>
                    <a:pt x="351" y="1063"/>
                    <a:pt x="362" y="1063"/>
                  </a:cubicBezTo>
                  <a:cubicBezTo>
                    <a:pt x="384" y="1063"/>
                    <a:pt x="406" y="1063"/>
                    <a:pt x="428" y="1073"/>
                  </a:cubicBezTo>
                  <a:cubicBezTo>
                    <a:pt x="428" y="1073"/>
                    <a:pt x="428" y="1063"/>
                    <a:pt x="439" y="1051"/>
                  </a:cubicBezTo>
                  <a:cubicBezTo>
                    <a:pt x="450" y="1029"/>
                    <a:pt x="460" y="997"/>
                    <a:pt x="482" y="986"/>
                  </a:cubicBezTo>
                  <a:lnTo>
                    <a:pt x="494" y="986"/>
                  </a:lnTo>
                  <a:cubicBezTo>
                    <a:pt x="516" y="931"/>
                    <a:pt x="559" y="898"/>
                    <a:pt x="614" y="876"/>
                  </a:cubicBezTo>
                  <a:lnTo>
                    <a:pt x="647" y="876"/>
                  </a:lnTo>
                  <a:cubicBezTo>
                    <a:pt x="679" y="876"/>
                    <a:pt x="713" y="887"/>
                    <a:pt x="735" y="909"/>
                  </a:cubicBezTo>
                  <a:cubicBezTo>
                    <a:pt x="745" y="887"/>
                    <a:pt x="767" y="866"/>
                    <a:pt x="778" y="854"/>
                  </a:cubicBezTo>
                  <a:cubicBezTo>
                    <a:pt x="866" y="767"/>
                    <a:pt x="1052" y="810"/>
                    <a:pt x="1117" y="701"/>
                  </a:cubicBezTo>
                  <a:cubicBezTo>
                    <a:pt x="1151" y="657"/>
                    <a:pt x="1139" y="591"/>
                    <a:pt x="1129" y="526"/>
                  </a:cubicBezTo>
                  <a:cubicBezTo>
                    <a:pt x="1117" y="460"/>
                    <a:pt x="1095" y="394"/>
                    <a:pt x="1074" y="329"/>
                  </a:cubicBezTo>
                  <a:cubicBezTo>
                    <a:pt x="1041" y="197"/>
                    <a:pt x="942" y="77"/>
                    <a:pt x="811" y="44"/>
                  </a:cubicBezTo>
                  <a:cubicBezTo>
                    <a:pt x="800" y="44"/>
                    <a:pt x="778" y="33"/>
                    <a:pt x="767" y="33"/>
                  </a:cubicBezTo>
                  <a:cubicBezTo>
                    <a:pt x="658" y="33"/>
                    <a:pt x="538" y="121"/>
                    <a:pt x="538" y="219"/>
                  </a:cubicBezTo>
                  <a:cubicBezTo>
                    <a:pt x="516" y="99"/>
                    <a:pt x="395" y="0"/>
                    <a:pt x="275" y="0"/>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6"/>
            <p:cNvSpPr/>
            <p:nvPr/>
          </p:nvSpPr>
          <p:spPr>
            <a:xfrm>
              <a:off x="6187031" y="2666276"/>
              <a:ext cx="14232" cy="7923"/>
            </a:xfrm>
            <a:custGeom>
              <a:avLst/>
              <a:gdLst/>
              <a:ahLst/>
              <a:cxnLst/>
              <a:rect l="l" t="t" r="r" b="b"/>
              <a:pathLst>
                <a:path w="494" h="275" extrusionOk="0">
                  <a:moveTo>
                    <a:pt x="373" y="0"/>
                  </a:moveTo>
                  <a:cubicBezTo>
                    <a:pt x="318" y="22"/>
                    <a:pt x="275" y="55"/>
                    <a:pt x="253" y="110"/>
                  </a:cubicBezTo>
                  <a:cubicBezTo>
                    <a:pt x="263" y="99"/>
                    <a:pt x="263" y="99"/>
                    <a:pt x="275" y="99"/>
                  </a:cubicBezTo>
                  <a:cubicBezTo>
                    <a:pt x="285" y="99"/>
                    <a:pt x="307" y="110"/>
                    <a:pt x="329" y="121"/>
                  </a:cubicBezTo>
                  <a:cubicBezTo>
                    <a:pt x="340" y="121"/>
                    <a:pt x="362" y="131"/>
                    <a:pt x="384" y="131"/>
                  </a:cubicBezTo>
                  <a:cubicBezTo>
                    <a:pt x="438" y="131"/>
                    <a:pt x="460" y="77"/>
                    <a:pt x="494" y="33"/>
                  </a:cubicBezTo>
                  <a:cubicBezTo>
                    <a:pt x="472" y="11"/>
                    <a:pt x="438" y="0"/>
                    <a:pt x="406" y="0"/>
                  </a:cubicBezTo>
                  <a:close/>
                  <a:moveTo>
                    <a:pt x="121" y="187"/>
                  </a:moveTo>
                  <a:cubicBezTo>
                    <a:pt x="110" y="187"/>
                    <a:pt x="88" y="187"/>
                    <a:pt x="78" y="197"/>
                  </a:cubicBezTo>
                  <a:cubicBezTo>
                    <a:pt x="44" y="209"/>
                    <a:pt x="12" y="241"/>
                    <a:pt x="0" y="274"/>
                  </a:cubicBezTo>
                  <a:lnTo>
                    <a:pt x="22" y="274"/>
                  </a:lnTo>
                  <a:cubicBezTo>
                    <a:pt x="88" y="274"/>
                    <a:pt x="143" y="252"/>
                    <a:pt x="187" y="197"/>
                  </a:cubicBezTo>
                  <a:cubicBezTo>
                    <a:pt x="165" y="187"/>
                    <a:pt x="143" y="187"/>
                    <a:pt x="121" y="187"/>
                  </a:cubicBezTo>
                  <a:close/>
                </a:path>
              </a:pathLst>
            </a:custGeom>
            <a:solidFill>
              <a:srgbClr val="E7C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6"/>
            <p:cNvSpPr/>
            <p:nvPr/>
          </p:nvSpPr>
          <p:spPr>
            <a:xfrm>
              <a:off x="6228027" y="2672903"/>
              <a:ext cx="30654" cy="24316"/>
            </a:xfrm>
            <a:custGeom>
              <a:avLst/>
              <a:gdLst/>
              <a:ahLst/>
              <a:cxnLst/>
              <a:rect l="l" t="t" r="r" b="b"/>
              <a:pathLst>
                <a:path w="1064" h="844" extrusionOk="0">
                  <a:moveTo>
                    <a:pt x="735" y="0"/>
                  </a:moveTo>
                  <a:cubicBezTo>
                    <a:pt x="581" y="77"/>
                    <a:pt x="461" y="208"/>
                    <a:pt x="297" y="263"/>
                  </a:cubicBezTo>
                  <a:cubicBezTo>
                    <a:pt x="319" y="307"/>
                    <a:pt x="341" y="351"/>
                    <a:pt x="373" y="383"/>
                  </a:cubicBezTo>
                  <a:lnTo>
                    <a:pt x="297" y="373"/>
                  </a:lnTo>
                  <a:cubicBezTo>
                    <a:pt x="275" y="339"/>
                    <a:pt x="231" y="318"/>
                    <a:pt x="187" y="318"/>
                  </a:cubicBezTo>
                  <a:cubicBezTo>
                    <a:pt x="165" y="318"/>
                    <a:pt x="132" y="329"/>
                    <a:pt x="110" y="339"/>
                  </a:cubicBezTo>
                  <a:cubicBezTo>
                    <a:pt x="45" y="373"/>
                    <a:pt x="23" y="449"/>
                    <a:pt x="12" y="515"/>
                  </a:cubicBezTo>
                  <a:cubicBezTo>
                    <a:pt x="1" y="602"/>
                    <a:pt x="23" y="701"/>
                    <a:pt x="88" y="745"/>
                  </a:cubicBezTo>
                  <a:cubicBezTo>
                    <a:pt x="110" y="745"/>
                    <a:pt x="132" y="755"/>
                    <a:pt x="144" y="755"/>
                  </a:cubicBezTo>
                  <a:cubicBezTo>
                    <a:pt x="209" y="755"/>
                    <a:pt x="275" y="712"/>
                    <a:pt x="275" y="646"/>
                  </a:cubicBezTo>
                  <a:cubicBezTo>
                    <a:pt x="285" y="745"/>
                    <a:pt x="373" y="811"/>
                    <a:pt x="472" y="833"/>
                  </a:cubicBezTo>
                  <a:cubicBezTo>
                    <a:pt x="504" y="833"/>
                    <a:pt x="526" y="843"/>
                    <a:pt x="560" y="843"/>
                  </a:cubicBezTo>
                  <a:cubicBezTo>
                    <a:pt x="625" y="843"/>
                    <a:pt x="691" y="833"/>
                    <a:pt x="757" y="811"/>
                  </a:cubicBezTo>
                  <a:cubicBezTo>
                    <a:pt x="822" y="799"/>
                    <a:pt x="888" y="789"/>
                    <a:pt x="942" y="755"/>
                  </a:cubicBezTo>
                  <a:cubicBezTo>
                    <a:pt x="964" y="690"/>
                    <a:pt x="998" y="624"/>
                    <a:pt x="1063" y="580"/>
                  </a:cubicBezTo>
                  <a:cubicBezTo>
                    <a:pt x="1063" y="537"/>
                    <a:pt x="1041" y="493"/>
                    <a:pt x="998" y="471"/>
                  </a:cubicBezTo>
                  <a:cubicBezTo>
                    <a:pt x="1019" y="449"/>
                    <a:pt x="1030" y="438"/>
                    <a:pt x="1041" y="417"/>
                  </a:cubicBezTo>
                  <a:cubicBezTo>
                    <a:pt x="954" y="339"/>
                    <a:pt x="899" y="219"/>
                    <a:pt x="899" y="99"/>
                  </a:cubicBezTo>
                  <a:lnTo>
                    <a:pt x="866" y="99"/>
                  </a:lnTo>
                  <a:cubicBezTo>
                    <a:pt x="822" y="99"/>
                    <a:pt x="789" y="110"/>
                    <a:pt x="757" y="132"/>
                  </a:cubicBezTo>
                  <a:cubicBezTo>
                    <a:pt x="757" y="88"/>
                    <a:pt x="757" y="44"/>
                    <a:pt x="735" y="0"/>
                  </a:cubicBezTo>
                  <a:close/>
                </a:path>
              </a:pathLst>
            </a:custGeom>
            <a:solidFill>
              <a:srgbClr val="EEE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6"/>
            <p:cNvSpPr/>
            <p:nvPr/>
          </p:nvSpPr>
          <p:spPr>
            <a:xfrm>
              <a:off x="6255166" y="2689612"/>
              <a:ext cx="3515" cy="5071"/>
            </a:xfrm>
            <a:custGeom>
              <a:avLst/>
              <a:gdLst/>
              <a:ahLst/>
              <a:cxnLst/>
              <a:rect l="l" t="t" r="r" b="b"/>
              <a:pathLst>
                <a:path w="122" h="176" extrusionOk="0">
                  <a:moveTo>
                    <a:pt x="121" y="0"/>
                  </a:moveTo>
                  <a:cubicBezTo>
                    <a:pt x="56" y="44"/>
                    <a:pt x="22" y="110"/>
                    <a:pt x="0" y="175"/>
                  </a:cubicBezTo>
                  <a:cubicBezTo>
                    <a:pt x="22" y="165"/>
                    <a:pt x="44" y="154"/>
                    <a:pt x="66" y="132"/>
                  </a:cubicBezTo>
                  <a:cubicBezTo>
                    <a:pt x="99" y="99"/>
                    <a:pt x="121" y="44"/>
                    <a:pt x="121" y="0"/>
                  </a:cubicBezTo>
                  <a:close/>
                </a:path>
              </a:pathLst>
            </a:custGeom>
            <a:solidFill>
              <a:srgbClr val="DECD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6"/>
            <p:cNvSpPr/>
            <p:nvPr/>
          </p:nvSpPr>
          <p:spPr>
            <a:xfrm>
              <a:off x="6263521" y="2630149"/>
              <a:ext cx="32382" cy="31835"/>
            </a:xfrm>
            <a:custGeom>
              <a:avLst/>
              <a:gdLst/>
              <a:ahLst/>
              <a:cxnLst/>
              <a:rect l="l" t="t" r="r" b="b"/>
              <a:pathLst>
                <a:path w="1124" h="1105" extrusionOk="0">
                  <a:moveTo>
                    <a:pt x="261" y="0"/>
                  </a:moveTo>
                  <a:cubicBezTo>
                    <a:pt x="199" y="0"/>
                    <a:pt x="141" y="39"/>
                    <a:pt x="105" y="94"/>
                  </a:cubicBezTo>
                  <a:cubicBezTo>
                    <a:pt x="61" y="149"/>
                    <a:pt x="39" y="225"/>
                    <a:pt x="28" y="302"/>
                  </a:cubicBezTo>
                  <a:cubicBezTo>
                    <a:pt x="19" y="400"/>
                    <a:pt x="25" y="513"/>
                    <a:pt x="87" y="575"/>
                  </a:cubicBezTo>
                  <a:lnTo>
                    <a:pt x="87" y="575"/>
                  </a:lnTo>
                  <a:cubicBezTo>
                    <a:pt x="0" y="706"/>
                    <a:pt x="97" y="896"/>
                    <a:pt x="225" y="991"/>
                  </a:cubicBezTo>
                  <a:cubicBezTo>
                    <a:pt x="325" y="1062"/>
                    <a:pt x="451" y="1104"/>
                    <a:pt x="573" y="1104"/>
                  </a:cubicBezTo>
                  <a:cubicBezTo>
                    <a:pt x="678" y="1104"/>
                    <a:pt x="780" y="1073"/>
                    <a:pt x="860" y="1003"/>
                  </a:cubicBezTo>
                  <a:cubicBezTo>
                    <a:pt x="948" y="926"/>
                    <a:pt x="1002" y="816"/>
                    <a:pt x="1057" y="718"/>
                  </a:cubicBezTo>
                  <a:cubicBezTo>
                    <a:pt x="1090" y="641"/>
                    <a:pt x="1123" y="565"/>
                    <a:pt x="1101" y="499"/>
                  </a:cubicBezTo>
                  <a:cubicBezTo>
                    <a:pt x="1092" y="439"/>
                    <a:pt x="1031" y="386"/>
                    <a:pt x="973" y="386"/>
                  </a:cubicBezTo>
                  <a:cubicBezTo>
                    <a:pt x="957" y="386"/>
                    <a:pt x="941" y="390"/>
                    <a:pt x="926" y="400"/>
                  </a:cubicBezTo>
                  <a:cubicBezTo>
                    <a:pt x="959" y="269"/>
                    <a:pt x="904" y="94"/>
                    <a:pt x="783" y="39"/>
                  </a:cubicBezTo>
                  <a:cubicBezTo>
                    <a:pt x="753" y="24"/>
                    <a:pt x="720" y="17"/>
                    <a:pt x="687" y="17"/>
                  </a:cubicBezTo>
                  <a:cubicBezTo>
                    <a:pt x="577" y="17"/>
                    <a:pt x="466" y="96"/>
                    <a:pt x="466" y="214"/>
                  </a:cubicBezTo>
                  <a:cubicBezTo>
                    <a:pt x="433" y="127"/>
                    <a:pt x="389" y="28"/>
                    <a:pt x="302" y="6"/>
                  </a:cubicBezTo>
                  <a:cubicBezTo>
                    <a:pt x="288" y="2"/>
                    <a:pt x="275" y="0"/>
                    <a:pt x="261" y="0"/>
                  </a:cubicBezTo>
                  <a:close/>
                </a:path>
              </a:pathLst>
            </a:custGeom>
            <a:solidFill>
              <a:srgbClr val="CDC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6"/>
            <p:cNvSpPr/>
            <p:nvPr/>
          </p:nvSpPr>
          <p:spPr>
            <a:xfrm>
              <a:off x="6299649" y="2601569"/>
              <a:ext cx="25554" cy="25036"/>
            </a:xfrm>
            <a:custGeom>
              <a:avLst/>
              <a:gdLst/>
              <a:ahLst/>
              <a:cxnLst/>
              <a:rect l="l" t="t" r="r" b="b"/>
              <a:pathLst>
                <a:path w="887" h="869" extrusionOk="0">
                  <a:moveTo>
                    <a:pt x="626" y="1"/>
                  </a:moveTo>
                  <a:cubicBezTo>
                    <a:pt x="556" y="1"/>
                    <a:pt x="489" y="52"/>
                    <a:pt x="449" y="112"/>
                  </a:cubicBezTo>
                  <a:cubicBezTo>
                    <a:pt x="410" y="160"/>
                    <a:pt x="397" y="227"/>
                    <a:pt x="387" y="295"/>
                  </a:cubicBezTo>
                  <a:lnTo>
                    <a:pt x="387" y="295"/>
                  </a:lnTo>
                  <a:cubicBezTo>
                    <a:pt x="391" y="216"/>
                    <a:pt x="321" y="143"/>
                    <a:pt x="241" y="133"/>
                  </a:cubicBezTo>
                  <a:cubicBezTo>
                    <a:pt x="235" y="132"/>
                    <a:pt x="228" y="132"/>
                    <a:pt x="221" y="132"/>
                  </a:cubicBezTo>
                  <a:cubicBezTo>
                    <a:pt x="149" y="132"/>
                    <a:pt x="73" y="184"/>
                    <a:pt x="33" y="253"/>
                  </a:cubicBezTo>
                  <a:cubicBezTo>
                    <a:pt x="1" y="331"/>
                    <a:pt x="1" y="429"/>
                    <a:pt x="33" y="506"/>
                  </a:cubicBezTo>
                  <a:cubicBezTo>
                    <a:pt x="58" y="563"/>
                    <a:pt x="95" y="620"/>
                    <a:pt x="148" y="655"/>
                  </a:cubicBezTo>
                  <a:lnTo>
                    <a:pt x="148" y="655"/>
                  </a:lnTo>
                  <a:cubicBezTo>
                    <a:pt x="140" y="754"/>
                    <a:pt x="241" y="847"/>
                    <a:pt x="351" y="867"/>
                  </a:cubicBezTo>
                  <a:cubicBezTo>
                    <a:pt x="361" y="868"/>
                    <a:pt x="371" y="868"/>
                    <a:pt x="381" y="868"/>
                  </a:cubicBezTo>
                  <a:cubicBezTo>
                    <a:pt x="482" y="868"/>
                    <a:pt x="589" y="818"/>
                    <a:pt x="679" y="768"/>
                  </a:cubicBezTo>
                  <a:cubicBezTo>
                    <a:pt x="723" y="757"/>
                    <a:pt x="756" y="735"/>
                    <a:pt x="789" y="703"/>
                  </a:cubicBezTo>
                  <a:cubicBezTo>
                    <a:pt x="887" y="593"/>
                    <a:pt x="865" y="418"/>
                    <a:pt x="833" y="275"/>
                  </a:cubicBezTo>
                  <a:cubicBezTo>
                    <a:pt x="811" y="166"/>
                    <a:pt x="756" y="24"/>
                    <a:pt x="646" y="2"/>
                  </a:cubicBezTo>
                  <a:cubicBezTo>
                    <a:pt x="639" y="1"/>
                    <a:pt x="633" y="1"/>
                    <a:pt x="626" y="1"/>
                  </a:cubicBezTo>
                  <a:close/>
                </a:path>
              </a:pathLst>
            </a:custGeom>
            <a:solidFill>
              <a:srgbClr val="CDC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6"/>
            <p:cNvSpPr/>
            <p:nvPr/>
          </p:nvSpPr>
          <p:spPr>
            <a:xfrm>
              <a:off x="6330879" y="2576764"/>
              <a:ext cx="24316" cy="31518"/>
            </a:xfrm>
            <a:custGeom>
              <a:avLst/>
              <a:gdLst/>
              <a:ahLst/>
              <a:cxnLst/>
              <a:rect l="l" t="t" r="r" b="b"/>
              <a:pathLst>
                <a:path w="844" h="1094" extrusionOk="0">
                  <a:moveTo>
                    <a:pt x="357" y="0"/>
                  </a:moveTo>
                  <a:cubicBezTo>
                    <a:pt x="266" y="0"/>
                    <a:pt x="177" y="61"/>
                    <a:pt x="131" y="151"/>
                  </a:cubicBezTo>
                  <a:cubicBezTo>
                    <a:pt x="77" y="250"/>
                    <a:pt x="66" y="370"/>
                    <a:pt x="77" y="479"/>
                  </a:cubicBezTo>
                  <a:cubicBezTo>
                    <a:pt x="77" y="523"/>
                    <a:pt x="77" y="567"/>
                    <a:pt x="99" y="600"/>
                  </a:cubicBezTo>
                  <a:cubicBezTo>
                    <a:pt x="115" y="624"/>
                    <a:pt x="142" y="642"/>
                    <a:pt x="168" y="642"/>
                  </a:cubicBezTo>
                  <a:cubicBezTo>
                    <a:pt x="174" y="642"/>
                    <a:pt x="180" y="641"/>
                    <a:pt x="185" y="639"/>
                  </a:cubicBezTo>
                  <a:lnTo>
                    <a:pt x="185" y="639"/>
                  </a:lnTo>
                  <a:lnTo>
                    <a:pt x="44" y="710"/>
                  </a:lnTo>
                  <a:cubicBezTo>
                    <a:pt x="0" y="830"/>
                    <a:pt x="99" y="939"/>
                    <a:pt x="187" y="1005"/>
                  </a:cubicBezTo>
                  <a:cubicBezTo>
                    <a:pt x="263" y="1054"/>
                    <a:pt x="357" y="1094"/>
                    <a:pt x="444" y="1094"/>
                  </a:cubicBezTo>
                  <a:cubicBezTo>
                    <a:pt x="494" y="1094"/>
                    <a:pt x="541" y="1081"/>
                    <a:pt x="581" y="1049"/>
                  </a:cubicBezTo>
                  <a:cubicBezTo>
                    <a:pt x="657" y="1005"/>
                    <a:pt x="690" y="917"/>
                    <a:pt x="723" y="841"/>
                  </a:cubicBezTo>
                  <a:cubicBezTo>
                    <a:pt x="788" y="676"/>
                    <a:pt x="844" y="491"/>
                    <a:pt x="788" y="326"/>
                  </a:cubicBezTo>
                  <a:cubicBezTo>
                    <a:pt x="766" y="260"/>
                    <a:pt x="712" y="195"/>
                    <a:pt x="646" y="173"/>
                  </a:cubicBezTo>
                  <a:cubicBezTo>
                    <a:pt x="636" y="170"/>
                    <a:pt x="626" y="168"/>
                    <a:pt x="615" y="168"/>
                  </a:cubicBezTo>
                  <a:cubicBezTo>
                    <a:pt x="591" y="168"/>
                    <a:pt x="566" y="176"/>
                    <a:pt x="546" y="190"/>
                  </a:cubicBezTo>
                  <a:lnTo>
                    <a:pt x="546" y="190"/>
                  </a:lnTo>
                  <a:cubicBezTo>
                    <a:pt x="555" y="113"/>
                    <a:pt x="502" y="25"/>
                    <a:pt x="416" y="9"/>
                  </a:cubicBezTo>
                  <a:cubicBezTo>
                    <a:pt x="397" y="3"/>
                    <a:pt x="377" y="0"/>
                    <a:pt x="357" y="0"/>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6"/>
            <p:cNvSpPr/>
            <p:nvPr/>
          </p:nvSpPr>
          <p:spPr>
            <a:xfrm>
              <a:off x="6428343" y="2706351"/>
              <a:ext cx="34399" cy="35350"/>
            </a:xfrm>
            <a:custGeom>
              <a:avLst/>
              <a:gdLst/>
              <a:ahLst/>
              <a:cxnLst/>
              <a:rect l="l" t="t" r="r" b="b"/>
              <a:pathLst>
                <a:path w="1194" h="1227" extrusionOk="0">
                  <a:moveTo>
                    <a:pt x="395" y="0"/>
                  </a:moveTo>
                  <a:cubicBezTo>
                    <a:pt x="296" y="11"/>
                    <a:pt x="198" y="88"/>
                    <a:pt x="154" y="186"/>
                  </a:cubicBezTo>
                  <a:cubicBezTo>
                    <a:pt x="99" y="273"/>
                    <a:pt x="77" y="383"/>
                    <a:pt x="66" y="482"/>
                  </a:cubicBezTo>
                  <a:cubicBezTo>
                    <a:pt x="44" y="569"/>
                    <a:pt x="33" y="657"/>
                    <a:pt x="11" y="745"/>
                  </a:cubicBezTo>
                  <a:cubicBezTo>
                    <a:pt x="11" y="788"/>
                    <a:pt x="1" y="832"/>
                    <a:pt x="1" y="865"/>
                  </a:cubicBezTo>
                  <a:cubicBezTo>
                    <a:pt x="44" y="865"/>
                    <a:pt x="88" y="854"/>
                    <a:pt x="132" y="843"/>
                  </a:cubicBezTo>
                  <a:lnTo>
                    <a:pt x="176" y="843"/>
                  </a:lnTo>
                  <a:cubicBezTo>
                    <a:pt x="296" y="843"/>
                    <a:pt x="405" y="886"/>
                    <a:pt x="460" y="985"/>
                  </a:cubicBezTo>
                  <a:cubicBezTo>
                    <a:pt x="493" y="1040"/>
                    <a:pt x="493" y="1105"/>
                    <a:pt x="537" y="1149"/>
                  </a:cubicBezTo>
                  <a:cubicBezTo>
                    <a:pt x="570" y="1182"/>
                    <a:pt x="602" y="1182"/>
                    <a:pt x="646" y="1182"/>
                  </a:cubicBezTo>
                  <a:cubicBezTo>
                    <a:pt x="679" y="1182"/>
                    <a:pt x="712" y="1182"/>
                    <a:pt x="745" y="1171"/>
                  </a:cubicBezTo>
                  <a:cubicBezTo>
                    <a:pt x="778" y="1171"/>
                    <a:pt x="811" y="1161"/>
                    <a:pt x="843" y="1161"/>
                  </a:cubicBezTo>
                  <a:cubicBezTo>
                    <a:pt x="876" y="1161"/>
                    <a:pt x="920" y="1171"/>
                    <a:pt x="942" y="1193"/>
                  </a:cubicBezTo>
                  <a:lnTo>
                    <a:pt x="975" y="1226"/>
                  </a:lnTo>
                  <a:cubicBezTo>
                    <a:pt x="996" y="1215"/>
                    <a:pt x="1018" y="1215"/>
                    <a:pt x="1030" y="1204"/>
                  </a:cubicBezTo>
                  <a:cubicBezTo>
                    <a:pt x="1095" y="1171"/>
                    <a:pt x="1161" y="1117"/>
                    <a:pt x="1172" y="1040"/>
                  </a:cubicBezTo>
                  <a:cubicBezTo>
                    <a:pt x="1194" y="964"/>
                    <a:pt x="1139" y="886"/>
                    <a:pt x="1074" y="843"/>
                  </a:cubicBezTo>
                  <a:cubicBezTo>
                    <a:pt x="1008" y="788"/>
                    <a:pt x="920" y="777"/>
                    <a:pt x="843" y="766"/>
                  </a:cubicBezTo>
                  <a:cubicBezTo>
                    <a:pt x="920" y="701"/>
                    <a:pt x="986" y="613"/>
                    <a:pt x="986" y="514"/>
                  </a:cubicBezTo>
                  <a:cubicBezTo>
                    <a:pt x="986" y="416"/>
                    <a:pt x="920" y="317"/>
                    <a:pt x="821" y="295"/>
                  </a:cubicBezTo>
                  <a:cubicBezTo>
                    <a:pt x="811" y="285"/>
                    <a:pt x="799" y="285"/>
                    <a:pt x="778" y="285"/>
                  </a:cubicBezTo>
                  <a:cubicBezTo>
                    <a:pt x="701" y="285"/>
                    <a:pt x="614" y="339"/>
                    <a:pt x="602" y="427"/>
                  </a:cubicBezTo>
                  <a:cubicBezTo>
                    <a:pt x="559" y="350"/>
                    <a:pt x="614" y="263"/>
                    <a:pt x="614" y="175"/>
                  </a:cubicBezTo>
                  <a:cubicBezTo>
                    <a:pt x="570" y="131"/>
                    <a:pt x="537" y="88"/>
                    <a:pt x="515" y="32"/>
                  </a:cubicBezTo>
                  <a:cubicBezTo>
                    <a:pt x="482" y="11"/>
                    <a:pt x="449" y="0"/>
                    <a:pt x="417" y="0"/>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6"/>
            <p:cNvSpPr/>
            <p:nvPr/>
          </p:nvSpPr>
          <p:spPr>
            <a:xfrm>
              <a:off x="6468735" y="2738820"/>
              <a:ext cx="22731" cy="26217"/>
            </a:xfrm>
            <a:custGeom>
              <a:avLst/>
              <a:gdLst/>
              <a:ahLst/>
              <a:cxnLst/>
              <a:rect l="l" t="t" r="r" b="b"/>
              <a:pathLst>
                <a:path w="789" h="910" extrusionOk="0">
                  <a:moveTo>
                    <a:pt x="580" y="0"/>
                  </a:moveTo>
                  <a:cubicBezTo>
                    <a:pt x="482" y="0"/>
                    <a:pt x="394" y="88"/>
                    <a:pt x="372" y="187"/>
                  </a:cubicBezTo>
                  <a:cubicBezTo>
                    <a:pt x="339" y="154"/>
                    <a:pt x="307" y="132"/>
                    <a:pt x="263" y="132"/>
                  </a:cubicBezTo>
                  <a:lnTo>
                    <a:pt x="251" y="132"/>
                  </a:lnTo>
                  <a:cubicBezTo>
                    <a:pt x="153" y="143"/>
                    <a:pt x="98" y="231"/>
                    <a:pt x="54" y="307"/>
                  </a:cubicBezTo>
                  <a:cubicBezTo>
                    <a:pt x="22" y="384"/>
                    <a:pt x="0" y="460"/>
                    <a:pt x="0" y="537"/>
                  </a:cubicBezTo>
                  <a:cubicBezTo>
                    <a:pt x="0" y="613"/>
                    <a:pt x="44" y="690"/>
                    <a:pt x="110" y="723"/>
                  </a:cubicBezTo>
                  <a:lnTo>
                    <a:pt x="153" y="712"/>
                  </a:lnTo>
                  <a:cubicBezTo>
                    <a:pt x="153" y="789"/>
                    <a:pt x="186" y="854"/>
                    <a:pt x="241" y="909"/>
                  </a:cubicBezTo>
                  <a:cubicBezTo>
                    <a:pt x="350" y="844"/>
                    <a:pt x="427" y="734"/>
                    <a:pt x="394" y="625"/>
                  </a:cubicBezTo>
                  <a:lnTo>
                    <a:pt x="394" y="625"/>
                  </a:lnTo>
                  <a:cubicBezTo>
                    <a:pt x="460" y="657"/>
                    <a:pt x="514" y="690"/>
                    <a:pt x="580" y="723"/>
                  </a:cubicBezTo>
                  <a:cubicBezTo>
                    <a:pt x="613" y="581"/>
                    <a:pt x="558" y="438"/>
                    <a:pt x="591" y="307"/>
                  </a:cubicBezTo>
                  <a:cubicBezTo>
                    <a:pt x="613" y="219"/>
                    <a:pt x="701" y="143"/>
                    <a:pt x="788" y="132"/>
                  </a:cubicBezTo>
                  <a:cubicBezTo>
                    <a:pt x="745" y="55"/>
                    <a:pt x="667" y="0"/>
                    <a:pt x="580" y="0"/>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6"/>
            <p:cNvSpPr/>
            <p:nvPr/>
          </p:nvSpPr>
          <p:spPr>
            <a:xfrm>
              <a:off x="6468101" y="2706120"/>
              <a:ext cx="30596" cy="28666"/>
            </a:xfrm>
            <a:custGeom>
              <a:avLst/>
              <a:gdLst/>
              <a:ahLst/>
              <a:cxnLst/>
              <a:rect l="l" t="t" r="r" b="b"/>
              <a:pathLst>
                <a:path w="1062" h="995" extrusionOk="0">
                  <a:moveTo>
                    <a:pt x="639" y="0"/>
                  </a:moveTo>
                  <a:cubicBezTo>
                    <a:pt x="619" y="0"/>
                    <a:pt x="599" y="3"/>
                    <a:pt x="580" y="8"/>
                  </a:cubicBezTo>
                  <a:cubicBezTo>
                    <a:pt x="521" y="28"/>
                    <a:pt x="471" y="67"/>
                    <a:pt x="436" y="116"/>
                  </a:cubicBezTo>
                  <a:lnTo>
                    <a:pt x="436" y="116"/>
                  </a:lnTo>
                  <a:cubicBezTo>
                    <a:pt x="401" y="75"/>
                    <a:pt x="349" y="56"/>
                    <a:pt x="299" y="56"/>
                  </a:cubicBezTo>
                  <a:cubicBezTo>
                    <a:pt x="270" y="56"/>
                    <a:pt x="243" y="62"/>
                    <a:pt x="219" y="74"/>
                  </a:cubicBezTo>
                  <a:cubicBezTo>
                    <a:pt x="142" y="106"/>
                    <a:pt x="98" y="183"/>
                    <a:pt x="66" y="249"/>
                  </a:cubicBezTo>
                  <a:cubicBezTo>
                    <a:pt x="0" y="402"/>
                    <a:pt x="22" y="588"/>
                    <a:pt x="120" y="719"/>
                  </a:cubicBezTo>
                  <a:lnTo>
                    <a:pt x="153" y="719"/>
                  </a:lnTo>
                  <a:cubicBezTo>
                    <a:pt x="153" y="873"/>
                    <a:pt x="317" y="993"/>
                    <a:pt x="470" y="993"/>
                  </a:cubicBezTo>
                  <a:cubicBezTo>
                    <a:pt x="480" y="994"/>
                    <a:pt x="490" y="994"/>
                    <a:pt x="499" y="994"/>
                  </a:cubicBezTo>
                  <a:cubicBezTo>
                    <a:pt x="642" y="994"/>
                    <a:pt x="775" y="924"/>
                    <a:pt x="908" y="862"/>
                  </a:cubicBezTo>
                  <a:cubicBezTo>
                    <a:pt x="974" y="829"/>
                    <a:pt x="1051" y="774"/>
                    <a:pt x="1051" y="697"/>
                  </a:cubicBezTo>
                  <a:cubicBezTo>
                    <a:pt x="1062" y="621"/>
                    <a:pt x="985" y="577"/>
                    <a:pt x="952" y="512"/>
                  </a:cubicBezTo>
                  <a:cubicBezTo>
                    <a:pt x="898" y="402"/>
                    <a:pt x="930" y="281"/>
                    <a:pt x="898" y="172"/>
                  </a:cubicBezTo>
                  <a:cubicBezTo>
                    <a:pt x="851" y="71"/>
                    <a:pt x="744" y="0"/>
                    <a:pt x="639" y="0"/>
                  </a:cubicBezTo>
                  <a:close/>
                </a:path>
              </a:pathLst>
            </a:custGeom>
            <a:solidFill>
              <a:srgbClr val="CDC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6"/>
            <p:cNvSpPr/>
            <p:nvPr/>
          </p:nvSpPr>
          <p:spPr>
            <a:xfrm>
              <a:off x="6251997" y="2748903"/>
              <a:ext cx="19591" cy="27485"/>
            </a:xfrm>
            <a:custGeom>
              <a:avLst/>
              <a:gdLst/>
              <a:ahLst/>
              <a:cxnLst/>
              <a:rect l="l" t="t" r="r" b="b"/>
              <a:pathLst>
                <a:path w="680" h="954" extrusionOk="0">
                  <a:moveTo>
                    <a:pt x="351" y="1"/>
                  </a:moveTo>
                  <a:cubicBezTo>
                    <a:pt x="253" y="1"/>
                    <a:pt x="198" y="110"/>
                    <a:pt x="187" y="209"/>
                  </a:cubicBezTo>
                  <a:cubicBezTo>
                    <a:pt x="176" y="307"/>
                    <a:pt x="198" y="417"/>
                    <a:pt x="154" y="504"/>
                  </a:cubicBezTo>
                  <a:cubicBezTo>
                    <a:pt x="110" y="581"/>
                    <a:pt x="34" y="636"/>
                    <a:pt x="12" y="713"/>
                  </a:cubicBezTo>
                  <a:cubicBezTo>
                    <a:pt x="1" y="745"/>
                    <a:pt x="1" y="778"/>
                    <a:pt x="1" y="822"/>
                  </a:cubicBezTo>
                  <a:cubicBezTo>
                    <a:pt x="23" y="811"/>
                    <a:pt x="45" y="811"/>
                    <a:pt x="78" y="811"/>
                  </a:cubicBezTo>
                  <a:cubicBezTo>
                    <a:pt x="198" y="811"/>
                    <a:pt x="319" y="866"/>
                    <a:pt x="395" y="954"/>
                  </a:cubicBezTo>
                  <a:cubicBezTo>
                    <a:pt x="363" y="855"/>
                    <a:pt x="363" y="745"/>
                    <a:pt x="417" y="658"/>
                  </a:cubicBezTo>
                  <a:cubicBezTo>
                    <a:pt x="461" y="603"/>
                    <a:pt x="526" y="559"/>
                    <a:pt x="603" y="559"/>
                  </a:cubicBezTo>
                  <a:cubicBezTo>
                    <a:pt x="625" y="559"/>
                    <a:pt x="658" y="570"/>
                    <a:pt x="680" y="581"/>
                  </a:cubicBezTo>
                  <a:cubicBezTo>
                    <a:pt x="570" y="516"/>
                    <a:pt x="516" y="373"/>
                    <a:pt x="570" y="263"/>
                  </a:cubicBezTo>
                  <a:cubicBezTo>
                    <a:pt x="570" y="253"/>
                    <a:pt x="582" y="242"/>
                    <a:pt x="582" y="231"/>
                  </a:cubicBezTo>
                  <a:cubicBezTo>
                    <a:pt x="516" y="132"/>
                    <a:pt x="472" y="1"/>
                    <a:pt x="351" y="1"/>
                  </a:cubicBezTo>
                  <a:close/>
                </a:path>
              </a:pathLst>
            </a:custGeom>
            <a:solidFill>
              <a:srgbClr val="EEE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6"/>
            <p:cNvSpPr/>
            <p:nvPr/>
          </p:nvSpPr>
          <p:spPr>
            <a:xfrm>
              <a:off x="6215409" y="2723666"/>
              <a:ext cx="29674" cy="37453"/>
            </a:xfrm>
            <a:custGeom>
              <a:avLst/>
              <a:gdLst/>
              <a:ahLst/>
              <a:cxnLst/>
              <a:rect l="l" t="t" r="r" b="b"/>
              <a:pathLst>
                <a:path w="1030" h="1300" extrusionOk="0">
                  <a:moveTo>
                    <a:pt x="319" y="1"/>
                  </a:moveTo>
                  <a:cubicBezTo>
                    <a:pt x="220" y="12"/>
                    <a:pt x="132" y="78"/>
                    <a:pt x="100" y="176"/>
                  </a:cubicBezTo>
                  <a:cubicBezTo>
                    <a:pt x="67" y="264"/>
                    <a:pt x="88" y="373"/>
                    <a:pt x="154" y="450"/>
                  </a:cubicBezTo>
                  <a:lnTo>
                    <a:pt x="220" y="363"/>
                  </a:lnTo>
                  <a:lnTo>
                    <a:pt x="220" y="363"/>
                  </a:lnTo>
                  <a:cubicBezTo>
                    <a:pt x="132" y="483"/>
                    <a:pt x="45" y="614"/>
                    <a:pt x="34" y="767"/>
                  </a:cubicBezTo>
                  <a:cubicBezTo>
                    <a:pt x="1" y="976"/>
                    <a:pt x="132" y="1183"/>
                    <a:pt x="329" y="1260"/>
                  </a:cubicBezTo>
                  <a:cubicBezTo>
                    <a:pt x="386" y="1287"/>
                    <a:pt x="447" y="1299"/>
                    <a:pt x="509" y="1299"/>
                  </a:cubicBezTo>
                  <a:cubicBezTo>
                    <a:pt x="651" y="1299"/>
                    <a:pt x="796" y="1232"/>
                    <a:pt x="888" y="1118"/>
                  </a:cubicBezTo>
                  <a:cubicBezTo>
                    <a:pt x="1019" y="964"/>
                    <a:pt x="1030" y="713"/>
                    <a:pt x="921" y="538"/>
                  </a:cubicBezTo>
                  <a:cubicBezTo>
                    <a:pt x="850" y="432"/>
                    <a:pt x="730" y="347"/>
                    <a:pt x="606" y="347"/>
                  </a:cubicBezTo>
                  <a:cubicBezTo>
                    <a:pt x="576" y="347"/>
                    <a:pt x="546" y="352"/>
                    <a:pt x="516" y="363"/>
                  </a:cubicBezTo>
                  <a:cubicBezTo>
                    <a:pt x="614" y="231"/>
                    <a:pt x="494" y="1"/>
                    <a:pt x="319"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6"/>
            <p:cNvSpPr/>
            <p:nvPr/>
          </p:nvSpPr>
          <p:spPr>
            <a:xfrm>
              <a:off x="6118607" y="2742594"/>
              <a:ext cx="29040" cy="16134"/>
            </a:xfrm>
            <a:custGeom>
              <a:avLst/>
              <a:gdLst/>
              <a:ahLst/>
              <a:cxnLst/>
              <a:rect l="l" t="t" r="r" b="b"/>
              <a:pathLst>
                <a:path w="1008" h="560" extrusionOk="0">
                  <a:moveTo>
                    <a:pt x="942" y="263"/>
                  </a:moveTo>
                  <a:cubicBezTo>
                    <a:pt x="908" y="307"/>
                    <a:pt x="886" y="351"/>
                    <a:pt x="865" y="384"/>
                  </a:cubicBezTo>
                  <a:lnTo>
                    <a:pt x="898" y="384"/>
                  </a:lnTo>
                  <a:cubicBezTo>
                    <a:pt x="930" y="384"/>
                    <a:pt x="974" y="384"/>
                    <a:pt x="1007" y="406"/>
                  </a:cubicBezTo>
                  <a:cubicBezTo>
                    <a:pt x="985" y="351"/>
                    <a:pt x="964" y="307"/>
                    <a:pt x="942" y="263"/>
                  </a:cubicBezTo>
                  <a:close/>
                  <a:moveTo>
                    <a:pt x="241" y="1"/>
                  </a:moveTo>
                  <a:cubicBezTo>
                    <a:pt x="131" y="34"/>
                    <a:pt x="76" y="176"/>
                    <a:pt x="54" y="297"/>
                  </a:cubicBezTo>
                  <a:cubicBezTo>
                    <a:pt x="32" y="373"/>
                    <a:pt x="11" y="450"/>
                    <a:pt x="0" y="516"/>
                  </a:cubicBezTo>
                  <a:lnTo>
                    <a:pt x="0" y="526"/>
                  </a:lnTo>
                  <a:cubicBezTo>
                    <a:pt x="22" y="548"/>
                    <a:pt x="54" y="559"/>
                    <a:pt x="88" y="559"/>
                  </a:cubicBezTo>
                  <a:cubicBezTo>
                    <a:pt x="153" y="559"/>
                    <a:pt x="219" y="526"/>
                    <a:pt x="251" y="461"/>
                  </a:cubicBezTo>
                  <a:cubicBezTo>
                    <a:pt x="307" y="362"/>
                    <a:pt x="273" y="220"/>
                    <a:pt x="186" y="132"/>
                  </a:cubicBezTo>
                  <a:cubicBezTo>
                    <a:pt x="219" y="110"/>
                    <a:pt x="251" y="100"/>
                    <a:pt x="285" y="100"/>
                  </a:cubicBezTo>
                  <a:lnTo>
                    <a:pt x="329" y="100"/>
                  </a:lnTo>
                  <a:cubicBezTo>
                    <a:pt x="285" y="78"/>
                    <a:pt x="251" y="44"/>
                    <a:pt x="241" y="1"/>
                  </a:cubicBezTo>
                  <a:close/>
                </a:path>
              </a:pathLst>
            </a:custGeom>
            <a:solidFill>
              <a:srgbClr val="EEE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6"/>
            <p:cNvSpPr/>
            <p:nvPr/>
          </p:nvSpPr>
          <p:spPr>
            <a:xfrm>
              <a:off x="6285446" y="2712920"/>
              <a:ext cx="35984" cy="32094"/>
            </a:xfrm>
            <a:custGeom>
              <a:avLst/>
              <a:gdLst/>
              <a:ahLst/>
              <a:cxnLst/>
              <a:rect l="l" t="t" r="r" b="b"/>
              <a:pathLst>
                <a:path w="1249" h="1114" extrusionOk="0">
                  <a:moveTo>
                    <a:pt x="587" y="0"/>
                  </a:moveTo>
                  <a:cubicBezTo>
                    <a:pt x="544" y="0"/>
                    <a:pt x="503" y="14"/>
                    <a:pt x="472" y="45"/>
                  </a:cubicBezTo>
                  <a:cubicBezTo>
                    <a:pt x="438" y="79"/>
                    <a:pt x="416" y="111"/>
                    <a:pt x="406" y="155"/>
                  </a:cubicBezTo>
                  <a:cubicBezTo>
                    <a:pt x="385" y="227"/>
                    <a:pt x="377" y="302"/>
                    <a:pt x="380" y="374"/>
                  </a:cubicBezTo>
                  <a:lnTo>
                    <a:pt x="380" y="374"/>
                  </a:lnTo>
                  <a:cubicBezTo>
                    <a:pt x="278" y="377"/>
                    <a:pt x="171" y="390"/>
                    <a:pt x="99" y="461"/>
                  </a:cubicBezTo>
                  <a:cubicBezTo>
                    <a:pt x="22" y="527"/>
                    <a:pt x="0" y="648"/>
                    <a:pt x="0" y="757"/>
                  </a:cubicBezTo>
                  <a:cubicBezTo>
                    <a:pt x="0" y="845"/>
                    <a:pt x="12" y="933"/>
                    <a:pt x="56" y="1009"/>
                  </a:cubicBezTo>
                  <a:cubicBezTo>
                    <a:pt x="100" y="1072"/>
                    <a:pt x="168" y="1113"/>
                    <a:pt x="240" y="1113"/>
                  </a:cubicBezTo>
                  <a:cubicBezTo>
                    <a:pt x="255" y="1113"/>
                    <a:pt x="270" y="1112"/>
                    <a:pt x="285" y="1108"/>
                  </a:cubicBezTo>
                  <a:cubicBezTo>
                    <a:pt x="362" y="1074"/>
                    <a:pt x="416" y="998"/>
                    <a:pt x="494" y="998"/>
                  </a:cubicBezTo>
                  <a:cubicBezTo>
                    <a:pt x="526" y="998"/>
                    <a:pt x="570" y="1009"/>
                    <a:pt x="603" y="1031"/>
                  </a:cubicBezTo>
                  <a:cubicBezTo>
                    <a:pt x="692" y="1068"/>
                    <a:pt x="785" y="1100"/>
                    <a:pt x="877" y="1100"/>
                  </a:cubicBezTo>
                  <a:cubicBezTo>
                    <a:pt x="921" y="1100"/>
                    <a:pt x="965" y="1092"/>
                    <a:pt x="1008" y="1074"/>
                  </a:cubicBezTo>
                  <a:cubicBezTo>
                    <a:pt x="1139" y="1020"/>
                    <a:pt x="1227" y="834"/>
                    <a:pt x="1117" y="736"/>
                  </a:cubicBezTo>
                  <a:cubicBezTo>
                    <a:pt x="1172" y="658"/>
                    <a:pt x="1205" y="560"/>
                    <a:pt x="1227" y="473"/>
                  </a:cubicBezTo>
                  <a:cubicBezTo>
                    <a:pt x="1249" y="363"/>
                    <a:pt x="1227" y="232"/>
                    <a:pt x="1139" y="166"/>
                  </a:cubicBezTo>
                  <a:cubicBezTo>
                    <a:pt x="1111" y="145"/>
                    <a:pt x="1075" y="135"/>
                    <a:pt x="1039" y="135"/>
                  </a:cubicBezTo>
                  <a:cubicBezTo>
                    <a:pt x="963" y="135"/>
                    <a:pt x="888" y="179"/>
                    <a:pt x="888" y="254"/>
                  </a:cubicBezTo>
                  <a:cubicBezTo>
                    <a:pt x="844" y="177"/>
                    <a:pt x="800" y="100"/>
                    <a:pt x="723" y="45"/>
                  </a:cubicBezTo>
                  <a:cubicBezTo>
                    <a:pt x="683" y="17"/>
                    <a:pt x="634" y="0"/>
                    <a:pt x="587" y="0"/>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6"/>
            <p:cNvSpPr/>
            <p:nvPr/>
          </p:nvSpPr>
          <p:spPr>
            <a:xfrm>
              <a:off x="6375996" y="2684859"/>
              <a:ext cx="37251" cy="36128"/>
            </a:xfrm>
            <a:custGeom>
              <a:avLst/>
              <a:gdLst/>
              <a:ahLst/>
              <a:cxnLst/>
              <a:rect l="l" t="t" r="r" b="b"/>
              <a:pathLst>
                <a:path w="1293" h="1254" extrusionOk="0">
                  <a:moveTo>
                    <a:pt x="678" y="1"/>
                  </a:moveTo>
                  <a:cubicBezTo>
                    <a:pt x="574" y="1"/>
                    <a:pt x="466" y="76"/>
                    <a:pt x="394" y="165"/>
                  </a:cubicBezTo>
                  <a:cubicBezTo>
                    <a:pt x="381" y="185"/>
                    <a:pt x="371" y="207"/>
                    <a:pt x="365" y="229"/>
                  </a:cubicBezTo>
                  <a:lnTo>
                    <a:pt x="365" y="229"/>
                  </a:lnTo>
                  <a:cubicBezTo>
                    <a:pt x="357" y="225"/>
                    <a:pt x="349" y="222"/>
                    <a:pt x="339" y="220"/>
                  </a:cubicBezTo>
                  <a:cubicBezTo>
                    <a:pt x="327" y="216"/>
                    <a:pt x="315" y="213"/>
                    <a:pt x="302" y="213"/>
                  </a:cubicBezTo>
                  <a:cubicBezTo>
                    <a:pt x="257" y="213"/>
                    <a:pt x="209" y="241"/>
                    <a:pt x="175" y="275"/>
                  </a:cubicBezTo>
                  <a:cubicBezTo>
                    <a:pt x="11" y="418"/>
                    <a:pt x="0" y="691"/>
                    <a:pt x="132" y="844"/>
                  </a:cubicBezTo>
                  <a:cubicBezTo>
                    <a:pt x="132" y="943"/>
                    <a:pt x="186" y="1031"/>
                    <a:pt x="263" y="1085"/>
                  </a:cubicBezTo>
                  <a:cubicBezTo>
                    <a:pt x="329" y="1140"/>
                    <a:pt x="416" y="1162"/>
                    <a:pt x="504" y="1194"/>
                  </a:cubicBezTo>
                  <a:cubicBezTo>
                    <a:pt x="591" y="1226"/>
                    <a:pt x="688" y="1253"/>
                    <a:pt x="780" y="1253"/>
                  </a:cubicBezTo>
                  <a:cubicBezTo>
                    <a:pt x="850" y="1253"/>
                    <a:pt x="917" y="1237"/>
                    <a:pt x="974" y="1194"/>
                  </a:cubicBezTo>
                  <a:cubicBezTo>
                    <a:pt x="996" y="1173"/>
                    <a:pt x="1029" y="1140"/>
                    <a:pt x="1029" y="1107"/>
                  </a:cubicBezTo>
                  <a:cubicBezTo>
                    <a:pt x="1040" y="1074"/>
                    <a:pt x="1029" y="1041"/>
                    <a:pt x="1029" y="1019"/>
                  </a:cubicBezTo>
                  <a:cubicBezTo>
                    <a:pt x="1040" y="877"/>
                    <a:pt x="1237" y="822"/>
                    <a:pt x="1270" y="691"/>
                  </a:cubicBezTo>
                  <a:cubicBezTo>
                    <a:pt x="1292" y="615"/>
                    <a:pt x="1248" y="527"/>
                    <a:pt x="1193" y="472"/>
                  </a:cubicBezTo>
                  <a:cubicBezTo>
                    <a:pt x="1139" y="418"/>
                    <a:pt x="1073" y="374"/>
                    <a:pt x="1018" y="319"/>
                  </a:cubicBezTo>
                  <a:cubicBezTo>
                    <a:pt x="930" y="209"/>
                    <a:pt x="876" y="56"/>
                    <a:pt x="745" y="12"/>
                  </a:cubicBezTo>
                  <a:cubicBezTo>
                    <a:pt x="723" y="4"/>
                    <a:pt x="700" y="1"/>
                    <a:pt x="678" y="1"/>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6"/>
            <p:cNvSpPr/>
            <p:nvPr/>
          </p:nvSpPr>
          <p:spPr>
            <a:xfrm>
              <a:off x="6421717" y="2635738"/>
              <a:ext cx="27485" cy="31950"/>
            </a:xfrm>
            <a:custGeom>
              <a:avLst/>
              <a:gdLst/>
              <a:ahLst/>
              <a:cxnLst/>
              <a:rect l="l" t="t" r="r" b="b"/>
              <a:pathLst>
                <a:path w="954" h="1109" extrusionOk="0">
                  <a:moveTo>
                    <a:pt x="399" y="0"/>
                  </a:moveTo>
                  <a:cubicBezTo>
                    <a:pt x="334" y="0"/>
                    <a:pt x="266" y="24"/>
                    <a:pt x="219" y="64"/>
                  </a:cubicBezTo>
                  <a:cubicBezTo>
                    <a:pt x="132" y="140"/>
                    <a:pt x="110" y="261"/>
                    <a:pt x="143" y="371"/>
                  </a:cubicBezTo>
                  <a:lnTo>
                    <a:pt x="154" y="381"/>
                  </a:lnTo>
                  <a:cubicBezTo>
                    <a:pt x="44" y="447"/>
                    <a:pt x="0" y="578"/>
                    <a:pt x="22" y="710"/>
                  </a:cubicBezTo>
                  <a:cubicBezTo>
                    <a:pt x="44" y="831"/>
                    <a:pt x="121" y="940"/>
                    <a:pt x="231" y="1016"/>
                  </a:cubicBezTo>
                  <a:cubicBezTo>
                    <a:pt x="318" y="1075"/>
                    <a:pt x="425" y="1109"/>
                    <a:pt x="529" y="1109"/>
                  </a:cubicBezTo>
                  <a:cubicBezTo>
                    <a:pt x="619" y="1109"/>
                    <a:pt x="707" y="1083"/>
                    <a:pt x="778" y="1028"/>
                  </a:cubicBezTo>
                  <a:cubicBezTo>
                    <a:pt x="909" y="918"/>
                    <a:pt x="942" y="743"/>
                    <a:pt x="942" y="578"/>
                  </a:cubicBezTo>
                  <a:cubicBezTo>
                    <a:pt x="953" y="458"/>
                    <a:pt x="942" y="337"/>
                    <a:pt x="854" y="261"/>
                  </a:cubicBezTo>
                  <a:cubicBezTo>
                    <a:pt x="824" y="231"/>
                    <a:pt x="778" y="216"/>
                    <a:pt x="733" y="216"/>
                  </a:cubicBezTo>
                  <a:cubicBezTo>
                    <a:pt x="685" y="216"/>
                    <a:pt x="638" y="233"/>
                    <a:pt x="612" y="266"/>
                  </a:cubicBezTo>
                  <a:lnTo>
                    <a:pt x="612" y="266"/>
                  </a:lnTo>
                  <a:cubicBezTo>
                    <a:pt x="630" y="181"/>
                    <a:pt x="588" y="76"/>
                    <a:pt x="515" y="31"/>
                  </a:cubicBezTo>
                  <a:cubicBezTo>
                    <a:pt x="481" y="10"/>
                    <a:pt x="441" y="0"/>
                    <a:pt x="399" y="0"/>
                  </a:cubicBezTo>
                  <a:close/>
                </a:path>
              </a:pathLst>
            </a:custGeom>
            <a:solidFill>
              <a:srgbClr val="CDC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6"/>
            <p:cNvSpPr/>
            <p:nvPr/>
          </p:nvSpPr>
          <p:spPr>
            <a:xfrm>
              <a:off x="6194406" y="2705227"/>
              <a:ext cx="19792" cy="19792"/>
            </a:xfrm>
            <a:custGeom>
              <a:avLst/>
              <a:gdLst/>
              <a:ahLst/>
              <a:cxnLst/>
              <a:rect l="l" t="t" r="r" b="b"/>
              <a:pathLst>
                <a:path w="687" h="687" extrusionOk="0">
                  <a:moveTo>
                    <a:pt x="261" y="0"/>
                  </a:moveTo>
                  <a:cubicBezTo>
                    <a:pt x="210" y="0"/>
                    <a:pt x="157" y="25"/>
                    <a:pt x="128" y="71"/>
                  </a:cubicBezTo>
                  <a:cubicBezTo>
                    <a:pt x="101" y="120"/>
                    <a:pt x="99" y="180"/>
                    <a:pt x="115" y="238"/>
                  </a:cubicBezTo>
                  <a:lnTo>
                    <a:pt x="115" y="238"/>
                  </a:lnTo>
                  <a:cubicBezTo>
                    <a:pt x="16" y="303"/>
                    <a:pt x="1" y="451"/>
                    <a:pt x="51" y="543"/>
                  </a:cubicBezTo>
                  <a:cubicBezTo>
                    <a:pt x="110" y="641"/>
                    <a:pt x="222" y="686"/>
                    <a:pt x="339" y="686"/>
                  </a:cubicBezTo>
                  <a:cubicBezTo>
                    <a:pt x="353" y="686"/>
                    <a:pt x="366" y="686"/>
                    <a:pt x="379" y="685"/>
                  </a:cubicBezTo>
                  <a:cubicBezTo>
                    <a:pt x="435" y="685"/>
                    <a:pt x="500" y="663"/>
                    <a:pt x="555" y="630"/>
                  </a:cubicBezTo>
                  <a:cubicBezTo>
                    <a:pt x="686" y="521"/>
                    <a:pt x="642" y="269"/>
                    <a:pt x="489" y="214"/>
                  </a:cubicBezTo>
                  <a:cubicBezTo>
                    <a:pt x="467" y="203"/>
                    <a:pt x="445" y="203"/>
                    <a:pt x="423" y="192"/>
                  </a:cubicBezTo>
                  <a:cubicBezTo>
                    <a:pt x="391" y="159"/>
                    <a:pt x="391" y="105"/>
                    <a:pt x="369" y="61"/>
                  </a:cubicBezTo>
                  <a:cubicBezTo>
                    <a:pt x="348" y="20"/>
                    <a:pt x="306" y="0"/>
                    <a:pt x="261" y="0"/>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6"/>
            <p:cNvSpPr/>
            <p:nvPr/>
          </p:nvSpPr>
          <p:spPr>
            <a:xfrm>
              <a:off x="6338139" y="2732194"/>
              <a:ext cx="18957" cy="6972"/>
            </a:xfrm>
            <a:custGeom>
              <a:avLst/>
              <a:gdLst/>
              <a:ahLst/>
              <a:cxnLst/>
              <a:rect l="l" t="t" r="r" b="b"/>
              <a:pathLst>
                <a:path w="658" h="242" extrusionOk="0">
                  <a:moveTo>
                    <a:pt x="22" y="88"/>
                  </a:moveTo>
                  <a:lnTo>
                    <a:pt x="22" y="88"/>
                  </a:lnTo>
                  <a:cubicBezTo>
                    <a:pt x="23" y="93"/>
                    <a:pt x="24" y="97"/>
                    <a:pt x="25" y="101"/>
                  </a:cubicBezTo>
                  <a:lnTo>
                    <a:pt x="25" y="101"/>
                  </a:lnTo>
                  <a:cubicBezTo>
                    <a:pt x="24" y="96"/>
                    <a:pt x="23" y="92"/>
                    <a:pt x="22" y="88"/>
                  </a:cubicBezTo>
                  <a:close/>
                  <a:moveTo>
                    <a:pt x="657" y="1"/>
                  </a:moveTo>
                  <a:lnTo>
                    <a:pt x="657" y="1"/>
                  </a:lnTo>
                  <a:cubicBezTo>
                    <a:pt x="548" y="23"/>
                    <a:pt x="449" y="121"/>
                    <a:pt x="351" y="176"/>
                  </a:cubicBezTo>
                  <a:cubicBezTo>
                    <a:pt x="307" y="198"/>
                    <a:pt x="252" y="208"/>
                    <a:pt x="208" y="208"/>
                  </a:cubicBezTo>
                  <a:cubicBezTo>
                    <a:pt x="125" y="208"/>
                    <a:pt x="42" y="169"/>
                    <a:pt x="25" y="101"/>
                  </a:cubicBezTo>
                  <a:lnTo>
                    <a:pt x="25" y="101"/>
                  </a:lnTo>
                  <a:cubicBezTo>
                    <a:pt x="31" y="140"/>
                    <a:pt x="20" y="179"/>
                    <a:pt x="0" y="208"/>
                  </a:cubicBezTo>
                  <a:lnTo>
                    <a:pt x="22" y="208"/>
                  </a:lnTo>
                  <a:cubicBezTo>
                    <a:pt x="98" y="230"/>
                    <a:pt x="164" y="242"/>
                    <a:pt x="241" y="242"/>
                  </a:cubicBezTo>
                  <a:cubicBezTo>
                    <a:pt x="307" y="242"/>
                    <a:pt x="373" y="230"/>
                    <a:pt x="438" y="208"/>
                  </a:cubicBezTo>
                  <a:cubicBezTo>
                    <a:pt x="536" y="176"/>
                    <a:pt x="624" y="88"/>
                    <a:pt x="657" y="1"/>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6"/>
            <p:cNvSpPr/>
            <p:nvPr/>
          </p:nvSpPr>
          <p:spPr>
            <a:xfrm>
              <a:off x="6431167" y="2679846"/>
              <a:ext cx="9190" cy="16739"/>
            </a:xfrm>
            <a:custGeom>
              <a:avLst/>
              <a:gdLst/>
              <a:ahLst/>
              <a:cxnLst/>
              <a:rect l="l" t="t" r="r" b="b"/>
              <a:pathLst>
                <a:path w="319" h="581" extrusionOk="0">
                  <a:moveTo>
                    <a:pt x="231" y="0"/>
                  </a:moveTo>
                  <a:cubicBezTo>
                    <a:pt x="220" y="0"/>
                    <a:pt x="209" y="0"/>
                    <a:pt x="198" y="11"/>
                  </a:cubicBezTo>
                  <a:cubicBezTo>
                    <a:pt x="110" y="44"/>
                    <a:pt x="56" y="154"/>
                    <a:pt x="110" y="241"/>
                  </a:cubicBezTo>
                  <a:lnTo>
                    <a:pt x="100" y="263"/>
                  </a:lnTo>
                  <a:cubicBezTo>
                    <a:pt x="23" y="307"/>
                    <a:pt x="1" y="427"/>
                    <a:pt x="56" y="504"/>
                  </a:cubicBezTo>
                  <a:cubicBezTo>
                    <a:pt x="88" y="548"/>
                    <a:pt x="143" y="580"/>
                    <a:pt x="209" y="580"/>
                  </a:cubicBezTo>
                  <a:cubicBezTo>
                    <a:pt x="220" y="526"/>
                    <a:pt x="263" y="471"/>
                    <a:pt x="307" y="438"/>
                  </a:cubicBezTo>
                  <a:cubicBezTo>
                    <a:pt x="231" y="394"/>
                    <a:pt x="154" y="317"/>
                    <a:pt x="154" y="230"/>
                  </a:cubicBezTo>
                  <a:cubicBezTo>
                    <a:pt x="143" y="164"/>
                    <a:pt x="209" y="98"/>
                    <a:pt x="275" y="98"/>
                  </a:cubicBezTo>
                  <a:cubicBezTo>
                    <a:pt x="285" y="98"/>
                    <a:pt x="307" y="98"/>
                    <a:pt x="319" y="110"/>
                  </a:cubicBezTo>
                  <a:cubicBezTo>
                    <a:pt x="285" y="77"/>
                    <a:pt x="253" y="44"/>
                    <a:pt x="231" y="0"/>
                  </a:cubicBezTo>
                  <a:close/>
                </a:path>
              </a:pathLst>
            </a:custGeom>
            <a:solidFill>
              <a:srgbClr val="EEE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6"/>
            <p:cNvSpPr/>
            <p:nvPr/>
          </p:nvSpPr>
          <p:spPr>
            <a:xfrm>
              <a:off x="6373777" y="2772585"/>
              <a:ext cx="10429" cy="12936"/>
            </a:xfrm>
            <a:custGeom>
              <a:avLst/>
              <a:gdLst/>
              <a:ahLst/>
              <a:cxnLst/>
              <a:rect l="l" t="t" r="r" b="b"/>
              <a:pathLst>
                <a:path w="362" h="449" extrusionOk="0">
                  <a:moveTo>
                    <a:pt x="274" y="0"/>
                  </a:moveTo>
                  <a:cubicBezTo>
                    <a:pt x="197" y="0"/>
                    <a:pt x="121" y="44"/>
                    <a:pt x="88" y="120"/>
                  </a:cubicBezTo>
                  <a:cubicBezTo>
                    <a:pt x="44" y="197"/>
                    <a:pt x="44" y="295"/>
                    <a:pt x="55" y="383"/>
                  </a:cubicBezTo>
                  <a:cubicBezTo>
                    <a:pt x="33" y="405"/>
                    <a:pt x="22" y="427"/>
                    <a:pt x="0" y="438"/>
                  </a:cubicBezTo>
                  <a:cubicBezTo>
                    <a:pt x="33" y="449"/>
                    <a:pt x="66" y="449"/>
                    <a:pt x="88" y="449"/>
                  </a:cubicBezTo>
                  <a:cubicBezTo>
                    <a:pt x="121" y="449"/>
                    <a:pt x="143" y="449"/>
                    <a:pt x="165" y="438"/>
                  </a:cubicBezTo>
                  <a:cubicBezTo>
                    <a:pt x="274" y="416"/>
                    <a:pt x="362" y="329"/>
                    <a:pt x="350" y="219"/>
                  </a:cubicBezTo>
                  <a:cubicBezTo>
                    <a:pt x="340" y="142"/>
                    <a:pt x="285" y="66"/>
                    <a:pt x="274" y="0"/>
                  </a:cubicBezTo>
                  <a:close/>
                </a:path>
              </a:pathLst>
            </a:custGeom>
            <a:solidFill>
              <a:srgbClr val="E7D4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6"/>
            <p:cNvSpPr/>
            <p:nvPr/>
          </p:nvSpPr>
          <p:spPr>
            <a:xfrm>
              <a:off x="6375996" y="2574776"/>
              <a:ext cx="86747" cy="75108"/>
            </a:xfrm>
            <a:custGeom>
              <a:avLst/>
              <a:gdLst/>
              <a:ahLst/>
              <a:cxnLst/>
              <a:rect l="l" t="t" r="r" b="b"/>
              <a:pathLst>
                <a:path w="3011" h="2607" extrusionOk="0">
                  <a:moveTo>
                    <a:pt x="0" y="1"/>
                  </a:moveTo>
                  <a:lnTo>
                    <a:pt x="0" y="12"/>
                  </a:lnTo>
                  <a:cubicBezTo>
                    <a:pt x="54" y="34"/>
                    <a:pt x="98" y="100"/>
                    <a:pt x="110" y="166"/>
                  </a:cubicBezTo>
                  <a:cubicBezTo>
                    <a:pt x="98" y="89"/>
                    <a:pt x="54" y="23"/>
                    <a:pt x="0" y="1"/>
                  </a:cubicBezTo>
                  <a:close/>
                  <a:moveTo>
                    <a:pt x="843" y="264"/>
                  </a:moveTo>
                  <a:cubicBezTo>
                    <a:pt x="701" y="275"/>
                    <a:pt x="591" y="417"/>
                    <a:pt x="613" y="548"/>
                  </a:cubicBezTo>
                  <a:cubicBezTo>
                    <a:pt x="602" y="417"/>
                    <a:pt x="711" y="286"/>
                    <a:pt x="843" y="286"/>
                  </a:cubicBezTo>
                  <a:lnTo>
                    <a:pt x="854" y="286"/>
                  </a:lnTo>
                  <a:cubicBezTo>
                    <a:pt x="964" y="286"/>
                    <a:pt x="1073" y="373"/>
                    <a:pt x="1084" y="494"/>
                  </a:cubicBezTo>
                  <a:lnTo>
                    <a:pt x="1084" y="494"/>
                  </a:lnTo>
                  <a:cubicBezTo>
                    <a:pt x="1073" y="373"/>
                    <a:pt x="964" y="264"/>
                    <a:pt x="843" y="264"/>
                  </a:cubicBezTo>
                  <a:close/>
                  <a:moveTo>
                    <a:pt x="1237" y="428"/>
                  </a:moveTo>
                  <a:cubicBezTo>
                    <a:pt x="1171" y="428"/>
                    <a:pt x="1105" y="461"/>
                    <a:pt x="1095" y="516"/>
                  </a:cubicBezTo>
                  <a:lnTo>
                    <a:pt x="1095" y="548"/>
                  </a:lnTo>
                  <a:cubicBezTo>
                    <a:pt x="1095" y="472"/>
                    <a:pt x="1171" y="439"/>
                    <a:pt x="1237" y="439"/>
                  </a:cubicBezTo>
                  <a:cubicBezTo>
                    <a:pt x="1314" y="439"/>
                    <a:pt x="1380" y="472"/>
                    <a:pt x="1402" y="538"/>
                  </a:cubicBezTo>
                  <a:cubicBezTo>
                    <a:pt x="1390" y="461"/>
                    <a:pt x="1314" y="428"/>
                    <a:pt x="1237" y="428"/>
                  </a:cubicBezTo>
                  <a:close/>
                  <a:moveTo>
                    <a:pt x="1489" y="527"/>
                  </a:moveTo>
                  <a:cubicBezTo>
                    <a:pt x="1456" y="527"/>
                    <a:pt x="1423" y="527"/>
                    <a:pt x="1402" y="548"/>
                  </a:cubicBezTo>
                  <a:lnTo>
                    <a:pt x="1402" y="560"/>
                  </a:lnTo>
                  <a:cubicBezTo>
                    <a:pt x="1423" y="548"/>
                    <a:pt x="1456" y="538"/>
                    <a:pt x="1489" y="538"/>
                  </a:cubicBezTo>
                  <a:cubicBezTo>
                    <a:pt x="1565" y="538"/>
                    <a:pt x="1631" y="581"/>
                    <a:pt x="1674" y="647"/>
                  </a:cubicBezTo>
                  <a:lnTo>
                    <a:pt x="1674" y="647"/>
                  </a:lnTo>
                  <a:cubicBezTo>
                    <a:pt x="1671" y="640"/>
                    <a:pt x="1668" y="633"/>
                    <a:pt x="1664" y="625"/>
                  </a:cubicBezTo>
                  <a:cubicBezTo>
                    <a:pt x="1631" y="560"/>
                    <a:pt x="1555" y="527"/>
                    <a:pt x="1489" y="527"/>
                  </a:cubicBezTo>
                  <a:close/>
                  <a:moveTo>
                    <a:pt x="1674" y="647"/>
                  </a:moveTo>
                  <a:cubicBezTo>
                    <a:pt x="1675" y="647"/>
                    <a:pt x="1675" y="647"/>
                    <a:pt x="1675" y="648"/>
                  </a:cubicBezTo>
                  <a:lnTo>
                    <a:pt x="1675" y="648"/>
                  </a:lnTo>
                  <a:cubicBezTo>
                    <a:pt x="1675" y="648"/>
                    <a:pt x="1675" y="648"/>
                    <a:pt x="1675" y="647"/>
                  </a:cubicBezTo>
                  <a:cubicBezTo>
                    <a:pt x="1675" y="647"/>
                    <a:pt x="1674" y="647"/>
                    <a:pt x="1674" y="647"/>
                  </a:cubicBezTo>
                  <a:close/>
                  <a:moveTo>
                    <a:pt x="372" y="395"/>
                  </a:moveTo>
                  <a:cubicBezTo>
                    <a:pt x="346" y="483"/>
                    <a:pt x="334" y="572"/>
                    <a:pt x="335" y="660"/>
                  </a:cubicBezTo>
                  <a:lnTo>
                    <a:pt x="335" y="660"/>
                  </a:lnTo>
                  <a:cubicBezTo>
                    <a:pt x="336" y="576"/>
                    <a:pt x="350" y="491"/>
                    <a:pt x="383" y="417"/>
                  </a:cubicBezTo>
                  <a:cubicBezTo>
                    <a:pt x="482" y="428"/>
                    <a:pt x="569" y="483"/>
                    <a:pt x="613" y="570"/>
                  </a:cubicBezTo>
                  <a:lnTo>
                    <a:pt x="613" y="560"/>
                  </a:lnTo>
                  <a:cubicBezTo>
                    <a:pt x="558" y="472"/>
                    <a:pt x="470" y="407"/>
                    <a:pt x="372" y="395"/>
                  </a:cubicBezTo>
                  <a:close/>
                  <a:moveTo>
                    <a:pt x="1675" y="648"/>
                  </a:moveTo>
                  <a:cubicBezTo>
                    <a:pt x="1675" y="658"/>
                    <a:pt x="1686" y="680"/>
                    <a:pt x="1686" y="691"/>
                  </a:cubicBezTo>
                  <a:cubicBezTo>
                    <a:pt x="1686" y="677"/>
                    <a:pt x="1681" y="662"/>
                    <a:pt x="1675" y="648"/>
                  </a:cubicBezTo>
                  <a:close/>
                  <a:moveTo>
                    <a:pt x="54" y="548"/>
                  </a:moveTo>
                  <a:cubicBezTo>
                    <a:pt x="66" y="691"/>
                    <a:pt x="219" y="735"/>
                    <a:pt x="339" y="745"/>
                  </a:cubicBezTo>
                  <a:cubicBezTo>
                    <a:pt x="338" y="738"/>
                    <a:pt x="338" y="731"/>
                    <a:pt x="337" y="724"/>
                  </a:cubicBezTo>
                  <a:lnTo>
                    <a:pt x="337" y="724"/>
                  </a:lnTo>
                  <a:cubicBezTo>
                    <a:pt x="338" y="724"/>
                    <a:pt x="338" y="724"/>
                    <a:pt x="339" y="724"/>
                  </a:cubicBezTo>
                  <a:cubicBezTo>
                    <a:pt x="337" y="702"/>
                    <a:pt x="336" y="681"/>
                    <a:pt x="335" y="660"/>
                  </a:cubicBezTo>
                  <a:lnTo>
                    <a:pt x="335" y="660"/>
                  </a:lnTo>
                  <a:cubicBezTo>
                    <a:pt x="335" y="681"/>
                    <a:pt x="336" y="703"/>
                    <a:pt x="337" y="724"/>
                  </a:cubicBezTo>
                  <a:lnTo>
                    <a:pt x="337" y="724"/>
                  </a:lnTo>
                  <a:cubicBezTo>
                    <a:pt x="218" y="723"/>
                    <a:pt x="76" y="679"/>
                    <a:pt x="54" y="548"/>
                  </a:cubicBezTo>
                  <a:close/>
                  <a:moveTo>
                    <a:pt x="2168" y="735"/>
                  </a:moveTo>
                  <a:cubicBezTo>
                    <a:pt x="2124" y="735"/>
                    <a:pt x="2080" y="789"/>
                    <a:pt x="2080" y="844"/>
                  </a:cubicBezTo>
                  <a:lnTo>
                    <a:pt x="2080" y="866"/>
                  </a:lnTo>
                  <a:cubicBezTo>
                    <a:pt x="2080" y="811"/>
                    <a:pt x="2124" y="757"/>
                    <a:pt x="2168" y="757"/>
                  </a:cubicBezTo>
                  <a:lnTo>
                    <a:pt x="2178" y="757"/>
                  </a:lnTo>
                  <a:cubicBezTo>
                    <a:pt x="2212" y="757"/>
                    <a:pt x="2234" y="779"/>
                    <a:pt x="2266" y="801"/>
                  </a:cubicBezTo>
                  <a:cubicBezTo>
                    <a:pt x="2332" y="844"/>
                    <a:pt x="2419" y="855"/>
                    <a:pt x="2475" y="899"/>
                  </a:cubicBezTo>
                  <a:cubicBezTo>
                    <a:pt x="2507" y="921"/>
                    <a:pt x="2518" y="954"/>
                    <a:pt x="2529" y="998"/>
                  </a:cubicBezTo>
                  <a:cubicBezTo>
                    <a:pt x="2529" y="954"/>
                    <a:pt x="2507" y="910"/>
                    <a:pt x="2475" y="888"/>
                  </a:cubicBezTo>
                  <a:cubicBezTo>
                    <a:pt x="2409" y="844"/>
                    <a:pt x="2332" y="823"/>
                    <a:pt x="2266" y="779"/>
                  </a:cubicBezTo>
                  <a:cubicBezTo>
                    <a:pt x="2234" y="767"/>
                    <a:pt x="2212" y="745"/>
                    <a:pt x="2178" y="735"/>
                  </a:cubicBezTo>
                  <a:close/>
                  <a:moveTo>
                    <a:pt x="1577" y="910"/>
                  </a:moveTo>
                  <a:cubicBezTo>
                    <a:pt x="1675" y="943"/>
                    <a:pt x="1719" y="1008"/>
                    <a:pt x="1741" y="1096"/>
                  </a:cubicBezTo>
                  <a:cubicBezTo>
                    <a:pt x="1730" y="1008"/>
                    <a:pt x="1686" y="943"/>
                    <a:pt x="1599" y="910"/>
                  </a:cubicBezTo>
                  <a:close/>
                  <a:moveTo>
                    <a:pt x="2507" y="1085"/>
                  </a:moveTo>
                  <a:cubicBezTo>
                    <a:pt x="2496" y="1096"/>
                    <a:pt x="2496" y="1096"/>
                    <a:pt x="2485" y="1096"/>
                  </a:cubicBezTo>
                  <a:cubicBezTo>
                    <a:pt x="2551" y="1096"/>
                    <a:pt x="2606" y="1140"/>
                    <a:pt x="2628" y="1205"/>
                  </a:cubicBezTo>
                  <a:cubicBezTo>
                    <a:pt x="2628" y="1205"/>
                    <a:pt x="2628" y="1217"/>
                    <a:pt x="2638" y="1217"/>
                  </a:cubicBezTo>
                  <a:cubicBezTo>
                    <a:pt x="2628" y="1205"/>
                    <a:pt x="2628" y="1195"/>
                    <a:pt x="2628" y="1195"/>
                  </a:cubicBezTo>
                  <a:cubicBezTo>
                    <a:pt x="2606" y="1140"/>
                    <a:pt x="2562" y="1096"/>
                    <a:pt x="2507" y="1085"/>
                  </a:cubicBezTo>
                  <a:close/>
                  <a:moveTo>
                    <a:pt x="1927" y="877"/>
                  </a:moveTo>
                  <a:cubicBezTo>
                    <a:pt x="1861" y="877"/>
                    <a:pt x="1818" y="954"/>
                    <a:pt x="1806" y="1020"/>
                  </a:cubicBezTo>
                  <a:cubicBezTo>
                    <a:pt x="1796" y="1085"/>
                    <a:pt x="1796" y="1162"/>
                    <a:pt x="1741" y="1205"/>
                  </a:cubicBezTo>
                  <a:lnTo>
                    <a:pt x="1741" y="1227"/>
                  </a:lnTo>
                  <a:cubicBezTo>
                    <a:pt x="1796" y="1183"/>
                    <a:pt x="1796" y="1107"/>
                    <a:pt x="1806" y="1042"/>
                  </a:cubicBezTo>
                  <a:cubicBezTo>
                    <a:pt x="1818" y="964"/>
                    <a:pt x="1861" y="888"/>
                    <a:pt x="1927" y="888"/>
                  </a:cubicBezTo>
                  <a:lnTo>
                    <a:pt x="1938" y="888"/>
                  </a:lnTo>
                  <a:cubicBezTo>
                    <a:pt x="2015" y="888"/>
                    <a:pt x="2058" y="986"/>
                    <a:pt x="2135" y="1020"/>
                  </a:cubicBezTo>
                  <a:cubicBezTo>
                    <a:pt x="2135" y="1008"/>
                    <a:pt x="2124" y="1008"/>
                    <a:pt x="2124" y="998"/>
                  </a:cubicBezTo>
                  <a:cubicBezTo>
                    <a:pt x="2047" y="964"/>
                    <a:pt x="2003" y="877"/>
                    <a:pt x="1927" y="877"/>
                  </a:cubicBezTo>
                  <a:close/>
                  <a:moveTo>
                    <a:pt x="2595" y="1359"/>
                  </a:moveTo>
                  <a:cubicBezTo>
                    <a:pt x="2584" y="1359"/>
                    <a:pt x="2573" y="1370"/>
                    <a:pt x="2573" y="1380"/>
                  </a:cubicBezTo>
                  <a:lnTo>
                    <a:pt x="2573" y="1380"/>
                  </a:lnTo>
                  <a:cubicBezTo>
                    <a:pt x="2573" y="1370"/>
                    <a:pt x="2584" y="1370"/>
                    <a:pt x="2584" y="1370"/>
                  </a:cubicBezTo>
                  <a:cubicBezTo>
                    <a:pt x="2628" y="1370"/>
                    <a:pt x="2650" y="1402"/>
                    <a:pt x="2660" y="1446"/>
                  </a:cubicBezTo>
                  <a:cubicBezTo>
                    <a:pt x="2660" y="1402"/>
                    <a:pt x="2628" y="1359"/>
                    <a:pt x="2595" y="1359"/>
                  </a:cubicBezTo>
                  <a:close/>
                  <a:moveTo>
                    <a:pt x="2409" y="1665"/>
                  </a:moveTo>
                  <a:cubicBezTo>
                    <a:pt x="2387" y="1677"/>
                    <a:pt x="2354" y="1687"/>
                    <a:pt x="2332" y="1687"/>
                  </a:cubicBezTo>
                  <a:lnTo>
                    <a:pt x="2409" y="1687"/>
                  </a:lnTo>
                  <a:cubicBezTo>
                    <a:pt x="2456" y="1687"/>
                    <a:pt x="2504" y="1696"/>
                    <a:pt x="2537" y="1727"/>
                  </a:cubicBezTo>
                  <a:lnTo>
                    <a:pt x="2537" y="1727"/>
                  </a:lnTo>
                  <a:cubicBezTo>
                    <a:pt x="2504" y="1686"/>
                    <a:pt x="2461" y="1665"/>
                    <a:pt x="2409" y="1665"/>
                  </a:cubicBezTo>
                  <a:close/>
                  <a:moveTo>
                    <a:pt x="2537" y="1727"/>
                  </a:moveTo>
                  <a:cubicBezTo>
                    <a:pt x="2538" y="1728"/>
                    <a:pt x="2539" y="1730"/>
                    <a:pt x="2540" y="1731"/>
                  </a:cubicBezTo>
                  <a:cubicBezTo>
                    <a:pt x="2544" y="1735"/>
                    <a:pt x="2548" y="1740"/>
                    <a:pt x="2551" y="1746"/>
                  </a:cubicBezTo>
                  <a:lnTo>
                    <a:pt x="2551" y="1746"/>
                  </a:lnTo>
                  <a:cubicBezTo>
                    <a:pt x="2551" y="1745"/>
                    <a:pt x="2551" y="1743"/>
                    <a:pt x="2551" y="1742"/>
                  </a:cubicBezTo>
                  <a:cubicBezTo>
                    <a:pt x="2547" y="1737"/>
                    <a:pt x="2542" y="1732"/>
                    <a:pt x="2537" y="1727"/>
                  </a:cubicBezTo>
                  <a:close/>
                  <a:moveTo>
                    <a:pt x="2551" y="1746"/>
                  </a:moveTo>
                  <a:cubicBezTo>
                    <a:pt x="2553" y="1755"/>
                    <a:pt x="2562" y="1765"/>
                    <a:pt x="2562" y="1775"/>
                  </a:cubicBezTo>
                  <a:lnTo>
                    <a:pt x="2562" y="1775"/>
                  </a:lnTo>
                  <a:cubicBezTo>
                    <a:pt x="2562" y="1768"/>
                    <a:pt x="2557" y="1756"/>
                    <a:pt x="2551" y="1746"/>
                  </a:cubicBezTo>
                  <a:close/>
                  <a:moveTo>
                    <a:pt x="2529" y="1896"/>
                  </a:moveTo>
                  <a:cubicBezTo>
                    <a:pt x="2518" y="1896"/>
                    <a:pt x="2518" y="1906"/>
                    <a:pt x="2507" y="1906"/>
                  </a:cubicBezTo>
                  <a:cubicBezTo>
                    <a:pt x="2562" y="1906"/>
                    <a:pt x="2606" y="1961"/>
                    <a:pt x="2616" y="2016"/>
                  </a:cubicBezTo>
                  <a:cubicBezTo>
                    <a:pt x="2616" y="1961"/>
                    <a:pt x="2573" y="1906"/>
                    <a:pt x="2529" y="1896"/>
                  </a:cubicBezTo>
                  <a:close/>
                  <a:moveTo>
                    <a:pt x="2715" y="1961"/>
                  </a:moveTo>
                  <a:cubicBezTo>
                    <a:pt x="2704" y="1961"/>
                    <a:pt x="2682" y="1961"/>
                    <a:pt x="2672" y="1972"/>
                  </a:cubicBezTo>
                  <a:cubicBezTo>
                    <a:pt x="2650" y="1983"/>
                    <a:pt x="2638" y="2016"/>
                    <a:pt x="2628" y="2037"/>
                  </a:cubicBezTo>
                  <a:cubicBezTo>
                    <a:pt x="2628" y="2049"/>
                    <a:pt x="2616" y="2059"/>
                    <a:pt x="2616" y="2071"/>
                  </a:cubicBezTo>
                  <a:cubicBezTo>
                    <a:pt x="2628" y="2037"/>
                    <a:pt x="2650" y="2005"/>
                    <a:pt x="2682" y="1983"/>
                  </a:cubicBezTo>
                  <a:cubicBezTo>
                    <a:pt x="2693" y="1983"/>
                    <a:pt x="2704" y="1972"/>
                    <a:pt x="2715" y="1972"/>
                  </a:cubicBezTo>
                  <a:cubicBezTo>
                    <a:pt x="2737" y="1972"/>
                    <a:pt x="2759" y="1983"/>
                    <a:pt x="2770" y="2005"/>
                  </a:cubicBezTo>
                  <a:lnTo>
                    <a:pt x="2770" y="1994"/>
                  </a:lnTo>
                  <a:cubicBezTo>
                    <a:pt x="2759" y="1972"/>
                    <a:pt x="2737" y="1961"/>
                    <a:pt x="2715" y="1961"/>
                  </a:cubicBezTo>
                  <a:close/>
                  <a:moveTo>
                    <a:pt x="2869" y="2093"/>
                  </a:moveTo>
                  <a:cubicBezTo>
                    <a:pt x="2847" y="2093"/>
                    <a:pt x="2835" y="2103"/>
                    <a:pt x="2813" y="2103"/>
                  </a:cubicBezTo>
                  <a:cubicBezTo>
                    <a:pt x="2792" y="2115"/>
                    <a:pt x="2759" y="2125"/>
                    <a:pt x="2737" y="2147"/>
                  </a:cubicBezTo>
                  <a:cubicBezTo>
                    <a:pt x="2737" y="2158"/>
                    <a:pt x="2726" y="2169"/>
                    <a:pt x="2726" y="2180"/>
                  </a:cubicBezTo>
                  <a:cubicBezTo>
                    <a:pt x="2748" y="2158"/>
                    <a:pt x="2781" y="2136"/>
                    <a:pt x="2825" y="2115"/>
                  </a:cubicBezTo>
                  <a:lnTo>
                    <a:pt x="2869" y="2115"/>
                  </a:lnTo>
                  <a:cubicBezTo>
                    <a:pt x="2934" y="2115"/>
                    <a:pt x="3000" y="2147"/>
                    <a:pt x="3011" y="2202"/>
                  </a:cubicBezTo>
                  <a:cubicBezTo>
                    <a:pt x="3000" y="2136"/>
                    <a:pt x="2934" y="2093"/>
                    <a:pt x="2869" y="2093"/>
                  </a:cubicBezTo>
                  <a:close/>
                  <a:moveTo>
                    <a:pt x="2901" y="2552"/>
                  </a:moveTo>
                  <a:cubicBezTo>
                    <a:pt x="2869" y="2574"/>
                    <a:pt x="2847" y="2585"/>
                    <a:pt x="2825" y="2596"/>
                  </a:cubicBezTo>
                  <a:cubicBezTo>
                    <a:pt x="2825" y="2596"/>
                    <a:pt x="2825" y="2607"/>
                    <a:pt x="2813" y="2607"/>
                  </a:cubicBezTo>
                  <a:cubicBezTo>
                    <a:pt x="2835" y="2607"/>
                    <a:pt x="2857" y="2596"/>
                    <a:pt x="2891" y="2574"/>
                  </a:cubicBezTo>
                  <a:cubicBezTo>
                    <a:pt x="2891" y="2574"/>
                    <a:pt x="2891" y="2563"/>
                    <a:pt x="2901" y="2552"/>
                  </a:cubicBezTo>
                  <a:close/>
                </a:path>
              </a:pathLst>
            </a:custGeom>
            <a:solidFill>
              <a:srgbClr val="AA06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6"/>
            <p:cNvSpPr/>
            <p:nvPr/>
          </p:nvSpPr>
          <p:spPr>
            <a:xfrm>
              <a:off x="6459257" y="2647982"/>
              <a:ext cx="663" cy="980"/>
            </a:xfrm>
            <a:custGeom>
              <a:avLst/>
              <a:gdLst/>
              <a:ahLst/>
              <a:cxnLst/>
              <a:rect l="l" t="t" r="r" b="b"/>
              <a:pathLst>
                <a:path w="23" h="34" extrusionOk="0">
                  <a:moveTo>
                    <a:pt x="22" y="0"/>
                  </a:moveTo>
                  <a:lnTo>
                    <a:pt x="11" y="11"/>
                  </a:lnTo>
                  <a:cubicBezTo>
                    <a:pt x="1" y="22"/>
                    <a:pt x="1" y="33"/>
                    <a:pt x="1" y="33"/>
                  </a:cubicBezTo>
                  <a:lnTo>
                    <a:pt x="11" y="22"/>
                  </a:lnTo>
                  <a:cubicBezTo>
                    <a:pt x="11" y="22"/>
                    <a:pt x="22" y="11"/>
                    <a:pt x="22" y="0"/>
                  </a:cubicBezTo>
                  <a:close/>
                </a:path>
              </a:pathLst>
            </a:custGeom>
            <a:solidFill>
              <a:srgbClr val="F4D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6"/>
            <p:cNvSpPr/>
            <p:nvPr/>
          </p:nvSpPr>
          <p:spPr>
            <a:xfrm>
              <a:off x="6459573" y="2637870"/>
              <a:ext cx="64362" cy="37251"/>
            </a:xfrm>
            <a:custGeom>
              <a:avLst/>
              <a:gdLst/>
              <a:ahLst/>
              <a:cxnLst/>
              <a:rect l="l" t="t" r="r" b="b"/>
              <a:pathLst>
                <a:path w="2234" h="1293" extrusionOk="0">
                  <a:moveTo>
                    <a:pt x="448" y="303"/>
                  </a:moveTo>
                  <a:lnTo>
                    <a:pt x="448" y="303"/>
                  </a:lnTo>
                  <a:cubicBezTo>
                    <a:pt x="448" y="307"/>
                    <a:pt x="448" y="311"/>
                    <a:pt x="448" y="315"/>
                  </a:cubicBezTo>
                  <a:lnTo>
                    <a:pt x="448" y="315"/>
                  </a:lnTo>
                  <a:cubicBezTo>
                    <a:pt x="449" y="317"/>
                    <a:pt x="449" y="318"/>
                    <a:pt x="449" y="319"/>
                  </a:cubicBezTo>
                  <a:cubicBezTo>
                    <a:pt x="449" y="313"/>
                    <a:pt x="449" y="308"/>
                    <a:pt x="448" y="303"/>
                  </a:cubicBezTo>
                  <a:close/>
                  <a:moveTo>
                    <a:pt x="307" y="176"/>
                  </a:moveTo>
                  <a:cubicBezTo>
                    <a:pt x="219" y="176"/>
                    <a:pt x="110" y="285"/>
                    <a:pt x="11" y="351"/>
                  </a:cubicBezTo>
                  <a:cubicBezTo>
                    <a:pt x="11" y="362"/>
                    <a:pt x="0" y="373"/>
                    <a:pt x="0" y="373"/>
                  </a:cubicBezTo>
                  <a:cubicBezTo>
                    <a:pt x="99" y="307"/>
                    <a:pt x="219" y="187"/>
                    <a:pt x="318" y="187"/>
                  </a:cubicBezTo>
                  <a:cubicBezTo>
                    <a:pt x="372" y="187"/>
                    <a:pt x="416" y="231"/>
                    <a:pt x="449" y="341"/>
                  </a:cubicBezTo>
                  <a:cubicBezTo>
                    <a:pt x="449" y="332"/>
                    <a:pt x="448" y="324"/>
                    <a:pt x="448" y="315"/>
                  </a:cubicBezTo>
                  <a:lnTo>
                    <a:pt x="448" y="315"/>
                  </a:lnTo>
                  <a:cubicBezTo>
                    <a:pt x="415" y="219"/>
                    <a:pt x="372" y="176"/>
                    <a:pt x="307" y="176"/>
                  </a:cubicBezTo>
                  <a:close/>
                  <a:moveTo>
                    <a:pt x="712" y="1"/>
                  </a:moveTo>
                  <a:cubicBezTo>
                    <a:pt x="690" y="1"/>
                    <a:pt x="668" y="1"/>
                    <a:pt x="657" y="12"/>
                  </a:cubicBezTo>
                  <a:cubicBezTo>
                    <a:pt x="521" y="43"/>
                    <a:pt x="444" y="176"/>
                    <a:pt x="448" y="303"/>
                  </a:cubicBezTo>
                  <a:lnTo>
                    <a:pt x="448" y="303"/>
                  </a:lnTo>
                  <a:cubicBezTo>
                    <a:pt x="452" y="173"/>
                    <a:pt x="528" y="53"/>
                    <a:pt x="657" y="23"/>
                  </a:cubicBezTo>
                  <a:cubicBezTo>
                    <a:pt x="679" y="23"/>
                    <a:pt x="690" y="12"/>
                    <a:pt x="712" y="12"/>
                  </a:cubicBezTo>
                  <a:cubicBezTo>
                    <a:pt x="832" y="12"/>
                    <a:pt x="953" y="100"/>
                    <a:pt x="985" y="220"/>
                  </a:cubicBezTo>
                  <a:cubicBezTo>
                    <a:pt x="1041" y="165"/>
                    <a:pt x="1106" y="143"/>
                    <a:pt x="1183" y="143"/>
                  </a:cubicBezTo>
                  <a:cubicBezTo>
                    <a:pt x="1260" y="143"/>
                    <a:pt x="1336" y="176"/>
                    <a:pt x="1391" y="231"/>
                  </a:cubicBezTo>
                  <a:cubicBezTo>
                    <a:pt x="1423" y="275"/>
                    <a:pt x="1445" y="319"/>
                    <a:pt x="1457" y="373"/>
                  </a:cubicBezTo>
                  <a:cubicBezTo>
                    <a:pt x="1445" y="319"/>
                    <a:pt x="1423" y="263"/>
                    <a:pt x="1391" y="220"/>
                  </a:cubicBezTo>
                  <a:cubicBezTo>
                    <a:pt x="1336" y="165"/>
                    <a:pt x="1260" y="132"/>
                    <a:pt x="1183" y="132"/>
                  </a:cubicBezTo>
                  <a:cubicBezTo>
                    <a:pt x="1106" y="132"/>
                    <a:pt x="1041" y="154"/>
                    <a:pt x="985" y="209"/>
                  </a:cubicBezTo>
                  <a:cubicBezTo>
                    <a:pt x="953" y="88"/>
                    <a:pt x="832" y="1"/>
                    <a:pt x="712" y="1"/>
                  </a:cubicBezTo>
                  <a:close/>
                  <a:moveTo>
                    <a:pt x="1369" y="636"/>
                  </a:moveTo>
                  <a:cubicBezTo>
                    <a:pt x="1423" y="669"/>
                    <a:pt x="1445" y="723"/>
                    <a:pt x="1457" y="779"/>
                  </a:cubicBezTo>
                  <a:cubicBezTo>
                    <a:pt x="1445" y="723"/>
                    <a:pt x="1423" y="669"/>
                    <a:pt x="1380" y="636"/>
                  </a:cubicBezTo>
                  <a:close/>
                  <a:moveTo>
                    <a:pt x="2048" y="1030"/>
                  </a:moveTo>
                  <a:cubicBezTo>
                    <a:pt x="1960" y="1041"/>
                    <a:pt x="1895" y="1139"/>
                    <a:pt x="1905" y="1227"/>
                  </a:cubicBezTo>
                  <a:cubicBezTo>
                    <a:pt x="1905" y="1151"/>
                    <a:pt x="1971" y="1063"/>
                    <a:pt x="2048" y="1052"/>
                  </a:cubicBezTo>
                  <a:lnTo>
                    <a:pt x="2070" y="1052"/>
                  </a:lnTo>
                  <a:cubicBezTo>
                    <a:pt x="2146" y="1052"/>
                    <a:pt x="2223" y="1107"/>
                    <a:pt x="2234" y="1183"/>
                  </a:cubicBezTo>
                  <a:lnTo>
                    <a:pt x="2234" y="1183"/>
                  </a:lnTo>
                  <a:cubicBezTo>
                    <a:pt x="2223" y="1107"/>
                    <a:pt x="2146" y="1030"/>
                    <a:pt x="2070" y="1030"/>
                  </a:cubicBezTo>
                  <a:close/>
                  <a:moveTo>
                    <a:pt x="1270" y="1085"/>
                  </a:moveTo>
                  <a:cubicBezTo>
                    <a:pt x="1347" y="1151"/>
                    <a:pt x="1423" y="1216"/>
                    <a:pt x="1489" y="1293"/>
                  </a:cubicBezTo>
                  <a:cubicBezTo>
                    <a:pt x="1522" y="1195"/>
                    <a:pt x="1620" y="1139"/>
                    <a:pt x="1719" y="1139"/>
                  </a:cubicBezTo>
                  <a:cubicBezTo>
                    <a:pt x="1796" y="1139"/>
                    <a:pt x="1883" y="1183"/>
                    <a:pt x="1917" y="1260"/>
                  </a:cubicBezTo>
                  <a:cubicBezTo>
                    <a:pt x="1917" y="1249"/>
                    <a:pt x="1917" y="1238"/>
                    <a:pt x="1905" y="1238"/>
                  </a:cubicBezTo>
                  <a:cubicBezTo>
                    <a:pt x="1873" y="1161"/>
                    <a:pt x="1796" y="1129"/>
                    <a:pt x="1708" y="1129"/>
                  </a:cubicBezTo>
                  <a:cubicBezTo>
                    <a:pt x="1620" y="1129"/>
                    <a:pt x="1511" y="1173"/>
                    <a:pt x="1489" y="1271"/>
                  </a:cubicBezTo>
                  <a:cubicBezTo>
                    <a:pt x="1423" y="1205"/>
                    <a:pt x="1347" y="1139"/>
                    <a:pt x="1281" y="1085"/>
                  </a:cubicBezTo>
                  <a:close/>
                </a:path>
              </a:pathLst>
            </a:custGeom>
            <a:solidFill>
              <a:srgbClr val="F4B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6"/>
            <p:cNvSpPr/>
            <p:nvPr/>
          </p:nvSpPr>
          <p:spPr>
            <a:xfrm>
              <a:off x="6533702" y="2673824"/>
              <a:ext cx="663" cy="1930"/>
            </a:xfrm>
            <a:custGeom>
              <a:avLst/>
              <a:gdLst/>
              <a:ahLst/>
              <a:cxnLst/>
              <a:rect l="l" t="t" r="r" b="b"/>
              <a:pathLst>
                <a:path w="23" h="67" extrusionOk="0">
                  <a:moveTo>
                    <a:pt x="0" y="1"/>
                  </a:moveTo>
                  <a:lnTo>
                    <a:pt x="0" y="1"/>
                  </a:lnTo>
                  <a:cubicBezTo>
                    <a:pt x="11" y="23"/>
                    <a:pt x="22" y="45"/>
                    <a:pt x="22" y="67"/>
                  </a:cubicBezTo>
                  <a:cubicBezTo>
                    <a:pt x="22" y="45"/>
                    <a:pt x="11" y="23"/>
                    <a:pt x="0" y="1"/>
                  </a:cubicBezTo>
                  <a:close/>
                </a:path>
              </a:pathLst>
            </a:custGeom>
            <a:solidFill>
              <a:srgbClr val="AA06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6"/>
            <p:cNvSpPr/>
            <p:nvPr/>
          </p:nvSpPr>
          <p:spPr>
            <a:xfrm>
              <a:off x="6532751" y="2672903"/>
              <a:ext cx="980" cy="951"/>
            </a:xfrm>
            <a:custGeom>
              <a:avLst/>
              <a:gdLst/>
              <a:ahLst/>
              <a:cxnLst/>
              <a:rect l="l" t="t" r="r" b="b"/>
              <a:pathLst>
                <a:path w="34" h="33" extrusionOk="0">
                  <a:moveTo>
                    <a:pt x="0" y="0"/>
                  </a:moveTo>
                  <a:cubicBezTo>
                    <a:pt x="12" y="11"/>
                    <a:pt x="22" y="22"/>
                    <a:pt x="22" y="33"/>
                  </a:cubicBezTo>
                  <a:lnTo>
                    <a:pt x="33" y="33"/>
                  </a:lnTo>
                  <a:cubicBezTo>
                    <a:pt x="33" y="22"/>
                    <a:pt x="22" y="22"/>
                    <a:pt x="22" y="11"/>
                  </a:cubicBezTo>
                  <a:lnTo>
                    <a:pt x="12" y="0"/>
                  </a:lnTo>
                  <a:close/>
                </a:path>
              </a:pathLst>
            </a:custGeom>
            <a:solidFill>
              <a:srgbClr val="AA05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6"/>
            <p:cNvSpPr/>
            <p:nvPr/>
          </p:nvSpPr>
          <p:spPr>
            <a:xfrm>
              <a:off x="6523906" y="2670684"/>
              <a:ext cx="9190" cy="2247"/>
            </a:xfrm>
            <a:custGeom>
              <a:avLst/>
              <a:gdLst/>
              <a:ahLst/>
              <a:cxnLst/>
              <a:rect l="l" t="t" r="r" b="b"/>
              <a:pathLst>
                <a:path w="319" h="78" extrusionOk="0">
                  <a:moveTo>
                    <a:pt x="154" y="0"/>
                  </a:moveTo>
                  <a:cubicBezTo>
                    <a:pt x="100" y="0"/>
                    <a:pt x="44" y="22"/>
                    <a:pt x="1" y="56"/>
                  </a:cubicBezTo>
                  <a:lnTo>
                    <a:pt x="1" y="77"/>
                  </a:lnTo>
                  <a:cubicBezTo>
                    <a:pt x="44" y="34"/>
                    <a:pt x="100" y="22"/>
                    <a:pt x="154" y="22"/>
                  </a:cubicBezTo>
                  <a:cubicBezTo>
                    <a:pt x="209" y="22"/>
                    <a:pt x="275" y="44"/>
                    <a:pt x="307" y="77"/>
                  </a:cubicBezTo>
                  <a:lnTo>
                    <a:pt x="319" y="77"/>
                  </a:lnTo>
                  <a:cubicBezTo>
                    <a:pt x="275" y="22"/>
                    <a:pt x="209" y="0"/>
                    <a:pt x="154" y="0"/>
                  </a:cubicBezTo>
                  <a:close/>
                </a:path>
              </a:pathLst>
            </a:custGeom>
            <a:solidFill>
              <a:srgbClr val="F4BD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6"/>
            <p:cNvSpPr/>
            <p:nvPr/>
          </p:nvSpPr>
          <p:spPr>
            <a:xfrm>
              <a:off x="6081673" y="2682035"/>
              <a:ext cx="519848" cy="75425"/>
            </a:xfrm>
            <a:custGeom>
              <a:avLst/>
              <a:gdLst/>
              <a:ahLst/>
              <a:cxnLst/>
              <a:rect l="l" t="t" r="r" b="b"/>
              <a:pathLst>
                <a:path w="18044" h="2618" extrusionOk="0">
                  <a:moveTo>
                    <a:pt x="15635" y="1"/>
                  </a:moveTo>
                  <a:cubicBezTo>
                    <a:pt x="15625" y="12"/>
                    <a:pt x="15613" y="12"/>
                    <a:pt x="15603" y="22"/>
                  </a:cubicBezTo>
                  <a:cubicBezTo>
                    <a:pt x="15625" y="12"/>
                    <a:pt x="15635" y="12"/>
                    <a:pt x="15657" y="12"/>
                  </a:cubicBezTo>
                  <a:cubicBezTo>
                    <a:pt x="15723" y="12"/>
                    <a:pt x="15789" y="56"/>
                    <a:pt x="15800" y="121"/>
                  </a:cubicBezTo>
                  <a:lnTo>
                    <a:pt x="15800" y="110"/>
                  </a:lnTo>
                  <a:cubicBezTo>
                    <a:pt x="15789" y="44"/>
                    <a:pt x="15723" y="1"/>
                    <a:pt x="15647" y="1"/>
                  </a:cubicBezTo>
                  <a:close/>
                  <a:moveTo>
                    <a:pt x="16533" y="275"/>
                  </a:moveTo>
                  <a:cubicBezTo>
                    <a:pt x="16413" y="275"/>
                    <a:pt x="16314" y="395"/>
                    <a:pt x="16336" y="504"/>
                  </a:cubicBezTo>
                  <a:cubicBezTo>
                    <a:pt x="16325" y="395"/>
                    <a:pt x="16424" y="285"/>
                    <a:pt x="16533" y="285"/>
                  </a:cubicBezTo>
                  <a:lnTo>
                    <a:pt x="16544" y="285"/>
                  </a:lnTo>
                  <a:cubicBezTo>
                    <a:pt x="16632" y="285"/>
                    <a:pt x="16708" y="373"/>
                    <a:pt x="16730" y="460"/>
                  </a:cubicBezTo>
                  <a:cubicBezTo>
                    <a:pt x="16720" y="362"/>
                    <a:pt x="16643" y="275"/>
                    <a:pt x="16544" y="275"/>
                  </a:cubicBezTo>
                  <a:close/>
                  <a:moveTo>
                    <a:pt x="15657" y="297"/>
                  </a:moveTo>
                  <a:cubicBezTo>
                    <a:pt x="15778" y="307"/>
                    <a:pt x="15888" y="428"/>
                    <a:pt x="15909" y="548"/>
                  </a:cubicBezTo>
                  <a:cubicBezTo>
                    <a:pt x="15888" y="428"/>
                    <a:pt x="15810" y="329"/>
                    <a:pt x="15701" y="297"/>
                  </a:cubicBezTo>
                  <a:close/>
                  <a:moveTo>
                    <a:pt x="16161" y="438"/>
                  </a:moveTo>
                  <a:cubicBezTo>
                    <a:pt x="16063" y="438"/>
                    <a:pt x="15953" y="494"/>
                    <a:pt x="15909" y="592"/>
                  </a:cubicBezTo>
                  <a:lnTo>
                    <a:pt x="15909" y="614"/>
                  </a:lnTo>
                  <a:cubicBezTo>
                    <a:pt x="15942" y="516"/>
                    <a:pt x="16063" y="450"/>
                    <a:pt x="16172" y="450"/>
                  </a:cubicBezTo>
                  <a:cubicBezTo>
                    <a:pt x="16238" y="450"/>
                    <a:pt x="16292" y="472"/>
                    <a:pt x="16336" y="526"/>
                  </a:cubicBezTo>
                  <a:lnTo>
                    <a:pt x="16336" y="516"/>
                  </a:lnTo>
                  <a:cubicBezTo>
                    <a:pt x="16292" y="460"/>
                    <a:pt x="16226" y="438"/>
                    <a:pt x="16161" y="438"/>
                  </a:cubicBezTo>
                  <a:close/>
                  <a:moveTo>
                    <a:pt x="16895" y="450"/>
                  </a:moveTo>
                  <a:cubicBezTo>
                    <a:pt x="16840" y="450"/>
                    <a:pt x="16774" y="472"/>
                    <a:pt x="16730" y="516"/>
                  </a:cubicBezTo>
                  <a:lnTo>
                    <a:pt x="16730" y="548"/>
                  </a:lnTo>
                  <a:cubicBezTo>
                    <a:pt x="16763" y="494"/>
                    <a:pt x="16829" y="460"/>
                    <a:pt x="16905" y="460"/>
                  </a:cubicBezTo>
                  <a:cubicBezTo>
                    <a:pt x="16960" y="460"/>
                    <a:pt x="17026" y="482"/>
                    <a:pt x="17070" y="537"/>
                  </a:cubicBezTo>
                  <a:cubicBezTo>
                    <a:pt x="17092" y="559"/>
                    <a:pt x="17102" y="592"/>
                    <a:pt x="17114" y="625"/>
                  </a:cubicBezTo>
                  <a:cubicBezTo>
                    <a:pt x="17102" y="592"/>
                    <a:pt x="17092" y="548"/>
                    <a:pt x="17070" y="516"/>
                  </a:cubicBezTo>
                  <a:cubicBezTo>
                    <a:pt x="17026" y="472"/>
                    <a:pt x="16960" y="450"/>
                    <a:pt x="16895" y="450"/>
                  </a:cubicBezTo>
                  <a:close/>
                  <a:moveTo>
                    <a:pt x="17019" y="860"/>
                  </a:moveTo>
                  <a:cubicBezTo>
                    <a:pt x="17014" y="861"/>
                    <a:pt x="17009" y="863"/>
                    <a:pt x="17004" y="866"/>
                  </a:cubicBezTo>
                  <a:cubicBezTo>
                    <a:pt x="17009" y="866"/>
                    <a:pt x="17014" y="863"/>
                    <a:pt x="17019" y="860"/>
                  </a:cubicBezTo>
                  <a:close/>
                  <a:moveTo>
                    <a:pt x="17037" y="844"/>
                  </a:moveTo>
                  <a:cubicBezTo>
                    <a:pt x="17031" y="850"/>
                    <a:pt x="17025" y="855"/>
                    <a:pt x="17019" y="860"/>
                  </a:cubicBezTo>
                  <a:lnTo>
                    <a:pt x="17019" y="860"/>
                  </a:lnTo>
                  <a:cubicBezTo>
                    <a:pt x="17036" y="855"/>
                    <a:pt x="17053" y="855"/>
                    <a:pt x="17070" y="855"/>
                  </a:cubicBezTo>
                  <a:cubicBezTo>
                    <a:pt x="17124" y="855"/>
                    <a:pt x="17179" y="888"/>
                    <a:pt x="17223" y="932"/>
                  </a:cubicBezTo>
                  <a:lnTo>
                    <a:pt x="17223" y="910"/>
                  </a:lnTo>
                  <a:cubicBezTo>
                    <a:pt x="17179" y="866"/>
                    <a:pt x="17124" y="844"/>
                    <a:pt x="17059" y="844"/>
                  </a:cubicBezTo>
                  <a:close/>
                  <a:moveTo>
                    <a:pt x="17168" y="1041"/>
                  </a:moveTo>
                  <a:cubicBezTo>
                    <a:pt x="17158" y="1052"/>
                    <a:pt x="17146" y="1063"/>
                    <a:pt x="17136" y="1063"/>
                  </a:cubicBezTo>
                  <a:lnTo>
                    <a:pt x="17158" y="1063"/>
                  </a:lnTo>
                  <a:cubicBezTo>
                    <a:pt x="17261" y="1063"/>
                    <a:pt x="17365" y="1120"/>
                    <a:pt x="17427" y="1205"/>
                  </a:cubicBezTo>
                  <a:lnTo>
                    <a:pt x="17427" y="1205"/>
                  </a:lnTo>
                  <a:cubicBezTo>
                    <a:pt x="17376" y="1114"/>
                    <a:pt x="17276" y="1051"/>
                    <a:pt x="17168" y="1041"/>
                  </a:cubicBezTo>
                  <a:close/>
                  <a:moveTo>
                    <a:pt x="17427" y="1205"/>
                  </a:moveTo>
                  <a:cubicBezTo>
                    <a:pt x="17433" y="1216"/>
                    <a:pt x="17438" y="1227"/>
                    <a:pt x="17442" y="1238"/>
                  </a:cubicBezTo>
                  <a:cubicBezTo>
                    <a:pt x="17442" y="1235"/>
                    <a:pt x="17442" y="1231"/>
                    <a:pt x="17441" y="1228"/>
                  </a:cubicBezTo>
                  <a:lnTo>
                    <a:pt x="17441" y="1228"/>
                  </a:lnTo>
                  <a:cubicBezTo>
                    <a:pt x="17437" y="1220"/>
                    <a:pt x="17432" y="1213"/>
                    <a:pt x="17427" y="1205"/>
                  </a:cubicBezTo>
                  <a:close/>
                  <a:moveTo>
                    <a:pt x="17628" y="1041"/>
                  </a:moveTo>
                  <a:cubicBezTo>
                    <a:pt x="17533" y="1041"/>
                    <a:pt x="17437" y="1123"/>
                    <a:pt x="17441" y="1228"/>
                  </a:cubicBezTo>
                  <a:lnTo>
                    <a:pt x="17441" y="1228"/>
                  </a:lnTo>
                  <a:cubicBezTo>
                    <a:pt x="17445" y="1235"/>
                    <a:pt x="17449" y="1242"/>
                    <a:pt x="17453" y="1249"/>
                  </a:cubicBezTo>
                  <a:cubicBezTo>
                    <a:pt x="17431" y="1151"/>
                    <a:pt x="17530" y="1052"/>
                    <a:pt x="17628" y="1052"/>
                  </a:cubicBezTo>
                  <a:cubicBezTo>
                    <a:pt x="17650" y="1052"/>
                    <a:pt x="17661" y="1063"/>
                    <a:pt x="17683" y="1063"/>
                  </a:cubicBezTo>
                  <a:cubicBezTo>
                    <a:pt x="17737" y="1085"/>
                    <a:pt x="17771" y="1139"/>
                    <a:pt x="17781" y="1194"/>
                  </a:cubicBezTo>
                  <a:cubicBezTo>
                    <a:pt x="17771" y="1129"/>
                    <a:pt x="17737" y="1074"/>
                    <a:pt x="17683" y="1052"/>
                  </a:cubicBezTo>
                  <a:cubicBezTo>
                    <a:pt x="17661" y="1041"/>
                    <a:pt x="17650" y="1041"/>
                    <a:pt x="17628" y="1041"/>
                  </a:cubicBezTo>
                  <a:close/>
                  <a:moveTo>
                    <a:pt x="17759" y="1326"/>
                  </a:moveTo>
                  <a:lnTo>
                    <a:pt x="17727" y="1358"/>
                  </a:lnTo>
                  <a:cubicBezTo>
                    <a:pt x="17749" y="1348"/>
                    <a:pt x="17771" y="1336"/>
                    <a:pt x="17793" y="1336"/>
                  </a:cubicBezTo>
                  <a:cubicBezTo>
                    <a:pt x="17858" y="1336"/>
                    <a:pt x="17924" y="1380"/>
                    <a:pt x="17956" y="1435"/>
                  </a:cubicBezTo>
                  <a:cubicBezTo>
                    <a:pt x="18000" y="1501"/>
                    <a:pt x="18033" y="1577"/>
                    <a:pt x="18044" y="1654"/>
                  </a:cubicBezTo>
                  <a:cubicBezTo>
                    <a:pt x="18033" y="1567"/>
                    <a:pt x="18000" y="1490"/>
                    <a:pt x="17956" y="1424"/>
                  </a:cubicBezTo>
                  <a:cubicBezTo>
                    <a:pt x="17924" y="1370"/>
                    <a:pt x="17847" y="1326"/>
                    <a:pt x="17793" y="1326"/>
                  </a:cubicBezTo>
                  <a:close/>
                  <a:moveTo>
                    <a:pt x="22" y="2453"/>
                  </a:moveTo>
                  <a:cubicBezTo>
                    <a:pt x="12" y="2508"/>
                    <a:pt x="1" y="2563"/>
                    <a:pt x="12" y="2618"/>
                  </a:cubicBezTo>
                  <a:cubicBezTo>
                    <a:pt x="12" y="2563"/>
                    <a:pt x="12" y="2508"/>
                    <a:pt x="22" y="2453"/>
                  </a:cubicBezTo>
                  <a:close/>
                </a:path>
              </a:pathLst>
            </a:custGeom>
            <a:solidFill>
              <a:srgbClr val="AA06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6"/>
            <p:cNvSpPr/>
            <p:nvPr/>
          </p:nvSpPr>
          <p:spPr>
            <a:xfrm>
              <a:off x="6321401" y="2558729"/>
              <a:ext cx="54624" cy="25554"/>
            </a:xfrm>
            <a:custGeom>
              <a:avLst/>
              <a:gdLst/>
              <a:ahLst/>
              <a:cxnLst/>
              <a:rect l="l" t="t" r="r" b="b"/>
              <a:pathLst>
                <a:path w="1896" h="887" extrusionOk="0">
                  <a:moveTo>
                    <a:pt x="855" y="0"/>
                  </a:moveTo>
                  <a:cubicBezTo>
                    <a:pt x="701" y="0"/>
                    <a:pt x="504" y="32"/>
                    <a:pt x="439" y="175"/>
                  </a:cubicBezTo>
                  <a:cubicBezTo>
                    <a:pt x="406" y="197"/>
                    <a:pt x="395" y="230"/>
                    <a:pt x="406" y="263"/>
                  </a:cubicBezTo>
                  <a:cubicBezTo>
                    <a:pt x="406" y="241"/>
                    <a:pt x="417" y="208"/>
                    <a:pt x="439" y="186"/>
                  </a:cubicBezTo>
                  <a:cubicBezTo>
                    <a:pt x="516" y="44"/>
                    <a:pt x="701" y="11"/>
                    <a:pt x="855" y="11"/>
                  </a:cubicBezTo>
                  <a:lnTo>
                    <a:pt x="866" y="11"/>
                  </a:lnTo>
                  <a:cubicBezTo>
                    <a:pt x="1019" y="11"/>
                    <a:pt x="1194" y="32"/>
                    <a:pt x="1304" y="142"/>
                  </a:cubicBezTo>
                  <a:cubicBezTo>
                    <a:pt x="1383" y="213"/>
                    <a:pt x="1416" y="313"/>
                    <a:pt x="1441" y="416"/>
                  </a:cubicBezTo>
                  <a:lnTo>
                    <a:pt x="1441" y="416"/>
                  </a:lnTo>
                  <a:cubicBezTo>
                    <a:pt x="1420" y="309"/>
                    <a:pt x="1388" y="207"/>
                    <a:pt x="1304" y="131"/>
                  </a:cubicBezTo>
                  <a:cubicBezTo>
                    <a:pt x="1194" y="22"/>
                    <a:pt x="1019" y="0"/>
                    <a:pt x="855" y="0"/>
                  </a:cubicBezTo>
                  <a:close/>
                  <a:moveTo>
                    <a:pt x="263" y="241"/>
                  </a:moveTo>
                  <a:cubicBezTo>
                    <a:pt x="176" y="241"/>
                    <a:pt x="88" y="285"/>
                    <a:pt x="44" y="350"/>
                  </a:cubicBezTo>
                  <a:cubicBezTo>
                    <a:pt x="12" y="405"/>
                    <a:pt x="1" y="460"/>
                    <a:pt x="12" y="526"/>
                  </a:cubicBezTo>
                  <a:cubicBezTo>
                    <a:pt x="12" y="470"/>
                    <a:pt x="22" y="416"/>
                    <a:pt x="44" y="361"/>
                  </a:cubicBezTo>
                  <a:cubicBezTo>
                    <a:pt x="100" y="295"/>
                    <a:pt x="176" y="263"/>
                    <a:pt x="263" y="263"/>
                  </a:cubicBezTo>
                  <a:cubicBezTo>
                    <a:pt x="319" y="263"/>
                    <a:pt x="373" y="273"/>
                    <a:pt x="417" y="307"/>
                  </a:cubicBezTo>
                  <a:cubicBezTo>
                    <a:pt x="417" y="307"/>
                    <a:pt x="417" y="295"/>
                    <a:pt x="406" y="285"/>
                  </a:cubicBezTo>
                  <a:cubicBezTo>
                    <a:pt x="362" y="263"/>
                    <a:pt x="319" y="241"/>
                    <a:pt x="263" y="241"/>
                  </a:cubicBezTo>
                  <a:close/>
                  <a:moveTo>
                    <a:pt x="1687" y="383"/>
                  </a:moveTo>
                  <a:cubicBezTo>
                    <a:pt x="1601" y="383"/>
                    <a:pt x="1526" y="445"/>
                    <a:pt x="1462" y="510"/>
                  </a:cubicBezTo>
                  <a:lnTo>
                    <a:pt x="1462" y="510"/>
                  </a:lnTo>
                  <a:cubicBezTo>
                    <a:pt x="1455" y="479"/>
                    <a:pt x="1448" y="447"/>
                    <a:pt x="1441" y="416"/>
                  </a:cubicBezTo>
                  <a:lnTo>
                    <a:pt x="1441" y="416"/>
                  </a:lnTo>
                  <a:cubicBezTo>
                    <a:pt x="1447" y="448"/>
                    <a:pt x="1452" y="481"/>
                    <a:pt x="1457" y="514"/>
                  </a:cubicBezTo>
                  <a:cubicBezTo>
                    <a:pt x="1459" y="513"/>
                    <a:pt x="1460" y="511"/>
                    <a:pt x="1462" y="510"/>
                  </a:cubicBezTo>
                  <a:lnTo>
                    <a:pt x="1462" y="510"/>
                  </a:lnTo>
                  <a:cubicBezTo>
                    <a:pt x="1464" y="518"/>
                    <a:pt x="1466" y="527"/>
                    <a:pt x="1468" y="536"/>
                  </a:cubicBezTo>
                  <a:cubicBezTo>
                    <a:pt x="1523" y="470"/>
                    <a:pt x="1599" y="405"/>
                    <a:pt x="1687" y="394"/>
                  </a:cubicBezTo>
                  <a:lnTo>
                    <a:pt x="1698" y="394"/>
                  </a:lnTo>
                  <a:cubicBezTo>
                    <a:pt x="1752" y="394"/>
                    <a:pt x="1818" y="448"/>
                    <a:pt x="1829" y="504"/>
                  </a:cubicBezTo>
                  <a:cubicBezTo>
                    <a:pt x="1829" y="438"/>
                    <a:pt x="1764" y="383"/>
                    <a:pt x="1687" y="383"/>
                  </a:cubicBezTo>
                  <a:close/>
                  <a:moveTo>
                    <a:pt x="1829" y="547"/>
                  </a:moveTo>
                  <a:cubicBezTo>
                    <a:pt x="1829" y="558"/>
                    <a:pt x="1818" y="558"/>
                    <a:pt x="1818" y="569"/>
                  </a:cubicBezTo>
                  <a:cubicBezTo>
                    <a:pt x="1829" y="569"/>
                    <a:pt x="1840" y="558"/>
                    <a:pt x="1862" y="558"/>
                  </a:cubicBezTo>
                  <a:cubicBezTo>
                    <a:pt x="1873" y="558"/>
                    <a:pt x="1884" y="558"/>
                    <a:pt x="1895" y="569"/>
                  </a:cubicBezTo>
                  <a:lnTo>
                    <a:pt x="1895" y="558"/>
                  </a:lnTo>
                  <a:cubicBezTo>
                    <a:pt x="1884" y="547"/>
                    <a:pt x="1862" y="547"/>
                    <a:pt x="1851" y="547"/>
                  </a:cubicBezTo>
                  <a:close/>
                  <a:moveTo>
                    <a:pt x="143" y="723"/>
                  </a:moveTo>
                  <a:cubicBezTo>
                    <a:pt x="88" y="733"/>
                    <a:pt x="66" y="821"/>
                    <a:pt x="78" y="886"/>
                  </a:cubicBezTo>
                  <a:cubicBezTo>
                    <a:pt x="66" y="810"/>
                    <a:pt x="100" y="745"/>
                    <a:pt x="165" y="745"/>
                  </a:cubicBezTo>
                  <a:lnTo>
                    <a:pt x="187" y="745"/>
                  </a:lnTo>
                  <a:cubicBezTo>
                    <a:pt x="165" y="733"/>
                    <a:pt x="154" y="733"/>
                    <a:pt x="143" y="723"/>
                  </a:cubicBezTo>
                  <a:close/>
                </a:path>
              </a:pathLst>
            </a:custGeom>
            <a:solidFill>
              <a:srgbClr val="DD9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6"/>
            <p:cNvSpPr/>
            <p:nvPr/>
          </p:nvSpPr>
          <p:spPr>
            <a:xfrm>
              <a:off x="6082018" y="2559017"/>
              <a:ext cx="520136" cy="240708"/>
            </a:xfrm>
            <a:custGeom>
              <a:avLst/>
              <a:gdLst/>
              <a:ahLst/>
              <a:cxnLst/>
              <a:rect l="l" t="t" r="r" b="b"/>
              <a:pathLst>
                <a:path w="18054" h="8355" extrusionOk="0">
                  <a:moveTo>
                    <a:pt x="12185" y="2662"/>
                  </a:moveTo>
                  <a:cubicBezTo>
                    <a:pt x="12229" y="2662"/>
                    <a:pt x="12273" y="2672"/>
                    <a:pt x="12306" y="2694"/>
                  </a:cubicBezTo>
                  <a:cubicBezTo>
                    <a:pt x="12382" y="2749"/>
                    <a:pt x="12426" y="2847"/>
                    <a:pt x="12404" y="2935"/>
                  </a:cubicBezTo>
                  <a:cubicBezTo>
                    <a:pt x="12426" y="2891"/>
                    <a:pt x="12481" y="2880"/>
                    <a:pt x="12525" y="2880"/>
                  </a:cubicBezTo>
                  <a:cubicBezTo>
                    <a:pt x="12569" y="2880"/>
                    <a:pt x="12613" y="2891"/>
                    <a:pt x="12645" y="2924"/>
                  </a:cubicBezTo>
                  <a:cubicBezTo>
                    <a:pt x="12733" y="3000"/>
                    <a:pt x="12744" y="3121"/>
                    <a:pt x="12733" y="3241"/>
                  </a:cubicBezTo>
                  <a:cubicBezTo>
                    <a:pt x="12733" y="3406"/>
                    <a:pt x="12700" y="3581"/>
                    <a:pt x="12569" y="3691"/>
                  </a:cubicBezTo>
                  <a:cubicBezTo>
                    <a:pt x="12503" y="3745"/>
                    <a:pt x="12416" y="3778"/>
                    <a:pt x="12328" y="3778"/>
                  </a:cubicBezTo>
                  <a:cubicBezTo>
                    <a:pt x="12219" y="3778"/>
                    <a:pt x="12109" y="3734"/>
                    <a:pt x="12022" y="3679"/>
                  </a:cubicBezTo>
                  <a:cubicBezTo>
                    <a:pt x="11912" y="3603"/>
                    <a:pt x="11835" y="3494"/>
                    <a:pt x="11813" y="3373"/>
                  </a:cubicBezTo>
                  <a:cubicBezTo>
                    <a:pt x="11791" y="3241"/>
                    <a:pt x="11835" y="3110"/>
                    <a:pt x="11945" y="3044"/>
                  </a:cubicBezTo>
                  <a:lnTo>
                    <a:pt x="11934" y="3034"/>
                  </a:lnTo>
                  <a:cubicBezTo>
                    <a:pt x="11901" y="2924"/>
                    <a:pt x="11923" y="2803"/>
                    <a:pt x="12010" y="2727"/>
                  </a:cubicBezTo>
                  <a:cubicBezTo>
                    <a:pt x="12054" y="2683"/>
                    <a:pt x="12120" y="2662"/>
                    <a:pt x="12185" y="2662"/>
                  </a:cubicBezTo>
                  <a:close/>
                  <a:moveTo>
                    <a:pt x="11747" y="4413"/>
                  </a:moveTo>
                  <a:cubicBezTo>
                    <a:pt x="11606" y="4523"/>
                    <a:pt x="11452" y="4621"/>
                    <a:pt x="11288" y="4621"/>
                  </a:cubicBezTo>
                  <a:cubicBezTo>
                    <a:pt x="11266" y="4621"/>
                    <a:pt x="11244" y="4621"/>
                    <a:pt x="11222" y="4610"/>
                  </a:cubicBezTo>
                  <a:cubicBezTo>
                    <a:pt x="11200" y="4610"/>
                    <a:pt x="11178" y="4599"/>
                    <a:pt x="11156" y="4599"/>
                  </a:cubicBezTo>
                  <a:cubicBezTo>
                    <a:pt x="11178" y="4632"/>
                    <a:pt x="11200" y="4654"/>
                    <a:pt x="11222" y="4687"/>
                  </a:cubicBezTo>
                  <a:cubicBezTo>
                    <a:pt x="11277" y="4742"/>
                    <a:pt x="11343" y="4786"/>
                    <a:pt x="11397" y="4840"/>
                  </a:cubicBezTo>
                  <a:cubicBezTo>
                    <a:pt x="11430" y="4873"/>
                    <a:pt x="11452" y="4917"/>
                    <a:pt x="11474" y="4961"/>
                  </a:cubicBezTo>
                  <a:cubicBezTo>
                    <a:pt x="11528" y="4873"/>
                    <a:pt x="11649" y="4796"/>
                    <a:pt x="11759" y="4796"/>
                  </a:cubicBezTo>
                  <a:lnTo>
                    <a:pt x="11769" y="4796"/>
                  </a:lnTo>
                  <a:cubicBezTo>
                    <a:pt x="11747" y="4676"/>
                    <a:pt x="11737" y="4545"/>
                    <a:pt x="11747" y="4413"/>
                  </a:cubicBezTo>
                  <a:close/>
                  <a:moveTo>
                    <a:pt x="13718" y="3603"/>
                  </a:moveTo>
                  <a:cubicBezTo>
                    <a:pt x="13839" y="3603"/>
                    <a:pt x="13959" y="3691"/>
                    <a:pt x="13992" y="3811"/>
                  </a:cubicBezTo>
                  <a:cubicBezTo>
                    <a:pt x="14014" y="3767"/>
                    <a:pt x="14058" y="3734"/>
                    <a:pt x="14102" y="3734"/>
                  </a:cubicBezTo>
                  <a:cubicBezTo>
                    <a:pt x="14124" y="3734"/>
                    <a:pt x="14146" y="3745"/>
                    <a:pt x="14168" y="3756"/>
                  </a:cubicBezTo>
                  <a:cubicBezTo>
                    <a:pt x="14222" y="3789"/>
                    <a:pt x="14255" y="3866"/>
                    <a:pt x="14244" y="3932"/>
                  </a:cubicBezTo>
                  <a:cubicBezTo>
                    <a:pt x="14244" y="3997"/>
                    <a:pt x="14211" y="4063"/>
                    <a:pt x="14189" y="4117"/>
                  </a:cubicBezTo>
                  <a:cubicBezTo>
                    <a:pt x="14321" y="4161"/>
                    <a:pt x="14408" y="4304"/>
                    <a:pt x="14397" y="4446"/>
                  </a:cubicBezTo>
                  <a:cubicBezTo>
                    <a:pt x="14375" y="4577"/>
                    <a:pt x="14255" y="4698"/>
                    <a:pt x="14112" y="4708"/>
                  </a:cubicBezTo>
                  <a:cubicBezTo>
                    <a:pt x="14178" y="4742"/>
                    <a:pt x="14178" y="4829"/>
                    <a:pt x="14134" y="4884"/>
                  </a:cubicBezTo>
                  <a:cubicBezTo>
                    <a:pt x="14102" y="4917"/>
                    <a:pt x="14058" y="4927"/>
                    <a:pt x="14014" y="4927"/>
                  </a:cubicBezTo>
                  <a:cubicBezTo>
                    <a:pt x="13992" y="4927"/>
                    <a:pt x="13970" y="4927"/>
                    <a:pt x="13949" y="4917"/>
                  </a:cubicBezTo>
                  <a:cubicBezTo>
                    <a:pt x="13915" y="4906"/>
                    <a:pt x="13883" y="4884"/>
                    <a:pt x="13850" y="4884"/>
                  </a:cubicBezTo>
                  <a:cubicBezTo>
                    <a:pt x="13839" y="4884"/>
                    <a:pt x="13828" y="4884"/>
                    <a:pt x="13817" y="4895"/>
                  </a:cubicBezTo>
                  <a:cubicBezTo>
                    <a:pt x="13795" y="4906"/>
                    <a:pt x="13784" y="4927"/>
                    <a:pt x="13773" y="4949"/>
                  </a:cubicBezTo>
                  <a:cubicBezTo>
                    <a:pt x="13718" y="5048"/>
                    <a:pt x="13609" y="5114"/>
                    <a:pt x="13489" y="5114"/>
                  </a:cubicBezTo>
                  <a:lnTo>
                    <a:pt x="13467" y="5114"/>
                  </a:lnTo>
                  <a:cubicBezTo>
                    <a:pt x="13412" y="5114"/>
                    <a:pt x="13357" y="5092"/>
                    <a:pt x="13302" y="5059"/>
                  </a:cubicBezTo>
                  <a:cubicBezTo>
                    <a:pt x="13061" y="4927"/>
                    <a:pt x="12996" y="4577"/>
                    <a:pt x="13149" y="4348"/>
                  </a:cubicBezTo>
                  <a:cubicBezTo>
                    <a:pt x="13039" y="4227"/>
                    <a:pt x="13029" y="4019"/>
                    <a:pt x="13127" y="3888"/>
                  </a:cubicBezTo>
                  <a:cubicBezTo>
                    <a:pt x="13171" y="3833"/>
                    <a:pt x="13248" y="3778"/>
                    <a:pt x="13314" y="3778"/>
                  </a:cubicBezTo>
                  <a:lnTo>
                    <a:pt x="13335" y="3778"/>
                  </a:lnTo>
                  <a:cubicBezTo>
                    <a:pt x="13379" y="3789"/>
                    <a:pt x="13423" y="3822"/>
                    <a:pt x="13445" y="3866"/>
                  </a:cubicBezTo>
                  <a:cubicBezTo>
                    <a:pt x="13455" y="3745"/>
                    <a:pt x="13543" y="3647"/>
                    <a:pt x="13653" y="3614"/>
                  </a:cubicBezTo>
                  <a:cubicBezTo>
                    <a:pt x="13674" y="3603"/>
                    <a:pt x="13696" y="3603"/>
                    <a:pt x="13718" y="3603"/>
                  </a:cubicBezTo>
                  <a:close/>
                  <a:moveTo>
                    <a:pt x="8594" y="4873"/>
                  </a:moveTo>
                  <a:cubicBezTo>
                    <a:pt x="8550" y="4873"/>
                    <a:pt x="8496" y="4884"/>
                    <a:pt x="8463" y="4917"/>
                  </a:cubicBezTo>
                  <a:cubicBezTo>
                    <a:pt x="8507" y="4983"/>
                    <a:pt x="8540" y="5048"/>
                    <a:pt x="8496" y="5114"/>
                  </a:cubicBezTo>
                  <a:cubicBezTo>
                    <a:pt x="8474" y="5136"/>
                    <a:pt x="8452" y="5158"/>
                    <a:pt x="8419" y="5168"/>
                  </a:cubicBezTo>
                  <a:cubicBezTo>
                    <a:pt x="8430" y="5190"/>
                    <a:pt x="8452" y="5212"/>
                    <a:pt x="8474" y="5224"/>
                  </a:cubicBezTo>
                  <a:cubicBezTo>
                    <a:pt x="8441" y="5224"/>
                    <a:pt x="8419" y="5212"/>
                    <a:pt x="8397" y="5212"/>
                  </a:cubicBezTo>
                  <a:cubicBezTo>
                    <a:pt x="8299" y="5212"/>
                    <a:pt x="8190" y="5311"/>
                    <a:pt x="8178" y="5421"/>
                  </a:cubicBezTo>
                  <a:lnTo>
                    <a:pt x="8178" y="5497"/>
                  </a:lnTo>
                  <a:cubicBezTo>
                    <a:pt x="8190" y="5497"/>
                    <a:pt x="8200" y="5508"/>
                    <a:pt x="8200" y="5508"/>
                  </a:cubicBezTo>
                  <a:cubicBezTo>
                    <a:pt x="8255" y="5552"/>
                    <a:pt x="8288" y="5618"/>
                    <a:pt x="8288" y="5683"/>
                  </a:cubicBezTo>
                  <a:cubicBezTo>
                    <a:pt x="8310" y="5705"/>
                    <a:pt x="8343" y="5727"/>
                    <a:pt x="8365" y="5749"/>
                  </a:cubicBezTo>
                  <a:cubicBezTo>
                    <a:pt x="8069" y="6110"/>
                    <a:pt x="8397" y="6340"/>
                    <a:pt x="8660" y="6340"/>
                  </a:cubicBezTo>
                  <a:cubicBezTo>
                    <a:pt x="8759" y="6340"/>
                    <a:pt x="8857" y="6307"/>
                    <a:pt x="8890" y="6219"/>
                  </a:cubicBezTo>
                  <a:cubicBezTo>
                    <a:pt x="8857" y="6209"/>
                    <a:pt x="8835" y="6197"/>
                    <a:pt x="8803" y="6187"/>
                  </a:cubicBezTo>
                  <a:cubicBezTo>
                    <a:pt x="8769" y="6154"/>
                    <a:pt x="8748" y="6099"/>
                    <a:pt x="8737" y="6056"/>
                  </a:cubicBezTo>
                  <a:cubicBezTo>
                    <a:pt x="8726" y="5946"/>
                    <a:pt x="8759" y="5837"/>
                    <a:pt x="8803" y="5738"/>
                  </a:cubicBezTo>
                  <a:cubicBezTo>
                    <a:pt x="8791" y="5672"/>
                    <a:pt x="8825" y="5596"/>
                    <a:pt x="8879" y="5562"/>
                  </a:cubicBezTo>
                  <a:cubicBezTo>
                    <a:pt x="8912" y="5541"/>
                    <a:pt x="8945" y="5530"/>
                    <a:pt x="8978" y="5530"/>
                  </a:cubicBezTo>
                  <a:cubicBezTo>
                    <a:pt x="9044" y="5530"/>
                    <a:pt x="9109" y="5552"/>
                    <a:pt x="9142" y="5606"/>
                  </a:cubicBezTo>
                  <a:cubicBezTo>
                    <a:pt x="9164" y="5640"/>
                    <a:pt x="9175" y="5694"/>
                    <a:pt x="9219" y="5705"/>
                  </a:cubicBezTo>
                  <a:lnTo>
                    <a:pt x="9229" y="5705"/>
                  </a:lnTo>
                  <a:cubicBezTo>
                    <a:pt x="9251" y="5705"/>
                    <a:pt x="9273" y="5694"/>
                    <a:pt x="9295" y="5683"/>
                  </a:cubicBezTo>
                  <a:lnTo>
                    <a:pt x="9350" y="5683"/>
                  </a:lnTo>
                  <a:cubicBezTo>
                    <a:pt x="9460" y="5683"/>
                    <a:pt x="9569" y="5793"/>
                    <a:pt x="9569" y="5913"/>
                  </a:cubicBezTo>
                  <a:cubicBezTo>
                    <a:pt x="9569" y="5946"/>
                    <a:pt x="9558" y="5979"/>
                    <a:pt x="9547" y="6012"/>
                  </a:cubicBezTo>
                  <a:cubicBezTo>
                    <a:pt x="9558" y="6000"/>
                    <a:pt x="9569" y="6000"/>
                    <a:pt x="9580" y="6000"/>
                  </a:cubicBezTo>
                  <a:lnTo>
                    <a:pt x="9711" y="6000"/>
                  </a:lnTo>
                  <a:cubicBezTo>
                    <a:pt x="9744" y="6000"/>
                    <a:pt x="9766" y="6000"/>
                    <a:pt x="9788" y="5990"/>
                  </a:cubicBezTo>
                  <a:cubicBezTo>
                    <a:pt x="9799" y="5990"/>
                    <a:pt x="9810" y="5990"/>
                    <a:pt x="9810" y="5979"/>
                  </a:cubicBezTo>
                  <a:cubicBezTo>
                    <a:pt x="9820" y="5935"/>
                    <a:pt x="9832" y="5891"/>
                    <a:pt x="9864" y="5859"/>
                  </a:cubicBezTo>
                  <a:cubicBezTo>
                    <a:pt x="9886" y="5825"/>
                    <a:pt x="9919" y="5793"/>
                    <a:pt x="9963" y="5771"/>
                  </a:cubicBezTo>
                  <a:cubicBezTo>
                    <a:pt x="10018" y="5562"/>
                    <a:pt x="9985" y="5267"/>
                    <a:pt x="10193" y="5202"/>
                  </a:cubicBezTo>
                  <a:lnTo>
                    <a:pt x="10193" y="5202"/>
                  </a:lnTo>
                  <a:cubicBezTo>
                    <a:pt x="10149" y="5344"/>
                    <a:pt x="10204" y="5519"/>
                    <a:pt x="10314" y="5628"/>
                  </a:cubicBezTo>
                  <a:cubicBezTo>
                    <a:pt x="10280" y="5628"/>
                    <a:pt x="10258" y="5650"/>
                    <a:pt x="10237" y="5672"/>
                  </a:cubicBezTo>
                  <a:cubicBezTo>
                    <a:pt x="10314" y="5793"/>
                    <a:pt x="10467" y="5869"/>
                    <a:pt x="10609" y="5869"/>
                  </a:cubicBezTo>
                  <a:cubicBezTo>
                    <a:pt x="10653" y="5869"/>
                    <a:pt x="10696" y="5869"/>
                    <a:pt x="10740" y="5847"/>
                  </a:cubicBezTo>
                  <a:cubicBezTo>
                    <a:pt x="10850" y="5815"/>
                    <a:pt x="10937" y="5727"/>
                    <a:pt x="10981" y="5618"/>
                  </a:cubicBezTo>
                  <a:cubicBezTo>
                    <a:pt x="10893" y="5618"/>
                    <a:pt x="10795" y="5596"/>
                    <a:pt x="10708" y="5562"/>
                  </a:cubicBezTo>
                  <a:cubicBezTo>
                    <a:pt x="10620" y="5530"/>
                    <a:pt x="10533" y="5508"/>
                    <a:pt x="10467" y="5453"/>
                  </a:cubicBezTo>
                  <a:cubicBezTo>
                    <a:pt x="10390" y="5399"/>
                    <a:pt x="10336" y="5311"/>
                    <a:pt x="10336" y="5212"/>
                  </a:cubicBezTo>
                  <a:cubicBezTo>
                    <a:pt x="10292" y="5168"/>
                    <a:pt x="10270" y="5103"/>
                    <a:pt x="10258" y="5037"/>
                  </a:cubicBezTo>
                  <a:cubicBezTo>
                    <a:pt x="10215" y="5059"/>
                    <a:pt x="10171" y="5070"/>
                    <a:pt x="10127" y="5070"/>
                  </a:cubicBezTo>
                  <a:cubicBezTo>
                    <a:pt x="10083" y="5070"/>
                    <a:pt x="10051" y="5059"/>
                    <a:pt x="10018" y="5048"/>
                  </a:cubicBezTo>
                  <a:cubicBezTo>
                    <a:pt x="10007" y="5136"/>
                    <a:pt x="9908" y="5202"/>
                    <a:pt x="9810" y="5212"/>
                  </a:cubicBezTo>
                  <a:lnTo>
                    <a:pt x="9766" y="5212"/>
                  </a:lnTo>
                  <a:cubicBezTo>
                    <a:pt x="9679" y="5212"/>
                    <a:pt x="9580" y="5180"/>
                    <a:pt x="9536" y="5103"/>
                  </a:cubicBezTo>
                  <a:cubicBezTo>
                    <a:pt x="9394" y="5146"/>
                    <a:pt x="9273" y="5289"/>
                    <a:pt x="9263" y="5442"/>
                  </a:cubicBezTo>
                  <a:cubicBezTo>
                    <a:pt x="9229" y="5311"/>
                    <a:pt x="9185" y="5180"/>
                    <a:pt x="9109" y="5081"/>
                  </a:cubicBezTo>
                  <a:cubicBezTo>
                    <a:pt x="9044" y="4993"/>
                    <a:pt x="8934" y="4927"/>
                    <a:pt x="8835" y="4927"/>
                  </a:cubicBezTo>
                  <a:cubicBezTo>
                    <a:pt x="8803" y="4927"/>
                    <a:pt x="8781" y="4939"/>
                    <a:pt x="8759" y="4939"/>
                  </a:cubicBezTo>
                  <a:cubicBezTo>
                    <a:pt x="8715" y="4895"/>
                    <a:pt x="8660" y="4873"/>
                    <a:pt x="8594" y="4873"/>
                  </a:cubicBezTo>
                  <a:close/>
                  <a:moveTo>
                    <a:pt x="15448" y="4829"/>
                  </a:moveTo>
                  <a:cubicBezTo>
                    <a:pt x="15591" y="4862"/>
                    <a:pt x="15678" y="5015"/>
                    <a:pt x="15667" y="5168"/>
                  </a:cubicBezTo>
                  <a:cubicBezTo>
                    <a:pt x="15689" y="5114"/>
                    <a:pt x="15744" y="5092"/>
                    <a:pt x="15788" y="5092"/>
                  </a:cubicBezTo>
                  <a:cubicBezTo>
                    <a:pt x="15832" y="5092"/>
                    <a:pt x="15876" y="5114"/>
                    <a:pt x="15908" y="5136"/>
                  </a:cubicBezTo>
                  <a:cubicBezTo>
                    <a:pt x="15974" y="5202"/>
                    <a:pt x="15974" y="5311"/>
                    <a:pt x="15941" y="5399"/>
                  </a:cubicBezTo>
                  <a:cubicBezTo>
                    <a:pt x="15908" y="5475"/>
                    <a:pt x="15832" y="5541"/>
                    <a:pt x="15766" y="5596"/>
                  </a:cubicBezTo>
                  <a:cubicBezTo>
                    <a:pt x="15788" y="5584"/>
                    <a:pt x="15810" y="5574"/>
                    <a:pt x="15832" y="5574"/>
                  </a:cubicBezTo>
                  <a:cubicBezTo>
                    <a:pt x="15864" y="5574"/>
                    <a:pt x="15908" y="5584"/>
                    <a:pt x="15941" y="5618"/>
                  </a:cubicBezTo>
                  <a:cubicBezTo>
                    <a:pt x="15985" y="5661"/>
                    <a:pt x="16007" y="5727"/>
                    <a:pt x="16017" y="5793"/>
                  </a:cubicBezTo>
                  <a:cubicBezTo>
                    <a:pt x="16039" y="5891"/>
                    <a:pt x="16017" y="6012"/>
                    <a:pt x="15952" y="6088"/>
                  </a:cubicBezTo>
                  <a:cubicBezTo>
                    <a:pt x="15908" y="6143"/>
                    <a:pt x="15842" y="6176"/>
                    <a:pt x="15766" y="6176"/>
                  </a:cubicBezTo>
                  <a:cubicBezTo>
                    <a:pt x="15733" y="6176"/>
                    <a:pt x="15700" y="6165"/>
                    <a:pt x="15678" y="6154"/>
                  </a:cubicBezTo>
                  <a:lnTo>
                    <a:pt x="15678" y="6154"/>
                  </a:lnTo>
                  <a:cubicBezTo>
                    <a:pt x="15711" y="6275"/>
                    <a:pt x="15613" y="6406"/>
                    <a:pt x="15492" y="6416"/>
                  </a:cubicBezTo>
                  <a:lnTo>
                    <a:pt x="15470" y="6416"/>
                  </a:lnTo>
                  <a:cubicBezTo>
                    <a:pt x="15328" y="6416"/>
                    <a:pt x="15219" y="6275"/>
                    <a:pt x="15076" y="6275"/>
                  </a:cubicBezTo>
                  <a:cubicBezTo>
                    <a:pt x="15065" y="6275"/>
                    <a:pt x="15065" y="6263"/>
                    <a:pt x="15054" y="6263"/>
                  </a:cubicBezTo>
                  <a:cubicBezTo>
                    <a:pt x="15032" y="6263"/>
                    <a:pt x="15010" y="6275"/>
                    <a:pt x="14978" y="6275"/>
                  </a:cubicBezTo>
                  <a:cubicBezTo>
                    <a:pt x="14956" y="6275"/>
                    <a:pt x="14934" y="6285"/>
                    <a:pt x="14901" y="6285"/>
                  </a:cubicBezTo>
                  <a:cubicBezTo>
                    <a:pt x="14890" y="6285"/>
                    <a:pt x="14868" y="6285"/>
                    <a:pt x="14857" y="6275"/>
                  </a:cubicBezTo>
                  <a:cubicBezTo>
                    <a:pt x="14715" y="6241"/>
                    <a:pt x="14682" y="6066"/>
                    <a:pt x="14682" y="5924"/>
                  </a:cubicBezTo>
                  <a:cubicBezTo>
                    <a:pt x="14682" y="5672"/>
                    <a:pt x="14725" y="5421"/>
                    <a:pt x="14803" y="5180"/>
                  </a:cubicBezTo>
                  <a:cubicBezTo>
                    <a:pt x="14824" y="5103"/>
                    <a:pt x="14857" y="5026"/>
                    <a:pt x="14912" y="4971"/>
                  </a:cubicBezTo>
                  <a:cubicBezTo>
                    <a:pt x="14956" y="4917"/>
                    <a:pt x="15022" y="4884"/>
                    <a:pt x="15076" y="4884"/>
                  </a:cubicBezTo>
                  <a:cubicBezTo>
                    <a:pt x="15098" y="4884"/>
                    <a:pt x="15109" y="4895"/>
                    <a:pt x="15131" y="4895"/>
                  </a:cubicBezTo>
                  <a:cubicBezTo>
                    <a:pt x="15163" y="4906"/>
                    <a:pt x="15197" y="4927"/>
                    <a:pt x="15219" y="4971"/>
                  </a:cubicBezTo>
                  <a:cubicBezTo>
                    <a:pt x="15240" y="4884"/>
                    <a:pt x="15328" y="4829"/>
                    <a:pt x="15416" y="4829"/>
                  </a:cubicBezTo>
                  <a:close/>
                  <a:moveTo>
                    <a:pt x="17047" y="5562"/>
                  </a:moveTo>
                  <a:cubicBezTo>
                    <a:pt x="17156" y="5562"/>
                    <a:pt x="17244" y="5661"/>
                    <a:pt x="17309" y="5760"/>
                  </a:cubicBezTo>
                  <a:cubicBezTo>
                    <a:pt x="17331" y="5727"/>
                    <a:pt x="17375" y="5705"/>
                    <a:pt x="17419" y="5705"/>
                  </a:cubicBezTo>
                  <a:cubicBezTo>
                    <a:pt x="17452" y="5705"/>
                    <a:pt x="17485" y="5716"/>
                    <a:pt x="17518" y="5738"/>
                  </a:cubicBezTo>
                  <a:cubicBezTo>
                    <a:pt x="17572" y="5781"/>
                    <a:pt x="17594" y="5869"/>
                    <a:pt x="17572" y="5946"/>
                  </a:cubicBezTo>
                  <a:cubicBezTo>
                    <a:pt x="17562" y="6022"/>
                    <a:pt x="17518" y="6088"/>
                    <a:pt x="17474" y="6154"/>
                  </a:cubicBezTo>
                  <a:cubicBezTo>
                    <a:pt x="17496" y="6143"/>
                    <a:pt x="17506" y="6143"/>
                    <a:pt x="17528" y="6143"/>
                  </a:cubicBezTo>
                  <a:cubicBezTo>
                    <a:pt x="17594" y="6143"/>
                    <a:pt x="17660" y="6197"/>
                    <a:pt x="17671" y="6275"/>
                  </a:cubicBezTo>
                  <a:cubicBezTo>
                    <a:pt x="17682" y="6362"/>
                    <a:pt x="17638" y="6450"/>
                    <a:pt x="17583" y="6515"/>
                  </a:cubicBezTo>
                  <a:cubicBezTo>
                    <a:pt x="17540" y="6592"/>
                    <a:pt x="17474" y="6657"/>
                    <a:pt x="17452" y="6745"/>
                  </a:cubicBezTo>
                  <a:cubicBezTo>
                    <a:pt x="17452" y="6778"/>
                    <a:pt x="17441" y="6822"/>
                    <a:pt x="17430" y="6844"/>
                  </a:cubicBezTo>
                  <a:cubicBezTo>
                    <a:pt x="17408" y="6888"/>
                    <a:pt x="17353" y="6898"/>
                    <a:pt x="17309" y="6920"/>
                  </a:cubicBezTo>
                  <a:cubicBezTo>
                    <a:pt x="17200" y="6953"/>
                    <a:pt x="17080" y="6986"/>
                    <a:pt x="16959" y="6986"/>
                  </a:cubicBezTo>
                  <a:cubicBezTo>
                    <a:pt x="16915" y="6986"/>
                    <a:pt x="16871" y="6986"/>
                    <a:pt x="16828" y="6975"/>
                  </a:cubicBezTo>
                  <a:cubicBezTo>
                    <a:pt x="16664" y="6942"/>
                    <a:pt x="16521" y="6800"/>
                    <a:pt x="16532" y="6635"/>
                  </a:cubicBezTo>
                  <a:cubicBezTo>
                    <a:pt x="16543" y="6592"/>
                    <a:pt x="16554" y="6559"/>
                    <a:pt x="16554" y="6515"/>
                  </a:cubicBezTo>
                  <a:cubicBezTo>
                    <a:pt x="16554" y="6472"/>
                    <a:pt x="16554" y="6428"/>
                    <a:pt x="16543" y="6384"/>
                  </a:cubicBezTo>
                  <a:cubicBezTo>
                    <a:pt x="16532" y="6263"/>
                    <a:pt x="16499" y="6143"/>
                    <a:pt x="16532" y="6022"/>
                  </a:cubicBezTo>
                  <a:cubicBezTo>
                    <a:pt x="16554" y="5913"/>
                    <a:pt x="16642" y="5793"/>
                    <a:pt x="16762" y="5781"/>
                  </a:cubicBezTo>
                  <a:lnTo>
                    <a:pt x="16773" y="5781"/>
                  </a:lnTo>
                  <a:cubicBezTo>
                    <a:pt x="16806" y="5781"/>
                    <a:pt x="16828" y="5793"/>
                    <a:pt x="16861" y="5803"/>
                  </a:cubicBezTo>
                  <a:lnTo>
                    <a:pt x="16861" y="5760"/>
                  </a:lnTo>
                  <a:cubicBezTo>
                    <a:pt x="16861" y="5672"/>
                    <a:pt x="16915" y="5584"/>
                    <a:pt x="17003" y="5562"/>
                  </a:cubicBezTo>
                  <a:close/>
                  <a:moveTo>
                    <a:pt x="416" y="7205"/>
                  </a:moveTo>
                  <a:lnTo>
                    <a:pt x="394" y="7227"/>
                  </a:lnTo>
                  <a:cubicBezTo>
                    <a:pt x="405" y="7238"/>
                    <a:pt x="427" y="7249"/>
                    <a:pt x="438" y="7249"/>
                  </a:cubicBezTo>
                  <a:cubicBezTo>
                    <a:pt x="438" y="7238"/>
                    <a:pt x="427" y="7227"/>
                    <a:pt x="416" y="7205"/>
                  </a:cubicBezTo>
                  <a:close/>
                  <a:moveTo>
                    <a:pt x="15372" y="6416"/>
                  </a:moveTo>
                  <a:cubicBezTo>
                    <a:pt x="15459" y="6416"/>
                    <a:pt x="15547" y="6494"/>
                    <a:pt x="15547" y="6581"/>
                  </a:cubicBezTo>
                  <a:cubicBezTo>
                    <a:pt x="15579" y="6515"/>
                    <a:pt x="15623" y="6472"/>
                    <a:pt x="15689" y="6450"/>
                  </a:cubicBezTo>
                  <a:lnTo>
                    <a:pt x="15744" y="6450"/>
                  </a:lnTo>
                  <a:cubicBezTo>
                    <a:pt x="15810" y="6450"/>
                    <a:pt x="15876" y="6472"/>
                    <a:pt x="15908" y="6526"/>
                  </a:cubicBezTo>
                  <a:cubicBezTo>
                    <a:pt x="16039" y="6701"/>
                    <a:pt x="15864" y="6964"/>
                    <a:pt x="15974" y="7150"/>
                  </a:cubicBezTo>
                  <a:cubicBezTo>
                    <a:pt x="15996" y="7194"/>
                    <a:pt x="16017" y="7238"/>
                    <a:pt x="15996" y="7270"/>
                  </a:cubicBezTo>
                  <a:cubicBezTo>
                    <a:pt x="15985" y="7282"/>
                    <a:pt x="15974" y="7292"/>
                    <a:pt x="15952" y="7292"/>
                  </a:cubicBezTo>
                  <a:cubicBezTo>
                    <a:pt x="15832" y="7348"/>
                    <a:pt x="15689" y="7369"/>
                    <a:pt x="15547" y="7369"/>
                  </a:cubicBezTo>
                  <a:cubicBezTo>
                    <a:pt x="15481" y="7369"/>
                    <a:pt x="15426" y="7369"/>
                    <a:pt x="15360" y="7358"/>
                  </a:cubicBezTo>
                  <a:cubicBezTo>
                    <a:pt x="15306" y="7348"/>
                    <a:pt x="15251" y="7326"/>
                    <a:pt x="15207" y="7292"/>
                  </a:cubicBezTo>
                  <a:cubicBezTo>
                    <a:pt x="15163" y="7249"/>
                    <a:pt x="15142" y="7183"/>
                    <a:pt x="15175" y="7139"/>
                  </a:cubicBezTo>
                  <a:lnTo>
                    <a:pt x="15306" y="7085"/>
                  </a:lnTo>
                  <a:cubicBezTo>
                    <a:pt x="15142" y="7051"/>
                    <a:pt x="15087" y="6844"/>
                    <a:pt x="15131" y="6679"/>
                  </a:cubicBezTo>
                  <a:cubicBezTo>
                    <a:pt x="15153" y="6559"/>
                    <a:pt x="15229" y="6450"/>
                    <a:pt x="15350" y="6416"/>
                  </a:cubicBezTo>
                  <a:close/>
                  <a:moveTo>
                    <a:pt x="12032" y="6548"/>
                  </a:moveTo>
                  <a:cubicBezTo>
                    <a:pt x="12098" y="6548"/>
                    <a:pt x="12163" y="6581"/>
                    <a:pt x="12197" y="6635"/>
                  </a:cubicBezTo>
                  <a:cubicBezTo>
                    <a:pt x="12241" y="6713"/>
                    <a:pt x="12241" y="6822"/>
                    <a:pt x="12306" y="6876"/>
                  </a:cubicBezTo>
                  <a:cubicBezTo>
                    <a:pt x="12328" y="6898"/>
                    <a:pt x="12361" y="6910"/>
                    <a:pt x="12382" y="6920"/>
                  </a:cubicBezTo>
                  <a:cubicBezTo>
                    <a:pt x="12492" y="6964"/>
                    <a:pt x="12569" y="7085"/>
                    <a:pt x="12569" y="7205"/>
                  </a:cubicBezTo>
                  <a:cubicBezTo>
                    <a:pt x="12558" y="7314"/>
                    <a:pt x="12492" y="7424"/>
                    <a:pt x="12394" y="7468"/>
                  </a:cubicBezTo>
                  <a:cubicBezTo>
                    <a:pt x="12438" y="7468"/>
                    <a:pt x="12492" y="7523"/>
                    <a:pt x="12470" y="7577"/>
                  </a:cubicBezTo>
                  <a:cubicBezTo>
                    <a:pt x="12460" y="7643"/>
                    <a:pt x="12394" y="7676"/>
                    <a:pt x="12339" y="7698"/>
                  </a:cubicBezTo>
                  <a:cubicBezTo>
                    <a:pt x="12241" y="7742"/>
                    <a:pt x="12131" y="7785"/>
                    <a:pt x="12032" y="7807"/>
                  </a:cubicBezTo>
                  <a:cubicBezTo>
                    <a:pt x="11956" y="7818"/>
                    <a:pt x="11868" y="7840"/>
                    <a:pt x="11791" y="7840"/>
                  </a:cubicBezTo>
                  <a:cubicBezTo>
                    <a:pt x="11715" y="7840"/>
                    <a:pt x="11638" y="7829"/>
                    <a:pt x="11572" y="7796"/>
                  </a:cubicBezTo>
                  <a:cubicBezTo>
                    <a:pt x="11430" y="7730"/>
                    <a:pt x="11321" y="7567"/>
                    <a:pt x="11365" y="7413"/>
                  </a:cubicBezTo>
                  <a:cubicBezTo>
                    <a:pt x="11375" y="7358"/>
                    <a:pt x="11408" y="7314"/>
                    <a:pt x="11419" y="7260"/>
                  </a:cubicBezTo>
                  <a:cubicBezTo>
                    <a:pt x="11430" y="7205"/>
                    <a:pt x="11408" y="7161"/>
                    <a:pt x="11397" y="7107"/>
                  </a:cubicBezTo>
                  <a:cubicBezTo>
                    <a:pt x="11387" y="7019"/>
                    <a:pt x="11387" y="6920"/>
                    <a:pt x="11408" y="6833"/>
                  </a:cubicBezTo>
                  <a:cubicBezTo>
                    <a:pt x="11441" y="6713"/>
                    <a:pt x="11528" y="6592"/>
                    <a:pt x="11649" y="6570"/>
                  </a:cubicBezTo>
                  <a:lnTo>
                    <a:pt x="11671" y="6570"/>
                  </a:lnTo>
                  <a:cubicBezTo>
                    <a:pt x="11747" y="6570"/>
                    <a:pt x="11825" y="6614"/>
                    <a:pt x="11857" y="6679"/>
                  </a:cubicBezTo>
                  <a:cubicBezTo>
                    <a:pt x="11868" y="6625"/>
                    <a:pt x="11901" y="6581"/>
                    <a:pt x="11956" y="6559"/>
                  </a:cubicBezTo>
                  <a:cubicBezTo>
                    <a:pt x="11978" y="6548"/>
                    <a:pt x="12000" y="6548"/>
                    <a:pt x="12032" y="6548"/>
                  </a:cubicBezTo>
                  <a:close/>
                  <a:moveTo>
                    <a:pt x="7620" y="8300"/>
                  </a:moveTo>
                  <a:cubicBezTo>
                    <a:pt x="7631" y="8311"/>
                    <a:pt x="7642" y="8311"/>
                    <a:pt x="7642" y="8311"/>
                  </a:cubicBezTo>
                  <a:cubicBezTo>
                    <a:pt x="7642" y="8300"/>
                    <a:pt x="7642" y="8300"/>
                    <a:pt x="7631" y="8300"/>
                  </a:cubicBezTo>
                  <a:close/>
                  <a:moveTo>
                    <a:pt x="7456" y="5530"/>
                  </a:moveTo>
                  <a:cubicBezTo>
                    <a:pt x="7346" y="5530"/>
                    <a:pt x="7248" y="5606"/>
                    <a:pt x="7193" y="5705"/>
                  </a:cubicBezTo>
                  <a:cubicBezTo>
                    <a:pt x="7171" y="5694"/>
                    <a:pt x="7139" y="5694"/>
                    <a:pt x="7105" y="5694"/>
                  </a:cubicBezTo>
                  <a:cubicBezTo>
                    <a:pt x="6996" y="5694"/>
                    <a:pt x="6886" y="5749"/>
                    <a:pt x="6842" y="5847"/>
                  </a:cubicBezTo>
                  <a:cubicBezTo>
                    <a:pt x="6766" y="5968"/>
                    <a:pt x="6798" y="6131"/>
                    <a:pt x="6897" y="6219"/>
                  </a:cubicBezTo>
                  <a:lnTo>
                    <a:pt x="6897" y="6219"/>
                  </a:lnTo>
                  <a:cubicBezTo>
                    <a:pt x="6885" y="6208"/>
                    <a:pt x="6853" y="6197"/>
                    <a:pt x="6832" y="6197"/>
                  </a:cubicBezTo>
                  <a:cubicBezTo>
                    <a:pt x="6744" y="6197"/>
                    <a:pt x="6657" y="6285"/>
                    <a:pt x="6645" y="6384"/>
                  </a:cubicBezTo>
                  <a:cubicBezTo>
                    <a:pt x="6635" y="6504"/>
                    <a:pt x="6701" y="6614"/>
                    <a:pt x="6766" y="6713"/>
                  </a:cubicBezTo>
                  <a:cubicBezTo>
                    <a:pt x="6744" y="6713"/>
                    <a:pt x="6722" y="6701"/>
                    <a:pt x="6701" y="6701"/>
                  </a:cubicBezTo>
                  <a:cubicBezTo>
                    <a:pt x="6613" y="6701"/>
                    <a:pt x="6525" y="6756"/>
                    <a:pt x="6482" y="6822"/>
                  </a:cubicBezTo>
                  <a:cubicBezTo>
                    <a:pt x="6482" y="6833"/>
                    <a:pt x="6492" y="6833"/>
                    <a:pt x="6492" y="6844"/>
                  </a:cubicBezTo>
                  <a:cubicBezTo>
                    <a:pt x="6525" y="6789"/>
                    <a:pt x="6580" y="6767"/>
                    <a:pt x="6645" y="6767"/>
                  </a:cubicBezTo>
                  <a:cubicBezTo>
                    <a:pt x="6689" y="6767"/>
                    <a:pt x="6744" y="6789"/>
                    <a:pt x="6777" y="6811"/>
                  </a:cubicBezTo>
                  <a:cubicBezTo>
                    <a:pt x="6864" y="6888"/>
                    <a:pt x="6908" y="6997"/>
                    <a:pt x="6930" y="7095"/>
                  </a:cubicBezTo>
                  <a:cubicBezTo>
                    <a:pt x="6930" y="7150"/>
                    <a:pt x="6941" y="7205"/>
                    <a:pt x="6974" y="7249"/>
                  </a:cubicBezTo>
                  <a:cubicBezTo>
                    <a:pt x="6996" y="7292"/>
                    <a:pt x="7040" y="7326"/>
                    <a:pt x="7083" y="7326"/>
                  </a:cubicBezTo>
                  <a:lnTo>
                    <a:pt x="7105" y="7326"/>
                  </a:lnTo>
                  <a:cubicBezTo>
                    <a:pt x="7095" y="7369"/>
                    <a:pt x="7073" y="7413"/>
                    <a:pt x="7051" y="7446"/>
                  </a:cubicBezTo>
                  <a:cubicBezTo>
                    <a:pt x="6920" y="7632"/>
                    <a:pt x="6701" y="7708"/>
                    <a:pt x="6482" y="7708"/>
                  </a:cubicBezTo>
                  <a:cubicBezTo>
                    <a:pt x="6372" y="7708"/>
                    <a:pt x="6263" y="7698"/>
                    <a:pt x="6164" y="7654"/>
                  </a:cubicBezTo>
                  <a:cubicBezTo>
                    <a:pt x="6044" y="7610"/>
                    <a:pt x="5934" y="7523"/>
                    <a:pt x="5901" y="7413"/>
                  </a:cubicBezTo>
                  <a:lnTo>
                    <a:pt x="5890" y="7413"/>
                  </a:lnTo>
                  <a:cubicBezTo>
                    <a:pt x="5868" y="7413"/>
                    <a:pt x="5847" y="7424"/>
                    <a:pt x="5813" y="7424"/>
                  </a:cubicBezTo>
                  <a:cubicBezTo>
                    <a:pt x="5803" y="7424"/>
                    <a:pt x="5791" y="7424"/>
                    <a:pt x="5791" y="7413"/>
                  </a:cubicBezTo>
                  <a:cubicBezTo>
                    <a:pt x="5693" y="7391"/>
                    <a:pt x="5693" y="7270"/>
                    <a:pt x="5682" y="7172"/>
                  </a:cubicBezTo>
                  <a:cubicBezTo>
                    <a:pt x="5682" y="7095"/>
                    <a:pt x="5628" y="6986"/>
                    <a:pt x="5551" y="6986"/>
                  </a:cubicBezTo>
                  <a:cubicBezTo>
                    <a:pt x="5540" y="6986"/>
                    <a:pt x="5529" y="6997"/>
                    <a:pt x="5518" y="6997"/>
                  </a:cubicBezTo>
                  <a:cubicBezTo>
                    <a:pt x="5628" y="6931"/>
                    <a:pt x="5649" y="6778"/>
                    <a:pt x="5606" y="6657"/>
                  </a:cubicBezTo>
                  <a:lnTo>
                    <a:pt x="5606" y="6657"/>
                  </a:lnTo>
                  <a:cubicBezTo>
                    <a:pt x="5594" y="6723"/>
                    <a:pt x="5562" y="6778"/>
                    <a:pt x="5518" y="6833"/>
                  </a:cubicBezTo>
                  <a:cubicBezTo>
                    <a:pt x="5419" y="6953"/>
                    <a:pt x="5277" y="7008"/>
                    <a:pt x="5134" y="7008"/>
                  </a:cubicBezTo>
                  <a:cubicBezTo>
                    <a:pt x="5069" y="7008"/>
                    <a:pt x="5014" y="6997"/>
                    <a:pt x="4959" y="6975"/>
                  </a:cubicBezTo>
                  <a:cubicBezTo>
                    <a:pt x="4806" y="6920"/>
                    <a:pt x="4697" y="6778"/>
                    <a:pt x="4664" y="6614"/>
                  </a:cubicBezTo>
                  <a:cubicBezTo>
                    <a:pt x="4642" y="6614"/>
                    <a:pt x="4609" y="6625"/>
                    <a:pt x="4587" y="6635"/>
                  </a:cubicBezTo>
                  <a:lnTo>
                    <a:pt x="4587" y="6647"/>
                  </a:lnTo>
                  <a:cubicBezTo>
                    <a:pt x="4642" y="6789"/>
                    <a:pt x="4543" y="6975"/>
                    <a:pt x="4390" y="7008"/>
                  </a:cubicBezTo>
                  <a:lnTo>
                    <a:pt x="4390" y="7041"/>
                  </a:lnTo>
                  <a:cubicBezTo>
                    <a:pt x="4379" y="7073"/>
                    <a:pt x="4346" y="7085"/>
                    <a:pt x="4314" y="7095"/>
                  </a:cubicBezTo>
                  <a:cubicBezTo>
                    <a:pt x="4193" y="7129"/>
                    <a:pt x="4062" y="7150"/>
                    <a:pt x="3942" y="7161"/>
                  </a:cubicBezTo>
                  <a:lnTo>
                    <a:pt x="3876" y="7161"/>
                  </a:lnTo>
                  <a:cubicBezTo>
                    <a:pt x="3788" y="7161"/>
                    <a:pt x="3701" y="7150"/>
                    <a:pt x="3624" y="7107"/>
                  </a:cubicBezTo>
                  <a:cubicBezTo>
                    <a:pt x="3514" y="7019"/>
                    <a:pt x="3470" y="6866"/>
                    <a:pt x="3438" y="6723"/>
                  </a:cubicBezTo>
                  <a:cubicBezTo>
                    <a:pt x="3416" y="6756"/>
                    <a:pt x="3383" y="6778"/>
                    <a:pt x="3350" y="6778"/>
                  </a:cubicBezTo>
                  <a:cubicBezTo>
                    <a:pt x="3306" y="6778"/>
                    <a:pt x="3263" y="6756"/>
                    <a:pt x="3241" y="6723"/>
                  </a:cubicBezTo>
                  <a:cubicBezTo>
                    <a:pt x="3197" y="6669"/>
                    <a:pt x="3197" y="6581"/>
                    <a:pt x="3208" y="6504"/>
                  </a:cubicBezTo>
                  <a:cubicBezTo>
                    <a:pt x="3241" y="6384"/>
                    <a:pt x="3306" y="6285"/>
                    <a:pt x="3405" y="6209"/>
                  </a:cubicBezTo>
                  <a:cubicBezTo>
                    <a:pt x="3438" y="6176"/>
                    <a:pt x="3470" y="6154"/>
                    <a:pt x="3504" y="6121"/>
                  </a:cubicBezTo>
                  <a:cubicBezTo>
                    <a:pt x="3525" y="6088"/>
                    <a:pt x="3536" y="6056"/>
                    <a:pt x="3536" y="6022"/>
                  </a:cubicBezTo>
                  <a:cubicBezTo>
                    <a:pt x="3514" y="6000"/>
                    <a:pt x="3492" y="6000"/>
                    <a:pt x="3460" y="5990"/>
                  </a:cubicBezTo>
                  <a:lnTo>
                    <a:pt x="3438" y="5990"/>
                  </a:lnTo>
                  <a:cubicBezTo>
                    <a:pt x="3317" y="5990"/>
                    <a:pt x="3208" y="6121"/>
                    <a:pt x="3229" y="6241"/>
                  </a:cubicBezTo>
                  <a:cubicBezTo>
                    <a:pt x="3219" y="6209"/>
                    <a:pt x="3186" y="6187"/>
                    <a:pt x="3142" y="6187"/>
                  </a:cubicBezTo>
                  <a:cubicBezTo>
                    <a:pt x="3076" y="6187"/>
                    <a:pt x="3000" y="6241"/>
                    <a:pt x="2989" y="6318"/>
                  </a:cubicBezTo>
                  <a:cubicBezTo>
                    <a:pt x="2967" y="6416"/>
                    <a:pt x="3032" y="6515"/>
                    <a:pt x="3098" y="6603"/>
                  </a:cubicBezTo>
                  <a:cubicBezTo>
                    <a:pt x="3066" y="6570"/>
                    <a:pt x="3010" y="6548"/>
                    <a:pt x="2967" y="6548"/>
                  </a:cubicBezTo>
                  <a:cubicBezTo>
                    <a:pt x="2890" y="6548"/>
                    <a:pt x="2813" y="6581"/>
                    <a:pt x="2770" y="6647"/>
                  </a:cubicBezTo>
                  <a:cubicBezTo>
                    <a:pt x="2693" y="6756"/>
                    <a:pt x="2726" y="6920"/>
                    <a:pt x="2825" y="7019"/>
                  </a:cubicBezTo>
                  <a:cubicBezTo>
                    <a:pt x="2781" y="6986"/>
                    <a:pt x="2737" y="6975"/>
                    <a:pt x="2682" y="6975"/>
                  </a:cubicBezTo>
                  <a:cubicBezTo>
                    <a:pt x="2616" y="6975"/>
                    <a:pt x="2551" y="7008"/>
                    <a:pt x="2518" y="7063"/>
                  </a:cubicBezTo>
                  <a:cubicBezTo>
                    <a:pt x="2496" y="6931"/>
                    <a:pt x="2397" y="6822"/>
                    <a:pt x="2277" y="6778"/>
                  </a:cubicBezTo>
                  <a:lnTo>
                    <a:pt x="2277" y="6778"/>
                  </a:lnTo>
                  <a:lnTo>
                    <a:pt x="2343" y="6876"/>
                  </a:lnTo>
                  <a:cubicBezTo>
                    <a:pt x="2365" y="6910"/>
                    <a:pt x="2397" y="6931"/>
                    <a:pt x="2419" y="6975"/>
                  </a:cubicBezTo>
                  <a:cubicBezTo>
                    <a:pt x="2441" y="7041"/>
                    <a:pt x="2409" y="7129"/>
                    <a:pt x="2365" y="7183"/>
                  </a:cubicBezTo>
                  <a:cubicBezTo>
                    <a:pt x="2277" y="7304"/>
                    <a:pt x="2124" y="7369"/>
                    <a:pt x="1981" y="7380"/>
                  </a:cubicBezTo>
                  <a:lnTo>
                    <a:pt x="1894" y="7380"/>
                  </a:lnTo>
                  <a:cubicBezTo>
                    <a:pt x="1774" y="7380"/>
                    <a:pt x="1653" y="7358"/>
                    <a:pt x="1533" y="7326"/>
                  </a:cubicBezTo>
                  <a:cubicBezTo>
                    <a:pt x="1434" y="7304"/>
                    <a:pt x="1324" y="7260"/>
                    <a:pt x="1270" y="7172"/>
                  </a:cubicBezTo>
                  <a:cubicBezTo>
                    <a:pt x="1226" y="7085"/>
                    <a:pt x="1248" y="6997"/>
                    <a:pt x="1270" y="6898"/>
                  </a:cubicBezTo>
                  <a:cubicBezTo>
                    <a:pt x="1248" y="6888"/>
                    <a:pt x="1237" y="6876"/>
                    <a:pt x="1226" y="6854"/>
                  </a:cubicBezTo>
                  <a:cubicBezTo>
                    <a:pt x="1182" y="6789"/>
                    <a:pt x="1204" y="6701"/>
                    <a:pt x="1193" y="6625"/>
                  </a:cubicBezTo>
                  <a:cubicBezTo>
                    <a:pt x="1182" y="6570"/>
                    <a:pt x="1127" y="6515"/>
                    <a:pt x="1073" y="6515"/>
                  </a:cubicBezTo>
                  <a:cubicBezTo>
                    <a:pt x="1062" y="6515"/>
                    <a:pt x="1040" y="6515"/>
                    <a:pt x="1029" y="6537"/>
                  </a:cubicBezTo>
                  <a:cubicBezTo>
                    <a:pt x="1062" y="6438"/>
                    <a:pt x="985" y="6329"/>
                    <a:pt x="886" y="6329"/>
                  </a:cubicBezTo>
                  <a:cubicBezTo>
                    <a:pt x="788" y="6329"/>
                    <a:pt x="711" y="6438"/>
                    <a:pt x="745" y="6537"/>
                  </a:cubicBezTo>
                  <a:cubicBezTo>
                    <a:pt x="723" y="6494"/>
                    <a:pt x="679" y="6472"/>
                    <a:pt x="635" y="6472"/>
                  </a:cubicBezTo>
                  <a:cubicBezTo>
                    <a:pt x="591" y="6472"/>
                    <a:pt x="547" y="6494"/>
                    <a:pt x="514" y="6515"/>
                  </a:cubicBezTo>
                  <a:cubicBezTo>
                    <a:pt x="448" y="6581"/>
                    <a:pt x="438" y="6657"/>
                    <a:pt x="416" y="6734"/>
                  </a:cubicBezTo>
                  <a:cubicBezTo>
                    <a:pt x="427" y="6635"/>
                    <a:pt x="317" y="6559"/>
                    <a:pt x="208" y="6559"/>
                  </a:cubicBezTo>
                  <a:cubicBezTo>
                    <a:pt x="186" y="6559"/>
                    <a:pt x="164" y="6559"/>
                    <a:pt x="142" y="6570"/>
                  </a:cubicBezTo>
                  <a:cubicBezTo>
                    <a:pt x="76" y="6603"/>
                    <a:pt x="32" y="6657"/>
                    <a:pt x="11" y="6723"/>
                  </a:cubicBezTo>
                  <a:cubicBezTo>
                    <a:pt x="0" y="6778"/>
                    <a:pt x="0" y="6833"/>
                    <a:pt x="0" y="6888"/>
                  </a:cubicBezTo>
                  <a:cubicBezTo>
                    <a:pt x="0" y="6910"/>
                    <a:pt x="11" y="6920"/>
                    <a:pt x="11" y="6942"/>
                  </a:cubicBezTo>
                  <a:cubicBezTo>
                    <a:pt x="11" y="6953"/>
                    <a:pt x="22" y="6964"/>
                    <a:pt x="22" y="6975"/>
                  </a:cubicBezTo>
                  <a:cubicBezTo>
                    <a:pt x="22" y="6953"/>
                    <a:pt x="11" y="6931"/>
                    <a:pt x="11" y="6898"/>
                  </a:cubicBezTo>
                  <a:lnTo>
                    <a:pt x="11" y="6898"/>
                  </a:lnTo>
                  <a:cubicBezTo>
                    <a:pt x="22" y="6964"/>
                    <a:pt x="66" y="7019"/>
                    <a:pt x="120" y="7073"/>
                  </a:cubicBezTo>
                  <a:cubicBezTo>
                    <a:pt x="131" y="6986"/>
                    <a:pt x="175" y="6910"/>
                    <a:pt x="241" y="6854"/>
                  </a:cubicBezTo>
                  <a:cubicBezTo>
                    <a:pt x="328" y="6789"/>
                    <a:pt x="448" y="6767"/>
                    <a:pt x="558" y="6745"/>
                  </a:cubicBezTo>
                  <a:lnTo>
                    <a:pt x="558" y="6745"/>
                  </a:lnTo>
                  <a:lnTo>
                    <a:pt x="460" y="6866"/>
                  </a:lnTo>
                  <a:cubicBezTo>
                    <a:pt x="536" y="6811"/>
                    <a:pt x="624" y="6756"/>
                    <a:pt x="711" y="6745"/>
                  </a:cubicBezTo>
                  <a:lnTo>
                    <a:pt x="745" y="6745"/>
                  </a:lnTo>
                  <a:cubicBezTo>
                    <a:pt x="832" y="6745"/>
                    <a:pt x="920" y="6789"/>
                    <a:pt x="942" y="6876"/>
                  </a:cubicBezTo>
                  <a:cubicBezTo>
                    <a:pt x="985" y="7008"/>
                    <a:pt x="843" y="7107"/>
                    <a:pt x="723" y="7172"/>
                  </a:cubicBezTo>
                  <a:cubicBezTo>
                    <a:pt x="755" y="7249"/>
                    <a:pt x="810" y="7314"/>
                    <a:pt x="832" y="7380"/>
                  </a:cubicBezTo>
                  <a:cubicBezTo>
                    <a:pt x="1171" y="7479"/>
                    <a:pt x="1511" y="7533"/>
                    <a:pt x="1642" y="7567"/>
                  </a:cubicBezTo>
                  <a:cubicBezTo>
                    <a:pt x="1894" y="7621"/>
                    <a:pt x="2156" y="7676"/>
                    <a:pt x="2419" y="7730"/>
                  </a:cubicBezTo>
                  <a:cubicBezTo>
                    <a:pt x="2375" y="7676"/>
                    <a:pt x="2375" y="7588"/>
                    <a:pt x="2409" y="7523"/>
                  </a:cubicBezTo>
                  <a:cubicBezTo>
                    <a:pt x="2441" y="7457"/>
                    <a:pt x="2496" y="7413"/>
                    <a:pt x="2551" y="7358"/>
                  </a:cubicBezTo>
                  <a:cubicBezTo>
                    <a:pt x="2572" y="7336"/>
                    <a:pt x="2616" y="7314"/>
                    <a:pt x="2650" y="7314"/>
                  </a:cubicBezTo>
                  <a:cubicBezTo>
                    <a:pt x="2671" y="7314"/>
                    <a:pt x="2693" y="7326"/>
                    <a:pt x="2704" y="7348"/>
                  </a:cubicBezTo>
                  <a:lnTo>
                    <a:pt x="2726" y="7205"/>
                  </a:lnTo>
                  <a:lnTo>
                    <a:pt x="2748" y="7205"/>
                  </a:lnTo>
                  <a:cubicBezTo>
                    <a:pt x="2803" y="7205"/>
                    <a:pt x="2857" y="7194"/>
                    <a:pt x="2912" y="7183"/>
                  </a:cubicBezTo>
                  <a:cubicBezTo>
                    <a:pt x="2967" y="7161"/>
                    <a:pt x="3022" y="7150"/>
                    <a:pt x="3076" y="7150"/>
                  </a:cubicBezTo>
                  <a:cubicBezTo>
                    <a:pt x="3098" y="7150"/>
                    <a:pt x="3120" y="7150"/>
                    <a:pt x="3153" y="7161"/>
                  </a:cubicBezTo>
                  <a:cubicBezTo>
                    <a:pt x="3295" y="7205"/>
                    <a:pt x="3361" y="7380"/>
                    <a:pt x="3416" y="7523"/>
                  </a:cubicBezTo>
                  <a:cubicBezTo>
                    <a:pt x="3426" y="7588"/>
                    <a:pt x="3448" y="7665"/>
                    <a:pt x="3448" y="7730"/>
                  </a:cubicBezTo>
                  <a:cubicBezTo>
                    <a:pt x="3438" y="7796"/>
                    <a:pt x="3394" y="7862"/>
                    <a:pt x="3339" y="7884"/>
                  </a:cubicBezTo>
                  <a:cubicBezTo>
                    <a:pt x="3711" y="7949"/>
                    <a:pt x="4095" y="7993"/>
                    <a:pt x="4478" y="8048"/>
                  </a:cubicBezTo>
                  <a:lnTo>
                    <a:pt x="4511" y="8015"/>
                  </a:lnTo>
                  <a:cubicBezTo>
                    <a:pt x="4478" y="8004"/>
                    <a:pt x="4445" y="8004"/>
                    <a:pt x="4412" y="8004"/>
                  </a:cubicBezTo>
                  <a:lnTo>
                    <a:pt x="4302" y="8004"/>
                  </a:lnTo>
                  <a:cubicBezTo>
                    <a:pt x="4237" y="8004"/>
                    <a:pt x="4160" y="7983"/>
                    <a:pt x="4139" y="7927"/>
                  </a:cubicBezTo>
                  <a:cubicBezTo>
                    <a:pt x="4127" y="7895"/>
                    <a:pt x="4139" y="7862"/>
                    <a:pt x="4139" y="7840"/>
                  </a:cubicBezTo>
                  <a:cubicBezTo>
                    <a:pt x="4182" y="7665"/>
                    <a:pt x="4314" y="7523"/>
                    <a:pt x="4478" y="7468"/>
                  </a:cubicBezTo>
                  <a:lnTo>
                    <a:pt x="4368" y="7468"/>
                  </a:lnTo>
                  <a:cubicBezTo>
                    <a:pt x="4533" y="7391"/>
                    <a:pt x="4708" y="7326"/>
                    <a:pt x="4894" y="7326"/>
                  </a:cubicBezTo>
                  <a:lnTo>
                    <a:pt x="4905" y="7326"/>
                  </a:lnTo>
                  <a:cubicBezTo>
                    <a:pt x="5102" y="7326"/>
                    <a:pt x="5299" y="7424"/>
                    <a:pt x="5375" y="7599"/>
                  </a:cubicBezTo>
                  <a:cubicBezTo>
                    <a:pt x="5452" y="7764"/>
                    <a:pt x="5375" y="8004"/>
                    <a:pt x="5190" y="8059"/>
                  </a:cubicBezTo>
                  <a:cubicBezTo>
                    <a:pt x="5134" y="8081"/>
                    <a:pt x="5069" y="8070"/>
                    <a:pt x="5025" y="8103"/>
                  </a:cubicBezTo>
                  <a:lnTo>
                    <a:pt x="5014" y="8103"/>
                  </a:lnTo>
                  <a:cubicBezTo>
                    <a:pt x="5660" y="8180"/>
                    <a:pt x="6306" y="8223"/>
                    <a:pt x="6952" y="8267"/>
                  </a:cubicBezTo>
                  <a:lnTo>
                    <a:pt x="6952" y="8212"/>
                  </a:lnTo>
                  <a:cubicBezTo>
                    <a:pt x="6974" y="8081"/>
                    <a:pt x="7105" y="7971"/>
                    <a:pt x="7237" y="7971"/>
                  </a:cubicBezTo>
                  <a:cubicBezTo>
                    <a:pt x="7248" y="7971"/>
                    <a:pt x="7259" y="7971"/>
                    <a:pt x="7280" y="7983"/>
                  </a:cubicBezTo>
                  <a:lnTo>
                    <a:pt x="7412" y="7939"/>
                  </a:lnTo>
                  <a:cubicBezTo>
                    <a:pt x="7401" y="7939"/>
                    <a:pt x="7401" y="7939"/>
                    <a:pt x="7390" y="7927"/>
                  </a:cubicBezTo>
                  <a:cubicBezTo>
                    <a:pt x="7357" y="7905"/>
                    <a:pt x="7357" y="7862"/>
                    <a:pt x="7357" y="7818"/>
                  </a:cubicBezTo>
                  <a:cubicBezTo>
                    <a:pt x="7368" y="7730"/>
                    <a:pt x="7456" y="7643"/>
                    <a:pt x="7543" y="7643"/>
                  </a:cubicBezTo>
                  <a:lnTo>
                    <a:pt x="7555" y="7643"/>
                  </a:lnTo>
                  <a:cubicBezTo>
                    <a:pt x="7653" y="7643"/>
                    <a:pt x="7740" y="7752"/>
                    <a:pt x="7708" y="7840"/>
                  </a:cubicBezTo>
                  <a:cubicBezTo>
                    <a:pt x="7752" y="7764"/>
                    <a:pt x="7806" y="7676"/>
                    <a:pt x="7905" y="7665"/>
                  </a:cubicBezTo>
                  <a:lnTo>
                    <a:pt x="7915" y="7665"/>
                  </a:lnTo>
                  <a:cubicBezTo>
                    <a:pt x="8003" y="7665"/>
                    <a:pt x="8080" y="7730"/>
                    <a:pt x="8102" y="7818"/>
                  </a:cubicBezTo>
                  <a:cubicBezTo>
                    <a:pt x="8124" y="7905"/>
                    <a:pt x="8112" y="7993"/>
                    <a:pt x="8102" y="8092"/>
                  </a:cubicBezTo>
                  <a:cubicBezTo>
                    <a:pt x="8124" y="8081"/>
                    <a:pt x="8146" y="8070"/>
                    <a:pt x="8168" y="8070"/>
                  </a:cubicBezTo>
                  <a:cubicBezTo>
                    <a:pt x="8211" y="8070"/>
                    <a:pt x="8255" y="8092"/>
                    <a:pt x="8288" y="8124"/>
                  </a:cubicBezTo>
                  <a:cubicBezTo>
                    <a:pt x="8331" y="8168"/>
                    <a:pt x="8331" y="8256"/>
                    <a:pt x="8288" y="8311"/>
                  </a:cubicBezTo>
                  <a:cubicBezTo>
                    <a:pt x="8288" y="8322"/>
                    <a:pt x="8277" y="8322"/>
                    <a:pt x="8266" y="8333"/>
                  </a:cubicBezTo>
                  <a:cubicBezTo>
                    <a:pt x="8409" y="8333"/>
                    <a:pt x="8550" y="8343"/>
                    <a:pt x="8682" y="8343"/>
                  </a:cubicBezTo>
                  <a:cubicBezTo>
                    <a:pt x="8726" y="8223"/>
                    <a:pt x="8813" y="8114"/>
                    <a:pt x="8923" y="8092"/>
                  </a:cubicBezTo>
                  <a:cubicBezTo>
                    <a:pt x="8934" y="8070"/>
                    <a:pt x="8945" y="8048"/>
                    <a:pt x="8956" y="8037"/>
                  </a:cubicBezTo>
                  <a:cubicBezTo>
                    <a:pt x="8846" y="8026"/>
                    <a:pt x="8737" y="7971"/>
                    <a:pt x="8660" y="7884"/>
                  </a:cubicBezTo>
                  <a:cubicBezTo>
                    <a:pt x="8572" y="7796"/>
                    <a:pt x="8507" y="7676"/>
                    <a:pt x="8463" y="7555"/>
                  </a:cubicBezTo>
                  <a:cubicBezTo>
                    <a:pt x="8430" y="7523"/>
                    <a:pt x="8397" y="7468"/>
                    <a:pt x="8409" y="7424"/>
                  </a:cubicBezTo>
                  <a:lnTo>
                    <a:pt x="8353" y="7424"/>
                  </a:lnTo>
                  <a:cubicBezTo>
                    <a:pt x="8331" y="7435"/>
                    <a:pt x="8310" y="7435"/>
                    <a:pt x="8277" y="7435"/>
                  </a:cubicBezTo>
                  <a:cubicBezTo>
                    <a:pt x="8244" y="7435"/>
                    <a:pt x="8200" y="7424"/>
                    <a:pt x="8168" y="7402"/>
                  </a:cubicBezTo>
                  <a:cubicBezTo>
                    <a:pt x="8102" y="7348"/>
                    <a:pt x="8069" y="7249"/>
                    <a:pt x="8047" y="7161"/>
                  </a:cubicBezTo>
                  <a:cubicBezTo>
                    <a:pt x="8003" y="6931"/>
                    <a:pt x="7993" y="6679"/>
                    <a:pt x="8014" y="6450"/>
                  </a:cubicBezTo>
                  <a:lnTo>
                    <a:pt x="8014" y="6438"/>
                  </a:lnTo>
                  <a:lnTo>
                    <a:pt x="7949" y="6438"/>
                  </a:lnTo>
                  <a:cubicBezTo>
                    <a:pt x="7850" y="6438"/>
                    <a:pt x="7752" y="6406"/>
                    <a:pt x="7664" y="6373"/>
                  </a:cubicBezTo>
                  <a:cubicBezTo>
                    <a:pt x="7631" y="6351"/>
                    <a:pt x="7598" y="6340"/>
                    <a:pt x="7555" y="6340"/>
                  </a:cubicBezTo>
                  <a:cubicBezTo>
                    <a:pt x="7477" y="6340"/>
                    <a:pt x="7423" y="6416"/>
                    <a:pt x="7346" y="6450"/>
                  </a:cubicBezTo>
                  <a:cubicBezTo>
                    <a:pt x="7336" y="6450"/>
                    <a:pt x="7314" y="6460"/>
                    <a:pt x="7302" y="6460"/>
                  </a:cubicBezTo>
                  <a:cubicBezTo>
                    <a:pt x="7226" y="6460"/>
                    <a:pt x="7160" y="6416"/>
                    <a:pt x="7117" y="6351"/>
                  </a:cubicBezTo>
                  <a:cubicBezTo>
                    <a:pt x="7073" y="6275"/>
                    <a:pt x="7061" y="6187"/>
                    <a:pt x="7061" y="6099"/>
                  </a:cubicBezTo>
                  <a:cubicBezTo>
                    <a:pt x="7061" y="5990"/>
                    <a:pt x="7083" y="5869"/>
                    <a:pt x="7160" y="5803"/>
                  </a:cubicBezTo>
                  <a:cubicBezTo>
                    <a:pt x="7237" y="5727"/>
                    <a:pt x="7336" y="5716"/>
                    <a:pt x="7434" y="5716"/>
                  </a:cubicBezTo>
                  <a:lnTo>
                    <a:pt x="7445" y="5716"/>
                  </a:lnTo>
                  <a:cubicBezTo>
                    <a:pt x="7445" y="5650"/>
                    <a:pt x="7445" y="5584"/>
                    <a:pt x="7456" y="5530"/>
                  </a:cubicBezTo>
                  <a:close/>
                  <a:moveTo>
                    <a:pt x="9164" y="1"/>
                  </a:moveTo>
                  <a:cubicBezTo>
                    <a:pt x="9010" y="1"/>
                    <a:pt x="8825" y="34"/>
                    <a:pt x="8748" y="176"/>
                  </a:cubicBezTo>
                  <a:cubicBezTo>
                    <a:pt x="8726" y="198"/>
                    <a:pt x="8715" y="231"/>
                    <a:pt x="8715" y="253"/>
                  </a:cubicBezTo>
                  <a:cubicBezTo>
                    <a:pt x="8715" y="263"/>
                    <a:pt x="8715" y="275"/>
                    <a:pt x="8726" y="285"/>
                  </a:cubicBezTo>
                  <a:lnTo>
                    <a:pt x="8715" y="275"/>
                  </a:lnTo>
                  <a:lnTo>
                    <a:pt x="8715" y="275"/>
                  </a:lnTo>
                  <a:cubicBezTo>
                    <a:pt x="8726" y="285"/>
                    <a:pt x="8726" y="297"/>
                    <a:pt x="8726" y="297"/>
                  </a:cubicBezTo>
                  <a:cubicBezTo>
                    <a:pt x="8682" y="263"/>
                    <a:pt x="8628" y="253"/>
                    <a:pt x="8572" y="253"/>
                  </a:cubicBezTo>
                  <a:cubicBezTo>
                    <a:pt x="8485" y="253"/>
                    <a:pt x="8409" y="285"/>
                    <a:pt x="8353" y="351"/>
                  </a:cubicBezTo>
                  <a:cubicBezTo>
                    <a:pt x="8331" y="406"/>
                    <a:pt x="8321" y="460"/>
                    <a:pt x="8321" y="516"/>
                  </a:cubicBezTo>
                  <a:cubicBezTo>
                    <a:pt x="8343" y="603"/>
                    <a:pt x="8397" y="691"/>
                    <a:pt x="8485" y="713"/>
                  </a:cubicBezTo>
                  <a:lnTo>
                    <a:pt x="8452" y="713"/>
                  </a:lnTo>
                  <a:cubicBezTo>
                    <a:pt x="8463" y="723"/>
                    <a:pt x="8474" y="723"/>
                    <a:pt x="8496" y="735"/>
                  </a:cubicBezTo>
                  <a:lnTo>
                    <a:pt x="8474" y="735"/>
                  </a:lnTo>
                  <a:cubicBezTo>
                    <a:pt x="8409" y="735"/>
                    <a:pt x="8375" y="800"/>
                    <a:pt x="8387" y="876"/>
                  </a:cubicBezTo>
                  <a:cubicBezTo>
                    <a:pt x="8387" y="910"/>
                    <a:pt x="8409" y="954"/>
                    <a:pt x="8430" y="975"/>
                  </a:cubicBezTo>
                  <a:cubicBezTo>
                    <a:pt x="8518" y="1052"/>
                    <a:pt x="8649" y="1074"/>
                    <a:pt x="8715" y="1161"/>
                  </a:cubicBezTo>
                  <a:lnTo>
                    <a:pt x="8715" y="1095"/>
                  </a:lnTo>
                  <a:cubicBezTo>
                    <a:pt x="8704" y="986"/>
                    <a:pt x="8715" y="866"/>
                    <a:pt x="8769" y="767"/>
                  </a:cubicBezTo>
                  <a:cubicBezTo>
                    <a:pt x="8813" y="679"/>
                    <a:pt x="8912" y="614"/>
                    <a:pt x="9000" y="614"/>
                  </a:cubicBezTo>
                  <a:cubicBezTo>
                    <a:pt x="9022" y="614"/>
                    <a:pt x="9044" y="614"/>
                    <a:pt x="9054" y="625"/>
                  </a:cubicBezTo>
                  <a:cubicBezTo>
                    <a:pt x="9142" y="647"/>
                    <a:pt x="9185" y="735"/>
                    <a:pt x="9185" y="811"/>
                  </a:cubicBezTo>
                  <a:cubicBezTo>
                    <a:pt x="9207" y="789"/>
                    <a:pt x="9229" y="789"/>
                    <a:pt x="9263" y="789"/>
                  </a:cubicBezTo>
                  <a:lnTo>
                    <a:pt x="9284" y="789"/>
                  </a:lnTo>
                  <a:cubicBezTo>
                    <a:pt x="9350" y="811"/>
                    <a:pt x="9404" y="876"/>
                    <a:pt x="9426" y="942"/>
                  </a:cubicBezTo>
                  <a:cubicBezTo>
                    <a:pt x="9460" y="1052"/>
                    <a:pt x="9448" y="1172"/>
                    <a:pt x="9416" y="1282"/>
                  </a:cubicBezTo>
                  <a:cubicBezTo>
                    <a:pt x="9426" y="1292"/>
                    <a:pt x="9448" y="1304"/>
                    <a:pt x="9460" y="1304"/>
                  </a:cubicBezTo>
                  <a:cubicBezTo>
                    <a:pt x="9492" y="1249"/>
                    <a:pt x="9536" y="1205"/>
                    <a:pt x="9602" y="1183"/>
                  </a:cubicBezTo>
                  <a:lnTo>
                    <a:pt x="9635" y="1183"/>
                  </a:lnTo>
                  <a:cubicBezTo>
                    <a:pt x="9689" y="1183"/>
                    <a:pt x="9733" y="1205"/>
                    <a:pt x="9766" y="1238"/>
                  </a:cubicBezTo>
                  <a:cubicBezTo>
                    <a:pt x="9777" y="1183"/>
                    <a:pt x="9810" y="1139"/>
                    <a:pt x="9854" y="1117"/>
                  </a:cubicBezTo>
                  <a:cubicBezTo>
                    <a:pt x="9886" y="1095"/>
                    <a:pt x="9919" y="1095"/>
                    <a:pt x="9941" y="1095"/>
                  </a:cubicBezTo>
                  <a:cubicBezTo>
                    <a:pt x="10007" y="1095"/>
                    <a:pt x="10073" y="1129"/>
                    <a:pt x="10117" y="1172"/>
                  </a:cubicBezTo>
                  <a:cubicBezTo>
                    <a:pt x="10182" y="1249"/>
                    <a:pt x="10204" y="1348"/>
                    <a:pt x="10182" y="1446"/>
                  </a:cubicBezTo>
                  <a:lnTo>
                    <a:pt x="10226" y="1446"/>
                  </a:lnTo>
                  <a:cubicBezTo>
                    <a:pt x="10314" y="1446"/>
                    <a:pt x="10412" y="1501"/>
                    <a:pt x="10434" y="1589"/>
                  </a:cubicBezTo>
                  <a:cubicBezTo>
                    <a:pt x="10477" y="1698"/>
                    <a:pt x="10423" y="1818"/>
                    <a:pt x="10336" y="1873"/>
                  </a:cubicBezTo>
                  <a:cubicBezTo>
                    <a:pt x="10368" y="1917"/>
                    <a:pt x="10357" y="1993"/>
                    <a:pt x="10314" y="2037"/>
                  </a:cubicBezTo>
                  <a:cubicBezTo>
                    <a:pt x="10270" y="2081"/>
                    <a:pt x="10204" y="2114"/>
                    <a:pt x="10149" y="2125"/>
                  </a:cubicBezTo>
                  <a:cubicBezTo>
                    <a:pt x="10083" y="2136"/>
                    <a:pt x="10018" y="2146"/>
                    <a:pt x="9952" y="2146"/>
                  </a:cubicBezTo>
                  <a:cubicBezTo>
                    <a:pt x="9963" y="2158"/>
                    <a:pt x="9963" y="2158"/>
                    <a:pt x="9974" y="2158"/>
                  </a:cubicBezTo>
                  <a:cubicBezTo>
                    <a:pt x="10018" y="2212"/>
                    <a:pt x="10083" y="2256"/>
                    <a:pt x="10160" y="2256"/>
                  </a:cubicBezTo>
                  <a:cubicBezTo>
                    <a:pt x="10171" y="2234"/>
                    <a:pt x="10193" y="2212"/>
                    <a:pt x="10204" y="2190"/>
                  </a:cubicBezTo>
                  <a:cubicBezTo>
                    <a:pt x="10248" y="2146"/>
                    <a:pt x="10292" y="2114"/>
                    <a:pt x="10346" y="2114"/>
                  </a:cubicBezTo>
                  <a:cubicBezTo>
                    <a:pt x="10368" y="2114"/>
                    <a:pt x="10390" y="2114"/>
                    <a:pt x="10401" y="2125"/>
                  </a:cubicBezTo>
                  <a:cubicBezTo>
                    <a:pt x="10434" y="2070"/>
                    <a:pt x="10456" y="2005"/>
                    <a:pt x="10499" y="1961"/>
                  </a:cubicBezTo>
                  <a:cubicBezTo>
                    <a:pt x="10533" y="1928"/>
                    <a:pt x="10576" y="1906"/>
                    <a:pt x="10631" y="1906"/>
                  </a:cubicBezTo>
                  <a:cubicBezTo>
                    <a:pt x="10674" y="1906"/>
                    <a:pt x="10718" y="1928"/>
                    <a:pt x="10730" y="1971"/>
                  </a:cubicBezTo>
                  <a:cubicBezTo>
                    <a:pt x="10664" y="2048"/>
                    <a:pt x="10609" y="2136"/>
                    <a:pt x="10620" y="2234"/>
                  </a:cubicBezTo>
                  <a:cubicBezTo>
                    <a:pt x="10631" y="2245"/>
                    <a:pt x="10631" y="2267"/>
                    <a:pt x="10642" y="2278"/>
                  </a:cubicBezTo>
                  <a:cubicBezTo>
                    <a:pt x="10674" y="2267"/>
                    <a:pt x="10718" y="2256"/>
                    <a:pt x="10762" y="2256"/>
                  </a:cubicBezTo>
                  <a:lnTo>
                    <a:pt x="10828" y="2256"/>
                  </a:lnTo>
                  <a:cubicBezTo>
                    <a:pt x="10784" y="2158"/>
                    <a:pt x="10773" y="2048"/>
                    <a:pt x="10784" y="1939"/>
                  </a:cubicBezTo>
                  <a:lnTo>
                    <a:pt x="10806" y="1928"/>
                  </a:lnTo>
                  <a:cubicBezTo>
                    <a:pt x="10730" y="1764"/>
                    <a:pt x="10752" y="1555"/>
                    <a:pt x="10872" y="1424"/>
                  </a:cubicBezTo>
                  <a:cubicBezTo>
                    <a:pt x="10905" y="1391"/>
                    <a:pt x="10937" y="1358"/>
                    <a:pt x="10981" y="1358"/>
                  </a:cubicBezTo>
                  <a:cubicBezTo>
                    <a:pt x="11058" y="1358"/>
                    <a:pt x="11091" y="1446"/>
                    <a:pt x="11091" y="1523"/>
                  </a:cubicBezTo>
                  <a:cubicBezTo>
                    <a:pt x="11112" y="1435"/>
                    <a:pt x="11189" y="1348"/>
                    <a:pt x="11288" y="1336"/>
                  </a:cubicBezTo>
                  <a:lnTo>
                    <a:pt x="11321" y="1336"/>
                  </a:lnTo>
                  <a:cubicBezTo>
                    <a:pt x="11419" y="1336"/>
                    <a:pt x="11518" y="1402"/>
                    <a:pt x="11572" y="1490"/>
                  </a:cubicBezTo>
                  <a:cubicBezTo>
                    <a:pt x="11638" y="1589"/>
                    <a:pt x="11638" y="1709"/>
                    <a:pt x="11616" y="1829"/>
                  </a:cubicBezTo>
                  <a:cubicBezTo>
                    <a:pt x="11627" y="1808"/>
                    <a:pt x="11649" y="1796"/>
                    <a:pt x="11671" y="1796"/>
                  </a:cubicBezTo>
                  <a:cubicBezTo>
                    <a:pt x="11726" y="1796"/>
                    <a:pt x="11791" y="1851"/>
                    <a:pt x="11791" y="1906"/>
                  </a:cubicBezTo>
                  <a:cubicBezTo>
                    <a:pt x="11791" y="2005"/>
                    <a:pt x="11726" y="2070"/>
                    <a:pt x="11660" y="2125"/>
                  </a:cubicBezTo>
                  <a:cubicBezTo>
                    <a:pt x="11606" y="2180"/>
                    <a:pt x="11562" y="2224"/>
                    <a:pt x="11507" y="2267"/>
                  </a:cubicBezTo>
                  <a:cubicBezTo>
                    <a:pt x="11474" y="2289"/>
                    <a:pt x="11441" y="2322"/>
                    <a:pt x="11408" y="2333"/>
                  </a:cubicBezTo>
                  <a:cubicBezTo>
                    <a:pt x="11343" y="2355"/>
                    <a:pt x="11255" y="2333"/>
                    <a:pt x="11211" y="2377"/>
                  </a:cubicBezTo>
                  <a:cubicBezTo>
                    <a:pt x="11189" y="2409"/>
                    <a:pt x="11189" y="2453"/>
                    <a:pt x="11178" y="2475"/>
                  </a:cubicBezTo>
                  <a:cubicBezTo>
                    <a:pt x="11156" y="2519"/>
                    <a:pt x="11112" y="2530"/>
                    <a:pt x="11069" y="2530"/>
                  </a:cubicBezTo>
                  <a:lnTo>
                    <a:pt x="11036" y="2530"/>
                  </a:lnTo>
                  <a:cubicBezTo>
                    <a:pt x="11036" y="2541"/>
                    <a:pt x="11047" y="2541"/>
                    <a:pt x="11036" y="2552"/>
                  </a:cubicBezTo>
                  <a:cubicBezTo>
                    <a:pt x="11069" y="2552"/>
                    <a:pt x="11102" y="2563"/>
                    <a:pt x="11124" y="2563"/>
                  </a:cubicBezTo>
                  <a:cubicBezTo>
                    <a:pt x="11222" y="2563"/>
                    <a:pt x="11309" y="2519"/>
                    <a:pt x="11365" y="2443"/>
                  </a:cubicBezTo>
                  <a:lnTo>
                    <a:pt x="11365" y="2443"/>
                  </a:lnTo>
                  <a:cubicBezTo>
                    <a:pt x="11365" y="2606"/>
                    <a:pt x="11233" y="2716"/>
                    <a:pt x="11080" y="2782"/>
                  </a:cubicBezTo>
                  <a:cubicBezTo>
                    <a:pt x="11102" y="2793"/>
                    <a:pt x="11112" y="2803"/>
                    <a:pt x="11134" y="2825"/>
                  </a:cubicBezTo>
                  <a:cubicBezTo>
                    <a:pt x="11189" y="2891"/>
                    <a:pt x="11156" y="3000"/>
                    <a:pt x="11080" y="3044"/>
                  </a:cubicBezTo>
                  <a:cubicBezTo>
                    <a:pt x="11014" y="3099"/>
                    <a:pt x="10915" y="3110"/>
                    <a:pt x="10839" y="3121"/>
                  </a:cubicBezTo>
                  <a:cubicBezTo>
                    <a:pt x="10806" y="3121"/>
                    <a:pt x="10773" y="3132"/>
                    <a:pt x="10752" y="3154"/>
                  </a:cubicBezTo>
                  <a:cubicBezTo>
                    <a:pt x="10730" y="3176"/>
                    <a:pt x="10718" y="3209"/>
                    <a:pt x="10696" y="3231"/>
                  </a:cubicBezTo>
                  <a:cubicBezTo>
                    <a:pt x="10664" y="3253"/>
                    <a:pt x="10620" y="3263"/>
                    <a:pt x="10576" y="3263"/>
                  </a:cubicBezTo>
                  <a:lnTo>
                    <a:pt x="10521" y="3263"/>
                  </a:lnTo>
                  <a:lnTo>
                    <a:pt x="10324" y="3231"/>
                  </a:lnTo>
                  <a:lnTo>
                    <a:pt x="10324" y="3231"/>
                  </a:lnTo>
                  <a:cubicBezTo>
                    <a:pt x="10336" y="3263"/>
                    <a:pt x="10336" y="3297"/>
                    <a:pt x="10336" y="3340"/>
                  </a:cubicBezTo>
                  <a:cubicBezTo>
                    <a:pt x="10368" y="3373"/>
                    <a:pt x="10412" y="3395"/>
                    <a:pt x="10456" y="3417"/>
                  </a:cubicBezTo>
                  <a:cubicBezTo>
                    <a:pt x="10401" y="3428"/>
                    <a:pt x="10346" y="3460"/>
                    <a:pt x="10324" y="3504"/>
                  </a:cubicBezTo>
                  <a:cubicBezTo>
                    <a:pt x="10270" y="3592"/>
                    <a:pt x="10270" y="3701"/>
                    <a:pt x="10280" y="3811"/>
                  </a:cubicBezTo>
                  <a:cubicBezTo>
                    <a:pt x="10237" y="3767"/>
                    <a:pt x="10171" y="3734"/>
                    <a:pt x="10105" y="3734"/>
                  </a:cubicBezTo>
                  <a:cubicBezTo>
                    <a:pt x="10061" y="3778"/>
                    <a:pt x="10007" y="3822"/>
                    <a:pt x="9952" y="3844"/>
                  </a:cubicBezTo>
                  <a:lnTo>
                    <a:pt x="9854" y="3876"/>
                  </a:lnTo>
                  <a:cubicBezTo>
                    <a:pt x="9820" y="3942"/>
                    <a:pt x="9810" y="4030"/>
                    <a:pt x="9842" y="4095"/>
                  </a:cubicBezTo>
                  <a:cubicBezTo>
                    <a:pt x="9788" y="4019"/>
                    <a:pt x="9711" y="3986"/>
                    <a:pt x="9623" y="3986"/>
                  </a:cubicBezTo>
                  <a:cubicBezTo>
                    <a:pt x="9503" y="3986"/>
                    <a:pt x="9372" y="4052"/>
                    <a:pt x="9328" y="4161"/>
                  </a:cubicBezTo>
                  <a:cubicBezTo>
                    <a:pt x="9284" y="4260"/>
                    <a:pt x="9295" y="4370"/>
                    <a:pt x="9350" y="4468"/>
                  </a:cubicBezTo>
                  <a:cubicBezTo>
                    <a:pt x="9361" y="4446"/>
                    <a:pt x="9372" y="4435"/>
                    <a:pt x="9383" y="4413"/>
                  </a:cubicBezTo>
                  <a:cubicBezTo>
                    <a:pt x="9394" y="4358"/>
                    <a:pt x="9394" y="4314"/>
                    <a:pt x="9394" y="4260"/>
                  </a:cubicBezTo>
                  <a:cubicBezTo>
                    <a:pt x="9404" y="4172"/>
                    <a:pt x="9482" y="4085"/>
                    <a:pt x="9580" y="4073"/>
                  </a:cubicBezTo>
                  <a:lnTo>
                    <a:pt x="9591" y="4073"/>
                  </a:lnTo>
                  <a:cubicBezTo>
                    <a:pt x="9667" y="4073"/>
                    <a:pt x="9744" y="4129"/>
                    <a:pt x="9766" y="4194"/>
                  </a:cubicBezTo>
                  <a:cubicBezTo>
                    <a:pt x="9799" y="4183"/>
                    <a:pt x="9832" y="4172"/>
                    <a:pt x="9864" y="4172"/>
                  </a:cubicBezTo>
                  <a:cubicBezTo>
                    <a:pt x="9886" y="4172"/>
                    <a:pt x="9919" y="4172"/>
                    <a:pt x="9941" y="4183"/>
                  </a:cubicBezTo>
                  <a:cubicBezTo>
                    <a:pt x="10039" y="4238"/>
                    <a:pt x="10095" y="4348"/>
                    <a:pt x="10127" y="4457"/>
                  </a:cubicBezTo>
                  <a:cubicBezTo>
                    <a:pt x="10138" y="4490"/>
                    <a:pt x="10138" y="4545"/>
                    <a:pt x="10117" y="4567"/>
                  </a:cubicBezTo>
                  <a:lnTo>
                    <a:pt x="10127" y="4567"/>
                  </a:lnTo>
                  <a:cubicBezTo>
                    <a:pt x="10215" y="4567"/>
                    <a:pt x="10292" y="4610"/>
                    <a:pt x="10346" y="4676"/>
                  </a:cubicBezTo>
                  <a:lnTo>
                    <a:pt x="10379" y="4643"/>
                  </a:lnTo>
                  <a:cubicBezTo>
                    <a:pt x="10412" y="4610"/>
                    <a:pt x="10467" y="4577"/>
                    <a:pt x="10511" y="4577"/>
                  </a:cubicBezTo>
                  <a:cubicBezTo>
                    <a:pt x="10521" y="4577"/>
                    <a:pt x="10533" y="4577"/>
                    <a:pt x="10543" y="4588"/>
                  </a:cubicBezTo>
                  <a:cubicBezTo>
                    <a:pt x="10554" y="4588"/>
                    <a:pt x="10565" y="4588"/>
                    <a:pt x="10576" y="4599"/>
                  </a:cubicBezTo>
                  <a:cubicBezTo>
                    <a:pt x="10576" y="4577"/>
                    <a:pt x="10587" y="4555"/>
                    <a:pt x="10598" y="4533"/>
                  </a:cubicBezTo>
                  <a:cubicBezTo>
                    <a:pt x="10664" y="4446"/>
                    <a:pt x="10773" y="4370"/>
                    <a:pt x="10883" y="4370"/>
                  </a:cubicBezTo>
                  <a:lnTo>
                    <a:pt x="10905" y="4370"/>
                  </a:lnTo>
                  <a:cubicBezTo>
                    <a:pt x="10905" y="4358"/>
                    <a:pt x="10893" y="4336"/>
                    <a:pt x="10893" y="4326"/>
                  </a:cubicBezTo>
                  <a:cubicBezTo>
                    <a:pt x="10839" y="4172"/>
                    <a:pt x="10883" y="4008"/>
                    <a:pt x="10971" y="3888"/>
                  </a:cubicBezTo>
                  <a:lnTo>
                    <a:pt x="10927" y="3888"/>
                  </a:lnTo>
                  <a:cubicBezTo>
                    <a:pt x="10861" y="3866"/>
                    <a:pt x="10839" y="3767"/>
                    <a:pt x="10850" y="3691"/>
                  </a:cubicBezTo>
                  <a:cubicBezTo>
                    <a:pt x="10872" y="3592"/>
                    <a:pt x="10959" y="3516"/>
                    <a:pt x="11058" y="3516"/>
                  </a:cubicBezTo>
                  <a:lnTo>
                    <a:pt x="11069" y="3516"/>
                  </a:lnTo>
                  <a:cubicBezTo>
                    <a:pt x="11134" y="3516"/>
                    <a:pt x="11189" y="3581"/>
                    <a:pt x="11200" y="3636"/>
                  </a:cubicBezTo>
                  <a:cubicBezTo>
                    <a:pt x="11233" y="3570"/>
                    <a:pt x="11299" y="3504"/>
                    <a:pt x="11387" y="3504"/>
                  </a:cubicBezTo>
                  <a:lnTo>
                    <a:pt x="11397" y="3504"/>
                  </a:lnTo>
                  <a:cubicBezTo>
                    <a:pt x="11507" y="3504"/>
                    <a:pt x="11606" y="3581"/>
                    <a:pt x="11627" y="3691"/>
                  </a:cubicBezTo>
                  <a:cubicBezTo>
                    <a:pt x="11638" y="3789"/>
                    <a:pt x="11594" y="3898"/>
                    <a:pt x="11649" y="3975"/>
                  </a:cubicBezTo>
                  <a:cubicBezTo>
                    <a:pt x="11704" y="4052"/>
                    <a:pt x="11846" y="4052"/>
                    <a:pt x="11901" y="4129"/>
                  </a:cubicBezTo>
                  <a:cubicBezTo>
                    <a:pt x="11956" y="4073"/>
                    <a:pt x="12032" y="4041"/>
                    <a:pt x="12109" y="4041"/>
                  </a:cubicBezTo>
                  <a:cubicBezTo>
                    <a:pt x="12163" y="4041"/>
                    <a:pt x="12219" y="4052"/>
                    <a:pt x="12251" y="4085"/>
                  </a:cubicBezTo>
                  <a:cubicBezTo>
                    <a:pt x="12295" y="4117"/>
                    <a:pt x="12317" y="4151"/>
                    <a:pt x="12350" y="4194"/>
                  </a:cubicBezTo>
                  <a:cubicBezTo>
                    <a:pt x="12361" y="4194"/>
                    <a:pt x="12372" y="4183"/>
                    <a:pt x="12382" y="4183"/>
                  </a:cubicBezTo>
                  <a:cubicBezTo>
                    <a:pt x="12460" y="4183"/>
                    <a:pt x="12525" y="4227"/>
                    <a:pt x="12569" y="4282"/>
                  </a:cubicBezTo>
                  <a:cubicBezTo>
                    <a:pt x="12623" y="4358"/>
                    <a:pt x="12635" y="4457"/>
                    <a:pt x="12613" y="4555"/>
                  </a:cubicBezTo>
                  <a:cubicBezTo>
                    <a:pt x="12580" y="4643"/>
                    <a:pt x="12525" y="4730"/>
                    <a:pt x="12438" y="4764"/>
                  </a:cubicBezTo>
                  <a:cubicBezTo>
                    <a:pt x="12404" y="4774"/>
                    <a:pt x="12372" y="4774"/>
                    <a:pt x="12350" y="4774"/>
                  </a:cubicBezTo>
                  <a:lnTo>
                    <a:pt x="12328" y="4774"/>
                  </a:lnTo>
                  <a:cubicBezTo>
                    <a:pt x="12306" y="4818"/>
                    <a:pt x="12306" y="4862"/>
                    <a:pt x="12328" y="4906"/>
                  </a:cubicBezTo>
                  <a:cubicBezTo>
                    <a:pt x="12350" y="4949"/>
                    <a:pt x="12394" y="4971"/>
                    <a:pt x="12448" y="4971"/>
                  </a:cubicBezTo>
                  <a:cubicBezTo>
                    <a:pt x="12481" y="4971"/>
                    <a:pt x="12503" y="4961"/>
                    <a:pt x="12525" y="4949"/>
                  </a:cubicBezTo>
                  <a:lnTo>
                    <a:pt x="12525" y="4949"/>
                  </a:lnTo>
                  <a:cubicBezTo>
                    <a:pt x="12503" y="5015"/>
                    <a:pt x="12514" y="5081"/>
                    <a:pt x="12536" y="5146"/>
                  </a:cubicBezTo>
                  <a:cubicBezTo>
                    <a:pt x="12591" y="5180"/>
                    <a:pt x="12635" y="5224"/>
                    <a:pt x="12635" y="5289"/>
                  </a:cubicBezTo>
                  <a:cubicBezTo>
                    <a:pt x="12700" y="5344"/>
                    <a:pt x="12766" y="5387"/>
                    <a:pt x="12842" y="5399"/>
                  </a:cubicBezTo>
                  <a:cubicBezTo>
                    <a:pt x="12886" y="5409"/>
                    <a:pt x="12919" y="5409"/>
                    <a:pt x="12963" y="5409"/>
                  </a:cubicBezTo>
                  <a:cubicBezTo>
                    <a:pt x="13149" y="5409"/>
                    <a:pt x="13335" y="5322"/>
                    <a:pt x="13511" y="5245"/>
                  </a:cubicBezTo>
                  <a:cubicBezTo>
                    <a:pt x="13511" y="5256"/>
                    <a:pt x="13511" y="5256"/>
                    <a:pt x="13521" y="5267"/>
                  </a:cubicBezTo>
                  <a:cubicBezTo>
                    <a:pt x="13543" y="5234"/>
                    <a:pt x="13576" y="5202"/>
                    <a:pt x="13620" y="5180"/>
                  </a:cubicBezTo>
                  <a:cubicBezTo>
                    <a:pt x="13642" y="5168"/>
                    <a:pt x="13674" y="5168"/>
                    <a:pt x="13696" y="5168"/>
                  </a:cubicBezTo>
                  <a:cubicBezTo>
                    <a:pt x="13751" y="5168"/>
                    <a:pt x="13806" y="5180"/>
                    <a:pt x="13839" y="5224"/>
                  </a:cubicBezTo>
                  <a:cubicBezTo>
                    <a:pt x="13871" y="5180"/>
                    <a:pt x="13915" y="5136"/>
                    <a:pt x="13981" y="5114"/>
                  </a:cubicBezTo>
                  <a:cubicBezTo>
                    <a:pt x="14003" y="5114"/>
                    <a:pt x="14025" y="5103"/>
                    <a:pt x="14047" y="5103"/>
                  </a:cubicBezTo>
                  <a:cubicBezTo>
                    <a:pt x="14146" y="5103"/>
                    <a:pt x="14255" y="5180"/>
                    <a:pt x="14299" y="5278"/>
                  </a:cubicBezTo>
                  <a:cubicBezTo>
                    <a:pt x="14331" y="5387"/>
                    <a:pt x="14299" y="5508"/>
                    <a:pt x="14353" y="5618"/>
                  </a:cubicBezTo>
                  <a:cubicBezTo>
                    <a:pt x="14386" y="5683"/>
                    <a:pt x="14463" y="5727"/>
                    <a:pt x="14452" y="5803"/>
                  </a:cubicBezTo>
                  <a:cubicBezTo>
                    <a:pt x="14452" y="5880"/>
                    <a:pt x="14375" y="5935"/>
                    <a:pt x="14309" y="5968"/>
                  </a:cubicBezTo>
                  <a:cubicBezTo>
                    <a:pt x="14244" y="6000"/>
                    <a:pt x="14168" y="6034"/>
                    <a:pt x="14102" y="6056"/>
                  </a:cubicBezTo>
                  <a:lnTo>
                    <a:pt x="14102" y="6121"/>
                  </a:lnTo>
                  <a:cubicBezTo>
                    <a:pt x="14124" y="6219"/>
                    <a:pt x="14200" y="6307"/>
                    <a:pt x="14277" y="6384"/>
                  </a:cubicBezTo>
                  <a:cubicBezTo>
                    <a:pt x="14255" y="6384"/>
                    <a:pt x="14244" y="6373"/>
                    <a:pt x="14222" y="6373"/>
                  </a:cubicBezTo>
                  <a:lnTo>
                    <a:pt x="14211" y="6373"/>
                  </a:lnTo>
                  <a:cubicBezTo>
                    <a:pt x="14233" y="6428"/>
                    <a:pt x="14233" y="6482"/>
                    <a:pt x="14222" y="6537"/>
                  </a:cubicBezTo>
                  <a:cubicBezTo>
                    <a:pt x="14211" y="6548"/>
                    <a:pt x="14211" y="6570"/>
                    <a:pt x="14211" y="6581"/>
                  </a:cubicBezTo>
                  <a:cubicBezTo>
                    <a:pt x="14222" y="6614"/>
                    <a:pt x="14266" y="6614"/>
                    <a:pt x="14299" y="6614"/>
                  </a:cubicBezTo>
                  <a:cubicBezTo>
                    <a:pt x="14397" y="6625"/>
                    <a:pt x="14452" y="6756"/>
                    <a:pt x="14397" y="6833"/>
                  </a:cubicBezTo>
                  <a:cubicBezTo>
                    <a:pt x="14353" y="6898"/>
                    <a:pt x="14266" y="6931"/>
                    <a:pt x="14266" y="7008"/>
                  </a:cubicBezTo>
                  <a:cubicBezTo>
                    <a:pt x="14266" y="7030"/>
                    <a:pt x="14277" y="7051"/>
                    <a:pt x="14266" y="7085"/>
                  </a:cubicBezTo>
                  <a:cubicBezTo>
                    <a:pt x="14266" y="7095"/>
                    <a:pt x="14244" y="7107"/>
                    <a:pt x="14222" y="7117"/>
                  </a:cubicBezTo>
                  <a:cubicBezTo>
                    <a:pt x="14124" y="7183"/>
                    <a:pt x="14003" y="7227"/>
                    <a:pt x="13883" y="7227"/>
                  </a:cubicBezTo>
                  <a:lnTo>
                    <a:pt x="13828" y="7227"/>
                  </a:lnTo>
                  <a:cubicBezTo>
                    <a:pt x="13773" y="7216"/>
                    <a:pt x="13708" y="7183"/>
                    <a:pt x="13664" y="7150"/>
                  </a:cubicBezTo>
                  <a:cubicBezTo>
                    <a:pt x="13620" y="7172"/>
                    <a:pt x="13565" y="7183"/>
                    <a:pt x="13511" y="7183"/>
                  </a:cubicBezTo>
                  <a:lnTo>
                    <a:pt x="13455" y="7183"/>
                  </a:lnTo>
                  <a:cubicBezTo>
                    <a:pt x="13270" y="7150"/>
                    <a:pt x="13127" y="6997"/>
                    <a:pt x="13039" y="6822"/>
                  </a:cubicBezTo>
                  <a:cubicBezTo>
                    <a:pt x="13017" y="6789"/>
                    <a:pt x="12996" y="6745"/>
                    <a:pt x="12985" y="6691"/>
                  </a:cubicBezTo>
                  <a:cubicBezTo>
                    <a:pt x="12974" y="6581"/>
                    <a:pt x="13051" y="6428"/>
                    <a:pt x="12996" y="6340"/>
                  </a:cubicBezTo>
                  <a:lnTo>
                    <a:pt x="12996" y="6340"/>
                  </a:lnTo>
                  <a:cubicBezTo>
                    <a:pt x="12919" y="6362"/>
                    <a:pt x="12854" y="6373"/>
                    <a:pt x="12777" y="6373"/>
                  </a:cubicBezTo>
                  <a:cubicBezTo>
                    <a:pt x="12645" y="6373"/>
                    <a:pt x="12514" y="6351"/>
                    <a:pt x="12394" y="6318"/>
                  </a:cubicBezTo>
                  <a:cubicBezTo>
                    <a:pt x="12251" y="6285"/>
                    <a:pt x="12087" y="6241"/>
                    <a:pt x="12032" y="6099"/>
                  </a:cubicBezTo>
                  <a:cubicBezTo>
                    <a:pt x="12022" y="6066"/>
                    <a:pt x="12022" y="6022"/>
                    <a:pt x="12022" y="5979"/>
                  </a:cubicBezTo>
                  <a:cubicBezTo>
                    <a:pt x="11945" y="6000"/>
                    <a:pt x="11868" y="6022"/>
                    <a:pt x="11781" y="6022"/>
                  </a:cubicBezTo>
                  <a:lnTo>
                    <a:pt x="11769" y="6022"/>
                  </a:lnTo>
                  <a:cubicBezTo>
                    <a:pt x="11737" y="6022"/>
                    <a:pt x="11693" y="6012"/>
                    <a:pt x="11649" y="6012"/>
                  </a:cubicBezTo>
                  <a:lnTo>
                    <a:pt x="11594" y="6012"/>
                  </a:lnTo>
                  <a:cubicBezTo>
                    <a:pt x="11474" y="6044"/>
                    <a:pt x="11397" y="6165"/>
                    <a:pt x="11375" y="6285"/>
                  </a:cubicBezTo>
                  <a:cubicBezTo>
                    <a:pt x="11353" y="6406"/>
                    <a:pt x="11397" y="6526"/>
                    <a:pt x="11430" y="6647"/>
                  </a:cubicBezTo>
                  <a:cubicBezTo>
                    <a:pt x="11387" y="6614"/>
                    <a:pt x="11343" y="6592"/>
                    <a:pt x="11288" y="6592"/>
                  </a:cubicBezTo>
                  <a:cubicBezTo>
                    <a:pt x="11189" y="6592"/>
                    <a:pt x="11080" y="6657"/>
                    <a:pt x="11036" y="6756"/>
                  </a:cubicBezTo>
                  <a:cubicBezTo>
                    <a:pt x="10981" y="6910"/>
                    <a:pt x="11047" y="7073"/>
                    <a:pt x="11134" y="7216"/>
                  </a:cubicBezTo>
                  <a:cubicBezTo>
                    <a:pt x="11091" y="7150"/>
                    <a:pt x="11014" y="7117"/>
                    <a:pt x="10949" y="7117"/>
                  </a:cubicBezTo>
                  <a:cubicBezTo>
                    <a:pt x="10915" y="7117"/>
                    <a:pt x="10872" y="7129"/>
                    <a:pt x="10850" y="7139"/>
                  </a:cubicBezTo>
                  <a:cubicBezTo>
                    <a:pt x="10752" y="7194"/>
                    <a:pt x="10696" y="7314"/>
                    <a:pt x="10730" y="7413"/>
                  </a:cubicBezTo>
                  <a:cubicBezTo>
                    <a:pt x="10664" y="7358"/>
                    <a:pt x="10576" y="7326"/>
                    <a:pt x="10477" y="7326"/>
                  </a:cubicBezTo>
                  <a:cubicBezTo>
                    <a:pt x="10467" y="7326"/>
                    <a:pt x="10445" y="7326"/>
                    <a:pt x="10423" y="7336"/>
                  </a:cubicBezTo>
                  <a:cubicBezTo>
                    <a:pt x="10401" y="7358"/>
                    <a:pt x="10401" y="7380"/>
                    <a:pt x="10401" y="7413"/>
                  </a:cubicBezTo>
                  <a:lnTo>
                    <a:pt x="10412" y="7413"/>
                  </a:lnTo>
                  <a:cubicBezTo>
                    <a:pt x="10456" y="7413"/>
                    <a:pt x="10499" y="7435"/>
                    <a:pt x="10521" y="7468"/>
                  </a:cubicBezTo>
                  <a:cubicBezTo>
                    <a:pt x="10576" y="7545"/>
                    <a:pt x="10565" y="7665"/>
                    <a:pt x="10642" y="7708"/>
                  </a:cubicBezTo>
                  <a:cubicBezTo>
                    <a:pt x="10718" y="7643"/>
                    <a:pt x="10817" y="7588"/>
                    <a:pt x="10905" y="7588"/>
                  </a:cubicBezTo>
                  <a:cubicBezTo>
                    <a:pt x="10937" y="7588"/>
                    <a:pt x="10971" y="7588"/>
                    <a:pt x="10992" y="7621"/>
                  </a:cubicBezTo>
                  <a:cubicBezTo>
                    <a:pt x="11058" y="7665"/>
                    <a:pt x="11069" y="7752"/>
                    <a:pt x="11058" y="7829"/>
                  </a:cubicBezTo>
                  <a:cubicBezTo>
                    <a:pt x="11047" y="7895"/>
                    <a:pt x="11014" y="7971"/>
                    <a:pt x="11003" y="8048"/>
                  </a:cubicBezTo>
                  <a:cubicBezTo>
                    <a:pt x="10992" y="8092"/>
                    <a:pt x="10992" y="8136"/>
                    <a:pt x="10959" y="8180"/>
                  </a:cubicBezTo>
                  <a:cubicBezTo>
                    <a:pt x="10927" y="8234"/>
                    <a:pt x="10861" y="8245"/>
                    <a:pt x="10795" y="8256"/>
                  </a:cubicBezTo>
                  <a:cubicBezTo>
                    <a:pt x="10708" y="8267"/>
                    <a:pt x="10631" y="8278"/>
                    <a:pt x="10543" y="8278"/>
                  </a:cubicBezTo>
                  <a:cubicBezTo>
                    <a:pt x="10499" y="8278"/>
                    <a:pt x="10456" y="8267"/>
                    <a:pt x="10401" y="8267"/>
                  </a:cubicBezTo>
                  <a:cubicBezTo>
                    <a:pt x="10346" y="8267"/>
                    <a:pt x="10280" y="8256"/>
                    <a:pt x="10237" y="8223"/>
                  </a:cubicBezTo>
                  <a:cubicBezTo>
                    <a:pt x="10127" y="8158"/>
                    <a:pt x="10105" y="8004"/>
                    <a:pt x="10105" y="7884"/>
                  </a:cubicBezTo>
                  <a:cubicBezTo>
                    <a:pt x="10117" y="7873"/>
                    <a:pt x="10127" y="7862"/>
                    <a:pt x="10127" y="7851"/>
                  </a:cubicBezTo>
                  <a:cubicBezTo>
                    <a:pt x="10083" y="7840"/>
                    <a:pt x="10029" y="7829"/>
                    <a:pt x="9985" y="7818"/>
                  </a:cubicBezTo>
                  <a:lnTo>
                    <a:pt x="9985" y="7818"/>
                  </a:lnTo>
                  <a:cubicBezTo>
                    <a:pt x="10073" y="7993"/>
                    <a:pt x="9908" y="8223"/>
                    <a:pt x="9700" y="8245"/>
                  </a:cubicBezTo>
                  <a:lnTo>
                    <a:pt x="9613" y="8245"/>
                  </a:lnTo>
                  <a:lnTo>
                    <a:pt x="9613" y="8256"/>
                  </a:lnTo>
                  <a:cubicBezTo>
                    <a:pt x="9613" y="8289"/>
                    <a:pt x="9613" y="8322"/>
                    <a:pt x="9591" y="8355"/>
                  </a:cubicBezTo>
                  <a:cubicBezTo>
                    <a:pt x="10620" y="8343"/>
                    <a:pt x="11649" y="8300"/>
                    <a:pt x="12667" y="8202"/>
                  </a:cubicBezTo>
                  <a:cubicBezTo>
                    <a:pt x="12645" y="8180"/>
                    <a:pt x="12635" y="8146"/>
                    <a:pt x="12623" y="8124"/>
                  </a:cubicBezTo>
                  <a:cubicBezTo>
                    <a:pt x="12580" y="7917"/>
                    <a:pt x="12711" y="7676"/>
                    <a:pt x="12908" y="7610"/>
                  </a:cubicBezTo>
                  <a:cubicBezTo>
                    <a:pt x="12930" y="7599"/>
                    <a:pt x="12952" y="7577"/>
                    <a:pt x="12974" y="7567"/>
                  </a:cubicBezTo>
                  <a:cubicBezTo>
                    <a:pt x="13017" y="7533"/>
                    <a:pt x="13073" y="7523"/>
                    <a:pt x="13127" y="7523"/>
                  </a:cubicBezTo>
                  <a:cubicBezTo>
                    <a:pt x="13204" y="7523"/>
                    <a:pt x="13292" y="7555"/>
                    <a:pt x="13346" y="7621"/>
                  </a:cubicBezTo>
                  <a:cubicBezTo>
                    <a:pt x="13423" y="7698"/>
                    <a:pt x="13455" y="7796"/>
                    <a:pt x="13511" y="7884"/>
                  </a:cubicBezTo>
                  <a:cubicBezTo>
                    <a:pt x="13543" y="7939"/>
                    <a:pt x="13587" y="7971"/>
                    <a:pt x="13620" y="8026"/>
                  </a:cubicBezTo>
                  <a:cubicBezTo>
                    <a:pt x="13631" y="8048"/>
                    <a:pt x="13631" y="8070"/>
                    <a:pt x="13642" y="8103"/>
                  </a:cubicBezTo>
                  <a:cubicBezTo>
                    <a:pt x="15131" y="7917"/>
                    <a:pt x="16609" y="7621"/>
                    <a:pt x="17846" y="6713"/>
                  </a:cubicBezTo>
                  <a:lnTo>
                    <a:pt x="17846" y="6713"/>
                  </a:lnTo>
                  <a:cubicBezTo>
                    <a:pt x="17835" y="6756"/>
                    <a:pt x="17824" y="6789"/>
                    <a:pt x="17813" y="6833"/>
                  </a:cubicBezTo>
                  <a:cubicBezTo>
                    <a:pt x="17868" y="6701"/>
                    <a:pt x="17922" y="6548"/>
                    <a:pt x="17966" y="6395"/>
                  </a:cubicBezTo>
                  <a:cubicBezTo>
                    <a:pt x="18010" y="6241"/>
                    <a:pt x="18054" y="6078"/>
                    <a:pt x="18032" y="5924"/>
                  </a:cubicBezTo>
                  <a:cubicBezTo>
                    <a:pt x="18021" y="5847"/>
                    <a:pt x="17988" y="5771"/>
                    <a:pt x="17944" y="5705"/>
                  </a:cubicBezTo>
                  <a:cubicBezTo>
                    <a:pt x="17912" y="5650"/>
                    <a:pt x="17846" y="5606"/>
                    <a:pt x="17781" y="5606"/>
                  </a:cubicBezTo>
                  <a:cubicBezTo>
                    <a:pt x="17759" y="5606"/>
                    <a:pt x="17737" y="5618"/>
                    <a:pt x="17715" y="5628"/>
                  </a:cubicBezTo>
                  <a:lnTo>
                    <a:pt x="17747" y="5596"/>
                  </a:lnTo>
                  <a:cubicBezTo>
                    <a:pt x="17737" y="5596"/>
                    <a:pt x="17725" y="5606"/>
                    <a:pt x="17715" y="5606"/>
                  </a:cubicBezTo>
                  <a:cubicBezTo>
                    <a:pt x="17759" y="5574"/>
                    <a:pt x="17769" y="5519"/>
                    <a:pt x="17769" y="5464"/>
                  </a:cubicBezTo>
                  <a:cubicBezTo>
                    <a:pt x="17759" y="5409"/>
                    <a:pt x="17725" y="5355"/>
                    <a:pt x="17671" y="5333"/>
                  </a:cubicBezTo>
                  <a:cubicBezTo>
                    <a:pt x="17649" y="5333"/>
                    <a:pt x="17638" y="5322"/>
                    <a:pt x="17616" y="5322"/>
                  </a:cubicBezTo>
                  <a:cubicBezTo>
                    <a:pt x="17518" y="5322"/>
                    <a:pt x="17419" y="5421"/>
                    <a:pt x="17441" y="5519"/>
                  </a:cubicBezTo>
                  <a:cubicBezTo>
                    <a:pt x="17386" y="5409"/>
                    <a:pt x="17266" y="5333"/>
                    <a:pt x="17146" y="5333"/>
                  </a:cubicBezTo>
                  <a:lnTo>
                    <a:pt x="17124" y="5333"/>
                  </a:lnTo>
                  <a:cubicBezTo>
                    <a:pt x="17134" y="5333"/>
                    <a:pt x="17146" y="5322"/>
                    <a:pt x="17156" y="5311"/>
                  </a:cubicBezTo>
                  <a:lnTo>
                    <a:pt x="17124" y="5311"/>
                  </a:lnTo>
                  <a:cubicBezTo>
                    <a:pt x="17178" y="5300"/>
                    <a:pt x="17211" y="5245"/>
                    <a:pt x="17211" y="5202"/>
                  </a:cubicBezTo>
                  <a:cubicBezTo>
                    <a:pt x="17167" y="5158"/>
                    <a:pt x="17112" y="5125"/>
                    <a:pt x="17058" y="5125"/>
                  </a:cubicBezTo>
                  <a:cubicBezTo>
                    <a:pt x="17041" y="5125"/>
                    <a:pt x="17024" y="5125"/>
                    <a:pt x="17007" y="5130"/>
                  </a:cubicBezTo>
                  <a:lnTo>
                    <a:pt x="17007" y="5130"/>
                  </a:lnTo>
                  <a:cubicBezTo>
                    <a:pt x="17013" y="5125"/>
                    <a:pt x="17019" y="5120"/>
                    <a:pt x="17025" y="5114"/>
                  </a:cubicBezTo>
                  <a:cubicBezTo>
                    <a:pt x="17018" y="5114"/>
                    <a:pt x="17012" y="5114"/>
                    <a:pt x="17005" y="5116"/>
                  </a:cubicBezTo>
                  <a:lnTo>
                    <a:pt x="17005" y="5116"/>
                  </a:lnTo>
                  <a:cubicBezTo>
                    <a:pt x="17073" y="5069"/>
                    <a:pt x="17112" y="4977"/>
                    <a:pt x="17102" y="4895"/>
                  </a:cubicBezTo>
                  <a:cubicBezTo>
                    <a:pt x="17090" y="4862"/>
                    <a:pt x="17080" y="4829"/>
                    <a:pt x="17058" y="4807"/>
                  </a:cubicBezTo>
                  <a:cubicBezTo>
                    <a:pt x="17014" y="4752"/>
                    <a:pt x="16948" y="4730"/>
                    <a:pt x="16893" y="4730"/>
                  </a:cubicBezTo>
                  <a:cubicBezTo>
                    <a:pt x="16817" y="4730"/>
                    <a:pt x="16751" y="4764"/>
                    <a:pt x="16718" y="4818"/>
                  </a:cubicBezTo>
                  <a:lnTo>
                    <a:pt x="16718" y="4786"/>
                  </a:lnTo>
                  <a:cubicBezTo>
                    <a:pt x="16718" y="4796"/>
                    <a:pt x="16718" y="4796"/>
                    <a:pt x="16708" y="4796"/>
                  </a:cubicBezTo>
                  <a:cubicBezTo>
                    <a:pt x="16718" y="4774"/>
                    <a:pt x="16718" y="4752"/>
                    <a:pt x="16718" y="4730"/>
                  </a:cubicBezTo>
                  <a:cubicBezTo>
                    <a:pt x="16696" y="4643"/>
                    <a:pt x="16620" y="4555"/>
                    <a:pt x="16532" y="4555"/>
                  </a:cubicBezTo>
                  <a:lnTo>
                    <a:pt x="16521" y="4555"/>
                  </a:lnTo>
                  <a:cubicBezTo>
                    <a:pt x="16412" y="4555"/>
                    <a:pt x="16313" y="4665"/>
                    <a:pt x="16324" y="4774"/>
                  </a:cubicBezTo>
                  <a:lnTo>
                    <a:pt x="16324" y="4786"/>
                  </a:lnTo>
                  <a:lnTo>
                    <a:pt x="16324" y="4796"/>
                  </a:lnTo>
                  <a:cubicBezTo>
                    <a:pt x="16280" y="4742"/>
                    <a:pt x="16226" y="4720"/>
                    <a:pt x="16160" y="4720"/>
                  </a:cubicBezTo>
                  <a:cubicBezTo>
                    <a:pt x="16051" y="4720"/>
                    <a:pt x="15930" y="4786"/>
                    <a:pt x="15897" y="4884"/>
                  </a:cubicBezTo>
                  <a:lnTo>
                    <a:pt x="15897" y="4873"/>
                  </a:lnTo>
                  <a:lnTo>
                    <a:pt x="15897" y="4818"/>
                  </a:lnTo>
                  <a:cubicBezTo>
                    <a:pt x="15876" y="4698"/>
                    <a:pt x="15766" y="4577"/>
                    <a:pt x="15645" y="4567"/>
                  </a:cubicBezTo>
                  <a:lnTo>
                    <a:pt x="15689" y="4567"/>
                  </a:lnTo>
                  <a:cubicBezTo>
                    <a:pt x="15667" y="4555"/>
                    <a:pt x="15657" y="4555"/>
                    <a:pt x="15645" y="4555"/>
                  </a:cubicBezTo>
                  <a:cubicBezTo>
                    <a:pt x="15722" y="4555"/>
                    <a:pt x="15798" y="4479"/>
                    <a:pt x="15788" y="4391"/>
                  </a:cubicBezTo>
                  <a:cubicBezTo>
                    <a:pt x="15777" y="4326"/>
                    <a:pt x="15711" y="4282"/>
                    <a:pt x="15645" y="4282"/>
                  </a:cubicBezTo>
                  <a:cubicBezTo>
                    <a:pt x="15623" y="4282"/>
                    <a:pt x="15613" y="4282"/>
                    <a:pt x="15591" y="4292"/>
                  </a:cubicBezTo>
                  <a:cubicBezTo>
                    <a:pt x="15601" y="4282"/>
                    <a:pt x="15613" y="4282"/>
                    <a:pt x="15623" y="4271"/>
                  </a:cubicBezTo>
                  <a:lnTo>
                    <a:pt x="15591" y="4271"/>
                  </a:lnTo>
                  <a:cubicBezTo>
                    <a:pt x="15667" y="4238"/>
                    <a:pt x="15711" y="4139"/>
                    <a:pt x="15700" y="4052"/>
                  </a:cubicBezTo>
                  <a:cubicBezTo>
                    <a:pt x="15700" y="4030"/>
                    <a:pt x="15689" y="4008"/>
                    <a:pt x="15678" y="3986"/>
                  </a:cubicBezTo>
                  <a:lnTo>
                    <a:pt x="15667" y="3986"/>
                  </a:lnTo>
                  <a:cubicBezTo>
                    <a:pt x="15667" y="3975"/>
                    <a:pt x="15657" y="3964"/>
                    <a:pt x="15645" y="3953"/>
                  </a:cubicBezTo>
                  <a:cubicBezTo>
                    <a:pt x="15613" y="3920"/>
                    <a:pt x="15547" y="3898"/>
                    <a:pt x="15492" y="3898"/>
                  </a:cubicBezTo>
                  <a:cubicBezTo>
                    <a:pt x="15438" y="3898"/>
                    <a:pt x="15382" y="3910"/>
                    <a:pt x="15339" y="3953"/>
                  </a:cubicBezTo>
                  <a:lnTo>
                    <a:pt x="15339" y="3932"/>
                  </a:lnTo>
                  <a:lnTo>
                    <a:pt x="15339" y="3920"/>
                  </a:lnTo>
                  <a:cubicBezTo>
                    <a:pt x="15328" y="3844"/>
                    <a:pt x="15251" y="3789"/>
                    <a:pt x="15175" y="3789"/>
                  </a:cubicBezTo>
                  <a:lnTo>
                    <a:pt x="15153" y="3789"/>
                  </a:lnTo>
                  <a:cubicBezTo>
                    <a:pt x="15076" y="3800"/>
                    <a:pt x="15010" y="3888"/>
                    <a:pt x="15010" y="3964"/>
                  </a:cubicBezTo>
                  <a:cubicBezTo>
                    <a:pt x="15010" y="3975"/>
                    <a:pt x="15022" y="3975"/>
                    <a:pt x="15022" y="3975"/>
                  </a:cubicBezTo>
                  <a:lnTo>
                    <a:pt x="15010" y="3975"/>
                  </a:lnTo>
                  <a:cubicBezTo>
                    <a:pt x="15022" y="3975"/>
                    <a:pt x="15022" y="3986"/>
                    <a:pt x="15022" y="3997"/>
                  </a:cubicBezTo>
                  <a:cubicBezTo>
                    <a:pt x="14988" y="3920"/>
                    <a:pt x="14901" y="3876"/>
                    <a:pt x="14824" y="3876"/>
                  </a:cubicBezTo>
                  <a:cubicBezTo>
                    <a:pt x="14725" y="3876"/>
                    <a:pt x="14627" y="3932"/>
                    <a:pt x="14594" y="4030"/>
                  </a:cubicBezTo>
                  <a:cubicBezTo>
                    <a:pt x="14528" y="3953"/>
                    <a:pt x="14452" y="3888"/>
                    <a:pt x="14375" y="3822"/>
                  </a:cubicBezTo>
                  <a:lnTo>
                    <a:pt x="14386" y="3822"/>
                  </a:lnTo>
                  <a:cubicBezTo>
                    <a:pt x="14375" y="3811"/>
                    <a:pt x="14375" y="3811"/>
                    <a:pt x="14375" y="3800"/>
                  </a:cubicBezTo>
                  <a:cubicBezTo>
                    <a:pt x="14506" y="3789"/>
                    <a:pt x="14572" y="3647"/>
                    <a:pt x="14562" y="3516"/>
                  </a:cubicBezTo>
                  <a:cubicBezTo>
                    <a:pt x="14550" y="3460"/>
                    <a:pt x="14528" y="3406"/>
                    <a:pt x="14474" y="3373"/>
                  </a:cubicBezTo>
                  <a:lnTo>
                    <a:pt x="14485" y="3373"/>
                  </a:lnTo>
                  <a:lnTo>
                    <a:pt x="14474" y="3362"/>
                  </a:lnTo>
                  <a:cubicBezTo>
                    <a:pt x="14540" y="3297"/>
                    <a:pt x="14572" y="3198"/>
                    <a:pt x="14562" y="3110"/>
                  </a:cubicBezTo>
                  <a:cubicBezTo>
                    <a:pt x="14550" y="3056"/>
                    <a:pt x="14528" y="3012"/>
                    <a:pt x="14496" y="2968"/>
                  </a:cubicBezTo>
                  <a:cubicBezTo>
                    <a:pt x="14441" y="2913"/>
                    <a:pt x="14365" y="2880"/>
                    <a:pt x="14288" y="2880"/>
                  </a:cubicBezTo>
                  <a:cubicBezTo>
                    <a:pt x="14211" y="2880"/>
                    <a:pt x="14146" y="2902"/>
                    <a:pt x="14090" y="2957"/>
                  </a:cubicBezTo>
                  <a:cubicBezTo>
                    <a:pt x="14058" y="2837"/>
                    <a:pt x="13937" y="2749"/>
                    <a:pt x="13817" y="2749"/>
                  </a:cubicBezTo>
                  <a:cubicBezTo>
                    <a:pt x="13795" y="2749"/>
                    <a:pt x="13784" y="2760"/>
                    <a:pt x="13762" y="2760"/>
                  </a:cubicBezTo>
                  <a:cubicBezTo>
                    <a:pt x="13620" y="2793"/>
                    <a:pt x="13543" y="2935"/>
                    <a:pt x="13554" y="3078"/>
                  </a:cubicBezTo>
                  <a:cubicBezTo>
                    <a:pt x="13521" y="2968"/>
                    <a:pt x="13477" y="2924"/>
                    <a:pt x="13423" y="2924"/>
                  </a:cubicBezTo>
                  <a:cubicBezTo>
                    <a:pt x="13324" y="2924"/>
                    <a:pt x="13204" y="3044"/>
                    <a:pt x="13105" y="3110"/>
                  </a:cubicBezTo>
                  <a:lnTo>
                    <a:pt x="13095" y="3121"/>
                  </a:lnTo>
                  <a:cubicBezTo>
                    <a:pt x="13061" y="3143"/>
                    <a:pt x="13039" y="3154"/>
                    <a:pt x="13017" y="3154"/>
                  </a:cubicBezTo>
                  <a:cubicBezTo>
                    <a:pt x="13029" y="3154"/>
                    <a:pt x="13029" y="3143"/>
                    <a:pt x="13029" y="3143"/>
                  </a:cubicBezTo>
                  <a:lnTo>
                    <a:pt x="13017" y="3143"/>
                  </a:lnTo>
                  <a:cubicBezTo>
                    <a:pt x="13073" y="3044"/>
                    <a:pt x="13127" y="2946"/>
                    <a:pt x="13182" y="2859"/>
                  </a:cubicBezTo>
                  <a:cubicBezTo>
                    <a:pt x="13193" y="2825"/>
                    <a:pt x="13215" y="2793"/>
                    <a:pt x="13215" y="2760"/>
                  </a:cubicBezTo>
                  <a:lnTo>
                    <a:pt x="13215" y="2749"/>
                  </a:lnTo>
                  <a:cubicBezTo>
                    <a:pt x="13204" y="2694"/>
                    <a:pt x="13138" y="2662"/>
                    <a:pt x="13073" y="2662"/>
                  </a:cubicBezTo>
                  <a:lnTo>
                    <a:pt x="13029" y="2662"/>
                  </a:lnTo>
                  <a:cubicBezTo>
                    <a:pt x="12985" y="2683"/>
                    <a:pt x="12952" y="2705"/>
                    <a:pt x="12930" y="2727"/>
                  </a:cubicBezTo>
                  <a:cubicBezTo>
                    <a:pt x="12930" y="2716"/>
                    <a:pt x="12941" y="2705"/>
                    <a:pt x="12941" y="2694"/>
                  </a:cubicBezTo>
                  <a:lnTo>
                    <a:pt x="12941" y="2694"/>
                  </a:lnTo>
                  <a:lnTo>
                    <a:pt x="12919" y="2716"/>
                  </a:lnTo>
                  <a:cubicBezTo>
                    <a:pt x="12941" y="2672"/>
                    <a:pt x="12963" y="2628"/>
                    <a:pt x="12974" y="2584"/>
                  </a:cubicBezTo>
                  <a:lnTo>
                    <a:pt x="12974" y="2563"/>
                  </a:lnTo>
                  <a:lnTo>
                    <a:pt x="12974" y="2552"/>
                  </a:lnTo>
                  <a:cubicBezTo>
                    <a:pt x="12963" y="2530"/>
                    <a:pt x="12941" y="2519"/>
                    <a:pt x="12919" y="2519"/>
                  </a:cubicBezTo>
                  <a:cubicBezTo>
                    <a:pt x="12908" y="2519"/>
                    <a:pt x="12897" y="2530"/>
                    <a:pt x="12886" y="2530"/>
                  </a:cubicBezTo>
                  <a:cubicBezTo>
                    <a:pt x="12854" y="2552"/>
                    <a:pt x="12832" y="2584"/>
                    <a:pt x="12820" y="2618"/>
                  </a:cubicBezTo>
                  <a:cubicBezTo>
                    <a:pt x="12820" y="2606"/>
                    <a:pt x="12832" y="2596"/>
                    <a:pt x="12832" y="2584"/>
                  </a:cubicBezTo>
                  <a:cubicBezTo>
                    <a:pt x="12820" y="2584"/>
                    <a:pt x="12820" y="2596"/>
                    <a:pt x="12820" y="2596"/>
                  </a:cubicBezTo>
                  <a:lnTo>
                    <a:pt x="12820" y="2596"/>
                  </a:lnTo>
                  <a:cubicBezTo>
                    <a:pt x="12820" y="2584"/>
                    <a:pt x="12832" y="2574"/>
                    <a:pt x="12820" y="2563"/>
                  </a:cubicBezTo>
                  <a:cubicBezTo>
                    <a:pt x="12810" y="2508"/>
                    <a:pt x="12766" y="2453"/>
                    <a:pt x="12711" y="2453"/>
                  </a:cubicBezTo>
                  <a:cubicBezTo>
                    <a:pt x="12722" y="2453"/>
                    <a:pt x="12722" y="2443"/>
                    <a:pt x="12733" y="2443"/>
                  </a:cubicBezTo>
                  <a:lnTo>
                    <a:pt x="12711" y="2443"/>
                  </a:lnTo>
                  <a:cubicBezTo>
                    <a:pt x="12744" y="2421"/>
                    <a:pt x="12766" y="2377"/>
                    <a:pt x="12766" y="2322"/>
                  </a:cubicBezTo>
                  <a:cubicBezTo>
                    <a:pt x="12766" y="2311"/>
                    <a:pt x="12755" y="2300"/>
                    <a:pt x="12755" y="2289"/>
                  </a:cubicBezTo>
                  <a:cubicBezTo>
                    <a:pt x="12722" y="2245"/>
                    <a:pt x="12667" y="2234"/>
                    <a:pt x="12613" y="2234"/>
                  </a:cubicBezTo>
                  <a:lnTo>
                    <a:pt x="12536" y="2234"/>
                  </a:lnTo>
                  <a:cubicBezTo>
                    <a:pt x="12558" y="2234"/>
                    <a:pt x="12591" y="2224"/>
                    <a:pt x="12613" y="2212"/>
                  </a:cubicBezTo>
                  <a:cubicBezTo>
                    <a:pt x="12580" y="2212"/>
                    <a:pt x="12558" y="2224"/>
                    <a:pt x="12536" y="2224"/>
                  </a:cubicBezTo>
                  <a:cubicBezTo>
                    <a:pt x="12613" y="2202"/>
                    <a:pt x="12679" y="2168"/>
                    <a:pt x="12744" y="2136"/>
                  </a:cubicBezTo>
                  <a:cubicBezTo>
                    <a:pt x="12799" y="2103"/>
                    <a:pt x="12854" y="2070"/>
                    <a:pt x="12864" y="2015"/>
                  </a:cubicBezTo>
                  <a:lnTo>
                    <a:pt x="12864" y="1993"/>
                  </a:lnTo>
                  <a:cubicBezTo>
                    <a:pt x="12854" y="1949"/>
                    <a:pt x="12832" y="1917"/>
                    <a:pt x="12788" y="1917"/>
                  </a:cubicBezTo>
                  <a:cubicBezTo>
                    <a:pt x="12788" y="1917"/>
                    <a:pt x="12777" y="1917"/>
                    <a:pt x="12777" y="1927"/>
                  </a:cubicBezTo>
                  <a:lnTo>
                    <a:pt x="12777" y="1927"/>
                  </a:lnTo>
                  <a:cubicBezTo>
                    <a:pt x="12777" y="1917"/>
                    <a:pt x="12788" y="1906"/>
                    <a:pt x="12799" y="1906"/>
                  </a:cubicBezTo>
                  <a:lnTo>
                    <a:pt x="12766" y="1906"/>
                  </a:lnTo>
                  <a:cubicBezTo>
                    <a:pt x="12820" y="1873"/>
                    <a:pt x="12842" y="1818"/>
                    <a:pt x="12842" y="1764"/>
                  </a:cubicBezTo>
                  <a:cubicBezTo>
                    <a:pt x="12832" y="1764"/>
                    <a:pt x="12832" y="1752"/>
                    <a:pt x="12832" y="1752"/>
                  </a:cubicBezTo>
                  <a:cubicBezTo>
                    <a:pt x="12810" y="1687"/>
                    <a:pt x="12755" y="1643"/>
                    <a:pt x="12689" y="1643"/>
                  </a:cubicBezTo>
                  <a:cubicBezTo>
                    <a:pt x="12700" y="1643"/>
                    <a:pt x="12700" y="1643"/>
                    <a:pt x="12711" y="1632"/>
                  </a:cubicBezTo>
                  <a:lnTo>
                    <a:pt x="12689" y="1632"/>
                  </a:lnTo>
                  <a:cubicBezTo>
                    <a:pt x="12722" y="1621"/>
                    <a:pt x="12733" y="1577"/>
                    <a:pt x="12733" y="1545"/>
                  </a:cubicBezTo>
                  <a:cubicBezTo>
                    <a:pt x="12722" y="1501"/>
                    <a:pt x="12711" y="1468"/>
                    <a:pt x="12679" y="1446"/>
                  </a:cubicBezTo>
                  <a:cubicBezTo>
                    <a:pt x="12623" y="1402"/>
                    <a:pt x="12536" y="1391"/>
                    <a:pt x="12470" y="1348"/>
                  </a:cubicBezTo>
                  <a:cubicBezTo>
                    <a:pt x="12438" y="1326"/>
                    <a:pt x="12416" y="1304"/>
                    <a:pt x="12382" y="1304"/>
                  </a:cubicBezTo>
                  <a:lnTo>
                    <a:pt x="12372" y="1304"/>
                  </a:lnTo>
                  <a:cubicBezTo>
                    <a:pt x="12328" y="1304"/>
                    <a:pt x="12284" y="1358"/>
                    <a:pt x="12284" y="1413"/>
                  </a:cubicBezTo>
                  <a:lnTo>
                    <a:pt x="12284" y="1424"/>
                  </a:lnTo>
                  <a:cubicBezTo>
                    <a:pt x="12295" y="1468"/>
                    <a:pt x="12317" y="1511"/>
                    <a:pt x="12339" y="1545"/>
                  </a:cubicBezTo>
                  <a:lnTo>
                    <a:pt x="12328" y="1545"/>
                  </a:lnTo>
                  <a:cubicBezTo>
                    <a:pt x="12328" y="1555"/>
                    <a:pt x="12339" y="1555"/>
                    <a:pt x="12339" y="1567"/>
                  </a:cubicBezTo>
                  <a:cubicBezTo>
                    <a:pt x="12262" y="1533"/>
                    <a:pt x="12219" y="1435"/>
                    <a:pt x="12142" y="1435"/>
                  </a:cubicBezTo>
                  <a:lnTo>
                    <a:pt x="12131" y="1435"/>
                  </a:lnTo>
                  <a:cubicBezTo>
                    <a:pt x="12065" y="1435"/>
                    <a:pt x="12022" y="1511"/>
                    <a:pt x="12010" y="1589"/>
                  </a:cubicBezTo>
                  <a:cubicBezTo>
                    <a:pt x="12000" y="1654"/>
                    <a:pt x="12000" y="1730"/>
                    <a:pt x="11945" y="1774"/>
                  </a:cubicBezTo>
                  <a:lnTo>
                    <a:pt x="11945" y="1764"/>
                  </a:lnTo>
                  <a:lnTo>
                    <a:pt x="11945" y="1643"/>
                  </a:lnTo>
                  <a:cubicBezTo>
                    <a:pt x="11923" y="1555"/>
                    <a:pt x="11879" y="1490"/>
                    <a:pt x="11781" y="1457"/>
                  </a:cubicBezTo>
                  <a:lnTo>
                    <a:pt x="11803" y="1457"/>
                  </a:lnTo>
                  <a:cubicBezTo>
                    <a:pt x="11791" y="1446"/>
                    <a:pt x="11781" y="1446"/>
                    <a:pt x="11781" y="1446"/>
                  </a:cubicBezTo>
                  <a:cubicBezTo>
                    <a:pt x="11857" y="1413"/>
                    <a:pt x="11901" y="1326"/>
                    <a:pt x="11890" y="1238"/>
                  </a:cubicBezTo>
                  <a:cubicBezTo>
                    <a:pt x="11890" y="1227"/>
                    <a:pt x="11879" y="1205"/>
                    <a:pt x="11879" y="1194"/>
                  </a:cubicBezTo>
                  <a:cubicBezTo>
                    <a:pt x="11835" y="1129"/>
                    <a:pt x="11769" y="1085"/>
                    <a:pt x="11693" y="1085"/>
                  </a:cubicBezTo>
                  <a:cubicBezTo>
                    <a:pt x="11660" y="1085"/>
                    <a:pt x="11627" y="1095"/>
                    <a:pt x="11606" y="1107"/>
                  </a:cubicBezTo>
                  <a:lnTo>
                    <a:pt x="11606" y="1095"/>
                  </a:lnTo>
                  <a:lnTo>
                    <a:pt x="11606" y="1085"/>
                  </a:lnTo>
                  <a:cubicBezTo>
                    <a:pt x="11584" y="1019"/>
                    <a:pt x="11518" y="986"/>
                    <a:pt x="11441" y="986"/>
                  </a:cubicBezTo>
                  <a:cubicBezTo>
                    <a:pt x="11375" y="986"/>
                    <a:pt x="11299" y="1019"/>
                    <a:pt x="11299" y="1095"/>
                  </a:cubicBezTo>
                  <a:lnTo>
                    <a:pt x="11299" y="1063"/>
                  </a:lnTo>
                  <a:cubicBezTo>
                    <a:pt x="11299" y="1074"/>
                    <a:pt x="11299" y="1074"/>
                    <a:pt x="11288" y="1085"/>
                  </a:cubicBezTo>
                  <a:cubicBezTo>
                    <a:pt x="11299" y="1063"/>
                    <a:pt x="11299" y="1052"/>
                    <a:pt x="11288" y="1041"/>
                  </a:cubicBezTo>
                  <a:cubicBezTo>
                    <a:pt x="11277" y="920"/>
                    <a:pt x="11168" y="833"/>
                    <a:pt x="11058" y="833"/>
                  </a:cubicBezTo>
                  <a:lnTo>
                    <a:pt x="11047" y="833"/>
                  </a:lnTo>
                  <a:cubicBezTo>
                    <a:pt x="10915" y="833"/>
                    <a:pt x="10806" y="964"/>
                    <a:pt x="10817" y="1095"/>
                  </a:cubicBezTo>
                  <a:lnTo>
                    <a:pt x="10817" y="1107"/>
                  </a:lnTo>
                  <a:lnTo>
                    <a:pt x="10817" y="1117"/>
                  </a:lnTo>
                  <a:cubicBezTo>
                    <a:pt x="10773" y="1030"/>
                    <a:pt x="10686" y="975"/>
                    <a:pt x="10587" y="964"/>
                  </a:cubicBezTo>
                  <a:cubicBezTo>
                    <a:pt x="10543" y="1063"/>
                    <a:pt x="10533" y="1183"/>
                    <a:pt x="10543" y="1292"/>
                  </a:cubicBezTo>
                  <a:cubicBezTo>
                    <a:pt x="10423" y="1282"/>
                    <a:pt x="10270" y="1238"/>
                    <a:pt x="10258" y="1095"/>
                  </a:cubicBezTo>
                  <a:cubicBezTo>
                    <a:pt x="10258" y="1085"/>
                    <a:pt x="10248" y="1074"/>
                    <a:pt x="10248" y="1052"/>
                  </a:cubicBezTo>
                  <a:cubicBezTo>
                    <a:pt x="10258" y="942"/>
                    <a:pt x="10314" y="844"/>
                    <a:pt x="10314" y="735"/>
                  </a:cubicBezTo>
                  <a:lnTo>
                    <a:pt x="10314" y="713"/>
                  </a:lnTo>
                  <a:cubicBezTo>
                    <a:pt x="10302" y="647"/>
                    <a:pt x="10258" y="581"/>
                    <a:pt x="10204" y="559"/>
                  </a:cubicBezTo>
                  <a:cubicBezTo>
                    <a:pt x="10193" y="548"/>
                    <a:pt x="10182" y="548"/>
                    <a:pt x="10171" y="548"/>
                  </a:cubicBezTo>
                  <a:cubicBezTo>
                    <a:pt x="10149" y="548"/>
                    <a:pt x="10138" y="559"/>
                    <a:pt x="10127" y="559"/>
                  </a:cubicBezTo>
                  <a:cubicBezTo>
                    <a:pt x="10127" y="548"/>
                    <a:pt x="10138" y="548"/>
                    <a:pt x="10138" y="537"/>
                  </a:cubicBezTo>
                  <a:lnTo>
                    <a:pt x="10138" y="537"/>
                  </a:lnTo>
                  <a:cubicBezTo>
                    <a:pt x="10138" y="537"/>
                    <a:pt x="10134" y="537"/>
                    <a:pt x="10131" y="540"/>
                  </a:cubicBezTo>
                  <a:lnTo>
                    <a:pt x="10131" y="540"/>
                  </a:lnTo>
                  <a:cubicBezTo>
                    <a:pt x="10138" y="523"/>
                    <a:pt x="10138" y="513"/>
                    <a:pt x="10138" y="494"/>
                  </a:cubicBezTo>
                  <a:cubicBezTo>
                    <a:pt x="10127" y="438"/>
                    <a:pt x="10061" y="384"/>
                    <a:pt x="10007" y="384"/>
                  </a:cubicBezTo>
                  <a:lnTo>
                    <a:pt x="9996" y="384"/>
                  </a:lnTo>
                  <a:cubicBezTo>
                    <a:pt x="9908" y="395"/>
                    <a:pt x="9832" y="460"/>
                    <a:pt x="9777" y="526"/>
                  </a:cubicBezTo>
                  <a:cubicBezTo>
                    <a:pt x="9744" y="384"/>
                    <a:pt x="9722" y="231"/>
                    <a:pt x="9613" y="132"/>
                  </a:cubicBezTo>
                  <a:cubicBezTo>
                    <a:pt x="9503" y="22"/>
                    <a:pt x="9328" y="1"/>
                    <a:pt x="9175" y="1"/>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6"/>
            <p:cNvSpPr/>
            <p:nvPr/>
          </p:nvSpPr>
          <p:spPr>
            <a:xfrm>
              <a:off x="6444419" y="2775725"/>
              <a:ext cx="30625" cy="19591"/>
            </a:xfrm>
            <a:custGeom>
              <a:avLst/>
              <a:gdLst/>
              <a:ahLst/>
              <a:cxnLst/>
              <a:rect l="l" t="t" r="r" b="b"/>
              <a:pathLst>
                <a:path w="1063" h="680" extrusionOk="0">
                  <a:moveTo>
                    <a:pt x="548" y="1"/>
                  </a:moveTo>
                  <a:cubicBezTo>
                    <a:pt x="494" y="1"/>
                    <a:pt x="438" y="11"/>
                    <a:pt x="395" y="45"/>
                  </a:cubicBezTo>
                  <a:cubicBezTo>
                    <a:pt x="373" y="55"/>
                    <a:pt x="351" y="77"/>
                    <a:pt x="329" y="88"/>
                  </a:cubicBezTo>
                  <a:cubicBezTo>
                    <a:pt x="132" y="154"/>
                    <a:pt x="1" y="395"/>
                    <a:pt x="44" y="602"/>
                  </a:cubicBezTo>
                  <a:cubicBezTo>
                    <a:pt x="56" y="624"/>
                    <a:pt x="66" y="658"/>
                    <a:pt x="88" y="680"/>
                  </a:cubicBezTo>
                  <a:cubicBezTo>
                    <a:pt x="121" y="680"/>
                    <a:pt x="143" y="680"/>
                    <a:pt x="176" y="668"/>
                  </a:cubicBezTo>
                  <a:cubicBezTo>
                    <a:pt x="472" y="646"/>
                    <a:pt x="767" y="614"/>
                    <a:pt x="1063" y="581"/>
                  </a:cubicBezTo>
                  <a:cubicBezTo>
                    <a:pt x="1052" y="548"/>
                    <a:pt x="1052" y="526"/>
                    <a:pt x="1041" y="504"/>
                  </a:cubicBezTo>
                  <a:cubicBezTo>
                    <a:pt x="1008" y="449"/>
                    <a:pt x="964" y="417"/>
                    <a:pt x="932" y="362"/>
                  </a:cubicBezTo>
                  <a:cubicBezTo>
                    <a:pt x="876" y="274"/>
                    <a:pt x="844" y="176"/>
                    <a:pt x="767" y="99"/>
                  </a:cubicBezTo>
                  <a:cubicBezTo>
                    <a:pt x="713" y="33"/>
                    <a:pt x="625" y="1"/>
                    <a:pt x="548" y="1"/>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6"/>
            <p:cNvSpPr/>
            <p:nvPr/>
          </p:nvSpPr>
          <p:spPr>
            <a:xfrm>
              <a:off x="6200917" y="2770050"/>
              <a:ext cx="38202" cy="22414"/>
            </a:xfrm>
            <a:custGeom>
              <a:avLst/>
              <a:gdLst/>
              <a:ahLst/>
              <a:cxnLst/>
              <a:rect l="l" t="t" r="r" b="b"/>
              <a:pathLst>
                <a:path w="1326" h="778" extrusionOk="0">
                  <a:moveTo>
                    <a:pt x="767" y="1"/>
                  </a:moveTo>
                  <a:cubicBezTo>
                    <a:pt x="581" y="1"/>
                    <a:pt x="406" y="66"/>
                    <a:pt x="241" y="143"/>
                  </a:cubicBezTo>
                  <a:lnTo>
                    <a:pt x="351" y="143"/>
                  </a:lnTo>
                  <a:cubicBezTo>
                    <a:pt x="187" y="198"/>
                    <a:pt x="55" y="340"/>
                    <a:pt x="12" y="515"/>
                  </a:cubicBezTo>
                  <a:cubicBezTo>
                    <a:pt x="12" y="537"/>
                    <a:pt x="0" y="570"/>
                    <a:pt x="12" y="602"/>
                  </a:cubicBezTo>
                  <a:cubicBezTo>
                    <a:pt x="33" y="658"/>
                    <a:pt x="110" y="679"/>
                    <a:pt x="175" y="679"/>
                  </a:cubicBezTo>
                  <a:lnTo>
                    <a:pt x="285" y="679"/>
                  </a:lnTo>
                  <a:cubicBezTo>
                    <a:pt x="318" y="679"/>
                    <a:pt x="351" y="679"/>
                    <a:pt x="384" y="690"/>
                  </a:cubicBezTo>
                  <a:lnTo>
                    <a:pt x="351" y="723"/>
                  </a:lnTo>
                  <a:cubicBezTo>
                    <a:pt x="526" y="745"/>
                    <a:pt x="712" y="767"/>
                    <a:pt x="887" y="778"/>
                  </a:cubicBezTo>
                  <a:lnTo>
                    <a:pt x="898" y="778"/>
                  </a:lnTo>
                  <a:cubicBezTo>
                    <a:pt x="942" y="745"/>
                    <a:pt x="1007" y="756"/>
                    <a:pt x="1063" y="734"/>
                  </a:cubicBezTo>
                  <a:cubicBezTo>
                    <a:pt x="1248" y="679"/>
                    <a:pt x="1325" y="439"/>
                    <a:pt x="1248" y="274"/>
                  </a:cubicBezTo>
                  <a:cubicBezTo>
                    <a:pt x="1172" y="99"/>
                    <a:pt x="975" y="1"/>
                    <a:pt x="7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6"/>
            <p:cNvSpPr/>
            <p:nvPr/>
          </p:nvSpPr>
          <p:spPr>
            <a:xfrm>
              <a:off x="6150442" y="2765008"/>
              <a:ext cx="30942" cy="21147"/>
            </a:xfrm>
            <a:custGeom>
              <a:avLst/>
              <a:gdLst/>
              <a:ahLst/>
              <a:cxnLst/>
              <a:rect l="l" t="t" r="r" b="b"/>
              <a:pathLst>
                <a:path w="1074" h="734" extrusionOk="0">
                  <a:moveTo>
                    <a:pt x="701" y="0"/>
                  </a:moveTo>
                  <a:cubicBezTo>
                    <a:pt x="647" y="0"/>
                    <a:pt x="592" y="11"/>
                    <a:pt x="537" y="33"/>
                  </a:cubicBezTo>
                  <a:cubicBezTo>
                    <a:pt x="482" y="44"/>
                    <a:pt x="428" y="55"/>
                    <a:pt x="373" y="55"/>
                  </a:cubicBezTo>
                  <a:lnTo>
                    <a:pt x="351" y="55"/>
                  </a:lnTo>
                  <a:lnTo>
                    <a:pt x="329" y="198"/>
                  </a:lnTo>
                  <a:cubicBezTo>
                    <a:pt x="318" y="176"/>
                    <a:pt x="296" y="164"/>
                    <a:pt x="275" y="164"/>
                  </a:cubicBezTo>
                  <a:cubicBezTo>
                    <a:pt x="241" y="164"/>
                    <a:pt x="197" y="186"/>
                    <a:pt x="176" y="208"/>
                  </a:cubicBezTo>
                  <a:cubicBezTo>
                    <a:pt x="121" y="263"/>
                    <a:pt x="66" y="307"/>
                    <a:pt x="34" y="373"/>
                  </a:cubicBezTo>
                  <a:cubicBezTo>
                    <a:pt x="0" y="438"/>
                    <a:pt x="0" y="526"/>
                    <a:pt x="44" y="580"/>
                  </a:cubicBezTo>
                  <a:cubicBezTo>
                    <a:pt x="99" y="580"/>
                    <a:pt x="143" y="592"/>
                    <a:pt x="197" y="602"/>
                  </a:cubicBezTo>
                  <a:cubicBezTo>
                    <a:pt x="450" y="657"/>
                    <a:pt x="701" y="701"/>
                    <a:pt x="964" y="734"/>
                  </a:cubicBezTo>
                  <a:cubicBezTo>
                    <a:pt x="1019" y="712"/>
                    <a:pt x="1063" y="646"/>
                    <a:pt x="1073" y="580"/>
                  </a:cubicBezTo>
                  <a:cubicBezTo>
                    <a:pt x="1073" y="515"/>
                    <a:pt x="1051" y="438"/>
                    <a:pt x="1041" y="373"/>
                  </a:cubicBezTo>
                  <a:cubicBezTo>
                    <a:pt x="986" y="230"/>
                    <a:pt x="920" y="55"/>
                    <a:pt x="778" y="11"/>
                  </a:cubicBezTo>
                  <a:cubicBezTo>
                    <a:pt x="745" y="0"/>
                    <a:pt x="723" y="0"/>
                    <a:pt x="7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6"/>
            <p:cNvSpPr/>
            <p:nvPr/>
          </p:nvSpPr>
          <p:spPr>
            <a:xfrm>
              <a:off x="6085476" y="2753311"/>
              <a:ext cx="24949" cy="18323"/>
            </a:xfrm>
            <a:custGeom>
              <a:avLst/>
              <a:gdLst/>
              <a:ahLst/>
              <a:cxnLst/>
              <a:rect l="l" t="t" r="r" b="b"/>
              <a:pathLst>
                <a:path w="866" h="636" extrusionOk="0">
                  <a:moveTo>
                    <a:pt x="591" y="1"/>
                  </a:moveTo>
                  <a:cubicBezTo>
                    <a:pt x="504" y="12"/>
                    <a:pt x="416" y="67"/>
                    <a:pt x="340" y="122"/>
                  </a:cubicBezTo>
                  <a:lnTo>
                    <a:pt x="438" y="1"/>
                  </a:lnTo>
                  <a:lnTo>
                    <a:pt x="438" y="1"/>
                  </a:lnTo>
                  <a:cubicBezTo>
                    <a:pt x="328" y="23"/>
                    <a:pt x="208" y="45"/>
                    <a:pt x="121" y="110"/>
                  </a:cubicBezTo>
                  <a:cubicBezTo>
                    <a:pt x="55" y="166"/>
                    <a:pt x="11" y="242"/>
                    <a:pt x="0" y="329"/>
                  </a:cubicBezTo>
                  <a:cubicBezTo>
                    <a:pt x="77" y="385"/>
                    <a:pt x="165" y="439"/>
                    <a:pt x="274" y="483"/>
                  </a:cubicBezTo>
                  <a:lnTo>
                    <a:pt x="296" y="461"/>
                  </a:lnTo>
                  <a:cubicBezTo>
                    <a:pt x="307" y="483"/>
                    <a:pt x="318" y="494"/>
                    <a:pt x="318" y="505"/>
                  </a:cubicBezTo>
                  <a:cubicBezTo>
                    <a:pt x="438" y="560"/>
                    <a:pt x="569" y="604"/>
                    <a:pt x="712" y="636"/>
                  </a:cubicBezTo>
                  <a:cubicBezTo>
                    <a:pt x="690" y="570"/>
                    <a:pt x="635" y="505"/>
                    <a:pt x="603" y="428"/>
                  </a:cubicBezTo>
                  <a:cubicBezTo>
                    <a:pt x="723" y="363"/>
                    <a:pt x="865" y="264"/>
                    <a:pt x="822" y="132"/>
                  </a:cubicBezTo>
                  <a:cubicBezTo>
                    <a:pt x="800" y="45"/>
                    <a:pt x="712" y="1"/>
                    <a:pt x="625" y="1"/>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6"/>
            <p:cNvSpPr/>
            <p:nvPr/>
          </p:nvSpPr>
          <p:spPr>
            <a:xfrm>
              <a:off x="6282277" y="2779183"/>
              <a:ext cx="39787" cy="19908"/>
            </a:xfrm>
            <a:custGeom>
              <a:avLst/>
              <a:gdLst/>
              <a:ahLst/>
              <a:cxnLst/>
              <a:rect l="l" t="t" r="r" b="b"/>
              <a:pathLst>
                <a:path w="1381" h="691" extrusionOk="0">
                  <a:moveTo>
                    <a:pt x="592" y="1"/>
                  </a:moveTo>
                  <a:cubicBezTo>
                    <a:pt x="505" y="1"/>
                    <a:pt x="417" y="88"/>
                    <a:pt x="406" y="176"/>
                  </a:cubicBezTo>
                  <a:cubicBezTo>
                    <a:pt x="406" y="220"/>
                    <a:pt x="406" y="263"/>
                    <a:pt x="439" y="285"/>
                  </a:cubicBezTo>
                  <a:cubicBezTo>
                    <a:pt x="450" y="297"/>
                    <a:pt x="450" y="297"/>
                    <a:pt x="461" y="297"/>
                  </a:cubicBezTo>
                  <a:lnTo>
                    <a:pt x="329" y="341"/>
                  </a:lnTo>
                  <a:cubicBezTo>
                    <a:pt x="308" y="329"/>
                    <a:pt x="297" y="329"/>
                    <a:pt x="286" y="329"/>
                  </a:cubicBezTo>
                  <a:cubicBezTo>
                    <a:pt x="154" y="329"/>
                    <a:pt x="23" y="439"/>
                    <a:pt x="1" y="570"/>
                  </a:cubicBezTo>
                  <a:lnTo>
                    <a:pt x="1" y="625"/>
                  </a:lnTo>
                  <a:cubicBezTo>
                    <a:pt x="45" y="625"/>
                    <a:pt x="89" y="636"/>
                    <a:pt x="122" y="636"/>
                  </a:cubicBezTo>
                  <a:cubicBezTo>
                    <a:pt x="308" y="647"/>
                    <a:pt x="494" y="658"/>
                    <a:pt x="669" y="658"/>
                  </a:cubicBezTo>
                  <a:lnTo>
                    <a:pt x="680" y="658"/>
                  </a:lnTo>
                  <a:cubicBezTo>
                    <a:pt x="691" y="658"/>
                    <a:pt x="691" y="658"/>
                    <a:pt x="691" y="669"/>
                  </a:cubicBezTo>
                  <a:cubicBezTo>
                    <a:pt x="899" y="669"/>
                    <a:pt x="1107" y="680"/>
                    <a:pt x="1315" y="691"/>
                  </a:cubicBezTo>
                  <a:cubicBezTo>
                    <a:pt x="1326" y="680"/>
                    <a:pt x="1337" y="680"/>
                    <a:pt x="1337" y="669"/>
                  </a:cubicBezTo>
                  <a:cubicBezTo>
                    <a:pt x="1380" y="614"/>
                    <a:pt x="1380" y="526"/>
                    <a:pt x="1337" y="482"/>
                  </a:cubicBezTo>
                  <a:cubicBezTo>
                    <a:pt x="1304" y="450"/>
                    <a:pt x="1260" y="428"/>
                    <a:pt x="1217" y="428"/>
                  </a:cubicBezTo>
                  <a:cubicBezTo>
                    <a:pt x="1195" y="428"/>
                    <a:pt x="1173" y="439"/>
                    <a:pt x="1151" y="450"/>
                  </a:cubicBezTo>
                  <a:cubicBezTo>
                    <a:pt x="1161" y="351"/>
                    <a:pt x="1173" y="263"/>
                    <a:pt x="1151" y="176"/>
                  </a:cubicBezTo>
                  <a:cubicBezTo>
                    <a:pt x="1129" y="88"/>
                    <a:pt x="1052" y="23"/>
                    <a:pt x="964" y="23"/>
                  </a:cubicBezTo>
                  <a:lnTo>
                    <a:pt x="954" y="23"/>
                  </a:lnTo>
                  <a:cubicBezTo>
                    <a:pt x="855" y="34"/>
                    <a:pt x="801" y="122"/>
                    <a:pt x="757" y="198"/>
                  </a:cubicBezTo>
                  <a:cubicBezTo>
                    <a:pt x="789" y="110"/>
                    <a:pt x="702" y="1"/>
                    <a:pt x="604" y="1"/>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6"/>
            <p:cNvSpPr/>
            <p:nvPr/>
          </p:nvSpPr>
          <p:spPr>
            <a:xfrm>
              <a:off x="6332118" y="2788978"/>
              <a:ext cx="26851" cy="10746"/>
            </a:xfrm>
            <a:custGeom>
              <a:avLst/>
              <a:gdLst/>
              <a:ahLst/>
              <a:cxnLst/>
              <a:rect l="l" t="t" r="r" b="b"/>
              <a:pathLst>
                <a:path w="932" h="373" extrusionOk="0">
                  <a:moveTo>
                    <a:pt x="516" y="1"/>
                  </a:moveTo>
                  <a:cubicBezTo>
                    <a:pt x="450" y="33"/>
                    <a:pt x="384" y="55"/>
                    <a:pt x="319" y="55"/>
                  </a:cubicBezTo>
                  <a:lnTo>
                    <a:pt x="275" y="55"/>
                  </a:lnTo>
                  <a:cubicBezTo>
                    <a:pt x="264" y="66"/>
                    <a:pt x="253" y="88"/>
                    <a:pt x="242" y="110"/>
                  </a:cubicBezTo>
                  <a:cubicBezTo>
                    <a:pt x="132" y="132"/>
                    <a:pt x="45" y="241"/>
                    <a:pt x="1" y="361"/>
                  </a:cubicBezTo>
                  <a:cubicBezTo>
                    <a:pt x="285" y="361"/>
                    <a:pt x="560" y="373"/>
                    <a:pt x="833" y="373"/>
                  </a:cubicBezTo>
                  <a:lnTo>
                    <a:pt x="910" y="373"/>
                  </a:lnTo>
                  <a:cubicBezTo>
                    <a:pt x="932" y="340"/>
                    <a:pt x="932" y="307"/>
                    <a:pt x="932" y="274"/>
                  </a:cubicBezTo>
                  <a:lnTo>
                    <a:pt x="932" y="263"/>
                  </a:lnTo>
                  <a:cubicBezTo>
                    <a:pt x="767" y="241"/>
                    <a:pt x="614" y="132"/>
                    <a:pt x="516" y="1"/>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6"/>
            <p:cNvSpPr/>
            <p:nvPr/>
          </p:nvSpPr>
          <p:spPr>
            <a:xfrm>
              <a:off x="6323302" y="2700647"/>
              <a:ext cx="4754" cy="7289"/>
            </a:xfrm>
            <a:custGeom>
              <a:avLst/>
              <a:gdLst/>
              <a:ahLst/>
              <a:cxnLst/>
              <a:rect l="l" t="t" r="r" b="b"/>
              <a:pathLst>
                <a:path w="165" h="253" extrusionOk="0">
                  <a:moveTo>
                    <a:pt x="88" y="1"/>
                  </a:moveTo>
                  <a:cubicBezTo>
                    <a:pt x="88" y="1"/>
                    <a:pt x="77" y="1"/>
                    <a:pt x="77" y="11"/>
                  </a:cubicBezTo>
                  <a:cubicBezTo>
                    <a:pt x="12" y="67"/>
                    <a:pt x="0" y="176"/>
                    <a:pt x="44" y="252"/>
                  </a:cubicBezTo>
                  <a:cubicBezTo>
                    <a:pt x="77" y="242"/>
                    <a:pt x="99" y="220"/>
                    <a:pt x="121" y="198"/>
                  </a:cubicBezTo>
                  <a:cubicBezTo>
                    <a:pt x="165" y="132"/>
                    <a:pt x="132" y="67"/>
                    <a:pt x="88" y="1"/>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6"/>
            <p:cNvSpPr/>
            <p:nvPr/>
          </p:nvSpPr>
          <p:spPr>
            <a:xfrm>
              <a:off x="6351392" y="2676360"/>
              <a:ext cx="28724" cy="32843"/>
            </a:xfrm>
            <a:custGeom>
              <a:avLst/>
              <a:gdLst/>
              <a:ahLst/>
              <a:cxnLst/>
              <a:rect l="l" t="t" r="r" b="b"/>
              <a:pathLst>
                <a:path w="997" h="1140" extrusionOk="0">
                  <a:moveTo>
                    <a:pt x="230" y="0"/>
                  </a:moveTo>
                  <a:cubicBezTo>
                    <a:pt x="132" y="12"/>
                    <a:pt x="54" y="99"/>
                    <a:pt x="44" y="187"/>
                  </a:cubicBezTo>
                  <a:cubicBezTo>
                    <a:pt x="44" y="241"/>
                    <a:pt x="44" y="285"/>
                    <a:pt x="33" y="340"/>
                  </a:cubicBezTo>
                  <a:cubicBezTo>
                    <a:pt x="22" y="362"/>
                    <a:pt x="11" y="373"/>
                    <a:pt x="0" y="395"/>
                  </a:cubicBezTo>
                  <a:cubicBezTo>
                    <a:pt x="54" y="482"/>
                    <a:pt x="142" y="559"/>
                    <a:pt x="241" y="592"/>
                  </a:cubicBezTo>
                  <a:cubicBezTo>
                    <a:pt x="88" y="679"/>
                    <a:pt x="120" y="964"/>
                    <a:pt x="295" y="1019"/>
                  </a:cubicBezTo>
                  <a:cubicBezTo>
                    <a:pt x="252" y="1019"/>
                    <a:pt x="219" y="1019"/>
                    <a:pt x="186" y="1030"/>
                  </a:cubicBezTo>
                  <a:cubicBezTo>
                    <a:pt x="230" y="1107"/>
                    <a:pt x="329" y="1139"/>
                    <a:pt x="416" y="1139"/>
                  </a:cubicBezTo>
                  <a:lnTo>
                    <a:pt x="460" y="1139"/>
                  </a:lnTo>
                  <a:cubicBezTo>
                    <a:pt x="558" y="1129"/>
                    <a:pt x="657" y="1063"/>
                    <a:pt x="668" y="975"/>
                  </a:cubicBezTo>
                  <a:cubicBezTo>
                    <a:pt x="701" y="986"/>
                    <a:pt x="733" y="997"/>
                    <a:pt x="777" y="997"/>
                  </a:cubicBezTo>
                  <a:cubicBezTo>
                    <a:pt x="821" y="997"/>
                    <a:pt x="865" y="986"/>
                    <a:pt x="908" y="964"/>
                  </a:cubicBezTo>
                  <a:cubicBezTo>
                    <a:pt x="876" y="844"/>
                    <a:pt x="908" y="701"/>
                    <a:pt x="996" y="603"/>
                  </a:cubicBezTo>
                  <a:cubicBezTo>
                    <a:pt x="942" y="537"/>
                    <a:pt x="865" y="494"/>
                    <a:pt x="777" y="494"/>
                  </a:cubicBezTo>
                  <a:lnTo>
                    <a:pt x="767" y="494"/>
                  </a:lnTo>
                  <a:cubicBezTo>
                    <a:pt x="788" y="472"/>
                    <a:pt x="788" y="417"/>
                    <a:pt x="777" y="384"/>
                  </a:cubicBezTo>
                  <a:cubicBezTo>
                    <a:pt x="745" y="275"/>
                    <a:pt x="689" y="165"/>
                    <a:pt x="591" y="110"/>
                  </a:cubicBezTo>
                  <a:cubicBezTo>
                    <a:pt x="569" y="99"/>
                    <a:pt x="536" y="99"/>
                    <a:pt x="514" y="99"/>
                  </a:cubicBezTo>
                  <a:cubicBezTo>
                    <a:pt x="482" y="99"/>
                    <a:pt x="449" y="110"/>
                    <a:pt x="416" y="121"/>
                  </a:cubicBezTo>
                  <a:cubicBezTo>
                    <a:pt x="394" y="56"/>
                    <a:pt x="317" y="0"/>
                    <a:pt x="241" y="0"/>
                  </a:cubicBezTo>
                  <a:close/>
                </a:path>
              </a:pathLst>
            </a:custGeom>
            <a:solidFill>
              <a:srgbClr val="C5B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6"/>
            <p:cNvSpPr/>
            <p:nvPr/>
          </p:nvSpPr>
          <p:spPr>
            <a:xfrm>
              <a:off x="6408148" y="2747636"/>
              <a:ext cx="36013" cy="37251"/>
            </a:xfrm>
            <a:custGeom>
              <a:avLst/>
              <a:gdLst/>
              <a:ahLst/>
              <a:cxnLst/>
              <a:rect l="l" t="t" r="r" b="b"/>
              <a:pathLst>
                <a:path w="1250" h="1293" extrusionOk="0">
                  <a:moveTo>
                    <a:pt x="712" y="1"/>
                  </a:moveTo>
                  <a:cubicBezTo>
                    <a:pt x="680" y="1"/>
                    <a:pt x="658" y="1"/>
                    <a:pt x="636" y="12"/>
                  </a:cubicBezTo>
                  <a:cubicBezTo>
                    <a:pt x="581" y="34"/>
                    <a:pt x="548" y="78"/>
                    <a:pt x="537" y="132"/>
                  </a:cubicBezTo>
                  <a:cubicBezTo>
                    <a:pt x="505" y="67"/>
                    <a:pt x="427" y="23"/>
                    <a:pt x="351" y="23"/>
                  </a:cubicBezTo>
                  <a:lnTo>
                    <a:pt x="329" y="23"/>
                  </a:lnTo>
                  <a:cubicBezTo>
                    <a:pt x="208" y="45"/>
                    <a:pt x="121" y="166"/>
                    <a:pt x="88" y="286"/>
                  </a:cubicBezTo>
                  <a:cubicBezTo>
                    <a:pt x="67" y="373"/>
                    <a:pt x="67" y="472"/>
                    <a:pt x="77" y="560"/>
                  </a:cubicBezTo>
                  <a:cubicBezTo>
                    <a:pt x="88" y="614"/>
                    <a:pt x="110" y="658"/>
                    <a:pt x="99" y="713"/>
                  </a:cubicBezTo>
                  <a:cubicBezTo>
                    <a:pt x="88" y="767"/>
                    <a:pt x="55" y="811"/>
                    <a:pt x="45" y="866"/>
                  </a:cubicBezTo>
                  <a:cubicBezTo>
                    <a:pt x="1" y="1020"/>
                    <a:pt x="110" y="1183"/>
                    <a:pt x="252" y="1249"/>
                  </a:cubicBezTo>
                  <a:cubicBezTo>
                    <a:pt x="318" y="1282"/>
                    <a:pt x="395" y="1293"/>
                    <a:pt x="471" y="1293"/>
                  </a:cubicBezTo>
                  <a:cubicBezTo>
                    <a:pt x="548" y="1293"/>
                    <a:pt x="636" y="1271"/>
                    <a:pt x="712" y="1260"/>
                  </a:cubicBezTo>
                  <a:cubicBezTo>
                    <a:pt x="811" y="1238"/>
                    <a:pt x="921" y="1195"/>
                    <a:pt x="1019" y="1151"/>
                  </a:cubicBezTo>
                  <a:cubicBezTo>
                    <a:pt x="1074" y="1129"/>
                    <a:pt x="1140" y="1096"/>
                    <a:pt x="1150" y="1030"/>
                  </a:cubicBezTo>
                  <a:cubicBezTo>
                    <a:pt x="1172" y="976"/>
                    <a:pt x="1118" y="921"/>
                    <a:pt x="1074" y="921"/>
                  </a:cubicBezTo>
                  <a:cubicBezTo>
                    <a:pt x="1172" y="877"/>
                    <a:pt x="1238" y="767"/>
                    <a:pt x="1249" y="658"/>
                  </a:cubicBezTo>
                  <a:cubicBezTo>
                    <a:pt x="1249" y="538"/>
                    <a:pt x="1172" y="417"/>
                    <a:pt x="1062" y="373"/>
                  </a:cubicBezTo>
                  <a:cubicBezTo>
                    <a:pt x="1041" y="363"/>
                    <a:pt x="1008" y="351"/>
                    <a:pt x="986" y="329"/>
                  </a:cubicBezTo>
                  <a:cubicBezTo>
                    <a:pt x="921" y="275"/>
                    <a:pt x="921" y="166"/>
                    <a:pt x="877" y="88"/>
                  </a:cubicBezTo>
                  <a:cubicBezTo>
                    <a:pt x="843" y="34"/>
                    <a:pt x="778" y="1"/>
                    <a:pt x="712" y="1"/>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6"/>
            <p:cNvSpPr/>
            <p:nvPr/>
          </p:nvSpPr>
          <p:spPr>
            <a:xfrm>
              <a:off x="6456404" y="2662819"/>
              <a:ext cx="40737" cy="43561"/>
            </a:xfrm>
            <a:custGeom>
              <a:avLst/>
              <a:gdLst/>
              <a:ahLst/>
              <a:cxnLst/>
              <a:rect l="l" t="t" r="r" b="b"/>
              <a:pathLst>
                <a:path w="1414" h="1512" extrusionOk="0">
                  <a:moveTo>
                    <a:pt x="723" y="0"/>
                  </a:moveTo>
                  <a:cubicBezTo>
                    <a:pt x="701" y="0"/>
                    <a:pt x="679" y="0"/>
                    <a:pt x="658" y="11"/>
                  </a:cubicBezTo>
                  <a:cubicBezTo>
                    <a:pt x="548" y="44"/>
                    <a:pt x="460" y="142"/>
                    <a:pt x="450" y="263"/>
                  </a:cubicBezTo>
                  <a:cubicBezTo>
                    <a:pt x="428" y="219"/>
                    <a:pt x="384" y="186"/>
                    <a:pt x="340" y="175"/>
                  </a:cubicBezTo>
                  <a:lnTo>
                    <a:pt x="319" y="175"/>
                  </a:lnTo>
                  <a:cubicBezTo>
                    <a:pt x="253" y="175"/>
                    <a:pt x="176" y="230"/>
                    <a:pt x="132" y="285"/>
                  </a:cubicBezTo>
                  <a:cubicBezTo>
                    <a:pt x="34" y="416"/>
                    <a:pt x="44" y="624"/>
                    <a:pt x="154" y="745"/>
                  </a:cubicBezTo>
                  <a:cubicBezTo>
                    <a:pt x="1" y="974"/>
                    <a:pt x="66" y="1324"/>
                    <a:pt x="307" y="1456"/>
                  </a:cubicBezTo>
                  <a:cubicBezTo>
                    <a:pt x="362" y="1489"/>
                    <a:pt x="417" y="1511"/>
                    <a:pt x="472" y="1511"/>
                  </a:cubicBezTo>
                  <a:lnTo>
                    <a:pt x="494" y="1511"/>
                  </a:lnTo>
                  <a:cubicBezTo>
                    <a:pt x="614" y="1511"/>
                    <a:pt x="723" y="1445"/>
                    <a:pt x="778" y="1346"/>
                  </a:cubicBezTo>
                  <a:cubicBezTo>
                    <a:pt x="789" y="1324"/>
                    <a:pt x="800" y="1303"/>
                    <a:pt x="822" y="1292"/>
                  </a:cubicBezTo>
                  <a:cubicBezTo>
                    <a:pt x="833" y="1281"/>
                    <a:pt x="844" y="1281"/>
                    <a:pt x="855" y="1281"/>
                  </a:cubicBezTo>
                  <a:cubicBezTo>
                    <a:pt x="888" y="1281"/>
                    <a:pt x="920" y="1303"/>
                    <a:pt x="954" y="1314"/>
                  </a:cubicBezTo>
                  <a:cubicBezTo>
                    <a:pt x="975" y="1324"/>
                    <a:pt x="997" y="1324"/>
                    <a:pt x="1019" y="1324"/>
                  </a:cubicBezTo>
                  <a:cubicBezTo>
                    <a:pt x="1063" y="1324"/>
                    <a:pt x="1107" y="1314"/>
                    <a:pt x="1139" y="1281"/>
                  </a:cubicBezTo>
                  <a:cubicBezTo>
                    <a:pt x="1183" y="1226"/>
                    <a:pt x="1183" y="1139"/>
                    <a:pt x="1117" y="1105"/>
                  </a:cubicBezTo>
                  <a:cubicBezTo>
                    <a:pt x="1260" y="1095"/>
                    <a:pt x="1380" y="974"/>
                    <a:pt x="1402" y="843"/>
                  </a:cubicBezTo>
                  <a:cubicBezTo>
                    <a:pt x="1413" y="701"/>
                    <a:pt x="1326" y="558"/>
                    <a:pt x="1194" y="514"/>
                  </a:cubicBezTo>
                  <a:cubicBezTo>
                    <a:pt x="1216" y="460"/>
                    <a:pt x="1249" y="394"/>
                    <a:pt x="1249" y="329"/>
                  </a:cubicBezTo>
                  <a:cubicBezTo>
                    <a:pt x="1260" y="263"/>
                    <a:pt x="1227" y="186"/>
                    <a:pt x="1173" y="153"/>
                  </a:cubicBezTo>
                  <a:cubicBezTo>
                    <a:pt x="1151" y="142"/>
                    <a:pt x="1129" y="131"/>
                    <a:pt x="1107" y="131"/>
                  </a:cubicBezTo>
                  <a:cubicBezTo>
                    <a:pt x="1063" y="131"/>
                    <a:pt x="1019" y="164"/>
                    <a:pt x="997" y="208"/>
                  </a:cubicBezTo>
                  <a:cubicBezTo>
                    <a:pt x="964" y="88"/>
                    <a:pt x="844" y="0"/>
                    <a:pt x="72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6"/>
            <p:cNvSpPr/>
            <p:nvPr/>
          </p:nvSpPr>
          <p:spPr>
            <a:xfrm>
              <a:off x="6504978" y="2698140"/>
              <a:ext cx="39153" cy="45750"/>
            </a:xfrm>
            <a:custGeom>
              <a:avLst/>
              <a:gdLst/>
              <a:ahLst/>
              <a:cxnLst/>
              <a:rect l="l" t="t" r="r" b="b"/>
              <a:pathLst>
                <a:path w="1359" h="1588" extrusionOk="0">
                  <a:moveTo>
                    <a:pt x="735" y="0"/>
                  </a:moveTo>
                  <a:cubicBezTo>
                    <a:pt x="647" y="0"/>
                    <a:pt x="559" y="55"/>
                    <a:pt x="538" y="142"/>
                  </a:cubicBezTo>
                  <a:cubicBezTo>
                    <a:pt x="516" y="98"/>
                    <a:pt x="482" y="77"/>
                    <a:pt x="450" y="66"/>
                  </a:cubicBezTo>
                  <a:cubicBezTo>
                    <a:pt x="428" y="66"/>
                    <a:pt x="417" y="55"/>
                    <a:pt x="395" y="55"/>
                  </a:cubicBezTo>
                  <a:cubicBezTo>
                    <a:pt x="341" y="55"/>
                    <a:pt x="275" y="88"/>
                    <a:pt x="231" y="142"/>
                  </a:cubicBezTo>
                  <a:cubicBezTo>
                    <a:pt x="176" y="197"/>
                    <a:pt x="143" y="274"/>
                    <a:pt x="122" y="351"/>
                  </a:cubicBezTo>
                  <a:cubicBezTo>
                    <a:pt x="44" y="592"/>
                    <a:pt x="1" y="843"/>
                    <a:pt x="1" y="1095"/>
                  </a:cubicBezTo>
                  <a:cubicBezTo>
                    <a:pt x="1" y="1237"/>
                    <a:pt x="34" y="1412"/>
                    <a:pt x="176" y="1446"/>
                  </a:cubicBezTo>
                  <a:cubicBezTo>
                    <a:pt x="187" y="1456"/>
                    <a:pt x="209" y="1456"/>
                    <a:pt x="220" y="1456"/>
                  </a:cubicBezTo>
                  <a:cubicBezTo>
                    <a:pt x="253" y="1456"/>
                    <a:pt x="275" y="1446"/>
                    <a:pt x="297" y="1446"/>
                  </a:cubicBezTo>
                  <a:cubicBezTo>
                    <a:pt x="329" y="1446"/>
                    <a:pt x="351" y="1434"/>
                    <a:pt x="373" y="1434"/>
                  </a:cubicBezTo>
                  <a:cubicBezTo>
                    <a:pt x="384" y="1434"/>
                    <a:pt x="384" y="1446"/>
                    <a:pt x="395" y="1446"/>
                  </a:cubicBezTo>
                  <a:cubicBezTo>
                    <a:pt x="538" y="1446"/>
                    <a:pt x="647" y="1587"/>
                    <a:pt x="789" y="1587"/>
                  </a:cubicBezTo>
                  <a:lnTo>
                    <a:pt x="811" y="1587"/>
                  </a:lnTo>
                  <a:cubicBezTo>
                    <a:pt x="932" y="1577"/>
                    <a:pt x="1030" y="1446"/>
                    <a:pt x="997" y="1325"/>
                  </a:cubicBezTo>
                  <a:lnTo>
                    <a:pt x="997" y="1325"/>
                  </a:lnTo>
                  <a:cubicBezTo>
                    <a:pt x="1019" y="1336"/>
                    <a:pt x="1052" y="1347"/>
                    <a:pt x="1085" y="1347"/>
                  </a:cubicBezTo>
                  <a:cubicBezTo>
                    <a:pt x="1161" y="1347"/>
                    <a:pt x="1227" y="1314"/>
                    <a:pt x="1271" y="1259"/>
                  </a:cubicBezTo>
                  <a:cubicBezTo>
                    <a:pt x="1336" y="1183"/>
                    <a:pt x="1358" y="1062"/>
                    <a:pt x="1336" y="964"/>
                  </a:cubicBezTo>
                  <a:cubicBezTo>
                    <a:pt x="1326" y="898"/>
                    <a:pt x="1304" y="832"/>
                    <a:pt x="1260" y="789"/>
                  </a:cubicBezTo>
                  <a:cubicBezTo>
                    <a:pt x="1227" y="755"/>
                    <a:pt x="1183" y="745"/>
                    <a:pt x="1151" y="745"/>
                  </a:cubicBezTo>
                  <a:cubicBezTo>
                    <a:pt x="1129" y="745"/>
                    <a:pt x="1107" y="755"/>
                    <a:pt x="1085" y="767"/>
                  </a:cubicBezTo>
                  <a:cubicBezTo>
                    <a:pt x="1151" y="712"/>
                    <a:pt x="1227" y="646"/>
                    <a:pt x="1260" y="570"/>
                  </a:cubicBezTo>
                  <a:cubicBezTo>
                    <a:pt x="1293" y="482"/>
                    <a:pt x="1293" y="373"/>
                    <a:pt x="1227" y="307"/>
                  </a:cubicBezTo>
                  <a:cubicBezTo>
                    <a:pt x="1195" y="285"/>
                    <a:pt x="1151" y="263"/>
                    <a:pt x="1107" y="263"/>
                  </a:cubicBezTo>
                  <a:cubicBezTo>
                    <a:pt x="1063" y="263"/>
                    <a:pt x="1008" y="285"/>
                    <a:pt x="986" y="339"/>
                  </a:cubicBezTo>
                  <a:cubicBezTo>
                    <a:pt x="997" y="186"/>
                    <a:pt x="910" y="33"/>
                    <a:pt x="767" y="0"/>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6"/>
            <p:cNvSpPr/>
            <p:nvPr/>
          </p:nvSpPr>
          <p:spPr>
            <a:xfrm>
              <a:off x="6557355" y="2719258"/>
              <a:ext cx="34082" cy="41025"/>
            </a:xfrm>
            <a:custGeom>
              <a:avLst/>
              <a:gdLst/>
              <a:ahLst/>
              <a:cxnLst/>
              <a:rect l="l" t="t" r="r" b="b"/>
              <a:pathLst>
                <a:path w="1183" h="1424" extrusionOk="0">
                  <a:moveTo>
                    <a:pt x="504" y="0"/>
                  </a:moveTo>
                  <a:cubicBezTo>
                    <a:pt x="416" y="22"/>
                    <a:pt x="362" y="110"/>
                    <a:pt x="362" y="198"/>
                  </a:cubicBezTo>
                  <a:lnTo>
                    <a:pt x="362" y="241"/>
                  </a:lnTo>
                  <a:cubicBezTo>
                    <a:pt x="329" y="231"/>
                    <a:pt x="307" y="219"/>
                    <a:pt x="274" y="219"/>
                  </a:cubicBezTo>
                  <a:lnTo>
                    <a:pt x="263" y="219"/>
                  </a:lnTo>
                  <a:cubicBezTo>
                    <a:pt x="143" y="231"/>
                    <a:pt x="55" y="351"/>
                    <a:pt x="33" y="460"/>
                  </a:cubicBezTo>
                  <a:cubicBezTo>
                    <a:pt x="0" y="581"/>
                    <a:pt x="33" y="701"/>
                    <a:pt x="44" y="822"/>
                  </a:cubicBezTo>
                  <a:cubicBezTo>
                    <a:pt x="55" y="866"/>
                    <a:pt x="55" y="910"/>
                    <a:pt x="55" y="953"/>
                  </a:cubicBezTo>
                  <a:cubicBezTo>
                    <a:pt x="55" y="997"/>
                    <a:pt x="44" y="1030"/>
                    <a:pt x="33" y="1073"/>
                  </a:cubicBezTo>
                  <a:cubicBezTo>
                    <a:pt x="22" y="1238"/>
                    <a:pt x="165" y="1380"/>
                    <a:pt x="329" y="1413"/>
                  </a:cubicBezTo>
                  <a:cubicBezTo>
                    <a:pt x="372" y="1424"/>
                    <a:pt x="416" y="1424"/>
                    <a:pt x="460" y="1424"/>
                  </a:cubicBezTo>
                  <a:cubicBezTo>
                    <a:pt x="581" y="1424"/>
                    <a:pt x="701" y="1391"/>
                    <a:pt x="810" y="1358"/>
                  </a:cubicBezTo>
                  <a:cubicBezTo>
                    <a:pt x="854" y="1336"/>
                    <a:pt x="909" y="1326"/>
                    <a:pt x="931" y="1282"/>
                  </a:cubicBezTo>
                  <a:cubicBezTo>
                    <a:pt x="942" y="1260"/>
                    <a:pt x="953" y="1216"/>
                    <a:pt x="953" y="1183"/>
                  </a:cubicBezTo>
                  <a:cubicBezTo>
                    <a:pt x="975" y="1095"/>
                    <a:pt x="1041" y="1030"/>
                    <a:pt x="1084" y="953"/>
                  </a:cubicBezTo>
                  <a:cubicBezTo>
                    <a:pt x="1139" y="888"/>
                    <a:pt x="1183" y="800"/>
                    <a:pt x="1172" y="713"/>
                  </a:cubicBezTo>
                  <a:cubicBezTo>
                    <a:pt x="1161" y="635"/>
                    <a:pt x="1095" y="581"/>
                    <a:pt x="1029" y="581"/>
                  </a:cubicBezTo>
                  <a:cubicBezTo>
                    <a:pt x="1007" y="581"/>
                    <a:pt x="997" y="581"/>
                    <a:pt x="975" y="592"/>
                  </a:cubicBezTo>
                  <a:cubicBezTo>
                    <a:pt x="1019" y="526"/>
                    <a:pt x="1063" y="460"/>
                    <a:pt x="1073" y="384"/>
                  </a:cubicBezTo>
                  <a:cubicBezTo>
                    <a:pt x="1095" y="307"/>
                    <a:pt x="1073" y="219"/>
                    <a:pt x="1019" y="176"/>
                  </a:cubicBezTo>
                  <a:cubicBezTo>
                    <a:pt x="986" y="154"/>
                    <a:pt x="953" y="143"/>
                    <a:pt x="920" y="143"/>
                  </a:cubicBezTo>
                  <a:cubicBezTo>
                    <a:pt x="876" y="143"/>
                    <a:pt x="832" y="165"/>
                    <a:pt x="810" y="198"/>
                  </a:cubicBezTo>
                  <a:cubicBezTo>
                    <a:pt x="745" y="99"/>
                    <a:pt x="657" y="0"/>
                    <a:pt x="548" y="0"/>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6"/>
            <p:cNvSpPr/>
            <p:nvPr/>
          </p:nvSpPr>
          <p:spPr>
            <a:xfrm>
              <a:off x="6322668" y="2771318"/>
              <a:ext cx="3169" cy="5387"/>
            </a:xfrm>
            <a:custGeom>
              <a:avLst/>
              <a:gdLst/>
              <a:ahLst/>
              <a:cxnLst/>
              <a:rect l="l" t="t" r="r" b="b"/>
              <a:pathLst>
                <a:path w="110" h="187" extrusionOk="0">
                  <a:moveTo>
                    <a:pt x="56" y="0"/>
                  </a:moveTo>
                  <a:cubicBezTo>
                    <a:pt x="44" y="22"/>
                    <a:pt x="22" y="44"/>
                    <a:pt x="0" y="55"/>
                  </a:cubicBezTo>
                  <a:lnTo>
                    <a:pt x="56" y="55"/>
                  </a:lnTo>
                  <a:cubicBezTo>
                    <a:pt x="44" y="99"/>
                    <a:pt x="77" y="154"/>
                    <a:pt x="110" y="186"/>
                  </a:cubicBezTo>
                  <a:cubicBezTo>
                    <a:pt x="88" y="120"/>
                    <a:pt x="66" y="55"/>
                    <a:pt x="56" y="0"/>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6"/>
            <p:cNvSpPr/>
            <p:nvPr/>
          </p:nvSpPr>
          <p:spPr>
            <a:xfrm>
              <a:off x="6364616" y="2725250"/>
              <a:ext cx="4466" cy="6021"/>
            </a:xfrm>
            <a:custGeom>
              <a:avLst/>
              <a:gdLst/>
              <a:ahLst/>
              <a:cxnLst/>
              <a:rect l="l" t="t" r="r" b="b"/>
              <a:pathLst>
                <a:path w="155" h="209" extrusionOk="0">
                  <a:moveTo>
                    <a:pt x="154" y="1"/>
                  </a:moveTo>
                  <a:lnTo>
                    <a:pt x="154" y="1"/>
                  </a:lnTo>
                  <a:cubicBezTo>
                    <a:pt x="110" y="23"/>
                    <a:pt x="77" y="55"/>
                    <a:pt x="55" y="89"/>
                  </a:cubicBezTo>
                  <a:cubicBezTo>
                    <a:pt x="23" y="121"/>
                    <a:pt x="11" y="165"/>
                    <a:pt x="1" y="209"/>
                  </a:cubicBezTo>
                  <a:cubicBezTo>
                    <a:pt x="89" y="176"/>
                    <a:pt x="132" y="99"/>
                    <a:pt x="154" y="1"/>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6"/>
            <p:cNvSpPr/>
            <p:nvPr/>
          </p:nvSpPr>
          <p:spPr>
            <a:xfrm>
              <a:off x="6365883" y="2650834"/>
              <a:ext cx="13915" cy="19879"/>
            </a:xfrm>
            <a:custGeom>
              <a:avLst/>
              <a:gdLst/>
              <a:ahLst/>
              <a:cxnLst/>
              <a:rect l="l" t="t" r="r" b="b"/>
              <a:pathLst>
                <a:path w="483" h="690" extrusionOk="0">
                  <a:moveTo>
                    <a:pt x="373" y="0"/>
                  </a:moveTo>
                  <a:lnTo>
                    <a:pt x="373" y="11"/>
                  </a:lnTo>
                  <a:cubicBezTo>
                    <a:pt x="395" y="66"/>
                    <a:pt x="439" y="110"/>
                    <a:pt x="483" y="153"/>
                  </a:cubicBezTo>
                  <a:cubicBezTo>
                    <a:pt x="483" y="110"/>
                    <a:pt x="483" y="76"/>
                    <a:pt x="471" y="44"/>
                  </a:cubicBezTo>
                  <a:cubicBezTo>
                    <a:pt x="439" y="32"/>
                    <a:pt x="405" y="11"/>
                    <a:pt x="373" y="0"/>
                  </a:cubicBezTo>
                  <a:close/>
                  <a:moveTo>
                    <a:pt x="230" y="547"/>
                  </a:moveTo>
                  <a:cubicBezTo>
                    <a:pt x="186" y="547"/>
                    <a:pt x="132" y="558"/>
                    <a:pt x="88" y="580"/>
                  </a:cubicBezTo>
                  <a:cubicBezTo>
                    <a:pt x="55" y="613"/>
                    <a:pt x="23" y="646"/>
                    <a:pt x="1" y="689"/>
                  </a:cubicBezTo>
                  <a:lnTo>
                    <a:pt x="99" y="657"/>
                  </a:lnTo>
                  <a:cubicBezTo>
                    <a:pt x="154" y="635"/>
                    <a:pt x="208" y="591"/>
                    <a:pt x="252" y="547"/>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6"/>
            <p:cNvSpPr/>
            <p:nvPr/>
          </p:nvSpPr>
          <p:spPr>
            <a:xfrm>
              <a:off x="6354532" y="2590564"/>
              <a:ext cx="29357" cy="30308"/>
            </a:xfrm>
            <a:custGeom>
              <a:avLst/>
              <a:gdLst/>
              <a:ahLst/>
              <a:cxnLst/>
              <a:rect l="l" t="t" r="r" b="b"/>
              <a:pathLst>
                <a:path w="1019" h="1052" extrusionOk="0">
                  <a:moveTo>
                    <a:pt x="482" y="0"/>
                  </a:moveTo>
                  <a:cubicBezTo>
                    <a:pt x="460" y="0"/>
                    <a:pt x="427" y="0"/>
                    <a:pt x="395" y="22"/>
                  </a:cubicBezTo>
                  <a:cubicBezTo>
                    <a:pt x="351" y="44"/>
                    <a:pt x="318" y="88"/>
                    <a:pt x="307" y="143"/>
                  </a:cubicBezTo>
                  <a:cubicBezTo>
                    <a:pt x="274" y="110"/>
                    <a:pt x="230" y="88"/>
                    <a:pt x="176" y="88"/>
                  </a:cubicBezTo>
                  <a:lnTo>
                    <a:pt x="143" y="88"/>
                  </a:lnTo>
                  <a:cubicBezTo>
                    <a:pt x="77" y="110"/>
                    <a:pt x="33" y="154"/>
                    <a:pt x="1" y="209"/>
                  </a:cubicBezTo>
                  <a:cubicBezTo>
                    <a:pt x="44" y="241"/>
                    <a:pt x="77" y="275"/>
                    <a:pt x="88" y="318"/>
                  </a:cubicBezTo>
                  <a:cubicBezTo>
                    <a:pt x="132" y="416"/>
                    <a:pt x="143" y="526"/>
                    <a:pt x="198" y="614"/>
                  </a:cubicBezTo>
                  <a:cubicBezTo>
                    <a:pt x="230" y="669"/>
                    <a:pt x="296" y="713"/>
                    <a:pt x="361" y="713"/>
                  </a:cubicBezTo>
                  <a:cubicBezTo>
                    <a:pt x="395" y="713"/>
                    <a:pt x="427" y="701"/>
                    <a:pt x="460" y="669"/>
                  </a:cubicBezTo>
                  <a:lnTo>
                    <a:pt x="460" y="669"/>
                  </a:lnTo>
                  <a:cubicBezTo>
                    <a:pt x="417" y="789"/>
                    <a:pt x="417" y="942"/>
                    <a:pt x="493" y="1051"/>
                  </a:cubicBezTo>
                  <a:cubicBezTo>
                    <a:pt x="559" y="1051"/>
                    <a:pt x="624" y="1041"/>
                    <a:pt x="690" y="1030"/>
                  </a:cubicBezTo>
                  <a:cubicBezTo>
                    <a:pt x="745" y="1019"/>
                    <a:pt x="811" y="986"/>
                    <a:pt x="855" y="942"/>
                  </a:cubicBezTo>
                  <a:cubicBezTo>
                    <a:pt x="898" y="898"/>
                    <a:pt x="909" y="822"/>
                    <a:pt x="877" y="778"/>
                  </a:cubicBezTo>
                  <a:cubicBezTo>
                    <a:pt x="964" y="723"/>
                    <a:pt x="1018" y="603"/>
                    <a:pt x="975" y="494"/>
                  </a:cubicBezTo>
                  <a:cubicBezTo>
                    <a:pt x="953" y="406"/>
                    <a:pt x="855" y="351"/>
                    <a:pt x="767" y="351"/>
                  </a:cubicBezTo>
                  <a:lnTo>
                    <a:pt x="723" y="351"/>
                  </a:lnTo>
                  <a:cubicBezTo>
                    <a:pt x="745" y="253"/>
                    <a:pt x="723" y="154"/>
                    <a:pt x="658" y="77"/>
                  </a:cubicBezTo>
                  <a:cubicBezTo>
                    <a:pt x="614" y="34"/>
                    <a:pt x="548" y="0"/>
                    <a:pt x="482" y="0"/>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6"/>
            <p:cNvSpPr/>
            <p:nvPr/>
          </p:nvSpPr>
          <p:spPr>
            <a:xfrm>
              <a:off x="6391121" y="2597507"/>
              <a:ext cx="30625" cy="34428"/>
            </a:xfrm>
            <a:custGeom>
              <a:avLst/>
              <a:gdLst/>
              <a:ahLst/>
              <a:cxnLst/>
              <a:rect l="l" t="t" r="r" b="b"/>
              <a:pathLst>
                <a:path w="1063" h="1195" extrusionOk="0">
                  <a:moveTo>
                    <a:pt x="559" y="0"/>
                  </a:moveTo>
                  <a:cubicBezTo>
                    <a:pt x="460" y="12"/>
                    <a:pt x="383" y="99"/>
                    <a:pt x="362" y="187"/>
                  </a:cubicBezTo>
                  <a:cubicBezTo>
                    <a:pt x="362" y="110"/>
                    <a:pt x="329" y="22"/>
                    <a:pt x="252" y="22"/>
                  </a:cubicBezTo>
                  <a:cubicBezTo>
                    <a:pt x="208" y="22"/>
                    <a:pt x="176" y="55"/>
                    <a:pt x="143" y="88"/>
                  </a:cubicBezTo>
                  <a:cubicBezTo>
                    <a:pt x="23" y="219"/>
                    <a:pt x="1" y="428"/>
                    <a:pt x="77" y="592"/>
                  </a:cubicBezTo>
                  <a:lnTo>
                    <a:pt x="55" y="603"/>
                  </a:lnTo>
                  <a:cubicBezTo>
                    <a:pt x="44" y="712"/>
                    <a:pt x="55" y="822"/>
                    <a:pt x="99" y="920"/>
                  </a:cubicBezTo>
                  <a:cubicBezTo>
                    <a:pt x="121" y="931"/>
                    <a:pt x="132" y="942"/>
                    <a:pt x="154" y="942"/>
                  </a:cubicBezTo>
                  <a:cubicBezTo>
                    <a:pt x="252" y="997"/>
                    <a:pt x="307" y="1095"/>
                    <a:pt x="307" y="1194"/>
                  </a:cubicBezTo>
                  <a:lnTo>
                    <a:pt x="340" y="1194"/>
                  </a:lnTo>
                  <a:cubicBezTo>
                    <a:pt x="383" y="1194"/>
                    <a:pt x="427" y="1183"/>
                    <a:pt x="449" y="1139"/>
                  </a:cubicBezTo>
                  <a:cubicBezTo>
                    <a:pt x="460" y="1117"/>
                    <a:pt x="460" y="1073"/>
                    <a:pt x="482" y="1041"/>
                  </a:cubicBezTo>
                  <a:cubicBezTo>
                    <a:pt x="526" y="997"/>
                    <a:pt x="614" y="1019"/>
                    <a:pt x="679" y="997"/>
                  </a:cubicBezTo>
                  <a:cubicBezTo>
                    <a:pt x="712" y="986"/>
                    <a:pt x="745" y="953"/>
                    <a:pt x="778" y="931"/>
                  </a:cubicBezTo>
                  <a:cubicBezTo>
                    <a:pt x="833" y="888"/>
                    <a:pt x="877" y="844"/>
                    <a:pt x="931" y="789"/>
                  </a:cubicBezTo>
                  <a:cubicBezTo>
                    <a:pt x="997" y="734"/>
                    <a:pt x="1062" y="669"/>
                    <a:pt x="1062" y="570"/>
                  </a:cubicBezTo>
                  <a:cubicBezTo>
                    <a:pt x="1062" y="515"/>
                    <a:pt x="997" y="460"/>
                    <a:pt x="942" y="460"/>
                  </a:cubicBezTo>
                  <a:cubicBezTo>
                    <a:pt x="920" y="460"/>
                    <a:pt x="898" y="472"/>
                    <a:pt x="887" y="493"/>
                  </a:cubicBezTo>
                  <a:cubicBezTo>
                    <a:pt x="909" y="373"/>
                    <a:pt x="909" y="253"/>
                    <a:pt x="843" y="154"/>
                  </a:cubicBezTo>
                  <a:cubicBezTo>
                    <a:pt x="789" y="66"/>
                    <a:pt x="690" y="0"/>
                    <a:pt x="592" y="0"/>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6"/>
            <p:cNvSpPr/>
            <p:nvPr/>
          </p:nvSpPr>
          <p:spPr>
            <a:xfrm>
              <a:off x="6394290" y="2659967"/>
              <a:ext cx="30596" cy="32181"/>
            </a:xfrm>
            <a:custGeom>
              <a:avLst/>
              <a:gdLst/>
              <a:ahLst/>
              <a:cxnLst/>
              <a:rect l="l" t="t" r="r" b="b"/>
              <a:pathLst>
                <a:path w="1062" h="1117" extrusionOk="0">
                  <a:moveTo>
                    <a:pt x="548" y="0"/>
                  </a:moveTo>
                  <a:cubicBezTo>
                    <a:pt x="460" y="0"/>
                    <a:pt x="394" y="66"/>
                    <a:pt x="361" y="132"/>
                  </a:cubicBezTo>
                  <a:cubicBezTo>
                    <a:pt x="350" y="77"/>
                    <a:pt x="295" y="12"/>
                    <a:pt x="230" y="12"/>
                  </a:cubicBezTo>
                  <a:lnTo>
                    <a:pt x="219" y="12"/>
                  </a:lnTo>
                  <a:cubicBezTo>
                    <a:pt x="120" y="12"/>
                    <a:pt x="33" y="88"/>
                    <a:pt x="11" y="187"/>
                  </a:cubicBezTo>
                  <a:cubicBezTo>
                    <a:pt x="0" y="263"/>
                    <a:pt x="22" y="362"/>
                    <a:pt x="88" y="384"/>
                  </a:cubicBezTo>
                  <a:lnTo>
                    <a:pt x="132" y="384"/>
                  </a:lnTo>
                  <a:cubicBezTo>
                    <a:pt x="44" y="504"/>
                    <a:pt x="0" y="668"/>
                    <a:pt x="54" y="822"/>
                  </a:cubicBezTo>
                  <a:cubicBezTo>
                    <a:pt x="54" y="832"/>
                    <a:pt x="66" y="854"/>
                    <a:pt x="66" y="866"/>
                  </a:cubicBezTo>
                  <a:cubicBezTo>
                    <a:pt x="88" y="866"/>
                    <a:pt x="98" y="866"/>
                    <a:pt x="110" y="876"/>
                  </a:cubicBezTo>
                  <a:cubicBezTo>
                    <a:pt x="208" y="909"/>
                    <a:pt x="263" y="1007"/>
                    <a:pt x="317" y="1095"/>
                  </a:cubicBezTo>
                  <a:cubicBezTo>
                    <a:pt x="339" y="1095"/>
                    <a:pt x="361" y="1106"/>
                    <a:pt x="383" y="1106"/>
                  </a:cubicBezTo>
                  <a:cubicBezTo>
                    <a:pt x="405" y="1117"/>
                    <a:pt x="427" y="1117"/>
                    <a:pt x="449" y="1117"/>
                  </a:cubicBezTo>
                  <a:cubicBezTo>
                    <a:pt x="613" y="1117"/>
                    <a:pt x="767" y="1019"/>
                    <a:pt x="908" y="909"/>
                  </a:cubicBezTo>
                  <a:cubicBezTo>
                    <a:pt x="920" y="854"/>
                    <a:pt x="930" y="800"/>
                    <a:pt x="952" y="745"/>
                  </a:cubicBezTo>
                  <a:cubicBezTo>
                    <a:pt x="974" y="701"/>
                    <a:pt x="1018" y="657"/>
                    <a:pt x="1062" y="625"/>
                  </a:cubicBezTo>
                  <a:cubicBezTo>
                    <a:pt x="1007" y="548"/>
                    <a:pt x="865" y="548"/>
                    <a:pt x="810" y="471"/>
                  </a:cubicBezTo>
                  <a:cubicBezTo>
                    <a:pt x="755" y="394"/>
                    <a:pt x="799" y="285"/>
                    <a:pt x="788" y="187"/>
                  </a:cubicBezTo>
                  <a:cubicBezTo>
                    <a:pt x="767" y="77"/>
                    <a:pt x="668" y="0"/>
                    <a:pt x="558" y="0"/>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6"/>
            <p:cNvSpPr/>
            <p:nvPr/>
          </p:nvSpPr>
          <p:spPr>
            <a:xfrm>
              <a:off x="6224253" y="2618653"/>
              <a:ext cx="26851" cy="11668"/>
            </a:xfrm>
            <a:custGeom>
              <a:avLst/>
              <a:gdLst/>
              <a:ahLst/>
              <a:cxnLst/>
              <a:rect l="l" t="t" r="r" b="b"/>
              <a:pathLst>
                <a:path w="932" h="405" extrusionOk="0">
                  <a:moveTo>
                    <a:pt x="789" y="0"/>
                  </a:moveTo>
                  <a:cubicBezTo>
                    <a:pt x="745" y="0"/>
                    <a:pt x="679" y="22"/>
                    <a:pt x="657" y="66"/>
                  </a:cubicBezTo>
                  <a:cubicBezTo>
                    <a:pt x="647" y="88"/>
                    <a:pt x="647" y="98"/>
                    <a:pt x="635" y="110"/>
                  </a:cubicBezTo>
                  <a:cubicBezTo>
                    <a:pt x="647" y="110"/>
                    <a:pt x="647" y="110"/>
                    <a:pt x="647" y="120"/>
                  </a:cubicBezTo>
                  <a:cubicBezTo>
                    <a:pt x="647" y="110"/>
                    <a:pt x="657" y="98"/>
                    <a:pt x="657" y="88"/>
                  </a:cubicBezTo>
                  <a:cubicBezTo>
                    <a:pt x="691" y="44"/>
                    <a:pt x="745" y="22"/>
                    <a:pt x="789" y="22"/>
                  </a:cubicBezTo>
                  <a:cubicBezTo>
                    <a:pt x="844" y="22"/>
                    <a:pt x="888" y="44"/>
                    <a:pt x="898" y="88"/>
                  </a:cubicBezTo>
                  <a:lnTo>
                    <a:pt x="931" y="22"/>
                  </a:lnTo>
                  <a:lnTo>
                    <a:pt x="931" y="11"/>
                  </a:lnTo>
                  <a:lnTo>
                    <a:pt x="898" y="76"/>
                  </a:lnTo>
                  <a:cubicBezTo>
                    <a:pt x="888" y="22"/>
                    <a:pt x="844" y="0"/>
                    <a:pt x="789" y="0"/>
                  </a:cubicBezTo>
                  <a:close/>
                  <a:moveTo>
                    <a:pt x="132" y="241"/>
                  </a:moveTo>
                  <a:cubicBezTo>
                    <a:pt x="110" y="274"/>
                    <a:pt x="110" y="307"/>
                    <a:pt x="110" y="339"/>
                  </a:cubicBezTo>
                  <a:cubicBezTo>
                    <a:pt x="110" y="307"/>
                    <a:pt x="121" y="274"/>
                    <a:pt x="132" y="252"/>
                  </a:cubicBezTo>
                  <a:lnTo>
                    <a:pt x="132" y="241"/>
                  </a:lnTo>
                  <a:close/>
                  <a:moveTo>
                    <a:pt x="77" y="339"/>
                  </a:moveTo>
                  <a:cubicBezTo>
                    <a:pt x="56" y="339"/>
                    <a:pt x="22" y="373"/>
                    <a:pt x="0" y="405"/>
                  </a:cubicBezTo>
                  <a:cubicBezTo>
                    <a:pt x="22" y="394"/>
                    <a:pt x="56" y="373"/>
                    <a:pt x="77" y="373"/>
                  </a:cubicBezTo>
                  <a:cubicBezTo>
                    <a:pt x="99" y="373"/>
                    <a:pt x="110" y="383"/>
                    <a:pt x="132" y="394"/>
                  </a:cubicBezTo>
                  <a:cubicBezTo>
                    <a:pt x="121" y="383"/>
                    <a:pt x="121" y="373"/>
                    <a:pt x="121" y="361"/>
                  </a:cubicBezTo>
                  <a:cubicBezTo>
                    <a:pt x="110" y="351"/>
                    <a:pt x="88" y="339"/>
                    <a:pt x="77" y="339"/>
                  </a:cubicBezTo>
                  <a:close/>
                </a:path>
              </a:pathLst>
            </a:custGeom>
            <a:solidFill>
              <a:srgbClr val="AA06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6"/>
            <p:cNvSpPr/>
            <p:nvPr/>
          </p:nvSpPr>
          <p:spPr>
            <a:xfrm>
              <a:off x="6271992" y="2590564"/>
              <a:ext cx="61423" cy="34082"/>
            </a:xfrm>
            <a:custGeom>
              <a:avLst/>
              <a:gdLst/>
              <a:ahLst/>
              <a:cxnLst/>
              <a:rect l="l" t="t" r="r" b="b"/>
              <a:pathLst>
                <a:path w="2132" h="1183" extrusionOk="0">
                  <a:moveTo>
                    <a:pt x="905" y="12"/>
                  </a:moveTo>
                  <a:cubicBezTo>
                    <a:pt x="840" y="34"/>
                    <a:pt x="807" y="110"/>
                    <a:pt x="829" y="176"/>
                  </a:cubicBezTo>
                  <a:cubicBezTo>
                    <a:pt x="818" y="110"/>
                    <a:pt x="851" y="44"/>
                    <a:pt x="905" y="22"/>
                  </a:cubicBezTo>
                  <a:lnTo>
                    <a:pt x="905" y="12"/>
                  </a:lnTo>
                  <a:close/>
                  <a:moveTo>
                    <a:pt x="1606" y="0"/>
                  </a:moveTo>
                  <a:lnTo>
                    <a:pt x="1606" y="12"/>
                  </a:lnTo>
                  <a:cubicBezTo>
                    <a:pt x="1628" y="77"/>
                    <a:pt x="1683" y="132"/>
                    <a:pt x="1737" y="165"/>
                  </a:cubicBezTo>
                  <a:cubicBezTo>
                    <a:pt x="1781" y="187"/>
                    <a:pt x="1836" y="197"/>
                    <a:pt x="1891" y="197"/>
                  </a:cubicBezTo>
                  <a:cubicBezTo>
                    <a:pt x="1978" y="197"/>
                    <a:pt x="2066" y="165"/>
                    <a:pt x="2132" y="99"/>
                  </a:cubicBezTo>
                  <a:lnTo>
                    <a:pt x="2132" y="88"/>
                  </a:lnTo>
                  <a:lnTo>
                    <a:pt x="2121" y="88"/>
                  </a:lnTo>
                  <a:cubicBezTo>
                    <a:pt x="2066" y="154"/>
                    <a:pt x="1978" y="187"/>
                    <a:pt x="1891" y="187"/>
                  </a:cubicBezTo>
                  <a:cubicBezTo>
                    <a:pt x="1836" y="187"/>
                    <a:pt x="1781" y="176"/>
                    <a:pt x="1737" y="143"/>
                  </a:cubicBezTo>
                  <a:cubicBezTo>
                    <a:pt x="1683" y="110"/>
                    <a:pt x="1628" y="66"/>
                    <a:pt x="1606" y="0"/>
                  </a:cubicBezTo>
                  <a:close/>
                  <a:moveTo>
                    <a:pt x="676" y="132"/>
                  </a:moveTo>
                  <a:lnTo>
                    <a:pt x="676" y="143"/>
                  </a:lnTo>
                  <a:cubicBezTo>
                    <a:pt x="742" y="165"/>
                    <a:pt x="796" y="197"/>
                    <a:pt x="851" y="241"/>
                  </a:cubicBezTo>
                  <a:cubicBezTo>
                    <a:pt x="840" y="231"/>
                    <a:pt x="840" y="219"/>
                    <a:pt x="829" y="209"/>
                  </a:cubicBezTo>
                  <a:cubicBezTo>
                    <a:pt x="785" y="176"/>
                    <a:pt x="730" y="143"/>
                    <a:pt x="676" y="132"/>
                  </a:cubicBezTo>
                  <a:close/>
                  <a:moveTo>
                    <a:pt x="128" y="876"/>
                  </a:moveTo>
                  <a:cubicBezTo>
                    <a:pt x="139" y="876"/>
                    <a:pt x="139" y="888"/>
                    <a:pt x="139" y="888"/>
                  </a:cubicBezTo>
                  <a:lnTo>
                    <a:pt x="150" y="888"/>
                  </a:lnTo>
                  <a:cubicBezTo>
                    <a:pt x="139" y="888"/>
                    <a:pt x="139" y="876"/>
                    <a:pt x="139" y="876"/>
                  </a:cubicBezTo>
                  <a:close/>
                  <a:moveTo>
                    <a:pt x="107" y="866"/>
                  </a:moveTo>
                  <a:cubicBezTo>
                    <a:pt x="34" y="907"/>
                    <a:pt x="1" y="988"/>
                    <a:pt x="6" y="1071"/>
                  </a:cubicBezTo>
                  <a:lnTo>
                    <a:pt x="6" y="1071"/>
                  </a:lnTo>
                  <a:cubicBezTo>
                    <a:pt x="2" y="997"/>
                    <a:pt x="45" y="917"/>
                    <a:pt x="107" y="876"/>
                  </a:cubicBezTo>
                  <a:cubicBezTo>
                    <a:pt x="117" y="888"/>
                    <a:pt x="117" y="888"/>
                    <a:pt x="128" y="888"/>
                  </a:cubicBezTo>
                  <a:lnTo>
                    <a:pt x="128" y="876"/>
                  </a:lnTo>
                  <a:cubicBezTo>
                    <a:pt x="117" y="866"/>
                    <a:pt x="107" y="866"/>
                    <a:pt x="107" y="866"/>
                  </a:cubicBezTo>
                  <a:close/>
                  <a:moveTo>
                    <a:pt x="6" y="1071"/>
                  </a:moveTo>
                  <a:cubicBezTo>
                    <a:pt x="7" y="1076"/>
                    <a:pt x="7" y="1080"/>
                    <a:pt x="8" y="1085"/>
                  </a:cubicBezTo>
                  <a:cubicBezTo>
                    <a:pt x="7" y="1080"/>
                    <a:pt x="7" y="1075"/>
                    <a:pt x="6" y="1071"/>
                  </a:cubicBezTo>
                  <a:close/>
                  <a:moveTo>
                    <a:pt x="41" y="1172"/>
                  </a:moveTo>
                  <a:lnTo>
                    <a:pt x="41" y="1183"/>
                  </a:lnTo>
                  <a:lnTo>
                    <a:pt x="51" y="1183"/>
                  </a:lnTo>
                  <a:cubicBezTo>
                    <a:pt x="51" y="1183"/>
                    <a:pt x="51" y="1172"/>
                    <a:pt x="41" y="1172"/>
                  </a:cubicBezTo>
                  <a:close/>
                </a:path>
              </a:pathLst>
            </a:custGeom>
            <a:solidFill>
              <a:srgbClr val="DD99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6"/>
            <p:cNvSpPr/>
            <p:nvPr/>
          </p:nvSpPr>
          <p:spPr>
            <a:xfrm>
              <a:off x="6218895" y="2590880"/>
              <a:ext cx="140708" cy="113598"/>
            </a:xfrm>
            <a:custGeom>
              <a:avLst/>
              <a:gdLst/>
              <a:ahLst/>
              <a:cxnLst/>
              <a:rect l="l" t="t" r="r" b="b"/>
              <a:pathLst>
                <a:path w="4884" h="3943" extrusionOk="0">
                  <a:moveTo>
                    <a:pt x="1982" y="877"/>
                  </a:moveTo>
                  <a:cubicBezTo>
                    <a:pt x="2004" y="975"/>
                    <a:pt x="2037" y="1074"/>
                    <a:pt x="2070" y="1172"/>
                  </a:cubicBezTo>
                  <a:cubicBezTo>
                    <a:pt x="2080" y="1212"/>
                    <a:pt x="2100" y="1253"/>
                    <a:pt x="2111" y="1285"/>
                  </a:cubicBezTo>
                  <a:lnTo>
                    <a:pt x="2111" y="1285"/>
                  </a:lnTo>
                  <a:cubicBezTo>
                    <a:pt x="2068" y="1156"/>
                    <a:pt x="2025" y="1016"/>
                    <a:pt x="1993" y="877"/>
                  </a:cubicBezTo>
                  <a:close/>
                  <a:moveTo>
                    <a:pt x="2111" y="1285"/>
                  </a:moveTo>
                  <a:cubicBezTo>
                    <a:pt x="2112" y="1288"/>
                    <a:pt x="2112" y="1290"/>
                    <a:pt x="2113" y="1293"/>
                  </a:cubicBezTo>
                  <a:cubicBezTo>
                    <a:pt x="2113" y="1290"/>
                    <a:pt x="2112" y="1288"/>
                    <a:pt x="2111" y="1285"/>
                  </a:cubicBezTo>
                  <a:close/>
                  <a:moveTo>
                    <a:pt x="307" y="1325"/>
                  </a:moveTo>
                  <a:cubicBezTo>
                    <a:pt x="311" y="1329"/>
                    <a:pt x="314" y="1333"/>
                    <a:pt x="318" y="1337"/>
                  </a:cubicBezTo>
                  <a:cubicBezTo>
                    <a:pt x="308" y="1337"/>
                    <a:pt x="307" y="1326"/>
                    <a:pt x="307" y="1325"/>
                  </a:cubicBezTo>
                  <a:close/>
                  <a:moveTo>
                    <a:pt x="1950" y="865"/>
                  </a:moveTo>
                  <a:cubicBezTo>
                    <a:pt x="1884" y="909"/>
                    <a:pt x="1840" y="997"/>
                    <a:pt x="1851" y="1074"/>
                  </a:cubicBezTo>
                  <a:cubicBezTo>
                    <a:pt x="1862" y="1106"/>
                    <a:pt x="1872" y="1128"/>
                    <a:pt x="1894" y="1161"/>
                  </a:cubicBezTo>
                  <a:lnTo>
                    <a:pt x="1884" y="1161"/>
                  </a:lnTo>
                  <a:cubicBezTo>
                    <a:pt x="1894" y="1161"/>
                    <a:pt x="1894" y="1172"/>
                    <a:pt x="1894" y="1172"/>
                  </a:cubicBezTo>
                  <a:lnTo>
                    <a:pt x="1884" y="1172"/>
                  </a:lnTo>
                  <a:cubicBezTo>
                    <a:pt x="1938" y="1271"/>
                    <a:pt x="2004" y="1358"/>
                    <a:pt x="2059" y="1457"/>
                  </a:cubicBezTo>
                  <a:cubicBezTo>
                    <a:pt x="2081" y="1424"/>
                    <a:pt x="2113" y="1413"/>
                    <a:pt x="2147" y="1391"/>
                  </a:cubicBezTo>
                  <a:cubicBezTo>
                    <a:pt x="2113" y="1325"/>
                    <a:pt x="2091" y="1249"/>
                    <a:pt x="2059" y="1172"/>
                  </a:cubicBezTo>
                  <a:cubicBezTo>
                    <a:pt x="2026" y="1074"/>
                    <a:pt x="1993" y="975"/>
                    <a:pt x="1971" y="877"/>
                  </a:cubicBezTo>
                  <a:cubicBezTo>
                    <a:pt x="1960" y="877"/>
                    <a:pt x="1960" y="877"/>
                    <a:pt x="1950" y="865"/>
                  </a:cubicBezTo>
                  <a:close/>
                  <a:moveTo>
                    <a:pt x="3449" y="1"/>
                  </a:moveTo>
                  <a:lnTo>
                    <a:pt x="3449" y="1"/>
                  </a:lnTo>
                  <a:cubicBezTo>
                    <a:pt x="3439" y="121"/>
                    <a:pt x="3449" y="252"/>
                    <a:pt x="3460" y="384"/>
                  </a:cubicBezTo>
                  <a:cubicBezTo>
                    <a:pt x="3570" y="405"/>
                    <a:pt x="3614" y="537"/>
                    <a:pt x="3636" y="646"/>
                  </a:cubicBezTo>
                  <a:cubicBezTo>
                    <a:pt x="3668" y="789"/>
                    <a:pt x="3690" y="964"/>
                    <a:pt x="3592" y="1062"/>
                  </a:cubicBezTo>
                  <a:cubicBezTo>
                    <a:pt x="3602" y="1118"/>
                    <a:pt x="3614" y="1161"/>
                    <a:pt x="3624" y="1205"/>
                  </a:cubicBezTo>
                  <a:lnTo>
                    <a:pt x="3668" y="1205"/>
                  </a:lnTo>
                  <a:cubicBezTo>
                    <a:pt x="3712" y="1205"/>
                    <a:pt x="3756" y="1216"/>
                    <a:pt x="3778" y="1238"/>
                  </a:cubicBezTo>
                  <a:cubicBezTo>
                    <a:pt x="3756" y="1128"/>
                    <a:pt x="3811" y="986"/>
                    <a:pt x="3920" y="942"/>
                  </a:cubicBezTo>
                  <a:cubicBezTo>
                    <a:pt x="3942" y="931"/>
                    <a:pt x="3975" y="931"/>
                    <a:pt x="3997" y="931"/>
                  </a:cubicBezTo>
                  <a:cubicBezTo>
                    <a:pt x="4128" y="931"/>
                    <a:pt x="4271" y="1062"/>
                    <a:pt x="4249" y="1194"/>
                  </a:cubicBezTo>
                  <a:cubicBezTo>
                    <a:pt x="4271" y="1194"/>
                    <a:pt x="4293" y="1183"/>
                    <a:pt x="4325" y="1183"/>
                  </a:cubicBezTo>
                  <a:cubicBezTo>
                    <a:pt x="4434" y="1183"/>
                    <a:pt x="4533" y="1249"/>
                    <a:pt x="4577" y="1358"/>
                  </a:cubicBezTo>
                  <a:cubicBezTo>
                    <a:pt x="4632" y="1468"/>
                    <a:pt x="4588" y="1610"/>
                    <a:pt x="4500" y="1687"/>
                  </a:cubicBezTo>
                  <a:lnTo>
                    <a:pt x="4512" y="1687"/>
                  </a:lnTo>
                  <a:cubicBezTo>
                    <a:pt x="4588" y="1719"/>
                    <a:pt x="4610" y="1807"/>
                    <a:pt x="4588" y="1884"/>
                  </a:cubicBezTo>
                  <a:cubicBezTo>
                    <a:pt x="4610" y="1894"/>
                    <a:pt x="4632" y="1906"/>
                    <a:pt x="4643" y="1928"/>
                  </a:cubicBezTo>
                  <a:lnTo>
                    <a:pt x="4643" y="1916"/>
                  </a:lnTo>
                  <a:cubicBezTo>
                    <a:pt x="4632" y="1862"/>
                    <a:pt x="4643" y="1807"/>
                    <a:pt x="4675" y="1753"/>
                  </a:cubicBezTo>
                  <a:cubicBezTo>
                    <a:pt x="4675" y="1719"/>
                    <a:pt x="4665" y="1687"/>
                    <a:pt x="4665" y="1654"/>
                  </a:cubicBezTo>
                  <a:cubicBezTo>
                    <a:pt x="4643" y="1490"/>
                    <a:pt x="4588" y="1337"/>
                    <a:pt x="4599" y="1172"/>
                  </a:cubicBezTo>
                  <a:lnTo>
                    <a:pt x="4599" y="1172"/>
                  </a:lnTo>
                  <a:cubicBezTo>
                    <a:pt x="4621" y="1183"/>
                    <a:pt x="4643" y="1183"/>
                    <a:pt x="4665" y="1183"/>
                  </a:cubicBezTo>
                  <a:cubicBezTo>
                    <a:pt x="4763" y="1183"/>
                    <a:pt x="4872" y="1084"/>
                    <a:pt x="4884" y="975"/>
                  </a:cubicBezTo>
                  <a:cubicBezTo>
                    <a:pt x="4840" y="953"/>
                    <a:pt x="4785" y="920"/>
                    <a:pt x="4741" y="877"/>
                  </a:cubicBezTo>
                  <a:cubicBezTo>
                    <a:pt x="4709" y="855"/>
                    <a:pt x="4687" y="811"/>
                    <a:pt x="4665" y="778"/>
                  </a:cubicBezTo>
                  <a:cubicBezTo>
                    <a:pt x="4653" y="712"/>
                    <a:pt x="4665" y="658"/>
                    <a:pt x="4697" y="603"/>
                  </a:cubicBezTo>
                  <a:cubicBezTo>
                    <a:pt x="4653" y="559"/>
                    <a:pt x="4599" y="526"/>
                    <a:pt x="4555" y="471"/>
                  </a:cubicBezTo>
                  <a:cubicBezTo>
                    <a:pt x="4533" y="504"/>
                    <a:pt x="4500" y="537"/>
                    <a:pt x="4468" y="559"/>
                  </a:cubicBezTo>
                  <a:cubicBezTo>
                    <a:pt x="4434" y="592"/>
                    <a:pt x="4380" y="603"/>
                    <a:pt x="4336" y="603"/>
                  </a:cubicBezTo>
                  <a:cubicBezTo>
                    <a:pt x="4249" y="603"/>
                    <a:pt x="4150" y="559"/>
                    <a:pt x="4074" y="515"/>
                  </a:cubicBezTo>
                  <a:cubicBezTo>
                    <a:pt x="3986" y="449"/>
                    <a:pt x="3887" y="340"/>
                    <a:pt x="3931" y="220"/>
                  </a:cubicBezTo>
                  <a:lnTo>
                    <a:pt x="4061" y="154"/>
                  </a:lnTo>
                  <a:lnTo>
                    <a:pt x="4061" y="154"/>
                  </a:lnTo>
                  <a:cubicBezTo>
                    <a:pt x="4062" y="154"/>
                    <a:pt x="4062" y="154"/>
                    <a:pt x="4062" y="154"/>
                  </a:cubicBezTo>
                  <a:cubicBezTo>
                    <a:pt x="4062" y="154"/>
                    <a:pt x="4074" y="154"/>
                    <a:pt x="4084" y="143"/>
                  </a:cubicBezTo>
                  <a:lnTo>
                    <a:pt x="4084" y="143"/>
                  </a:lnTo>
                  <a:lnTo>
                    <a:pt x="4061" y="154"/>
                  </a:lnTo>
                  <a:lnTo>
                    <a:pt x="4061" y="154"/>
                  </a:lnTo>
                  <a:cubicBezTo>
                    <a:pt x="4029" y="154"/>
                    <a:pt x="3996" y="132"/>
                    <a:pt x="3986" y="110"/>
                  </a:cubicBezTo>
                  <a:cubicBezTo>
                    <a:pt x="3975" y="99"/>
                    <a:pt x="3975" y="88"/>
                    <a:pt x="3975" y="88"/>
                  </a:cubicBezTo>
                  <a:cubicBezTo>
                    <a:pt x="3909" y="154"/>
                    <a:pt x="3821" y="186"/>
                    <a:pt x="3734" y="186"/>
                  </a:cubicBezTo>
                  <a:cubicBezTo>
                    <a:pt x="3679" y="186"/>
                    <a:pt x="3624" y="176"/>
                    <a:pt x="3580" y="154"/>
                  </a:cubicBezTo>
                  <a:cubicBezTo>
                    <a:pt x="3526" y="121"/>
                    <a:pt x="3471" y="66"/>
                    <a:pt x="3449" y="1"/>
                  </a:cubicBezTo>
                  <a:close/>
                  <a:moveTo>
                    <a:pt x="2748" y="11"/>
                  </a:moveTo>
                  <a:cubicBezTo>
                    <a:pt x="2694" y="33"/>
                    <a:pt x="2661" y="99"/>
                    <a:pt x="2672" y="165"/>
                  </a:cubicBezTo>
                  <a:cubicBezTo>
                    <a:pt x="2672" y="176"/>
                    <a:pt x="2683" y="198"/>
                    <a:pt x="2694" y="208"/>
                  </a:cubicBezTo>
                  <a:cubicBezTo>
                    <a:pt x="2683" y="208"/>
                    <a:pt x="2683" y="208"/>
                    <a:pt x="2672" y="198"/>
                  </a:cubicBezTo>
                  <a:lnTo>
                    <a:pt x="2672" y="198"/>
                  </a:lnTo>
                  <a:cubicBezTo>
                    <a:pt x="2683" y="208"/>
                    <a:pt x="2683" y="220"/>
                    <a:pt x="2694" y="230"/>
                  </a:cubicBezTo>
                  <a:cubicBezTo>
                    <a:pt x="2639" y="186"/>
                    <a:pt x="2585" y="154"/>
                    <a:pt x="2519" y="132"/>
                  </a:cubicBezTo>
                  <a:lnTo>
                    <a:pt x="2519" y="132"/>
                  </a:lnTo>
                  <a:cubicBezTo>
                    <a:pt x="2617" y="723"/>
                    <a:pt x="2814" y="1293"/>
                    <a:pt x="3044" y="1840"/>
                  </a:cubicBezTo>
                  <a:cubicBezTo>
                    <a:pt x="3088" y="1950"/>
                    <a:pt x="3143" y="2070"/>
                    <a:pt x="3121" y="2191"/>
                  </a:cubicBezTo>
                  <a:cubicBezTo>
                    <a:pt x="3110" y="2300"/>
                    <a:pt x="3023" y="2410"/>
                    <a:pt x="2913" y="2410"/>
                  </a:cubicBezTo>
                  <a:lnTo>
                    <a:pt x="2891" y="2410"/>
                  </a:lnTo>
                  <a:cubicBezTo>
                    <a:pt x="2836" y="2398"/>
                    <a:pt x="2782" y="2366"/>
                    <a:pt x="2738" y="2332"/>
                  </a:cubicBezTo>
                  <a:cubicBezTo>
                    <a:pt x="2672" y="2278"/>
                    <a:pt x="2617" y="2212"/>
                    <a:pt x="2563" y="2157"/>
                  </a:cubicBezTo>
                  <a:cubicBezTo>
                    <a:pt x="2529" y="2234"/>
                    <a:pt x="2475" y="2311"/>
                    <a:pt x="2409" y="2366"/>
                  </a:cubicBezTo>
                  <a:cubicBezTo>
                    <a:pt x="2332" y="2431"/>
                    <a:pt x="2223" y="2464"/>
                    <a:pt x="2125" y="2464"/>
                  </a:cubicBezTo>
                  <a:cubicBezTo>
                    <a:pt x="2004" y="2464"/>
                    <a:pt x="1872" y="2431"/>
                    <a:pt x="1774" y="2354"/>
                  </a:cubicBezTo>
                  <a:cubicBezTo>
                    <a:pt x="1643" y="2256"/>
                    <a:pt x="1544" y="2070"/>
                    <a:pt x="1632" y="1938"/>
                  </a:cubicBezTo>
                  <a:cubicBezTo>
                    <a:pt x="1577" y="1873"/>
                    <a:pt x="1566" y="1774"/>
                    <a:pt x="1577" y="1687"/>
                  </a:cubicBezTo>
                  <a:cubicBezTo>
                    <a:pt x="1500" y="1588"/>
                    <a:pt x="1424" y="1500"/>
                    <a:pt x="1347" y="1402"/>
                  </a:cubicBezTo>
                  <a:cubicBezTo>
                    <a:pt x="1259" y="1271"/>
                    <a:pt x="1183" y="1139"/>
                    <a:pt x="1117" y="986"/>
                  </a:cubicBezTo>
                  <a:lnTo>
                    <a:pt x="1084" y="1052"/>
                  </a:lnTo>
                  <a:cubicBezTo>
                    <a:pt x="1074" y="1008"/>
                    <a:pt x="1030" y="986"/>
                    <a:pt x="975" y="986"/>
                  </a:cubicBezTo>
                  <a:cubicBezTo>
                    <a:pt x="931" y="986"/>
                    <a:pt x="877" y="1008"/>
                    <a:pt x="843" y="1052"/>
                  </a:cubicBezTo>
                  <a:cubicBezTo>
                    <a:pt x="843" y="1062"/>
                    <a:pt x="833" y="1074"/>
                    <a:pt x="833" y="1084"/>
                  </a:cubicBezTo>
                  <a:cubicBezTo>
                    <a:pt x="833" y="1096"/>
                    <a:pt x="843" y="1096"/>
                    <a:pt x="855" y="1106"/>
                  </a:cubicBezTo>
                  <a:cubicBezTo>
                    <a:pt x="931" y="1249"/>
                    <a:pt x="997" y="1413"/>
                    <a:pt x="1030" y="1577"/>
                  </a:cubicBezTo>
                  <a:cubicBezTo>
                    <a:pt x="1052" y="1654"/>
                    <a:pt x="1052" y="1741"/>
                    <a:pt x="1018" y="1807"/>
                  </a:cubicBezTo>
                  <a:cubicBezTo>
                    <a:pt x="1074" y="1807"/>
                    <a:pt x="1128" y="1829"/>
                    <a:pt x="1172" y="1862"/>
                  </a:cubicBezTo>
                  <a:cubicBezTo>
                    <a:pt x="1271" y="1960"/>
                    <a:pt x="1259" y="2135"/>
                    <a:pt x="1161" y="2245"/>
                  </a:cubicBezTo>
                  <a:cubicBezTo>
                    <a:pt x="1084" y="2344"/>
                    <a:pt x="942" y="2388"/>
                    <a:pt x="811" y="2388"/>
                  </a:cubicBezTo>
                  <a:lnTo>
                    <a:pt x="789" y="2388"/>
                  </a:lnTo>
                  <a:cubicBezTo>
                    <a:pt x="723" y="2376"/>
                    <a:pt x="646" y="2366"/>
                    <a:pt x="592" y="2322"/>
                  </a:cubicBezTo>
                  <a:cubicBezTo>
                    <a:pt x="537" y="2267"/>
                    <a:pt x="526" y="2179"/>
                    <a:pt x="570" y="2125"/>
                  </a:cubicBezTo>
                  <a:lnTo>
                    <a:pt x="602" y="2059"/>
                  </a:lnTo>
                  <a:cubicBezTo>
                    <a:pt x="570" y="2048"/>
                    <a:pt x="559" y="2026"/>
                    <a:pt x="548" y="2004"/>
                  </a:cubicBezTo>
                  <a:cubicBezTo>
                    <a:pt x="515" y="1906"/>
                    <a:pt x="570" y="1785"/>
                    <a:pt x="658" y="1753"/>
                  </a:cubicBezTo>
                  <a:lnTo>
                    <a:pt x="690" y="1753"/>
                  </a:lnTo>
                  <a:cubicBezTo>
                    <a:pt x="778" y="1753"/>
                    <a:pt x="855" y="1840"/>
                    <a:pt x="833" y="1916"/>
                  </a:cubicBezTo>
                  <a:cubicBezTo>
                    <a:pt x="855" y="1884"/>
                    <a:pt x="877" y="1851"/>
                    <a:pt x="920" y="1829"/>
                  </a:cubicBezTo>
                  <a:cubicBezTo>
                    <a:pt x="712" y="1621"/>
                    <a:pt x="515" y="1424"/>
                    <a:pt x="318" y="1216"/>
                  </a:cubicBezTo>
                  <a:cubicBezTo>
                    <a:pt x="307" y="1238"/>
                    <a:pt x="296" y="1271"/>
                    <a:pt x="296" y="1303"/>
                  </a:cubicBezTo>
                  <a:cubicBezTo>
                    <a:pt x="296" y="1311"/>
                    <a:pt x="301" y="1318"/>
                    <a:pt x="307" y="1325"/>
                  </a:cubicBezTo>
                  <a:lnTo>
                    <a:pt x="307" y="1325"/>
                  </a:lnTo>
                  <a:cubicBezTo>
                    <a:pt x="307" y="1337"/>
                    <a:pt x="307" y="1347"/>
                    <a:pt x="318" y="1358"/>
                  </a:cubicBezTo>
                  <a:cubicBezTo>
                    <a:pt x="296" y="1347"/>
                    <a:pt x="285" y="1337"/>
                    <a:pt x="263" y="1337"/>
                  </a:cubicBezTo>
                  <a:cubicBezTo>
                    <a:pt x="242" y="1337"/>
                    <a:pt x="208" y="1358"/>
                    <a:pt x="186" y="1369"/>
                  </a:cubicBezTo>
                  <a:cubicBezTo>
                    <a:pt x="154" y="1435"/>
                    <a:pt x="121" y="1522"/>
                    <a:pt x="132" y="1556"/>
                  </a:cubicBezTo>
                  <a:cubicBezTo>
                    <a:pt x="164" y="1676"/>
                    <a:pt x="405" y="1807"/>
                    <a:pt x="515" y="1818"/>
                  </a:cubicBezTo>
                  <a:cubicBezTo>
                    <a:pt x="362" y="1916"/>
                    <a:pt x="274" y="2113"/>
                    <a:pt x="318" y="2289"/>
                  </a:cubicBezTo>
                  <a:cubicBezTo>
                    <a:pt x="121" y="2366"/>
                    <a:pt x="1" y="2617"/>
                    <a:pt x="66" y="2826"/>
                  </a:cubicBezTo>
                  <a:cubicBezTo>
                    <a:pt x="121" y="3001"/>
                    <a:pt x="307" y="3132"/>
                    <a:pt x="493" y="3132"/>
                  </a:cubicBezTo>
                  <a:cubicBezTo>
                    <a:pt x="526" y="3132"/>
                    <a:pt x="559" y="3121"/>
                    <a:pt x="592" y="3110"/>
                  </a:cubicBezTo>
                  <a:lnTo>
                    <a:pt x="614" y="3110"/>
                  </a:lnTo>
                  <a:cubicBezTo>
                    <a:pt x="592" y="3045"/>
                    <a:pt x="592" y="2979"/>
                    <a:pt x="614" y="2913"/>
                  </a:cubicBezTo>
                  <a:cubicBezTo>
                    <a:pt x="646" y="2814"/>
                    <a:pt x="745" y="2727"/>
                    <a:pt x="855" y="2727"/>
                  </a:cubicBezTo>
                  <a:cubicBezTo>
                    <a:pt x="865" y="2727"/>
                    <a:pt x="865" y="2727"/>
                    <a:pt x="877" y="2738"/>
                  </a:cubicBezTo>
                  <a:cubicBezTo>
                    <a:pt x="953" y="2738"/>
                    <a:pt x="1018" y="2792"/>
                    <a:pt x="1052" y="2847"/>
                  </a:cubicBezTo>
                  <a:cubicBezTo>
                    <a:pt x="1106" y="2814"/>
                    <a:pt x="1172" y="2792"/>
                    <a:pt x="1237" y="2792"/>
                  </a:cubicBezTo>
                  <a:cubicBezTo>
                    <a:pt x="1216" y="2847"/>
                    <a:pt x="1216" y="2891"/>
                    <a:pt x="1216" y="2946"/>
                  </a:cubicBezTo>
                  <a:cubicBezTo>
                    <a:pt x="1271" y="2957"/>
                    <a:pt x="1325" y="2989"/>
                    <a:pt x="1358" y="3033"/>
                  </a:cubicBezTo>
                  <a:cubicBezTo>
                    <a:pt x="1402" y="3099"/>
                    <a:pt x="1402" y="3198"/>
                    <a:pt x="1358" y="3264"/>
                  </a:cubicBezTo>
                  <a:lnTo>
                    <a:pt x="1380" y="3285"/>
                  </a:lnTo>
                  <a:cubicBezTo>
                    <a:pt x="1456" y="3340"/>
                    <a:pt x="1555" y="3373"/>
                    <a:pt x="1654" y="3373"/>
                  </a:cubicBezTo>
                  <a:cubicBezTo>
                    <a:pt x="1731" y="3373"/>
                    <a:pt x="1818" y="3351"/>
                    <a:pt x="1884" y="3307"/>
                  </a:cubicBezTo>
                  <a:cubicBezTo>
                    <a:pt x="1884" y="3329"/>
                    <a:pt x="1894" y="3362"/>
                    <a:pt x="1894" y="3384"/>
                  </a:cubicBezTo>
                  <a:cubicBezTo>
                    <a:pt x="1906" y="3384"/>
                    <a:pt x="1928" y="3395"/>
                    <a:pt x="1938" y="3405"/>
                  </a:cubicBezTo>
                  <a:cubicBezTo>
                    <a:pt x="1993" y="3449"/>
                    <a:pt x="2015" y="3526"/>
                    <a:pt x="1993" y="3602"/>
                  </a:cubicBezTo>
                  <a:cubicBezTo>
                    <a:pt x="2103" y="3789"/>
                    <a:pt x="2289" y="3920"/>
                    <a:pt x="2497" y="3942"/>
                  </a:cubicBezTo>
                  <a:lnTo>
                    <a:pt x="2508" y="3942"/>
                  </a:lnTo>
                  <a:cubicBezTo>
                    <a:pt x="2442" y="3865"/>
                    <a:pt x="2398" y="3767"/>
                    <a:pt x="2420" y="3680"/>
                  </a:cubicBezTo>
                  <a:cubicBezTo>
                    <a:pt x="2431" y="3592"/>
                    <a:pt x="2486" y="3504"/>
                    <a:pt x="2464" y="3417"/>
                  </a:cubicBezTo>
                  <a:cubicBezTo>
                    <a:pt x="2464" y="3384"/>
                    <a:pt x="2442" y="3351"/>
                    <a:pt x="2442" y="3318"/>
                  </a:cubicBezTo>
                  <a:cubicBezTo>
                    <a:pt x="2409" y="3220"/>
                    <a:pt x="2442" y="3099"/>
                    <a:pt x="2529" y="3055"/>
                  </a:cubicBezTo>
                  <a:cubicBezTo>
                    <a:pt x="2551" y="3033"/>
                    <a:pt x="2585" y="3033"/>
                    <a:pt x="2606" y="3033"/>
                  </a:cubicBezTo>
                  <a:cubicBezTo>
                    <a:pt x="2672" y="3033"/>
                    <a:pt x="2738" y="3066"/>
                    <a:pt x="2760" y="3132"/>
                  </a:cubicBezTo>
                  <a:cubicBezTo>
                    <a:pt x="2738" y="2979"/>
                    <a:pt x="2891" y="2836"/>
                    <a:pt x="3044" y="2836"/>
                  </a:cubicBezTo>
                  <a:lnTo>
                    <a:pt x="3088" y="2836"/>
                  </a:lnTo>
                  <a:lnTo>
                    <a:pt x="3099" y="2847"/>
                  </a:lnTo>
                  <a:cubicBezTo>
                    <a:pt x="3132" y="2792"/>
                    <a:pt x="3176" y="2748"/>
                    <a:pt x="3230" y="2727"/>
                  </a:cubicBezTo>
                  <a:cubicBezTo>
                    <a:pt x="3230" y="2814"/>
                    <a:pt x="3318" y="2869"/>
                    <a:pt x="3405" y="2869"/>
                  </a:cubicBezTo>
                  <a:cubicBezTo>
                    <a:pt x="3449" y="2869"/>
                    <a:pt x="3493" y="2858"/>
                    <a:pt x="3526" y="2836"/>
                  </a:cubicBezTo>
                  <a:cubicBezTo>
                    <a:pt x="3624" y="2748"/>
                    <a:pt x="3636" y="2595"/>
                    <a:pt x="3602" y="2475"/>
                  </a:cubicBezTo>
                  <a:lnTo>
                    <a:pt x="3602" y="2475"/>
                  </a:lnTo>
                  <a:cubicBezTo>
                    <a:pt x="3646" y="2508"/>
                    <a:pt x="3701" y="2519"/>
                    <a:pt x="3756" y="2519"/>
                  </a:cubicBezTo>
                  <a:cubicBezTo>
                    <a:pt x="3821" y="2519"/>
                    <a:pt x="3887" y="2497"/>
                    <a:pt x="3931" y="2453"/>
                  </a:cubicBezTo>
                  <a:cubicBezTo>
                    <a:pt x="4008" y="2366"/>
                    <a:pt x="4018" y="2212"/>
                    <a:pt x="3942" y="2125"/>
                  </a:cubicBezTo>
                  <a:cubicBezTo>
                    <a:pt x="3953" y="2125"/>
                    <a:pt x="3964" y="2113"/>
                    <a:pt x="3975" y="2113"/>
                  </a:cubicBezTo>
                  <a:cubicBezTo>
                    <a:pt x="3909" y="2103"/>
                    <a:pt x="3843" y="2092"/>
                    <a:pt x="3789" y="2059"/>
                  </a:cubicBezTo>
                  <a:cubicBezTo>
                    <a:pt x="3701" y="2026"/>
                    <a:pt x="3614" y="1972"/>
                    <a:pt x="3580" y="1894"/>
                  </a:cubicBezTo>
                  <a:cubicBezTo>
                    <a:pt x="3570" y="1873"/>
                    <a:pt x="3570" y="1862"/>
                    <a:pt x="3559" y="1851"/>
                  </a:cubicBezTo>
                  <a:lnTo>
                    <a:pt x="3515" y="1851"/>
                  </a:lnTo>
                  <a:cubicBezTo>
                    <a:pt x="3482" y="1851"/>
                    <a:pt x="3439" y="1851"/>
                    <a:pt x="3405" y="1829"/>
                  </a:cubicBezTo>
                  <a:cubicBezTo>
                    <a:pt x="3329" y="1785"/>
                    <a:pt x="3263" y="1719"/>
                    <a:pt x="3220" y="1654"/>
                  </a:cubicBezTo>
                  <a:cubicBezTo>
                    <a:pt x="3121" y="1490"/>
                    <a:pt x="3044" y="1315"/>
                    <a:pt x="2989" y="1139"/>
                  </a:cubicBezTo>
                  <a:cubicBezTo>
                    <a:pt x="2967" y="1106"/>
                    <a:pt x="2945" y="1062"/>
                    <a:pt x="2957" y="1030"/>
                  </a:cubicBezTo>
                  <a:cubicBezTo>
                    <a:pt x="2902" y="997"/>
                    <a:pt x="2858" y="942"/>
                    <a:pt x="2836" y="877"/>
                  </a:cubicBezTo>
                  <a:cubicBezTo>
                    <a:pt x="2804" y="800"/>
                    <a:pt x="2804" y="702"/>
                    <a:pt x="2836" y="624"/>
                  </a:cubicBezTo>
                  <a:cubicBezTo>
                    <a:pt x="2847" y="614"/>
                    <a:pt x="2847" y="603"/>
                    <a:pt x="2858" y="592"/>
                  </a:cubicBezTo>
                  <a:cubicBezTo>
                    <a:pt x="2814" y="405"/>
                    <a:pt x="2782" y="208"/>
                    <a:pt x="2748" y="11"/>
                  </a:cubicBezTo>
                  <a:close/>
                </a:path>
              </a:pathLst>
            </a:custGeom>
            <a:solidFill>
              <a:srgbClr val="F4F2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6"/>
            <p:cNvSpPr/>
            <p:nvPr/>
          </p:nvSpPr>
          <p:spPr>
            <a:xfrm>
              <a:off x="6273461" y="2688345"/>
              <a:ext cx="3515" cy="6338"/>
            </a:xfrm>
            <a:custGeom>
              <a:avLst/>
              <a:gdLst/>
              <a:ahLst/>
              <a:cxnLst/>
              <a:rect l="l" t="t" r="r" b="b"/>
              <a:pathLst>
                <a:path w="122" h="220" extrusionOk="0">
                  <a:moveTo>
                    <a:pt x="0" y="1"/>
                  </a:moveTo>
                  <a:cubicBezTo>
                    <a:pt x="22" y="78"/>
                    <a:pt x="56" y="154"/>
                    <a:pt x="99" y="219"/>
                  </a:cubicBezTo>
                  <a:cubicBezTo>
                    <a:pt x="121" y="143"/>
                    <a:pt x="99" y="66"/>
                    <a:pt x="44" y="22"/>
                  </a:cubicBezTo>
                  <a:cubicBezTo>
                    <a:pt x="34" y="12"/>
                    <a:pt x="12" y="1"/>
                    <a:pt x="0" y="1"/>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6"/>
            <p:cNvSpPr/>
            <p:nvPr/>
          </p:nvSpPr>
          <p:spPr>
            <a:xfrm>
              <a:off x="6287981" y="2672586"/>
              <a:ext cx="21463" cy="31893"/>
            </a:xfrm>
            <a:custGeom>
              <a:avLst/>
              <a:gdLst/>
              <a:ahLst/>
              <a:cxnLst/>
              <a:rect l="l" t="t" r="r" b="b"/>
              <a:pathLst>
                <a:path w="745" h="1107" extrusionOk="0">
                  <a:moveTo>
                    <a:pt x="646" y="0"/>
                  </a:moveTo>
                  <a:cubicBezTo>
                    <a:pt x="493" y="0"/>
                    <a:pt x="340" y="143"/>
                    <a:pt x="362" y="296"/>
                  </a:cubicBezTo>
                  <a:cubicBezTo>
                    <a:pt x="340" y="230"/>
                    <a:pt x="274" y="197"/>
                    <a:pt x="208" y="197"/>
                  </a:cubicBezTo>
                  <a:cubicBezTo>
                    <a:pt x="187" y="197"/>
                    <a:pt x="153" y="197"/>
                    <a:pt x="131" y="219"/>
                  </a:cubicBezTo>
                  <a:cubicBezTo>
                    <a:pt x="44" y="263"/>
                    <a:pt x="11" y="384"/>
                    <a:pt x="44" y="482"/>
                  </a:cubicBezTo>
                  <a:cubicBezTo>
                    <a:pt x="44" y="515"/>
                    <a:pt x="66" y="548"/>
                    <a:pt x="66" y="581"/>
                  </a:cubicBezTo>
                  <a:cubicBezTo>
                    <a:pt x="88" y="668"/>
                    <a:pt x="33" y="756"/>
                    <a:pt x="22" y="844"/>
                  </a:cubicBezTo>
                  <a:cubicBezTo>
                    <a:pt x="0" y="931"/>
                    <a:pt x="44" y="1029"/>
                    <a:pt x="110" y="1106"/>
                  </a:cubicBezTo>
                  <a:lnTo>
                    <a:pt x="153" y="1106"/>
                  </a:lnTo>
                  <a:cubicBezTo>
                    <a:pt x="449" y="1106"/>
                    <a:pt x="745" y="844"/>
                    <a:pt x="734" y="548"/>
                  </a:cubicBezTo>
                  <a:cubicBezTo>
                    <a:pt x="723" y="428"/>
                    <a:pt x="679" y="307"/>
                    <a:pt x="668" y="187"/>
                  </a:cubicBezTo>
                  <a:cubicBezTo>
                    <a:pt x="668" y="131"/>
                    <a:pt x="679" y="66"/>
                    <a:pt x="701" y="11"/>
                  </a:cubicBezTo>
                  <a:lnTo>
                    <a:pt x="690" y="0"/>
                  </a:ln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6"/>
            <p:cNvSpPr/>
            <p:nvPr/>
          </p:nvSpPr>
          <p:spPr>
            <a:xfrm>
              <a:off x="6321401" y="2617674"/>
              <a:ext cx="30942" cy="34111"/>
            </a:xfrm>
            <a:custGeom>
              <a:avLst/>
              <a:gdLst/>
              <a:ahLst/>
              <a:cxnLst/>
              <a:rect l="l" t="t" r="r" b="b"/>
              <a:pathLst>
                <a:path w="1074" h="1184" extrusionOk="0">
                  <a:moveTo>
                    <a:pt x="439" y="1"/>
                  </a:moveTo>
                  <a:cubicBezTo>
                    <a:pt x="417" y="1"/>
                    <a:pt x="384" y="1"/>
                    <a:pt x="362" y="12"/>
                  </a:cubicBezTo>
                  <a:cubicBezTo>
                    <a:pt x="253" y="56"/>
                    <a:pt x="198" y="198"/>
                    <a:pt x="220" y="308"/>
                  </a:cubicBezTo>
                  <a:cubicBezTo>
                    <a:pt x="198" y="286"/>
                    <a:pt x="154" y="275"/>
                    <a:pt x="110" y="275"/>
                  </a:cubicBezTo>
                  <a:lnTo>
                    <a:pt x="66" y="275"/>
                  </a:lnTo>
                  <a:lnTo>
                    <a:pt x="132" y="538"/>
                  </a:lnTo>
                  <a:cubicBezTo>
                    <a:pt x="154" y="658"/>
                    <a:pt x="176" y="801"/>
                    <a:pt x="88" y="877"/>
                  </a:cubicBezTo>
                  <a:cubicBezTo>
                    <a:pt x="66" y="899"/>
                    <a:pt x="34" y="910"/>
                    <a:pt x="1" y="921"/>
                  </a:cubicBezTo>
                  <a:cubicBezTo>
                    <a:pt x="12" y="932"/>
                    <a:pt x="12" y="943"/>
                    <a:pt x="22" y="964"/>
                  </a:cubicBezTo>
                  <a:cubicBezTo>
                    <a:pt x="56" y="1042"/>
                    <a:pt x="143" y="1096"/>
                    <a:pt x="231" y="1129"/>
                  </a:cubicBezTo>
                  <a:cubicBezTo>
                    <a:pt x="285" y="1162"/>
                    <a:pt x="351" y="1173"/>
                    <a:pt x="417" y="1183"/>
                  </a:cubicBezTo>
                  <a:cubicBezTo>
                    <a:pt x="450" y="1183"/>
                    <a:pt x="494" y="1173"/>
                    <a:pt x="537" y="1173"/>
                  </a:cubicBezTo>
                  <a:cubicBezTo>
                    <a:pt x="537" y="1107"/>
                    <a:pt x="559" y="1042"/>
                    <a:pt x="614" y="998"/>
                  </a:cubicBezTo>
                  <a:lnTo>
                    <a:pt x="614" y="998"/>
                  </a:lnTo>
                  <a:cubicBezTo>
                    <a:pt x="603" y="1063"/>
                    <a:pt x="636" y="1118"/>
                    <a:pt x="691" y="1151"/>
                  </a:cubicBezTo>
                  <a:cubicBezTo>
                    <a:pt x="701" y="1052"/>
                    <a:pt x="778" y="964"/>
                    <a:pt x="866" y="932"/>
                  </a:cubicBezTo>
                  <a:cubicBezTo>
                    <a:pt x="888" y="932"/>
                    <a:pt x="910" y="921"/>
                    <a:pt x="920" y="921"/>
                  </a:cubicBezTo>
                  <a:cubicBezTo>
                    <a:pt x="964" y="921"/>
                    <a:pt x="997" y="932"/>
                    <a:pt x="1030" y="954"/>
                  </a:cubicBezTo>
                  <a:cubicBezTo>
                    <a:pt x="1052" y="877"/>
                    <a:pt x="1030" y="789"/>
                    <a:pt x="954" y="757"/>
                  </a:cubicBezTo>
                  <a:lnTo>
                    <a:pt x="942" y="757"/>
                  </a:lnTo>
                  <a:cubicBezTo>
                    <a:pt x="1030" y="680"/>
                    <a:pt x="1074" y="538"/>
                    <a:pt x="1019" y="428"/>
                  </a:cubicBezTo>
                  <a:cubicBezTo>
                    <a:pt x="975" y="319"/>
                    <a:pt x="876" y="253"/>
                    <a:pt x="767" y="253"/>
                  </a:cubicBezTo>
                  <a:cubicBezTo>
                    <a:pt x="735" y="253"/>
                    <a:pt x="713" y="264"/>
                    <a:pt x="691" y="264"/>
                  </a:cubicBezTo>
                  <a:cubicBezTo>
                    <a:pt x="713" y="132"/>
                    <a:pt x="570" y="1"/>
                    <a:pt x="439" y="1"/>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6"/>
            <p:cNvSpPr/>
            <p:nvPr/>
          </p:nvSpPr>
          <p:spPr>
            <a:xfrm>
              <a:off x="6341280" y="2641356"/>
              <a:ext cx="12331" cy="11063"/>
            </a:xfrm>
            <a:custGeom>
              <a:avLst/>
              <a:gdLst/>
              <a:ahLst/>
              <a:cxnLst/>
              <a:rect l="l" t="t" r="r" b="b"/>
              <a:pathLst>
                <a:path w="428" h="384" extrusionOk="0">
                  <a:moveTo>
                    <a:pt x="427" y="1"/>
                  </a:moveTo>
                  <a:cubicBezTo>
                    <a:pt x="395" y="55"/>
                    <a:pt x="384" y="110"/>
                    <a:pt x="395" y="164"/>
                  </a:cubicBezTo>
                  <a:cubicBezTo>
                    <a:pt x="417" y="121"/>
                    <a:pt x="417" y="66"/>
                    <a:pt x="427" y="1"/>
                  </a:cubicBezTo>
                  <a:close/>
                  <a:moveTo>
                    <a:pt x="230" y="99"/>
                  </a:moveTo>
                  <a:cubicBezTo>
                    <a:pt x="220" y="99"/>
                    <a:pt x="198" y="110"/>
                    <a:pt x="176" y="110"/>
                  </a:cubicBezTo>
                  <a:cubicBezTo>
                    <a:pt x="88" y="142"/>
                    <a:pt x="11" y="230"/>
                    <a:pt x="1" y="329"/>
                  </a:cubicBezTo>
                  <a:cubicBezTo>
                    <a:pt x="33" y="361"/>
                    <a:pt x="88" y="383"/>
                    <a:pt x="143" y="383"/>
                  </a:cubicBezTo>
                  <a:cubicBezTo>
                    <a:pt x="198" y="383"/>
                    <a:pt x="242" y="373"/>
                    <a:pt x="274" y="340"/>
                  </a:cubicBezTo>
                  <a:cubicBezTo>
                    <a:pt x="329" y="296"/>
                    <a:pt x="373" y="241"/>
                    <a:pt x="395" y="176"/>
                  </a:cubicBezTo>
                  <a:cubicBezTo>
                    <a:pt x="384" y="154"/>
                    <a:pt x="362" y="142"/>
                    <a:pt x="340" y="132"/>
                  </a:cubicBezTo>
                  <a:cubicBezTo>
                    <a:pt x="307" y="110"/>
                    <a:pt x="274" y="99"/>
                    <a:pt x="230" y="99"/>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6"/>
            <p:cNvSpPr/>
            <p:nvPr/>
          </p:nvSpPr>
          <p:spPr>
            <a:xfrm>
              <a:off x="6352948" y="2608224"/>
              <a:ext cx="7289" cy="10746"/>
            </a:xfrm>
            <a:custGeom>
              <a:avLst/>
              <a:gdLst/>
              <a:ahLst/>
              <a:cxnLst/>
              <a:rect l="l" t="t" r="r" b="b"/>
              <a:pathLst>
                <a:path w="253" h="373" extrusionOk="0">
                  <a:moveTo>
                    <a:pt x="44" y="1"/>
                  </a:moveTo>
                  <a:cubicBezTo>
                    <a:pt x="12" y="56"/>
                    <a:pt x="0" y="110"/>
                    <a:pt x="12" y="176"/>
                  </a:cubicBezTo>
                  <a:cubicBezTo>
                    <a:pt x="34" y="209"/>
                    <a:pt x="56" y="253"/>
                    <a:pt x="88" y="275"/>
                  </a:cubicBezTo>
                  <a:cubicBezTo>
                    <a:pt x="132" y="318"/>
                    <a:pt x="187" y="351"/>
                    <a:pt x="231" y="373"/>
                  </a:cubicBezTo>
                  <a:cubicBezTo>
                    <a:pt x="253" y="231"/>
                    <a:pt x="165" y="100"/>
                    <a:pt x="66" y="12"/>
                  </a:cubicBezTo>
                  <a:cubicBezTo>
                    <a:pt x="56" y="12"/>
                    <a:pt x="56" y="1"/>
                    <a:pt x="44" y="1"/>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6"/>
            <p:cNvSpPr/>
            <p:nvPr/>
          </p:nvSpPr>
          <p:spPr>
            <a:xfrm>
              <a:off x="6374728" y="2619921"/>
              <a:ext cx="25554" cy="12648"/>
            </a:xfrm>
            <a:custGeom>
              <a:avLst/>
              <a:gdLst/>
              <a:ahLst/>
              <a:cxnLst/>
              <a:rect l="l" t="t" r="r" b="b"/>
              <a:pathLst>
                <a:path w="887" h="439" extrusionOk="0">
                  <a:moveTo>
                    <a:pt x="186" y="0"/>
                  </a:moveTo>
                  <a:cubicBezTo>
                    <a:pt x="132" y="0"/>
                    <a:pt x="88" y="32"/>
                    <a:pt x="44" y="76"/>
                  </a:cubicBezTo>
                  <a:cubicBezTo>
                    <a:pt x="33" y="98"/>
                    <a:pt x="11" y="120"/>
                    <a:pt x="0" y="142"/>
                  </a:cubicBezTo>
                  <a:cubicBezTo>
                    <a:pt x="11" y="153"/>
                    <a:pt x="22" y="153"/>
                    <a:pt x="33" y="153"/>
                  </a:cubicBezTo>
                  <a:cubicBezTo>
                    <a:pt x="88" y="153"/>
                    <a:pt x="142" y="131"/>
                    <a:pt x="186" y="88"/>
                  </a:cubicBezTo>
                  <a:cubicBezTo>
                    <a:pt x="208" y="66"/>
                    <a:pt x="230" y="44"/>
                    <a:pt x="241" y="11"/>
                  </a:cubicBezTo>
                  <a:cubicBezTo>
                    <a:pt x="230" y="0"/>
                    <a:pt x="208" y="0"/>
                    <a:pt x="186" y="0"/>
                  </a:cubicBezTo>
                  <a:close/>
                  <a:moveTo>
                    <a:pt x="602" y="142"/>
                  </a:moveTo>
                  <a:cubicBezTo>
                    <a:pt x="558" y="142"/>
                    <a:pt x="514" y="153"/>
                    <a:pt x="482" y="164"/>
                  </a:cubicBezTo>
                  <a:cubicBezTo>
                    <a:pt x="504" y="219"/>
                    <a:pt x="558" y="251"/>
                    <a:pt x="613" y="251"/>
                  </a:cubicBezTo>
                  <a:cubicBezTo>
                    <a:pt x="635" y="251"/>
                    <a:pt x="646" y="251"/>
                    <a:pt x="668" y="241"/>
                  </a:cubicBezTo>
                  <a:cubicBezTo>
                    <a:pt x="690" y="339"/>
                    <a:pt x="777" y="416"/>
                    <a:pt x="876" y="438"/>
                  </a:cubicBezTo>
                  <a:cubicBezTo>
                    <a:pt x="887" y="427"/>
                    <a:pt x="876" y="427"/>
                    <a:pt x="876" y="416"/>
                  </a:cubicBezTo>
                  <a:cubicBezTo>
                    <a:pt x="876" y="416"/>
                    <a:pt x="865" y="416"/>
                    <a:pt x="854" y="405"/>
                  </a:cubicBezTo>
                  <a:cubicBezTo>
                    <a:pt x="799" y="383"/>
                    <a:pt x="755" y="329"/>
                    <a:pt x="723" y="273"/>
                  </a:cubicBezTo>
                  <a:cubicBezTo>
                    <a:pt x="701" y="241"/>
                    <a:pt x="679" y="197"/>
                    <a:pt x="668" y="142"/>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6"/>
            <p:cNvSpPr/>
            <p:nvPr/>
          </p:nvSpPr>
          <p:spPr>
            <a:xfrm>
              <a:off x="6393944" y="2623983"/>
              <a:ext cx="6050" cy="7952"/>
            </a:xfrm>
            <a:custGeom>
              <a:avLst/>
              <a:gdLst/>
              <a:ahLst/>
              <a:cxnLst/>
              <a:rect l="l" t="t" r="r" b="b"/>
              <a:pathLst>
                <a:path w="210" h="276" extrusionOk="0">
                  <a:moveTo>
                    <a:pt x="1" y="1"/>
                  </a:moveTo>
                  <a:cubicBezTo>
                    <a:pt x="12" y="56"/>
                    <a:pt x="34" y="100"/>
                    <a:pt x="56" y="132"/>
                  </a:cubicBezTo>
                  <a:cubicBezTo>
                    <a:pt x="88" y="188"/>
                    <a:pt x="132" y="242"/>
                    <a:pt x="187" y="264"/>
                  </a:cubicBezTo>
                  <a:cubicBezTo>
                    <a:pt x="198" y="275"/>
                    <a:pt x="209" y="275"/>
                    <a:pt x="209" y="275"/>
                  </a:cubicBezTo>
                  <a:cubicBezTo>
                    <a:pt x="209" y="176"/>
                    <a:pt x="154" y="78"/>
                    <a:pt x="56" y="23"/>
                  </a:cubicBezTo>
                  <a:cubicBezTo>
                    <a:pt x="34" y="23"/>
                    <a:pt x="23" y="12"/>
                    <a:pt x="1" y="1"/>
                  </a:cubicBezTo>
                  <a:close/>
                </a:path>
              </a:pathLst>
            </a:custGeom>
            <a:solidFill>
              <a:srgbClr val="E4D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6"/>
            <p:cNvSpPr/>
            <p:nvPr/>
          </p:nvSpPr>
          <p:spPr>
            <a:xfrm>
              <a:off x="6377234" y="2639137"/>
              <a:ext cx="27168" cy="13915"/>
            </a:xfrm>
            <a:custGeom>
              <a:avLst/>
              <a:gdLst/>
              <a:ahLst/>
              <a:cxnLst/>
              <a:rect l="l" t="t" r="r" b="b"/>
              <a:pathLst>
                <a:path w="943" h="483" extrusionOk="0">
                  <a:moveTo>
                    <a:pt x="833" y="1"/>
                  </a:moveTo>
                  <a:cubicBezTo>
                    <a:pt x="745" y="34"/>
                    <a:pt x="658" y="56"/>
                    <a:pt x="570" y="66"/>
                  </a:cubicBezTo>
                  <a:cubicBezTo>
                    <a:pt x="351" y="99"/>
                    <a:pt x="89" y="154"/>
                    <a:pt x="1" y="340"/>
                  </a:cubicBezTo>
                  <a:cubicBezTo>
                    <a:pt x="33" y="362"/>
                    <a:pt x="67" y="406"/>
                    <a:pt x="77" y="438"/>
                  </a:cubicBezTo>
                  <a:lnTo>
                    <a:pt x="77" y="450"/>
                  </a:lnTo>
                  <a:lnTo>
                    <a:pt x="274" y="482"/>
                  </a:lnTo>
                  <a:lnTo>
                    <a:pt x="329" y="482"/>
                  </a:lnTo>
                  <a:cubicBezTo>
                    <a:pt x="373" y="482"/>
                    <a:pt x="417" y="472"/>
                    <a:pt x="449" y="450"/>
                  </a:cubicBezTo>
                  <a:cubicBezTo>
                    <a:pt x="471" y="428"/>
                    <a:pt x="483" y="395"/>
                    <a:pt x="505" y="373"/>
                  </a:cubicBezTo>
                  <a:cubicBezTo>
                    <a:pt x="526" y="351"/>
                    <a:pt x="559" y="340"/>
                    <a:pt x="592" y="340"/>
                  </a:cubicBezTo>
                  <a:cubicBezTo>
                    <a:pt x="668" y="329"/>
                    <a:pt x="767" y="318"/>
                    <a:pt x="833" y="263"/>
                  </a:cubicBezTo>
                  <a:cubicBezTo>
                    <a:pt x="909" y="219"/>
                    <a:pt x="942" y="110"/>
                    <a:pt x="887" y="44"/>
                  </a:cubicBezTo>
                  <a:cubicBezTo>
                    <a:pt x="865" y="22"/>
                    <a:pt x="855" y="12"/>
                    <a:pt x="833" y="1"/>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6"/>
            <p:cNvSpPr/>
            <p:nvPr/>
          </p:nvSpPr>
          <p:spPr>
            <a:xfrm>
              <a:off x="6376629" y="2648933"/>
              <a:ext cx="2852" cy="3169"/>
            </a:xfrm>
            <a:custGeom>
              <a:avLst/>
              <a:gdLst/>
              <a:ahLst/>
              <a:cxnLst/>
              <a:rect l="l" t="t" r="r" b="b"/>
              <a:pathLst>
                <a:path w="99" h="110" extrusionOk="0">
                  <a:moveTo>
                    <a:pt x="22" y="0"/>
                  </a:moveTo>
                  <a:cubicBezTo>
                    <a:pt x="11" y="22"/>
                    <a:pt x="0" y="44"/>
                    <a:pt x="0" y="66"/>
                  </a:cubicBezTo>
                  <a:cubicBezTo>
                    <a:pt x="32" y="77"/>
                    <a:pt x="66" y="98"/>
                    <a:pt x="98" y="110"/>
                  </a:cubicBezTo>
                  <a:lnTo>
                    <a:pt x="98" y="98"/>
                  </a:lnTo>
                  <a:cubicBezTo>
                    <a:pt x="88" y="66"/>
                    <a:pt x="54" y="22"/>
                    <a:pt x="22" y="0"/>
                  </a:cubicBezTo>
                  <a:close/>
                </a:path>
              </a:pathLst>
            </a:custGeom>
            <a:solidFill>
              <a:srgbClr val="E4D8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6"/>
            <p:cNvSpPr/>
            <p:nvPr/>
          </p:nvSpPr>
          <p:spPr>
            <a:xfrm>
              <a:off x="6174124" y="2732510"/>
              <a:ext cx="41659" cy="32815"/>
            </a:xfrm>
            <a:custGeom>
              <a:avLst/>
              <a:gdLst/>
              <a:ahLst/>
              <a:cxnLst/>
              <a:rect l="l" t="t" r="r" b="b"/>
              <a:pathLst>
                <a:path w="1446" h="1139" extrusionOk="0">
                  <a:moveTo>
                    <a:pt x="339" y="0"/>
                  </a:moveTo>
                  <a:cubicBezTo>
                    <a:pt x="339" y="34"/>
                    <a:pt x="328" y="66"/>
                    <a:pt x="307" y="99"/>
                  </a:cubicBezTo>
                  <a:cubicBezTo>
                    <a:pt x="273" y="132"/>
                    <a:pt x="241" y="154"/>
                    <a:pt x="208" y="187"/>
                  </a:cubicBezTo>
                  <a:cubicBezTo>
                    <a:pt x="109" y="263"/>
                    <a:pt x="44" y="362"/>
                    <a:pt x="11" y="482"/>
                  </a:cubicBezTo>
                  <a:cubicBezTo>
                    <a:pt x="0" y="559"/>
                    <a:pt x="0" y="647"/>
                    <a:pt x="44" y="701"/>
                  </a:cubicBezTo>
                  <a:cubicBezTo>
                    <a:pt x="66" y="734"/>
                    <a:pt x="109" y="756"/>
                    <a:pt x="153" y="756"/>
                  </a:cubicBezTo>
                  <a:cubicBezTo>
                    <a:pt x="186" y="756"/>
                    <a:pt x="219" y="734"/>
                    <a:pt x="241" y="701"/>
                  </a:cubicBezTo>
                  <a:cubicBezTo>
                    <a:pt x="273" y="844"/>
                    <a:pt x="317" y="997"/>
                    <a:pt x="427" y="1085"/>
                  </a:cubicBezTo>
                  <a:cubicBezTo>
                    <a:pt x="504" y="1128"/>
                    <a:pt x="591" y="1139"/>
                    <a:pt x="679" y="1139"/>
                  </a:cubicBezTo>
                  <a:lnTo>
                    <a:pt x="745" y="1139"/>
                  </a:lnTo>
                  <a:cubicBezTo>
                    <a:pt x="865" y="1128"/>
                    <a:pt x="996" y="1107"/>
                    <a:pt x="1117" y="1073"/>
                  </a:cubicBezTo>
                  <a:cubicBezTo>
                    <a:pt x="1149" y="1063"/>
                    <a:pt x="1182" y="1051"/>
                    <a:pt x="1193" y="1019"/>
                  </a:cubicBezTo>
                  <a:lnTo>
                    <a:pt x="1193" y="986"/>
                  </a:lnTo>
                  <a:cubicBezTo>
                    <a:pt x="1346" y="953"/>
                    <a:pt x="1445" y="767"/>
                    <a:pt x="1390" y="625"/>
                  </a:cubicBezTo>
                  <a:lnTo>
                    <a:pt x="1390" y="613"/>
                  </a:lnTo>
                  <a:cubicBezTo>
                    <a:pt x="1380" y="613"/>
                    <a:pt x="1380" y="625"/>
                    <a:pt x="1380" y="625"/>
                  </a:cubicBezTo>
                  <a:cubicBezTo>
                    <a:pt x="1281" y="679"/>
                    <a:pt x="1248" y="800"/>
                    <a:pt x="1292" y="898"/>
                  </a:cubicBezTo>
                  <a:lnTo>
                    <a:pt x="1281" y="898"/>
                  </a:lnTo>
                  <a:cubicBezTo>
                    <a:pt x="1182" y="898"/>
                    <a:pt x="1083" y="953"/>
                    <a:pt x="1040" y="1051"/>
                  </a:cubicBezTo>
                  <a:cubicBezTo>
                    <a:pt x="996" y="942"/>
                    <a:pt x="930" y="844"/>
                    <a:pt x="843" y="756"/>
                  </a:cubicBezTo>
                  <a:cubicBezTo>
                    <a:pt x="886" y="669"/>
                    <a:pt x="799" y="548"/>
                    <a:pt x="701" y="548"/>
                  </a:cubicBezTo>
                  <a:lnTo>
                    <a:pt x="679" y="548"/>
                  </a:lnTo>
                  <a:cubicBezTo>
                    <a:pt x="745" y="428"/>
                    <a:pt x="624" y="253"/>
                    <a:pt x="492" y="253"/>
                  </a:cubicBezTo>
                  <a:cubicBezTo>
                    <a:pt x="470" y="253"/>
                    <a:pt x="448" y="263"/>
                    <a:pt x="427" y="274"/>
                  </a:cubicBezTo>
                  <a:cubicBezTo>
                    <a:pt x="470" y="175"/>
                    <a:pt x="427" y="56"/>
                    <a:pt x="339" y="0"/>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6"/>
            <p:cNvSpPr/>
            <p:nvPr/>
          </p:nvSpPr>
          <p:spPr>
            <a:xfrm>
              <a:off x="6235921" y="2669417"/>
              <a:ext cx="23394" cy="15500"/>
            </a:xfrm>
            <a:custGeom>
              <a:avLst/>
              <a:gdLst/>
              <a:ahLst/>
              <a:cxnLst/>
              <a:rect l="l" t="t" r="r" b="b"/>
              <a:pathLst>
                <a:path w="812" h="538" extrusionOk="0">
                  <a:moveTo>
                    <a:pt x="264" y="1"/>
                  </a:moveTo>
                  <a:cubicBezTo>
                    <a:pt x="154" y="1"/>
                    <a:pt x="55" y="88"/>
                    <a:pt x="23" y="187"/>
                  </a:cubicBezTo>
                  <a:cubicBezTo>
                    <a:pt x="1" y="253"/>
                    <a:pt x="1" y="319"/>
                    <a:pt x="23" y="384"/>
                  </a:cubicBezTo>
                  <a:cubicBezTo>
                    <a:pt x="187" y="329"/>
                    <a:pt x="307" y="198"/>
                    <a:pt x="461" y="121"/>
                  </a:cubicBezTo>
                  <a:cubicBezTo>
                    <a:pt x="427" y="66"/>
                    <a:pt x="362" y="12"/>
                    <a:pt x="286" y="12"/>
                  </a:cubicBezTo>
                  <a:cubicBezTo>
                    <a:pt x="274" y="1"/>
                    <a:pt x="274" y="1"/>
                    <a:pt x="264" y="1"/>
                  </a:cubicBezTo>
                  <a:close/>
                  <a:moveTo>
                    <a:pt x="625" y="220"/>
                  </a:moveTo>
                  <a:cubicBezTo>
                    <a:pt x="625" y="340"/>
                    <a:pt x="680" y="460"/>
                    <a:pt x="767" y="538"/>
                  </a:cubicBezTo>
                  <a:cubicBezTo>
                    <a:pt x="811" y="472"/>
                    <a:pt x="811" y="373"/>
                    <a:pt x="767" y="307"/>
                  </a:cubicBezTo>
                  <a:cubicBezTo>
                    <a:pt x="734" y="263"/>
                    <a:pt x="680" y="231"/>
                    <a:pt x="625" y="220"/>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6"/>
            <p:cNvSpPr/>
            <p:nvPr/>
          </p:nvSpPr>
          <p:spPr>
            <a:xfrm>
              <a:off x="6263377" y="2630926"/>
              <a:ext cx="29357" cy="30942"/>
            </a:xfrm>
            <a:custGeom>
              <a:avLst/>
              <a:gdLst/>
              <a:ahLst/>
              <a:cxnLst/>
              <a:rect l="l" t="t" r="r" b="b"/>
              <a:pathLst>
                <a:path w="1019" h="1074" extrusionOk="0">
                  <a:moveTo>
                    <a:pt x="603" y="1"/>
                  </a:moveTo>
                  <a:cubicBezTo>
                    <a:pt x="569" y="23"/>
                    <a:pt x="537" y="34"/>
                    <a:pt x="515" y="67"/>
                  </a:cubicBezTo>
                  <a:cubicBezTo>
                    <a:pt x="613" y="220"/>
                    <a:pt x="712" y="363"/>
                    <a:pt x="766" y="538"/>
                  </a:cubicBezTo>
                  <a:cubicBezTo>
                    <a:pt x="810" y="658"/>
                    <a:pt x="810" y="822"/>
                    <a:pt x="690" y="888"/>
                  </a:cubicBezTo>
                  <a:cubicBezTo>
                    <a:pt x="668" y="899"/>
                    <a:pt x="646" y="899"/>
                    <a:pt x="625" y="899"/>
                  </a:cubicBezTo>
                  <a:cubicBezTo>
                    <a:pt x="569" y="899"/>
                    <a:pt x="504" y="877"/>
                    <a:pt x="471" y="844"/>
                  </a:cubicBezTo>
                  <a:cubicBezTo>
                    <a:pt x="406" y="789"/>
                    <a:pt x="362" y="713"/>
                    <a:pt x="318" y="647"/>
                  </a:cubicBezTo>
                  <a:cubicBezTo>
                    <a:pt x="230" y="526"/>
                    <a:pt x="131" y="406"/>
                    <a:pt x="33" y="297"/>
                  </a:cubicBezTo>
                  <a:lnTo>
                    <a:pt x="33" y="297"/>
                  </a:lnTo>
                  <a:cubicBezTo>
                    <a:pt x="22" y="384"/>
                    <a:pt x="33" y="483"/>
                    <a:pt x="88" y="548"/>
                  </a:cubicBezTo>
                  <a:cubicBezTo>
                    <a:pt x="0" y="680"/>
                    <a:pt x="99" y="866"/>
                    <a:pt x="230" y="964"/>
                  </a:cubicBezTo>
                  <a:cubicBezTo>
                    <a:pt x="328" y="1041"/>
                    <a:pt x="460" y="1074"/>
                    <a:pt x="581" y="1074"/>
                  </a:cubicBezTo>
                  <a:cubicBezTo>
                    <a:pt x="679" y="1074"/>
                    <a:pt x="788" y="1041"/>
                    <a:pt x="865" y="976"/>
                  </a:cubicBezTo>
                  <a:cubicBezTo>
                    <a:pt x="931" y="921"/>
                    <a:pt x="985" y="844"/>
                    <a:pt x="1019" y="767"/>
                  </a:cubicBezTo>
                  <a:cubicBezTo>
                    <a:pt x="931" y="658"/>
                    <a:pt x="865" y="538"/>
                    <a:pt x="800" y="417"/>
                  </a:cubicBezTo>
                  <a:cubicBezTo>
                    <a:pt x="734" y="297"/>
                    <a:pt x="679" y="176"/>
                    <a:pt x="625" y="56"/>
                  </a:cubicBezTo>
                  <a:cubicBezTo>
                    <a:pt x="625" y="34"/>
                    <a:pt x="613" y="23"/>
                    <a:pt x="603" y="1"/>
                  </a:cubicBezTo>
                  <a:close/>
                </a:path>
              </a:pathLst>
            </a:custGeom>
            <a:solidFill>
              <a:srgbClr val="C5B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6"/>
            <p:cNvSpPr/>
            <p:nvPr/>
          </p:nvSpPr>
          <p:spPr>
            <a:xfrm>
              <a:off x="6299649" y="2601915"/>
              <a:ext cx="25554" cy="21809"/>
            </a:xfrm>
            <a:custGeom>
              <a:avLst/>
              <a:gdLst/>
              <a:ahLst/>
              <a:cxnLst/>
              <a:rect l="l" t="t" r="r" b="b"/>
              <a:pathLst>
                <a:path w="887" h="757" extrusionOk="0">
                  <a:moveTo>
                    <a:pt x="657" y="1"/>
                  </a:moveTo>
                  <a:lnTo>
                    <a:pt x="657" y="1"/>
                  </a:lnTo>
                  <a:cubicBezTo>
                    <a:pt x="679" y="231"/>
                    <a:pt x="734" y="460"/>
                    <a:pt x="789" y="679"/>
                  </a:cubicBezTo>
                  <a:cubicBezTo>
                    <a:pt x="887" y="581"/>
                    <a:pt x="865" y="406"/>
                    <a:pt x="833" y="263"/>
                  </a:cubicBezTo>
                  <a:cubicBezTo>
                    <a:pt x="811" y="154"/>
                    <a:pt x="767" y="22"/>
                    <a:pt x="657" y="1"/>
                  </a:cubicBezTo>
                  <a:close/>
                  <a:moveTo>
                    <a:pt x="55" y="209"/>
                  </a:moveTo>
                  <a:cubicBezTo>
                    <a:pt x="44" y="220"/>
                    <a:pt x="44" y="231"/>
                    <a:pt x="33" y="241"/>
                  </a:cubicBezTo>
                  <a:cubicBezTo>
                    <a:pt x="1" y="319"/>
                    <a:pt x="1" y="417"/>
                    <a:pt x="33" y="494"/>
                  </a:cubicBezTo>
                  <a:cubicBezTo>
                    <a:pt x="55" y="559"/>
                    <a:pt x="99" y="614"/>
                    <a:pt x="154" y="647"/>
                  </a:cubicBezTo>
                  <a:cubicBezTo>
                    <a:pt x="142" y="679"/>
                    <a:pt x="164" y="723"/>
                    <a:pt x="186" y="756"/>
                  </a:cubicBezTo>
                  <a:cubicBezTo>
                    <a:pt x="154" y="657"/>
                    <a:pt x="132" y="559"/>
                    <a:pt x="110" y="460"/>
                  </a:cubicBezTo>
                  <a:cubicBezTo>
                    <a:pt x="88" y="373"/>
                    <a:pt x="66" y="297"/>
                    <a:pt x="55" y="209"/>
                  </a:cubicBezTo>
                  <a:close/>
                </a:path>
              </a:pathLst>
            </a:custGeom>
            <a:solidFill>
              <a:srgbClr val="C5B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6"/>
            <p:cNvSpPr/>
            <p:nvPr/>
          </p:nvSpPr>
          <p:spPr>
            <a:xfrm>
              <a:off x="6330879" y="2576677"/>
              <a:ext cx="23682" cy="31576"/>
            </a:xfrm>
            <a:custGeom>
              <a:avLst/>
              <a:gdLst/>
              <a:ahLst/>
              <a:cxnLst/>
              <a:rect l="l" t="t" r="r" b="b"/>
              <a:pathLst>
                <a:path w="822" h="1096" extrusionOk="0">
                  <a:moveTo>
                    <a:pt x="362" y="1"/>
                  </a:moveTo>
                  <a:cubicBezTo>
                    <a:pt x="274" y="1"/>
                    <a:pt x="175" y="66"/>
                    <a:pt x="131" y="154"/>
                  </a:cubicBezTo>
                  <a:cubicBezTo>
                    <a:pt x="77" y="253"/>
                    <a:pt x="66" y="373"/>
                    <a:pt x="77" y="482"/>
                  </a:cubicBezTo>
                  <a:lnTo>
                    <a:pt x="77" y="548"/>
                  </a:lnTo>
                  <a:cubicBezTo>
                    <a:pt x="77" y="559"/>
                    <a:pt x="88" y="559"/>
                    <a:pt x="88" y="559"/>
                  </a:cubicBezTo>
                  <a:lnTo>
                    <a:pt x="77" y="570"/>
                  </a:lnTo>
                  <a:lnTo>
                    <a:pt x="88" y="570"/>
                  </a:lnTo>
                  <a:lnTo>
                    <a:pt x="88" y="581"/>
                  </a:lnTo>
                  <a:cubicBezTo>
                    <a:pt x="88" y="581"/>
                    <a:pt x="88" y="592"/>
                    <a:pt x="99" y="603"/>
                  </a:cubicBezTo>
                  <a:cubicBezTo>
                    <a:pt x="109" y="625"/>
                    <a:pt x="142" y="647"/>
                    <a:pt x="174" y="647"/>
                  </a:cubicBezTo>
                  <a:lnTo>
                    <a:pt x="174" y="647"/>
                  </a:lnTo>
                  <a:lnTo>
                    <a:pt x="44" y="713"/>
                  </a:lnTo>
                  <a:cubicBezTo>
                    <a:pt x="0" y="833"/>
                    <a:pt x="99" y="942"/>
                    <a:pt x="187" y="1008"/>
                  </a:cubicBezTo>
                  <a:cubicBezTo>
                    <a:pt x="263" y="1052"/>
                    <a:pt x="362" y="1096"/>
                    <a:pt x="449" y="1096"/>
                  </a:cubicBezTo>
                  <a:cubicBezTo>
                    <a:pt x="493" y="1096"/>
                    <a:pt x="547" y="1085"/>
                    <a:pt x="581" y="1052"/>
                  </a:cubicBezTo>
                  <a:cubicBezTo>
                    <a:pt x="613" y="1030"/>
                    <a:pt x="646" y="997"/>
                    <a:pt x="668" y="964"/>
                  </a:cubicBezTo>
                  <a:cubicBezTo>
                    <a:pt x="657" y="954"/>
                    <a:pt x="646" y="932"/>
                    <a:pt x="635" y="920"/>
                  </a:cubicBezTo>
                  <a:cubicBezTo>
                    <a:pt x="581" y="844"/>
                    <a:pt x="591" y="723"/>
                    <a:pt x="668" y="679"/>
                  </a:cubicBezTo>
                  <a:cubicBezTo>
                    <a:pt x="690" y="669"/>
                    <a:pt x="701" y="658"/>
                    <a:pt x="723" y="658"/>
                  </a:cubicBezTo>
                  <a:cubicBezTo>
                    <a:pt x="745" y="658"/>
                    <a:pt x="766" y="669"/>
                    <a:pt x="778" y="669"/>
                  </a:cubicBezTo>
                  <a:cubicBezTo>
                    <a:pt x="810" y="559"/>
                    <a:pt x="822" y="439"/>
                    <a:pt x="788" y="329"/>
                  </a:cubicBezTo>
                  <a:cubicBezTo>
                    <a:pt x="766" y="263"/>
                    <a:pt x="712" y="198"/>
                    <a:pt x="646" y="176"/>
                  </a:cubicBezTo>
                  <a:lnTo>
                    <a:pt x="625" y="176"/>
                  </a:lnTo>
                  <a:cubicBezTo>
                    <a:pt x="591" y="176"/>
                    <a:pt x="569" y="176"/>
                    <a:pt x="547" y="198"/>
                  </a:cubicBezTo>
                  <a:cubicBezTo>
                    <a:pt x="547" y="122"/>
                    <a:pt x="504" y="34"/>
                    <a:pt x="416" y="12"/>
                  </a:cubicBezTo>
                  <a:cubicBezTo>
                    <a:pt x="406" y="1"/>
                    <a:pt x="384" y="1"/>
                    <a:pt x="362" y="1"/>
                  </a:cubicBezTo>
                  <a:close/>
                </a:path>
              </a:pathLst>
            </a:custGeom>
            <a:solidFill>
              <a:srgbClr val="F4E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6"/>
            <p:cNvSpPr/>
            <p:nvPr/>
          </p:nvSpPr>
          <p:spPr>
            <a:xfrm>
              <a:off x="6428343" y="2707273"/>
              <a:ext cx="28090" cy="35350"/>
            </a:xfrm>
            <a:custGeom>
              <a:avLst/>
              <a:gdLst/>
              <a:ahLst/>
              <a:cxnLst/>
              <a:rect l="l" t="t" r="r" b="b"/>
              <a:pathLst>
                <a:path w="975" h="1227" extrusionOk="0">
                  <a:moveTo>
                    <a:pt x="515" y="0"/>
                  </a:moveTo>
                  <a:lnTo>
                    <a:pt x="515" y="0"/>
                  </a:lnTo>
                  <a:cubicBezTo>
                    <a:pt x="537" y="56"/>
                    <a:pt x="570" y="99"/>
                    <a:pt x="614" y="143"/>
                  </a:cubicBezTo>
                  <a:cubicBezTo>
                    <a:pt x="614" y="78"/>
                    <a:pt x="570" y="34"/>
                    <a:pt x="515" y="0"/>
                  </a:cubicBezTo>
                  <a:close/>
                  <a:moveTo>
                    <a:pt x="132" y="811"/>
                  </a:moveTo>
                  <a:cubicBezTo>
                    <a:pt x="88" y="822"/>
                    <a:pt x="44" y="833"/>
                    <a:pt x="1" y="833"/>
                  </a:cubicBezTo>
                  <a:cubicBezTo>
                    <a:pt x="1" y="876"/>
                    <a:pt x="1" y="920"/>
                    <a:pt x="11" y="953"/>
                  </a:cubicBezTo>
                  <a:cubicBezTo>
                    <a:pt x="66" y="1095"/>
                    <a:pt x="230" y="1139"/>
                    <a:pt x="373" y="1172"/>
                  </a:cubicBezTo>
                  <a:cubicBezTo>
                    <a:pt x="493" y="1205"/>
                    <a:pt x="624" y="1227"/>
                    <a:pt x="756" y="1227"/>
                  </a:cubicBezTo>
                  <a:cubicBezTo>
                    <a:pt x="833" y="1227"/>
                    <a:pt x="898" y="1216"/>
                    <a:pt x="975" y="1194"/>
                  </a:cubicBezTo>
                  <a:lnTo>
                    <a:pt x="942" y="1161"/>
                  </a:lnTo>
                  <a:cubicBezTo>
                    <a:pt x="920" y="1139"/>
                    <a:pt x="876" y="1129"/>
                    <a:pt x="843" y="1129"/>
                  </a:cubicBezTo>
                  <a:cubicBezTo>
                    <a:pt x="811" y="1129"/>
                    <a:pt x="778" y="1139"/>
                    <a:pt x="745" y="1139"/>
                  </a:cubicBezTo>
                  <a:cubicBezTo>
                    <a:pt x="712" y="1150"/>
                    <a:pt x="679" y="1150"/>
                    <a:pt x="646" y="1150"/>
                  </a:cubicBezTo>
                  <a:cubicBezTo>
                    <a:pt x="602" y="1150"/>
                    <a:pt x="570" y="1150"/>
                    <a:pt x="537" y="1117"/>
                  </a:cubicBezTo>
                  <a:cubicBezTo>
                    <a:pt x="493" y="1073"/>
                    <a:pt x="493" y="1008"/>
                    <a:pt x="460" y="953"/>
                  </a:cubicBezTo>
                  <a:cubicBezTo>
                    <a:pt x="405" y="854"/>
                    <a:pt x="296" y="811"/>
                    <a:pt x="176" y="811"/>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6"/>
            <p:cNvSpPr/>
            <p:nvPr/>
          </p:nvSpPr>
          <p:spPr>
            <a:xfrm>
              <a:off x="6475649" y="2742594"/>
              <a:ext cx="22760" cy="24633"/>
            </a:xfrm>
            <a:custGeom>
              <a:avLst/>
              <a:gdLst/>
              <a:ahLst/>
              <a:cxnLst/>
              <a:rect l="l" t="t" r="r" b="b"/>
              <a:pathLst>
                <a:path w="790" h="855" extrusionOk="0">
                  <a:moveTo>
                    <a:pt x="548" y="1"/>
                  </a:moveTo>
                  <a:cubicBezTo>
                    <a:pt x="461" y="12"/>
                    <a:pt x="373" y="88"/>
                    <a:pt x="351" y="176"/>
                  </a:cubicBezTo>
                  <a:cubicBezTo>
                    <a:pt x="318" y="307"/>
                    <a:pt x="373" y="450"/>
                    <a:pt x="340" y="592"/>
                  </a:cubicBezTo>
                  <a:cubicBezTo>
                    <a:pt x="274" y="559"/>
                    <a:pt x="220" y="526"/>
                    <a:pt x="154" y="494"/>
                  </a:cubicBezTo>
                  <a:lnTo>
                    <a:pt x="154" y="494"/>
                  </a:lnTo>
                  <a:cubicBezTo>
                    <a:pt x="187" y="603"/>
                    <a:pt x="110" y="713"/>
                    <a:pt x="1" y="778"/>
                  </a:cubicBezTo>
                  <a:cubicBezTo>
                    <a:pt x="45" y="811"/>
                    <a:pt x="110" y="844"/>
                    <a:pt x="165" y="855"/>
                  </a:cubicBezTo>
                  <a:lnTo>
                    <a:pt x="220" y="855"/>
                  </a:lnTo>
                  <a:cubicBezTo>
                    <a:pt x="340" y="855"/>
                    <a:pt x="461" y="811"/>
                    <a:pt x="559" y="745"/>
                  </a:cubicBezTo>
                  <a:cubicBezTo>
                    <a:pt x="581" y="735"/>
                    <a:pt x="603" y="723"/>
                    <a:pt x="603" y="713"/>
                  </a:cubicBezTo>
                  <a:cubicBezTo>
                    <a:pt x="614" y="679"/>
                    <a:pt x="603" y="658"/>
                    <a:pt x="603" y="636"/>
                  </a:cubicBezTo>
                  <a:cubicBezTo>
                    <a:pt x="603" y="559"/>
                    <a:pt x="690" y="526"/>
                    <a:pt x="734" y="461"/>
                  </a:cubicBezTo>
                  <a:cubicBezTo>
                    <a:pt x="789" y="384"/>
                    <a:pt x="734" y="253"/>
                    <a:pt x="636" y="242"/>
                  </a:cubicBezTo>
                  <a:cubicBezTo>
                    <a:pt x="603" y="242"/>
                    <a:pt x="559" y="242"/>
                    <a:pt x="548" y="209"/>
                  </a:cubicBezTo>
                  <a:cubicBezTo>
                    <a:pt x="548" y="198"/>
                    <a:pt x="548" y="176"/>
                    <a:pt x="559" y="165"/>
                  </a:cubicBezTo>
                  <a:cubicBezTo>
                    <a:pt x="570" y="110"/>
                    <a:pt x="570" y="56"/>
                    <a:pt x="548" y="1"/>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6"/>
            <p:cNvSpPr/>
            <p:nvPr/>
          </p:nvSpPr>
          <p:spPr>
            <a:xfrm>
              <a:off x="6125521" y="2728708"/>
              <a:ext cx="25583" cy="21492"/>
            </a:xfrm>
            <a:custGeom>
              <a:avLst/>
              <a:gdLst/>
              <a:ahLst/>
              <a:cxnLst/>
              <a:rect l="l" t="t" r="r" b="b"/>
              <a:pathLst>
                <a:path w="888" h="746" extrusionOk="0">
                  <a:moveTo>
                    <a:pt x="351" y="1"/>
                  </a:moveTo>
                  <a:cubicBezTo>
                    <a:pt x="329" y="1"/>
                    <a:pt x="307" y="12"/>
                    <a:pt x="296" y="12"/>
                  </a:cubicBezTo>
                  <a:cubicBezTo>
                    <a:pt x="176" y="56"/>
                    <a:pt x="132" y="209"/>
                    <a:pt x="209" y="307"/>
                  </a:cubicBezTo>
                  <a:cubicBezTo>
                    <a:pt x="187" y="307"/>
                    <a:pt x="176" y="297"/>
                    <a:pt x="154" y="297"/>
                  </a:cubicBezTo>
                  <a:cubicBezTo>
                    <a:pt x="89" y="297"/>
                    <a:pt x="23" y="341"/>
                    <a:pt x="11" y="406"/>
                  </a:cubicBezTo>
                  <a:cubicBezTo>
                    <a:pt x="1" y="428"/>
                    <a:pt x="1" y="461"/>
                    <a:pt x="1" y="483"/>
                  </a:cubicBezTo>
                  <a:lnTo>
                    <a:pt x="11" y="483"/>
                  </a:lnTo>
                  <a:cubicBezTo>
                    <a:pt x="23" y="472"/>
                    <a:pt x="33" y="472"/>
                    <a:pt x="45" y="472"/>
                  </a:cubicBezTo>
                  <a:cubicBezTo>
                    <a:pt x="132" y="472"/>
                    <a:pt x="209" y="560"/>
                    <a:pt x="209" y="647"/>
                  </a:cubicBezTo>
                  <a:cubicBezTo>
                    <a:pt x="230" y="560"/>
                    <a:pt x="318" y="505"/>
                    <a:pt x="406" y="505"/>
                  </a:cubicBezTo>
                  <a:lnTo>
                    <a:pt x="439" y="505"/>
                  </a:lnTo>
                  <a:cubicBezTo>
                    <a:pt x="548" y="526"/>
                    <a:pt x="625" y="614"/>
                    <a:pt x="680" y="702"/>
                  </a:cubicBezTo>
                  <a:cubicBezTo>
                    <a:pt x="680" y="724"/>
                    <a:pt x="690" y="735"/>
                    <a:pt x="702" y="745"/>
                  </a:cubicBezTo>
                  <a:cubicBezTo>
                    <a:pt x="811" y="516"/>
                    <a:pt x="887" y="166"/>
                    <a:pt x="646" y="166"/>
                  </a:cubicBezTo>
                  <a:cubicBezTo>
                    <a:pt x="614" y="166"/>
                    <a:pt x="581" y="176"/>
                    <a:pt x="548" y="188"/>
                  </a:cubicBezTo>
                  <a:cubicBezTo>
                    <a:pt x="548" y="89"/>
                    <a:pt x="449" y="1"/>
                    <a:pt x="351" y="1"/>
                  </a:cubicBezTo>
                  <a:close/>
                </a:path>
              </a:pathLst>
            </a:custGeom>
            <a:solidFill>
              <a:srgbClr val="F4F2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6"/>
            <p:cNvSpPr/>
            <p:nvPr/>
          </p:nvSpPr>
          <p:spPr>
            <a:xfrm>
              <a:off x="6471558" y="2706005"/>
              <a:ext cx="27139" cy="27485"/>
            </a:xfrm>
            <a:custGeom>
              <a:avLst/>
              <a:gdLst/>
              <a:ahLst/>
              <a:cxnLst/>
              <a:rect l="l" t="t" r="r" b="b"/>
              <a:pathLst>
                <a:path w="942" h="954" extrusionOk="0">
                  <a:moveTo>
                    <a:pt x="526" y="1"/>
                  </a:moveTo>
                  <a:cubicBezTo>
                    <a:pt x="504" y="1"/>
                    <a:pt x="482" y="12"/>
                    <a:pt x="460" y="12"/>
                  </a:cubicBezTo>
                  <a:cubicBezTo>
                    <a:pt x="394" y="34"/>
                    <a:pt x="350" y="78"/>
                    <a:pt x="318" y="122"/>
                  </a:cubicBezTo>
                  <a:cubicBezTo>
                    <a:pt x="285" y="78"/>
                    <a:pt x="230" y="66"/>
                    <a:pt x="175" y="66"/>
                  </a:cubicBezTo>
                  <a:cubicBezTo>
                    <a:pt x="153" y="66"/>
                    <a:pt x="121" y="66"/>
                    <a:pt x="99" y="78"/>
                  </a:cubicBezTo>
                  <a:cubicBezTo>
                    <a:pt x="55" y="100"/>
                    <a:pt x="22" y="132"/>
                    <a:pt x="0" y="165"/>
                  </a:cubicBezTo>
                  <a:cubicBezTo>
                    <a:pt x="132" y="472"/>
                    <a:pt x="428" y="713"/>
                    <a:pt x="767" y="767"/>
                  </a:cubicBezTo>
                  <a:lnTo>
                    <a:pt x="756" y="767"/>
                  </a:lnTo>
                  <a:cubicBezTo>
                    <a:pt x="668" y="767"/>
                    <a:pt x="591" y="855"/>
                    <a:pt x="581" y="954"/>
                  </a:cubicBezTo>
                  <a:cubicBezTo>
                    <a:pt x="647" y="932"/>
                    <a:pt x="723" y="898"/>
                    <a:pt x="788" y="866"/>
                  </a:cubicBezTo>
                  <a:cubicBezTo>
                    <a:pt x="854" y="833"/>
                    <a:pt x="931" y="778"/>
                    <a:pt x="931" y="701"/>
                  </a:cubicBezTo>
                  <a:cubicBezTo>
                    <a:pt x="942" y="625"/>
                    <a:pt x="865" y="581"/>
                    <a:pt x="832" y="516"/>
                  </a:cubicBezTo>
                  <a:cubicBezTo>
                    <a:pt x="778" y="406"/>
                    <a:pt x="810" y="285"/>
                    <a:pt x="778" y="176"/>
                  </a:cubicBezTo>
                  <a:cubicBezTo>
                    <a:pt x="734" y="78"/>
                    <a:pt x="625" y="1"/>
                    <a:pt x="526" y="1"/>
                  </a:cubicBezTo>
                  <a:close/>
                </a:path>
              </a:pathLst>
            </a:custGeom>
            <a:solidFill>
              <a:srgbClr val="C5B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6"/>
            <p:cNvSpPr/>
            <p:nvPr/>
          </p:nvSpPr>
          <p:spPr>
            <a:xfrm>
              <a:off x="6516675" y="2743862"/>
              <a:ext cx="27456" cy="27485"/>
            </a:xfrm>
            <a:custGeom>
              <a:avLst/>
              <a:gdLst/>
              <a:ahLst/>
              <a:cxnLst/>
              <a:rect l="l" t="t" r="r" b="b"/>
              <a:pathLst>
                <a:path w="953" h="954" extrusionOk="0">
                  <a:moveTo>
                    <a:pt x="263" y="0"/>
                  </a:moveTo>
                  <a:cubicBezTo>
                    <a:pt x="142" y="34"/>
                    <a:pt x="66" y="143"/>
                    <a:pt x="44" y="263"/>
                  </a:cubicBezTo>
                  <a:cubicBezTo>
                    <a:pt x="0" y="428"/>
                    <a:pt x="55" y="635"/>
                    <a:pt x="219" y="669"/>
                  </a:cubicBezTo>
                  <a:lnTo>
                    <a:pt x="88" y="723"/>
                  </a:lnTo>
                  <a:cubicBezTo>
                    <a:pt x="55" y="767"/>
                    <a:pt x="76" y="833"/>
                    <a:pt x="120" y="876"/>
                  </a:cubicBezTo>
                  <a:cubicBezTo>
                    <a:pt x="164" y="910"/>
                    <a:pt x="219" y="932"/>
                    <a:pt x="273" y="942"/>
                  </a:cubicBezTo>
                  <a:cubicBezTo>
                    <a:pt x="339" y="953"/>
                    <a:pt x="394" y="953"/>
                    <a:pt x="460" y="953"/>
                  </a:cubicBezTo>
                  <a:cubicBezTo>
                    <a:pt x="602" y="953"/>
                    <a:pt x="745" y="932"/>
                    <a:pt x="865" y="876"/>
                  </a:cubicBezTo>
                  <a:cubicBezTo>
                    <a:pt x="887" y="876"/>
                    <a:pt x="898" y="866"/>
                    <a:pt x="909" y="854"/>
                  </a:cubicBezTo>
                  <a:cubicBezTo>
                    <a:pt x="930" y="822"/>
                    <a:pt x="909" y="778"/>
                    <a:pt x="887" y="734"/>
                  </a:cubicBezTo>
                  <a:cubicBezTo>
                    <a:pt x="777" y="548"/>
                    <a:pt x="952" y="285"/>
                    <a:pt x="821" y="110"/>
                  </a:cubicBezTo>
                  <a:cubicBezTo>
                    <a:pt x="789" y="56"/>
                    <a:pt x="723" y="34"/>
                    <a:pt x="657" y="34"/>
                  </a:cubicBezTo>
                  <a:lnTo>
                    <a:pt x="602" y="34"/>
                  </a:lnTo>
                  <a:cubicBezTo>
                    <a:pt x="536" y="56"/>
                    <a:pt x="492" y="99"/>
                    <a:pt x="460" y="165"/>
                  </a:cubicBezTo>
                  <a:cubicBezTo>
                    <a:pt x="460" y="78"/>
                    <a:pt x="372" y="0"/>
                    <a:pt x="285" y="0"/>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6"/>
            <p:cNvSpPr/>
            <p:nvPr/>
          </p:nvSpPr>
          <p:spPr>
            <a:xfrm>
              <a:off x="6251997" y="2753945"/>
              <a:ext cx="34745" cy="27168"/>
            </a:xfrm>
            <a:custGeom>
              <a:avLst/>
              <a:gdLst/>
              <a:ahLst/>
              <a:cxnLst/>
              <a:rect l="l" t="t" r="r" b="b"/>
              <a:pathLst>
                <a:path w="1206" h="943" extrusionOk="0">
                  <a:moveTo>
                    <a:pt x="745" y="1"/>
                  </a:moveTo>
                  <a:cubicBezTo>
                    <a:pt x="680" y="1"/>
                    <a:pt x="625" y="23"/>
                    <a:pt x="592" y="78"/>
                  </a:cubicBezTo>
                  <a:cubicBezTo>
                    <a:pt x="592" y="67"/>
                    <a:pt x="582" y="67"/>
                    <a:pt x="582" y="56"/>
                  </a:cubicBezTo>
                  <a:cubicBezTo>
                    <a:pt x="582" y="67"/>
                    <a:pt x="570" y="78"/>
                    <a:pt x="570" y="88"/>
                  </a:cubicBezTo>
                  <a:cubicBezTo>
                    <a:pt x="516" y="198"/>
                    <a:pt x="570" y="341"/>
                    <a:pt x="680" y="406"/>
                  </a:cubicBezTo>
                  <a:cubicBezTo>
                    <a:pt x="658" y="395"/>
                    <a:pt x="625" y="384"/>
                    <a:pt x="603" y="384"/>
                  </a:cubicBezTo>
                  <a:cubicBezTo>
                    <a:pt x="526" y="384"/>
                    <a:pt x="461" y="428"/>
                    <a:pt x="417" y="483"/>
                  </a:cubicBezTo>
                  <a:cubicBezTo>
                    <a:pt x="363" y="570"/>
                    <a:pt x="363" y="680"/>
                    <a:pt x="395" y="779"/>
                  </a:cubicBezTo>
                  <a:cubicBezTo>
                    <a:pt x="319" y="691"/>
                    <a:pt x="198" y="636"/>
                    <a:pt x="78" y="636"/>
                  </a:cubicBezTo>
                  <a:cubicBezTo>
                    <a:pt x="45" y="636"/>
                    <a:pt x="23" y="636"/>
                    <a:pt x="1" y="647"/>
                  </a:cubicBezTo>
                  <a:cubicBezTo>
                    <a:pt x="34" y="757"/>
                    <a:pt x="144" y="844"/>
                    <a:pt x="264" y="888"/>
                  </a:cubicBezTo>
                  <a:cubicBezTo>
                    <a:pt x="363" y="932"/>
                    <a:pt x="472" y="942"/>
                    <a:pt x="582" y="942"/>
                  </a:cubicBezTo>
                  <a:cubicBezTo>
                    <a:pt x="801" y="942"/>
                    <a:pt x="1020" y="866"/>
                    <a:pt x="1151" y="680"/>
                  </a:cubicBezTo>
                  <a:cubicBezTo>
                    <a:pt x="1173" y="647"/>
                    <a:pt x="1195" y="603"/>
                    <a:pt x="1205" y="560"/>
                  </a:cubicBezTo>
                  <a:lnTo>
                    <a:pt x="1183" y="560"/>
                  </a:lnTo>
                  <a:cubicBezTo>
                    <a:pt x="1140" y="560"/>
                    <a:pt x="1096" y="526"/>
                    <a:pt x="1074" y="483"/>
                  </a:cubicBezTo>
                  <a:cubicBezTo>
                    <a:pt x="1041" y="439"/>
                    <a:pt x="1030" y="384"/>
                    <a:pt x="1030" y="329"/>
                  </a:cubicBezTo>
                  <a:cubicBezTo>
                    <a:pt x="1008" y="231"/>
                    <a:pt x="964" y="122"/>
                    <a:pt x="877" y="45"/>
                  </a:cubicBezTo>
                  <a:cubicBezTo>
                    <a:pt x="844" y="23"/>
                    <a:pt x="789" y="1"/>
                    <a:pt x="745" y="1"/>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6"/>
            <p:cNvSpPr/>
            <p:nvPr/>
          </p:nvSpPr>
          <p:spPr>
            <a:xfrm>
              <a:off x="6216388" y="2735996"/>
              <a:ext cx="27139" cy="24921"/>
            </a:xfrm>
            <a:custGeom>
              <a:avLst/>
              <a:gdLst/>
              <a:ahLst/>
              <a:cxnLst/>
              <a:rect l="l" t="t" r="r" b="b"/>
              <a:pathLst>
                <a:path w="942" h="865" extrusionOk="0">
                  <a:moveTo>
                    <a:pt x="558" y="0"/>
                  </a:moveTo>
                  <a:cubicBezTo>
                    <a:pt x="438" y="0"/>
                    <a:pt x="317" y="88"/>
                    <a:pt x="285" y="208"/>
                  </a:cubicBezTo>
                  <a:cubicBezTo>
                    <a:pt x="273" y="197"/>
                    <a:pt x="251" y="186"/>
                    <a:pt x="230" y="186"/>
                  </a:cubicBezTo>
                  <a:cubicBezTo>
                    <a:pt x="164" y="186"/>
                    <a:pt x="98" y="252"/>
                    <a:pt x="98" y="317"/>
                  </a:cubicBezTo>
                  <a:cubicBezTo>
                    <a:pt x="88" y="405"/>
                    <a:pt x="132" y="482"/>
                    <a:pt x="186" y="558"/>
                  </a:cubicBezTo>
                  <a:cubicBezTo>
                    <a:pt x="142" y="504"/>
                    <a:pt x="76" y="471"/>
                    <a:pt x="11" y="471"/>
                  </a:cubicBezTo>
                  <a:lnTo>
                    <a:pt x="0" y="471"/>
                  </a:lnTo>
                  <a:cubicBezTo>
                    <a:pt x="33" y="635"/>
                    <a:pt x="142" y="777"/>
                    <a:pt x="295" y="832"/>
                  </a:cubicBezTo>
                  <a:cubicBezTo>
                    <a:pt x="350" y="854"/>
                    <a:pt x="405" y="865"/>
                    <a:pt x="470" y="865"/>
                  </a:cubicBezTo>
                  <a:cubicBezTo>
                    <a:pt x="613" y="865"/>
                    <a:pt x="755" y="810"/>
                    <a:pt x="854" y="690"/>
                  </a:cubicBezTo>
                  <a:cubicBezTo>
                    <a:pt x="898" y="635"/>
                    <a:pt x="930" y="580"/>
                    <a:pt x="942" y="514"/>
                  </a:cubicBezTo>
                  <a:cubicBezTo>
                    <a:pt x="920" y="449"/>
                    <a:pt x="876" y="394"/>
                    <a:pt x="810" y="361"/>
                  </a:cubicBezTo>
                  <a:cubicBezTo>
                    <a:pt x="854" y="219"/>
                    <a:pt x="767" y="54"/>
                    <a:pt x="624" y="11"/>
                  </a:cubicBezTo>
                  <a:cubicBezTo>
                    <a:pt x="602" y="11"/>
                    <a:pt x="580" y="0"/>
                    <a:pt x="558" y="0"/>
                  </a:cubicBezTo>
                  <a:close/>
                </a:path>
              </a:pathLst>
            </a:custGeom>
            <a:solidFill>
              <a:srgbClr val="CDC07A">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6"/>
            <p:cNvSpPr/>
            <p:nvPr/>
          </p:nvSpPr>
          <p:spPr>
            <a:xfrm>
              <a:off x="6117339" y="2742306"/>
              <a:ext cx="35033" cy="29329"/>
            </a:xfrm>
            <a:custGeom>
              <a:avLst/>
              <a:gdLst/>
              <a:ahLst/>
              <a:cxnLst/>
              <a:rect l="l" t="t" r="r" b="b"/>
              <a:pathLst>
                <a:path w="1216" h="1018" extrusionOk="0">
                  <a:moveTo>
                    <a:pt x="329" y="0"/>
                  </a:moveTo>
                  <a:cubicBezTo>
                    <a:pt x="317" y="0"/>
                    <a:pt x="307" y="0"/>
                    <a:pt x="295" y="11"/>
                  </a:cubicBezTo>
                  <a:lnTo>
                    <a:pt x="285" y="11"/>
                  </a:lnTo>
                  <a:cubicBezTo>
                    <a:pt x="295" y="54"/>
                    <a:pt x="329" y="88"/>
                    <a:pt x="373" y="110"/>
                  </a:cubicBezTo>
                  <a:lnTo>
                    <a:pt x="329" y="110"/>
                  </a:lnTo>
                  <a:cubicBezTo>
                    <a:pt x="295" y="110"/>
                    <a:pt x="263" y="120"/>
                    <a:pt x="230" y="142"/>
                  </a:cubicBezTo>
                  <a:cubicBezTo>
                    <a:pt x="317" y="230"/>
                    <a:pt x="351" y="372"/>
                    <a:pt x="295" y="471"/>
                  </a:cubicBezTo>
                  <a:cubicBezTo>
                    <a:pt x="263" y="536"/>
                    <a:pt x="197" y="569"/>
                    <a:pt x="132" y="569"/>
                  </a:cubicBezTo>
                  <a:cubicBezTo>
                    <a:pt x="98" y="569"/>
                    <a:pt x="66" y="558"/>
                    <a:pt x="44" y="536"/>
                  </a:cubicBezTo>
                  <a:cubicBezTo>
                    <a:pt x="22" y="635"/>
                    <a:pt x="0" y="723"/>
                    <a:pt x="44" y="810"/>
                  </a:cubicBezTo>
                  <a:cubicBezTo>
                    <a:pt x="98" y="898"/>
                    <a:pt x="208" y="942"/>
                    <a:pt x="307" y="964"/>
                  </a:cubicBezTo>
                  <a:cubicBezTo>
                    <a:pt x="427" y="996"/>
                    <a:pt x="548" y="1018"/>
                    <a:pt x="668" y="1018"/>
                  </a:cubicBezTo>
                  <a:lnTo>
                    <a:pt x="755" y="1018"/>
                  </a:lnTo>
                  <a:cubicBezTo>
                    <a:pt x="898" y="1007"/>
                    <a:pt x="1051" y="942"/>
                    <a:pt x="1139" y="821"/>
                  </a:cubicBezTo>
                  <a:cubicBezTo>
                    <a:pt x="1183" y="767"/>
                    <a:pt x="1215" y="679"/>
                    <a:pt x="1193" y="613"/>
                  </a:cubicBezTo>
                  <a:cubicBezTo>
                    <a:pt x="1171" y="569"/>
                    <a:pt x="1139" y="548"/>
                    <a:pt x="1117" y="514"/>
                  </a:cubicBezTo>
                  <a:lnTo>
                    <a:pt x="1051" y="416"/>
                  </a:lnTo>
                  <a:cubicBezTo>
                    <a:pt x="1018" y="394"/>
                    <a:pt x="974" y="394"/>
                    <a:pt x="942" y="394"/>
                  </a:cubicBezTo>
                  <a:lnTo>
                    <a:pt x="909" y="394"/>
                  </a:lnTo>
                  <a:cubicBezTo>
                    <a:pt x="930" y="361"/>
                    <a:pt x="952" y="317"/>
                    <a:pt x="986" y="273"/>
                  </a:cubicBezTo>
                  <a:cubicBezTo>
                    <a:pt x="974" y="263"/>
                    <a:pt x="964" y="252"/>
                    <a:pt x="964" y="230"/>
                  </a:cubicBezTo>
                  <a:cubicBezTo>
                    <a:pt x="909" y="142"/>
                    <a:pt x="832" y="54"/>
                    <a:pt x="723" y="33"/>
                  </a:cubicBezTo>
                  <a:lnTo>
                    <a:pt x="690" y="33"/>
                  </a:lnTo>
                  <a:cubicBezTo>
                    <a:pt x="602" y="33"/>
                    <a:pt x="514" y="88"/>
                    <a:pt x="493" y="175"/>
                  </a:cubicBezTo>
                  <a:cubicBezTo>
                    <a:pt x="493" y="88"/>
                    <a:pt x="416" y="0"/>
                    <a:pt x="329" y="0"/>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6"/>
            <p:cNvSpPr/>
            <p:nvPr/>
          </p:nvSpPr>
          <p:spPr>
            <a:xfrm>
              <a:off x="6285446" y="2717356"/>
              <a:ext cx="35350" cy="27802"/>
            </a:xfrm>
            <a:custGeom>
              <a:avLst/>
              <a:gdLst/>
              <a:ahLst/>
              <a:cxnLst/>
              <a:rect l="l" t="t" r="r" b="b"/>
              <a:pathLst>
                <a:path w="1227" h="965" extrusionOk="0">
                  <a:moveTo>
                    <a:pt x="1117" y="1"/>
                  </a:moveTo>
                  <a:cubicBezTo>
                    <a:pt x="1129" y="78"/>
                    <a:pt x="1172" y="144"/>
                    <a:pt x="1227" y="187"/>
                  </a:cubicBezTo>
                  <a:cubicBezTo>
                    <a:pt x="1227" y="122"/>
                    <a:pt x="1194" y="56"/>
                    <a:pt x="1139" y="12"/>
                  </a:cubicBezTo>
                  <a:cubicBezTo>
                    <a:pt x="1139" y="12"/>
                    <a:pt x="1129" y="1"/>
                    <a:pt x="1117" y="1"/>
                  </a:cubicBezTo>
                  <a:close/>
                  <a:moveTo>
                    <a:pt x="395" y="34"/>
                  </a:moveTo>
                  <a:cubicBezTo>
                    <a:pt x="384" y="88"/>
                    <a:pt x="384" y="154"/>
                    <a:pt x="384" y="220"/>
                  </a:cubicBezTo>
                  <a:lnTo>
                    <a:pt x="373" y="220"/>
                  </a:lnTo>
                  <a:cubicBezTo>
                    <a:pt x="275" y="220"/>
                    <a:pt x="176" y="231"/>
                    <a:pt x="99" y="307"/>
                  </a:cubicBezTo>
                  <a:cubicBezTo>
                    <a:pt x="22" y="373"/>
                    <a:pt x="0" y="494"/>
                    <a:pt x="0" y="603"/>
                  </a:cubicBezTo>
                  <a:cubicBezTo>
                    <a:pt x="0" y="691"/>
                    <a:pt x="12" y="779"/>
                    <a:pt x="56" y="855"/>
                  </a:cubicBezTo>
                  <a:cubicBezTo>
                    <a:pt x="99" y="920"/>
                    <a:pt x="165" y="964"/>
                    <a:pt x="241" y="964"/>
                  </a:cubicBezTo>
                  <a:cubicBezTo>
                    <a:pt x="253" y="964"/>
                    <a:pt x="275" y="954"/>
                    <a:pt x="285" y="954"/>
                  </a:cubicBezTo>
                  <a:cubicBezTo>
                    <a:pt x="362" y="920"/>
                    <a:pt x="416" y="844"/>
                    <a:pt x="494" y="844"/>
                  </a:cubicBezTo>
                  <a:cubicBezTo>
                    <a:pt x="537" y="844"/>
                    <a:pt x="570" y="855"/>
                    <a:pt x="603" y="877"/>
                  </a:cubicBezTo>
                  <a:cubicBezTo>
                    <a:pt x="691" y="910"/>
                    <a:pt x="789" y="942"/>
                    <a:pt x="888" y="942"/>
                  </a:cubicBezTo>
                  <a:lnTo>
                    <a:pt x="953" y="942"/>
                  </a:lnTo>
                  <a:cubicBezTo>
                    <a:pt x="964" y="811"/>
                    <a:pt x="975" y="647"/>
                    <a:pt x="854" y="592"/>
                  </a:cubicBezTo>
                  <a:cubicBezTo>
                    <a:pt x="822" y="582"/>
                    <a:pt x="778" y="570"/>
                    <a:pt x="745" y="548"/>
                  </a:cubicBezTo>
                  <a:cubicBezTo>
                    <a:pt x="691" y="504"/>
                    <a:pt x="713" y="417"/>
                    <a:pt x="723" y="341"/>
                  </a:cubicBezTo>
                  <a:cubicBezTo>
                    <a:pt x="723" y="209"/>
                    <a:pt x="625" y="66"/>
                    <a:pt x="482" y="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26"/>
            <p:cNvSpPr/>
            <p:nvPr/>
          </p:nvSpPr>
          <p:spPr>
            <a:xfrm>
              <a:off x="6405929" y="2707590"/>
              <a:ext cx="5071" cy="5704"/>
            </a:xfrm>
            <a:custGeom>
              <a:avLst/>
              <a:gdLst/>
              <a:ahLst/>
              <a:cxnLst/>
              <a:rect l="l" t="t" r="r" b="b"/>
              <a:pathLst>
                <a:path w="176" h="198" extrusionOk="0">
                  <a:moveTo>
                    <a:pt x="176" y="1"/>
                  </a:moveTo>
                  <a:cubicBezTo>
                    <a:pt x="110" y="67"/>
                    <a:pt x="23" y="110"/>
                    <a:pt x="1" y="198"/>
                  </a:cubicBezTo>
                  <a:cubicBezTo>
                    <a:pt x="56" y="198"/>
                    <a:pt x="100" y="187"/>
                    <a:pt x="132" y="154"/>
                  </a:cubicBezTo>
                  <a:cubicBezTo>
                    <a:pt x="165" y="110"/>
                    <a:pt x="165" y="55"/>
                    <a:pt x="176" y="1"/>
                  </a:cubicBezTo>
                  <a:close/>
                </a:path>
              </a:pathLst>
            </a:custGeom>
            <a:solidFill>
              <a:srgbClr val="F4F2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6"/>
            <p:cNvSpPr/>
            <p:nvPr/>
          </p:nvSpPr>
          <p:spPr>
            <a:xfrm>
              <a:off x="6376629" y="2684888"/>
              <a:ext cx="35984" cy="35984"/>
            </a:xfrm>
            <a:custGeom>
              <a:avLst/>
              <a:gdLst/>
              <a:ahLst/>
              <a:cxnLst/>
              <a:rect l="l" t="t" r="r" b="b"/>
              <a:pathLst>
                <a:path w="1249" h="1249" extrusionOk="0">
                  <a:moveTo>
                    <a:pt x="657" y="1"/>
                  </a:moveTo>
                  <a:cubicBezTo>
                    <a:pt x="547" y="1"/>
                    <a:pt x="438" y="77"/>
                    <a:pt x="372" y="164"/>
                  </a:cubicBezTo>
                  <a:cubicBezTo>
                    <a:pt x="361" y="186"/>
                    <a:pt x="350" y="208"/>
                    <a:pt x="350" y="230"/>
                  </a:cubicBezTo>
                  <a:cubicBezTo>
                    <a:pt x="339" y="219"/>
                    <a:pt x="328" y="219"/>
                    <a:pt x="317" y="219"/>
                  </a:cubicBezTo>
                  <a:cubicBezTo>
                    <a:pt x="307" y="208"/>
                    <a:pt x="295" y="208"/>
                    <a:pt x="285" y="208"/>
                  </a:cubicBezTo>
                  <a:cubicBezTo>
                    <a:pt x="241" y="208"/>
                    <a:pt x="186" y="241"/>
                    <a:pt x="153" y="274"/>
                  </a:cubicBezTo>
                  <a:lnTo>
                    <a:pt x="120" y="307"/>
                  </a:lnTo>
                  <a:cubicBezTo>
                    <a:pt x="32" y="405"/>
                    <a:pt x="0" y="548"/>
                    <a:pt x="32" y="668"/>
                  </a:cubicBezTo>
                  <a:cubicBezTo>
                    <a:pt x="44" y="734"/>
                    <a:pt x="66" y="799"/>
                    <a:pt x="110" y="843"/>
                  </a:cubicBezTo>
                  <a:cubicBezTo>
                    <a:pt x="110" y="942"/>
                    <a:pt x="164" y="1030"/>
                    <a:pt x="241" y="1084"/>
                  </a:cubicBezTo>
                  <a:cubicBezTo>
                    <a:pt x="307" y="1139"/>
                    <a:pt x="394" y="1161"/>
                    <a:pt x="482" y="1193"/>
                  </a:cubicBezTo>
                  <a:cubicBezTo>
                    <a:pt x="569" y="1227"/>
                    <a:pt x="667" y="1249"/>
                    <a:pt x="755" y="1249"/>
                  </a:cubicBezTo>
                  <a:cubicBezTo>
                    <a:pt x="788" y="1183"/>
                    <a:pt x="799" y="1095"/>
                    <a:pt x="788" y="1018"/>
                  </a:cubicBezTo>
                  <a:cubicBezTo>
                    <a:pt x="821" y="986"/>
                    <a:pt x="865" y="986"/>
                    <a:pt x="920" y="986"/>
                  </a:cubicBezTo>
                  <a:lnTo>
                    <a:pt x="1018" y="986"/>
                  </a:lnTo>
                  <a:cubicBezTo>
                    <a:pt x="1040" y="898"/>
                    <a:pt x="1127" y="855"/>
                    <a:pt x="1193" y="789"/>
                  </a:cubicBezTo>
                  <a:lnTo>
                    <a:pt x="1193" y="745"/>
                  </a:lnTo>
                  <a:cubicBezTo>
                    <a:pt x="1193" y="690"/>
                    <a:pt x="1215" y="636"/>
                    <a:pt x="1248" y="592"/>
                  </a:cubicBezTo>
                  <a:cubicBezTo>
                    <a:pt x="1226" y="548"/>
                    <a:pt x="1204" y="504"/>
                    <a:pt x="1171" y="471"/>
                  </a:cubicBezTo>
                  <a:cubicBezTo>
                    <a:pt x="1117" y="417"/>
                    <a:pt x="1051" y="373"/>
                    <a:pt x="996" y="318"/>
                  </a:cubicBezTo>
                  <a:cubicBezTo>
                    <a:pt x="974" y="285"/>
                    <a:pt x="952" y="263"/>
                    <a:pt x="930" y="230"/>
                  </a:cubicBezTo>
                  <a:cubicBezTo>
                    <a:pt x="876" y="142"/>
                    <a:pt x="821" y="44"/>
                    <a:pt x="723" y="11"/>
                  </a:cubicBezTo>
                  <a:cubicBezTo>
                    <a:pt x="711" y="1"/>
                    <a:pt x="701" y="1"/>
                    <a:pt x="67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6"/>
            <p:cNvSpPr/>
            <p:nvPr/>
          </p:nvSpPr>
          <p:spPr>
            <a:xfrm>
              <a:off x="6421717" y="2635680"/>
              <a:ext cx="27485" cy="32210"/>
            </a:xfrm>
            <a:custGeom>
              <a:avLst/>
              <a:gdLst/>
              <a:ahLst/>
              <a:cxnLst/>
              <a:rect l="l" t="t" r="r" b="b"/>
              <a:pathLst>
                <a:path w="954" h="1118" extrusionOk="0">
                  <a:moveTo>
                    <a:pt x="394" y="1"/>
                  </a:moveTo>
                  <a:cubicBezTo>
                    <a:pt x="329" y="1"/>
                    <a:pt x="263" y="22"/>
                    <a:pt x="219" y="66"/>
                  </a:cubicBezTo>
                  <a:cubicBezTo>
                    <a:pt x="132" y="142"/>
                    <a:pt x="110" y="263"/>
                    <a:pt x="143" y="373"/>
                  </a:cubicBezTo>
                  <a:lnTo>
                    <a:pt x="154" y="383"/>
                  </a:lnTo>
                  <a:cubicBezTo>
                    <a:pt x="44" y="449"/>
                    <a:pt x="0" y="580"/>
                    <a:pt x="22" y="712"/>
                  </a:cubicBezTo>
                  <a:cubicBezTo>
                    <a:pt x="44" y="833"/>
                    <a:pt x="121" y="942"/>
                    <a:pt x="231" y="1018"/>
                  </a:cubicBezTo>
                  <a:cubicBezTo>
                    <a:pt x="318" y="1073"/>
                    <a:pt x="428" y="1117"/>
                    <a:pt x="537" y="1117"/>
                  </a:cubicBezTo>
                  <a:cubicBezTo>
                    <a:pt x="625" y="1117"/>
                    <a:pt x="712" y="1084"/>
                    <a:pt x="778" y="1030"/>
                  </a:cubicBezTo>
                  <a:cubicBezTo>
                    <a:pt x="909" y="920"/>
                    <a:pt x="942" y="745"/>
                    <a:pt x="942" y="580"/>
                  </a:cubicBezTo>
                  <a:cubicBezTo>
                    <a:pt x="953" y="460"/>
                    <a:pt x="942" y="339"/>
                    <a:pt x="854" y="263"/>
                  </a:cubicBezTo>
                  <a:cubicBezTo>
                    <a:pt x="822" y="230"/>
                    <a:pt x="778" y="219"/>
                    <a:pt x="734" y="219"/>
                  </a:cubicBezTo>
                  <a:cubicBezTo>
                    <a:pt x="690" y="219"/>
                    <a:pt x="635" y="230"/>
                    <a:pt x="613" y="274"/>
                  </a:cubicBezTo>
                  <a:cubicBezTo>
                    <a:pt x="635" y="186"/>
                    <a:pt x="591" y="88"/>
                    <a:pt x="515" y="33"/>
                  </a:cubicBezTo>
                  <a:cubicBezTo>
                    <a:pt x="482" y="11"/>
                    <a:pt x="438" y="1"/>
                    <a:pt x="394" y="1"/>
                  </a:cubicBezTo>
                  <a:close/>
                </a:path>
              </a:pathLst>
            </a:custGeom>
            <a:solidFill>
              <a:srgbClr val="C5B6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6"/>
            <p:cNvSpPr/>
            <p:nvPr/>
          </p:nvSpPr>
          <p:spPr>
            <a:xfrm>
              <a:off x="6233703" y="2641356"/>
              <a:ext cx="21809" cy="18323"/>
            </a:xfrm>
            <a:custGeom>
              <a:avLst/>
              <a:gdLst/>
              <a:ahLst/>
              <a:cxnLst/>
              <a:rect l="l" t="t" r="r" b="b"/>
              <a:pathLst>
                <a:path w="757" h="636" extrusionOk="0">
                  <a:moveTo>
                    <a:pt x="144" y="1"/>
                  </a:moveTo>
                  <a:cubicBezTo>
                    <a:pt x="56" y="33"/>
                    <a:pt x="1" y="154"/>
                    <a:pt x="34" y="252"/>
                  </a:cubicBezTo>
                  <a:cubicBezTo>
                    <a:pt x="45" y="274"/>
                    <a:pt x="56" y="296"/>
                    <a:pt x="88" y="307"/>
                  </a:cubicBezTo>
                  <a:lnTo>
                    <a:pt x="56" y="373"/>
                  </a:lnTo>
                  <a:cubicBezTo>
                    <a:pt x="12" y="427"/>
                    <a:pt x="23" y="515"/>
                    <a:pt x="78" y="570"/>
                  </a:cubicBezTo>
                  <a:cubicBezTo>
                    <a:pt x="132" y="614"/>
                    <a:pt x="209" y="624"/>
                    <a:pt x="275" y="636"/>
                  </a:cubicBezTo>
                  <a:lnTo>
                    <a:pt x="297" y="636"/>
                  </a:lnTo>
                  <a:cubicBezTo>
                    <a:pt x="428" y="636"/>
                    <a:pt x="570" y="592"/>
                    <a:pt x="647" y="493"/>
                  </a:cubicBezTo>
                  <a:cubicBezTo>
                    <a:pt x="745" y="383"/>
                    <a:pt x="757" y="208"/>
                    <a:pt x="658" y="110"/>
                  </a:cubicBezTo>
                  <a:cubicBezTo>
                    <a:pt x="614" y="77"/>
                    <a:pt x="560" y="55"/>
                    <a:pt x="504" y="55"/>
                  </a:cubicBezTo>
                  <a:cubicBezTo>
                    <a:pt x="494" y="88"/>
                    <a:pt x="472" y="110"/>
                    <a:pt x="450" y="132"/>
                  </a:cubicBezTo>
                  <a:cubicBezTo>
                    <a:pt x="428" y="110"/>
                    <a:pt x="417" y="99"/>
                    <a:pt x="406" y="77"/>
                  </a:cubicBezTo>
                  <a:cubicBezTo>
                    <a:pt x="363" y="99"/>
                    <a:pt x="341" y="132"/>
                    <a:pt x="319" y="164"/>
                  </a:cubicBezTo>
                  <a:cubicBezTo>
                    <a:pt x="341" y="88"/>
                    <a:pt x="264" y="1"/>
                    <a:pt x="176" y="1"/>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6"/>
            <p:cNvSpPr/>
            <p:nvPr/>
          </p:nvSpPr>
          <p:spPr>
            <a:xfrm>
              <a:off x="6333386" y="2718336"/>
              <a:ext cx="24344" cy="19879"/>
            </a:xfrm>
            <a:custGeom>
              <a:avLst/>
              <a:gdLst/>
              <a:ahLst/>
              <a:cxnLst/>
              <a:rect l="l" t="t" r="r" b="b"/>
              <a:pathLst>
                <a:path w="845" h="690" extrusionOk="0">
                  <a:moveTo>
                    <a:pt x="253" y="0"/>
                  </a:moveTo>
                  <a:cubicBezTo>
                    <a:pt x="220" y="0"/>
                    <a:pt x="187" y="11"/>
                    <a:pt x="154" y="32"/>
                  </a:cubicBezTo>
                  <a:cubicBezTo>
                    <a:pt x="100" y="66"/>
                    <a:pt x="66" y="142"/>
                    <a:pt x="78" y="208"/>
                  </a:cubicBezTo>
                  <a:cubicBezTo>
                    <a:pt x="34" y="307"/>
                    <a:pt x="1" y="416"/>
                    <a:pt x="12" y="526"/>
                  </a:cubicBezTo>
                  <a:cubicBezTo>
                    <a:pt x="23" y="569"/>
                    <a:pt x="44" y="624"/>
                    <a:pt x="78" y="657"/>
                  </a:cubicBezTo>
                  <a:cubicBezTo>
                    <a:pt x="110" y="667"/>
                    <a:pt x="132" y="679"/>
                    <a:pt x="165" y="689"/>
                  </a:cubicBezTo>
                  <a:cubicBezTo>
                    <a:pt x="185" y="660"/>
                    <a:pt x="196" y="621"/>
                    <a:pt x="190" y="582"/>
                  </a:cubicBezTo>
                  <a:lnTo>
                    <a:pt x="190" y="582"/>
                  </a:lnTo>
                  <a:cubicBezTo>
                    <a:pt x="207" y="650"/>
                    <a:pt x="290" y="689"/>
                    <a:pt x="373" y="689"/>
                  </a:cubicBezTo>
                  <a:cubicBezTo>
                    <a:pt x="417" y="689"/>
                    <a:pt x="472" y="679"/>
                    <a:pt x="516" y="657"/>
                  </a:cubicBezTo>
                  <a:cubicBezTo>
                    <a:pt x="614" y="602"/>
                    <a:pt x="713" y="504"/>
                    <a:pt x="822" y="482"/>
                  </a:cubicBezTo>
                  <a:cubicBezTo>
                    <a:pt x="833" y="449"/>
                    <a:pt x="844" y="416"/>
                    <a:pt x="844" y="383"/>
                  </a:cubicBezTo>
                  <a:cubicBezTo>
                    <a:pt x="844" y="263"/>
                    <a:pt x="735" y="153"/>
                    <a:pt x="625" y="153"/>
                  </a:cubicBezTo>
                  <a:lnTo>
                    <a:pt x="570" y="153"/>
                  </a:lnTo>
                  <a:cubicBezTo>
                    <a:pt x="548" y="164"/>
                    <a:pt x="526" y="175"/>
                    <a:pt x="504" y="175"/>
                  </a:cubicBezTo>
                  <a:lnTo>
                    <a:pt x="494" y="175"/>
                  </a:lnTo>
                  <a:cubicBezTo>
                    <a:pt x="450" y="164"/>
                    <a:pt x="439" y="110"/>
                    <a:pt x="417" y="76"/>
                  </a:cubicBezTo>
                  <a:cubicBezTo>
                    <a:pt x="384" y="22"/>
                    <a:pt x="319" y="0"/>
                    <a:pt x="253" y="0"/>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26"/>
            <p:cNvSpPr/>
            <p:nvPr/>
          </p:nvSpPr>
          <p:spPr>
            <a:xfrm>
              <a:off x="6435287" y="2679500"/>
              <a:ext cx="10746" cy="17084"/>
            </a:xfrm>
            <a:custGeom>
              <a:avLst/>
              <a:gdLst/>
              <a:ahLst/>
              <a:cxnLst/>
              <a:rect l="l" t="t" r="r" b="b"/>
              <a:pathLst>
                <a:path w="373" h="593" extrusionOk="0">
                  <a:moveTo>
                    <a:pt x="120" y="1"/>
                  </a:moveTo>
                  <a:cubicBezTo>
                    <a:pt x="110" y="1"/>
                    <a:pt x="99" y="12"/>
                    <a:pt x="88" y="12"/>
                  </a:cubicBezTo>
                  <a:cubicBezTo>
                    <a:pt x="110" y="56"/>
                    <a:pt x="142" y="89"/>
                    <a:pt x="176" y="122"/>
                  </a:cubicBezTo>
                  <a:cubicBezTo>
                    <a:pt x="164" y="110"/>
                    <a:pt x="142" y="110"/>
                    <a:pt x="132" y="110"/>
                  </a:cubicBezTo>
                  <a:cubicBezTo>
                    <a:pt x="66" y="110"/>
                    <a:pt x="0" y="176"/>
                    <a:pt x="11" y="242"/>
                  </a:cubicBezTo>
                  <a:cubicBezTo>
                    <a:pt x="11" y="329"/>
                    <a:pt x="88" y="406"/>
                    <a:pt x="164" y="450"/>
                  </a:cubicBezTo>
                  <a:cubicBezTo>
                    <a:pt x="120" y="483"/>
                    <a:pt x="77" y="538"/>
                    <a:pt x="66" y="592"/>
                  </a:cubicBezTo>
                  <a:lnTo>
                    <a:pt x="88" y="592"/>
                  </a:lnTo>
                  <a:cubicBezTo>
                    <a:pt x="110" y="592"/>
                    <a:pt x="142" y="592"/>
                    <a:pt x="176" y="582"/>
                  </a:cubicBezTo>
                  <a:cubicBezTo>
                    <a:pt x="263" y="548"/>
                    <a:pt x="318" y="461"/>
                    <a:pt x="351" y="373"/>
                  </a:cubicBezTo>
                  <a:cubicBezTo>
                    <a:pt x="373" y="275"/>
                    <a:pt x="361" y="176"/>
                    <a:pt x="307" y="100"/>
                  </a:cubicBezTo>
                  <a:cubicBezTo>
                    <a:pt x="263" y="45"/>
                    <a:pt x="198" y="1"/>
                    <a:pt x="120" y="1"/>
                  </a:cubicBezTo>
                  <a:close/>
                </a:path>
              </a:pathLst>
            </a:custGeom>
            <a:solidFill>
              <a:srgbClr val="E4D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26"/>
            <p:cNvSpPr/>
            <p:nvPr/>
          </p:nvSpPr>
          <p:spPr>
            <a:xfrm>
              <a:off x="6373143" y="2772585"/>
              <a:ext cx="27773" cy="24921"/>
            </a:xfrm>
            <a:custGeom>
              <a:avLst/>
              <a:gdLst/>
              <a:ahLst/>
              <a:cxnLst/>
              <a:rect l="l" t="t" r="r" b="b"/>
              <a:pathLst>
                <a:path w="964" h="865" extrusionOk="0">
                  <a:moveTo>
                    <a:pt x="296" y="0"/>
                  </a:moveTo>
                  <a:cubicBezTo>
                    <a:pt x="307" y="66"/>
                    <a:pt x="362" y="142"/>
                    <a:pt x="372" y="219"/>
                  </a:cubicBezTo>
                  <a:cubicBezTo>
                    <a:pt x="384" y="329"/>
                    <a:pt x="296" y="416"/>
                    <a:pt x="187" y="438"/>
                  </a:cubicBezTo>
                  <a:cubicBezTo>
                    <a:pt x="165" y="449"/>
                    <a:pt x="143" y="449"/>
                    <a:pt x="110" y="449"/>
                  </a:cubicBezTo>
                  <a:cubicBezTo>
                    <a:pt x="88" y="449"/>
                    <a:pt x="55" y="449"/>
                    <a:pt x="22" y="438"/>
                  </a:cubicBezTo>
                  <a:cubicBezTo>
                    <a:pt x="22" y="449"/>
                    <a:pt x="12" y="460"/>
                    <a:pt x="0" y="471"/>
                  </a:cubicBezTo>
                  <a:cubicBezTo>
                    <a:pt x="0" y="591"/>
                    <a:pt x="22" y="745"/>
                    <a:pt x="132" y="810"/>
                  </a:cubicBezTo>
                  <a:cubicBezTo>
                    <a:pt x="175" y="843"/>
                    <a:pt x="241" y="854"/>
                    <a:pt x="296" y="854"/>
                  </a:cubicBezTo>
                  <a:cubicBezTo>
                    <a:pt x="351" y="854"/>
                    <a:pt x="394" y="865"/>
                    <a:pt x="438" y="865"/>
                  </a:cubicBezTo>
                  <a:cubicBezTo>
                    <a:pt x="526" y="865"/>
                    <a:pt x="603" y="854"/>
                    <a:pt x="690" y="843"/>
                  </a:cubicBezTo>
                  <a:cubicBezTo>
                    <a:pt x="756" y="832"/>
                    <a:pt x="822" y="821"/>
                    <a:pt x="854" y="767"/>
                  </a:cubicBezTo>
                  <a:cubicBezTo>
                    <a:pt x="887" y="723"/>
                    <a:pt x="887" y="679"/>
                    <a:pt x="898" y="635"/>
                  </a:cubicBezTo>
                  <a:cubicBezTo>
                    <a:pt x="909" y="558"/>
                    <a:pt x="942" y="482"/>
                    <a:pt x="953" y="416"/>
                  </a:cubicBezTo>
                  <a:cubicBezTo>
                    <a:pt x="964" y="339"/>
                    <a:pt x="953" y="252"/>
                    <a:pt x="887" y="208"/>
                  </a:cubicBezTo>
                  <a:cubicBezTo>
                    <a:pt x="866" y="175"/>
                    <a:pt x="832" y="175"/>
                    <a:pt x="800" y="175"/>
                  </a:cubicBezTo>
                  <a:cubicBezTo>
                    <a:pt x="712" y="175"/>
                    <a:pt x="613" y="230"/>
                    <a:pt x="537" y="295"/>
                  </a:cubicBezTo>
                  <a:cubicBezTo>
                    <a:pt x="460" y="252"/>
                    <a:pt x="471" y="132"/>
                    <a:pt x="416" y="55"/>
                  </a:cubicBezTo>
                  <a:cubicBezTo>
                    <a:pt x="394" y="22"/>
                    <a:pt x="351" y="0"/>
                    <a:pt x="307" y="0"/>
                  </a:cubicBezTo>
                  <a:close/>
                </a:path>
              </a:pathLst>
            </a:custGeom>
            <a:solidFill>
              <a:srgbClr val="DDC9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6"/>
            <p:cNvSpPr/>
            <p:nvPr/>
          </p:nvSpPr>
          <p:spPr>
            <a:xfrm>
              <a:off x="6082306" y="2752389"/>
              <a:ext cx="513884" cy="255775"/>
            </a:xfrm>
            <a:custGeom>
              <a:avLst/>
              <a:gdLst/>
              <a:ahLst/>
              <a:cxnLst/>
              <a:rect l="l" t="t" r="r" b="b"/>
              <a:pathLst>
                <a:path w="17837" h="8878" extrusionOk="0">
                  <a:moveTo>
                    <a:pt x="17836" y="1"/>
                  </a:moveTo>
                  <a:cubicBezTo>
                    <a:pt x="16347" y="1084"/>
                    <a:pt x="14530" y="1303"/>
                    <a:pt x="12745" y="1478"/>
                  </a:cubicBezTo>
                  <a:cubicBezTo>
                    <a:pt x="11666" y="1591"/>
                    <a:pt x="10580" y="1639"/>
                    <a:pt x="9493" y="1639"/>
                  </a:cubicBezTo>
                  <a:cubicBezTo>
                    <a:pt x="8682" y="1639"/>
                    <a:pt x="7872" y="1613"/>
                    <a:pt x="7063" y="1566"/>
                  </a:cubicBezTo>
                  <a:cubicBezTo>
                    <a:pt x="5234" y="1456"/>
                    <a:pt x="3428" y="1249"/>
                    <a:pt x="1632" y="855"/>
                  </a:cubicBezTo>
                  <a:cubicBezTo>
                    <a:pt x="1348" y="789"/>
                    <a:pt x="78" y="580"/>
                    <a:pt x="1" y="186"/>
                  </a:cubicBezTo>
                  <a:lnTo>
                    <a:pt x="1" y="186"/>
                  </a:lnTo>
                  <a:cubicBezTo>
                    <a:pt x="297" y="1741"/>
                    <a:pt x="679" y="3176"/>
                    <a:pt x="1326" y="4621"/>
                  </a:cubicBezTo>
                  <a:cubicBezTo>
                    <a:pt x="2168" y="6493"/>
                    <a:pt x="3559" y="7763"/>
                    <a:pt x="5562" y="8300"/>
                  </a:cubicBezTo>
                  <a:cubicBezTo>
                    <a:pt x="5727" y="8343"/>
                    <a:pt x="5891" y="8387"/>
                    <a:pt x="6056" y="8420"/>
                  </a:cubicBezTo>
                  <a:cubicBezTo>
                    <a:pt x="7395" y="8701"/>
                    <a:pt x="8730" y="8877"/>
                    <a:pt x="10084" y="8877"/>
                  </a:cubicBezTo>
                  <a:cubicBezTo>
                    <a:pt x="10732" y="8877"/>
                    <a:pt x="11385" y="8837"/>
                    <a:pt x="12044" y="8748"/>
                  </a:cubicBezTo>
                  <a:cubicBezTo>
                    <a:pt x="12909" y="8628"/>
                    <a:pt x="13807" y="8420"/>
                    <a:pt x="14518" y="7905"/>
                  </a:cubicBezTo>
                  <a:cubicBezTo>
                    <a:pt x="16895" y="6077"/>
                    <a:pt x="17157" y="2683"/>
                    <a:pt x="1783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6"/>
            <p:cNvSpPr/>
            <p:nvPr/>
          </p:nvSpPr>
          <p:spPr>
            <a:xfrm>
              <a:off x="6082940" y="2763107"/>
              <a:ext cx="4782" cy="20225"/>
            </a:xfrm>
            <a:custGeom>
              <a:avLst/>
              <a:gdLst/>
              <a:ahLst/>
              <a:cxnLst/>
              <a:rect l="l" t="t" r="r" b="b"/>
              <a:pathLst>
                <a:path w="166" h="702" extrusionOk="0">
                  <a:moveTo>
                    <a:pt x="0" y="1"/>
                  </a:moveTo>
                  <a:cubicBezTo>
                    <a:pt x="44" y="242"/>
                    <a:pt x="77" y="483"/>
                    <a:pt x="165" y="701"/>
                  </a:cubicBezTo>
                  <a:cubicBezTo>
                    <a:pt x="110" y="493"/>
                    <a:pt x="66" y="274"/>
                    <a:pt x="22" y="66"/>
                  </a:cubicBezTo>
                  <a:cubicBezTo>
                    <a:pt x="12" y="45"/>
                    <a:pt x="12" y="23"/>
                    <a:pt x="0" y="1"/>
                  </a:cubicBezTo>
                  <a:close/>
                </a:path>
              </a:pathLst>
            </a:custGeom>
            <a:solidFill>
              <a:srgbClr val="A6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6"/>
            <p:cNvSpPr/>
            <p:nvPr/>
          </p:nvSpPr>
          <p:spPr>
            <a:xfrm>
              <a:off x="6082018" y="2758382"/>
              <a:ext cx="1585" cy="6655"/>
            </a:xfrm>
            <a:custGeom>
              <a:avLst/>
              <a:gdLst/>
              <a:ahLst/>
              <a:cxnLst/>
              <a:rect l="l" t="t" r="r" b="b"/>
              <a:pathLst>
                <a:path w="55" h="231" extrusionOk="0">
                  <a:moveTo>
                    <a:pt x="0" y="0"/>
                  </a:moveTo>
                  <a:lnTo>
                    <a:pt x="32" y="165"/>
                  </a:lnTo>
                  <a:cubicBezTo>
                    <a:pt x="44" y="187"/>
                    <a:pt x="44" y="209"/>
                    <a:pt x="54" y="230"/>
                  </a:cubicBezTo>
                  <a:lnTo>
                    <a:pt x="22" y="66"/>
                  </a:lnTo>
                  <a:cubicBezTo>
                    <a:pt x="11" y="44"/>
                    <a:pt x="11" y="22"/>
                    <a:pt x="0" y="0"/>
                  </a:cubicBezTo>
                  <a:close/>
                </a:path>
              </a:pathLst>
            </a:custGeom>
            <a:solidFill>
              <a:srgbClr val="EFDA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6"/>
            <p:cNvSpPr/>
            <p:nvPr/>
          </p:nvSpPr>
          <p:spPr>
            <a:xfrm>
              <a:off x="6287347" y="2908856"/>
              <a:ext cx="266867" cy="100950"/>
            </a:xfrm>
            <a:custGeom>
              <a:avLst/>
              <a:gdLst/>
              <a:ahLst/>
              <a:cxnLst/>
              <a:rect l="l" t="t" r="r" b="b"/>
              <a:pathLst>
                <a:path w="9263" h="3504" extrusionOk="0">
                  <a:moveTo>
                    <a:pt x="9263" y="0"/>
                  </a:moveTo>
                  <a:cubicBezTo>
                    <a:pt x="9166" y="221"/>
                    <a:pt x="9061" y="437"/>
                    <a:pt x="8947" y="645"/>
                  </a:cubicBezTo>
                  <a:lnTo>
                    <a:pt x="8947" y="645"/>
                  </a:lnTo>
                  <a:cubicBezTo>
                    <a:pt x="9062" y="437"/>
                    <a:pt x="9167" y="225"/>
                    <a:pt x="9263" y="11"/>
                  </a:cubicBezTo>
                  <a:lnTo>
                    <a:pt x="9263" y="0"/>
                  </a:lnTo>
                  <a:close/>
                  <a:moveTo>
                    <a:pt x="8947" y="645"/>
                  </a:moveTo>
                  <a:lnTo>
                    <a:pt x="8947" y="645"/>
                  </a:lnTo>
                  <a:cubicBezTo>
                    <a:pt x="8839" y="839"/>
                    <a:pt x="8722" y="1030"/>
                    <a:pt x="8595" y="1215"/>
                  </a:cubicBezTo>
                  <a:lnTo>
                    <a:pt x="8606" y="1204"/>
                  </a:lnTo>
                  <a:cubicBezTo>
                    <a:pt x="8727" y="1025"/>
                    <a:pt x="8841" y="838"/>
                    <a:pt x="8947" y="645"/>
                  </a:cubicBezTo>
                  <a:close/>
                  <a:moveTo>
                    <a:pt x="8595" y="1226"/>
                  </a:moveTo>
                  <a:cubicBezTo>
                    <a:pt x="8584" y="1226"/>
                    <a:pt x="8584" y="1226"/>
                    <a:pt x="8584" y="1237"/>
                  </a:cubicBezTo>
                  <a:cubicBezTo>
                    <a:pt x="8255" y="1697"/>
                    <a:pt x="7873" y="2113"/>
                    <a:pt x="7401" y="2474"/>
                  </a:cubicBezTo>
                  <a:cubicBezTo>
                    <a:pt x="6690" y="2989"/>
                    <a:pt x="5792" y="3197"/>
                    <a:pt x="4927" y="3317"/>
                  </a:cubicBezTo>
                  <a:cubicBezTo>
                    <a:pt x="4260" y="3405"/>
                    <a:pt x="3603" y="3448"/>
                    <a:pt x="2946" y="3448"/>
                  </a:cubicBezTo>
                  <a:cubicBezTo>
                    <a:pt x="1960" y="3448"/>
                    <a:pt x="975" y="3350"/>
                    <a:pt x="0" y="3186"/>
                  </a:cubicBezTo>
                  <a:lnTo>
                    <a:pt x="0" y="3186"/>
                  </a:lnTo>
                  <a:cubicBezTo>
                    <a:pt x="569" y="3504"/>
                    <a:pt x="1642" y="3416"/>
                    <a:pt x="2267" y="3448"/>
                  </a:cubicBezTo>
                  <a:cubicBezTo>
                    <a:pt x="2486" y="3460"/>
                    <a:pt x="2715" y="3460"/>
                    <a:pt x="2934" y="3460"/>
                  </a:cubicBezTo>
                  <a:cubicBezTo>
                    <a:pt x="3603" y="3460"/>
                    <a:pt x="4260" y="3416"/>
                    <a:pt x="4916" y="3328"/>
                  </a:cubicBezTo>
                  <a:cubicBezTo>
                    <a:pt x="5792" y="3208"/>
                    <a:pt x="6679" y="3011"/>
                    <a:pt x="7401" y="2496"/>
                  </a:cubicBezTo>
                  <a:cubicBezTo>
                    <a:pt x="7873" y="2124"/>
                    <a:pt x="8267" y="1697"/>
                    <a:pt x="8595" y="1226"/>
                  </a:cubicBezTo>
                  <a:close/>
                </a:path>
              </a:pathLst>
            </a:custGeom>
            <a:solidFill>
              <a:srgbClr val="A697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6"/>
            <p:cNvSpPr/>
            <p:nvPr/>
          </p:nvSpPr>
          <p:spPr>
            <a:xfrm>
              <a:off x="6534623" y="2943544"/>
              <a:ext cx="663" cy="951"/>
            </a:xfrm>
            <a:custGeom>
              <a:avLst/>
              <a:gdLst/>
              <a:ahLst/>
              <a:cxnLst/>
              <a:rect l="l" t="t" r="r" b="b"/>
              <a:pathLst>
                <a:path w="23" h="33" extrusionOk="0">
                  <a:moveTo>
                    <a:pt x="23" y="0"/>
                  </a:moveTo>
                  <a:lnTo>
                    <a:pt x="12" y="11"/>
                  </a:lnTo>
                  <a:cubicBezTo>
                    <a:pt x="12" y="11"/>
                    <a:pt x="7" y="16"/>
                    <a:pt x="4" y="23"/>
                  </a:cubicBezTo>
                  <a:lnTo>
                    <a:pt x="4" y="23"/>
                  </a:lnTo>
                  <a:cubicBezTo>
                    <a:pt x="5" y="22"/>
                    <a:pt x="8" y="22"/>
                    <a:pt x="12" y="22"/>
                  </a:cubicBezTo>
                  <a:cubicBezTo>
                    <a:pt x="12" y="11"/>
                    <a:pt x="23" y="11"/>
                    <a:pt x="23" y="0"/>
                  </a:cubicBezTo>
                  <a:close/>
                  <a:moveTo>
                    <a:pt x="4" y="23"/>
                  </a:moveTo>
                  <a:cubicBezTo>
                    <a:pt x="1" y="24"/>
                    <a:pt x="1" y="26"/>
                    <a:pt x="1" y="33"/>
                  </a:cubicBezTo>
                  <a:cubicBezTo>
                    <a:pt x="1" y="29"/>
                    <a:pt x="2" y="26"/>
                    <a:pt x="4" y="23"/>
                  </a:cubicBezTo>
                  <a:close/>
                </a:path>
              </a:pathLst>
            </a:custGeom>
            <a:solidFill>
              <a:srgbClr val="916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6"/>
            <p:cNvSpPr/>
            <p:nvPr/>
          </p:nvSpPr>
          <p:spPr>
            <a:xfrm>
              <a:off x="6554185" y="2908511"/>
              <a:ext cx="375" cy="663"/>
            </a:xfrm>
            <a:custGeom>
              <a:avLst/>
              <a:gdLst/>
              <a:ahLst/>
              <a:cxnLst/>
              <a:rect l="l" t="t" r="r" b="b"/>
              <a:pathLst>
                <a:path w="13" h="23" extrusionOk="0">
                  <a:moveTo>
                    <a:pt x="12" y="1"/>
                  </a:moveTo>
                  <a:cubicBezTo>
                    <a:pt x="12" y="1"/>
                    <a:pt x="7" y="5"/>
                    <a:pt x="4" y="12"/>
                  </a:cubicBezTo>
                  <a:lnTo>
                    <a:pt x="4" y="12"/>
                  </a:lnTo>
                  <a:cubicBezTo>
                    <a:pt x="12" y="10"/>
                    <a:pt x="12" y="1"/>
                    <a:pt x="12" y="1"/>
                  </a:cubicBezTo>
                  <a:close/>
                  <a:moveTo>
                    <a:pt x="4" y="12"/>
                  </a:moveTo>
                  <a:cubicBezTo>
                    <a:pt x="3" y="12"/>
                    <a:pt x="2" y="12"/>
                    <a:pt x="1" y="12"/>
                  </a:cubicBezTo>
                  <a:lnTo>
                    <a:pt x="1" y="23"/>
                  </a:lnTo>
                  <a:cubicBezTo>
                    <a:pt x="1" y="19"/>
                    <a:pt x="2" y="15"/>
                    <a:pt x="4" y="12"/>
                  </a:cubicBezTo>
                  <a:close/>
                </a:path>
              </a:pathLst>
            </a:custGeom>
            <a:solidFill>
              <a:srgbClr val="916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6"/>
            <p:cNvSpPr/>
            <p:nvPr/>
          </p:nvSpPr>
          <p:spPr>
            <a:xfrm>
              <a:off x="6082623" y="2752706"/>
              <a:ext cx="513567" cy="255516"/>
            </a:xfrm>
            <a:custGeom>
              <a:avLst/>
              <a:gdLst/>
              <a:ahLst/>
              <a:cxnLst/>
              <a:rect l="l" t="t" r="r" b="b"/>
              <a:pathLst>
                <a:path w="17826" h="8869" extrusionOk="0">
                  <a:moveTo>
                    <a:pt x="17300" y="1347"/>
                  </a:moveTo>
                  <a:cubicBezTo>
                    <a:pt x="16993" y="1533"/>
                    <a:pt x="16675" y="1686"/>
                    <a:pt x="16336" y="1818"/>
                  </a:cubicBezTo>
                  <a:cubicBezTo>
                    <a:pt x="16665" y="1686"/>
                    <a:pt x="16993" y="1522"/>
                    <a:pt x="17300" y="1347"/>
                  </a:cubicBezTo>
                  <a:close/>
                  <a:moveTo>
                    <a:pt x="833" y="1531"/>
                  </a:moveTo>
                  <a:lnTo>
                    <a:pt x="833" y="1531"/>
                  </a:lnTo>
                  <a:cubicBezTo>
                    <a:pt x="1295" y="1680"/>
                    <a:pt x="1766" y="1809"/>
                    <a:pt x="2233" y="1931"/>
                  </a:cubicBezTo>
                  <a:lnTo>
                    <a:pt x="2233" y="1931"/>
                  </a:lnTo>
                  <a:cubicBezTo>
                    <a:pt x="1764" y="1819"/>
                    <a:pt x="1296" y="1683"/>
                    <a:pt x="833" y="1531"/>
                  </a:cubicBezTo>
                  <a:close/>
                  <a:moveTo>
                    <a:pt x="16336" y="1818"/>
                  </a:moveTo>
                  <a:cubicBezTo>
                    <a:pt x="16171" y="1883"/>
                    <a:pt x="16008" y="1949"/>
                    <a:pt x="15833" y="2004"/>
                  </a:cubicBezTo>
                  <a:cubicBezTo>
                    <a:pt x="15745" y="2026"/>
                    <a:pt x="15657" y="2048"/>
                    <a:pt x="15580" y="2070"/>
                  </a:cubicBezTo>
                  <a:cubicBezTo>
                    <a:pt x="15493" y="2102"/>
                    <a:pt x="15405" y="2124"/>
                    <a:pt x="15318" y="2146"/>
                  </a:cubicBezTo>
                  <a:cubicBezTo>
                    <a:pt x="15142" y="2190"/>
                    <a:pt x="14967" y="2245"/>
                    <a:pt x="14803" y="2277"/>
                  </a:cubicBezTo>
                  <a:cubicBezTo>
                    <a:pt x="14628" y="2321"/>
                    <a:pt x="14453" y="2365"/>
                    <a:pt x="14278" y="2398"/>
                  </a:cubicBezTo>
                  <a:lnTo>
                    <a:pt x="13752" y="2496"/>
                  </a:lnTo>
                  <a:cubicBezTo>
                    <a:pt x="13566" y="2518"/>
                    <a:pt x="13391" y="2552"/>
                    <a:pt x="13215" y="2562"/>
                  </a:cubicBezTo>
                  <a:cubicBezTo>
                    <a:pt x="13391" y="2540"/>
                    <a:pt x="13566" y="2518"/>
                    <a:pt x="13741" y="2486"/>
                  </a:cubicBezTo>
                  <a:cubicBezTo>
                    <a:pt x="13928" y="2464"/>
                    <a:pt x="14103" y="2431"/>
                    <a:pt x="14278" y="2387"/>
                  </a:cubicBezTo>
                  <a:cubicBezTo>
                    <a:pt x="14628" y="2321"/>
                    <a:pt x="14967" y="2234"/>
                    <a:pt x="15318" y="2135"/>
                  </a:cubicBezTo>
                  <a:cubicBezTo>
                    <a:pt x="15405" y="2114"/>
                    <a:pt x="15493" y="2092"/>
                    <a:pt x="15570" y="2070"/>
                  </a:cubicBezTo>
                  <a:cubicBezTo>
                    <a:pt x="15657" y="2048"/>
                    <a:pt x="15745" y="2026"/>
                    <a:pt x="15833" y="1993"/>
                  </a:cubicBezTo>
                  <a:cubicBezTo>
                    <a:pt x="15996" y="1938"/>
                    <a:pt x="16171" y="1883"/>
                    <a:pt x="16336" y="1818"/>
                  </a:cubicBezTo>
                  <a:close/>
                  <a:moveTo>
                    <a:pt x="17825" y="0"/>
                  </a:moveTo>
                  <a:lnTo>
                    <a:pt x="17825" y="0"/>
                  </a:lnTo>
                  <a:cubicBezTo>
                    <a:pt x="16336" y="1095"/>
                    <a:pt x="14507" y="1314"/>
                    <a:pt x="12734" y="1489"/>
                  </a:cubicBezTo>
                  <a:cubicBezTo>
                    <a:pt x="11650" y="1599"/>
                    <a:pt x="10566" y="1642"/>
                    <a:pt x="9493" y="1642"/>
                  </a:cubicBezTo>
                  <a:cubicBezTo>
                    <a:pt x="8672" y="1642"/>
                    <a:pt x="7862" y="1620"/>
                    <a:pt x="7052" y="1566"/>
                  </a:cubicBezTo>
                  <a:cubicBezTo>
                    <a:pt x="5223" y="1457"/>
                    <a:pt x="3405" y="1260"/>
                    <a:pt x="1610" y="865"/>
                  </a:cubicBezTo>
                  <a:cubicBezTo>
                    <a:pt x="1337" y="800"/>
                    <a:pt x="187" y="613"/>
                    <a:pt x="1" y="263"/>
                  </a:cubicBezTo>
                  <a:lnTo>
                    <a:pt x="1" y="263"/>
                  </a:lnTo>
                  <a:lnTo>
                    <a:pt x="33" y="427"/>
                  </a:lnTo>
                  <a:cubicBezTo>
                    <a:pt x="77" y="635"/>
                    <a:pt x="121" y="854"/>
                    <a:pt x="176" y="1062"/>
                  </a:cubicBezTo>
                  <a:cubicBezTo>
                    <a:pt x="242" y="1248"/>
                    <a:pt x="351" y="1413"/>
                    <a:pt x="537" y="1533"/>
                  </a:cubicBezTo>
                  <a:cubicBezTo>
                    <a:pt x="844" y="1730"/>
                    <a:pt x="1216" y="1785"/>
                    <a:pt x="1578" y="1839"/>
                  </a:cubicBezTo>
                  <a:cubicBezTo>
                    <a:pt x="1813" y="1882"/>
                    <a:pt x="2059" y="1915"/>
                    <a:pt x="2295" y="1947"/>
                  </a:cubicBezTo>
                  <a:lnTo>
                    <a:pt x="2295" y="1947"/>
                  </a:lnTo>
                  <a:cubicBezTo>
                    <a:pt x="2326" y="1955"/>
                    <a:pt x="2357" y="1963"/>
                    <a:pt x="2388" y="1971"/>
                  </a:cubicBezTo>
                  <a:cubicBezTo>
                    <a:pt x="3581" y="2146"/>
                    <a:pt x="4763" y="2333"/>
                    <a:pt x="5957" y="2518"/>
                  </a:cubicBezTo>
                  <a:cubicBezTo>
                    <a:pt x="6066" y="2530"/>
                    <a:pt x="6186" y="2552"/>
                    <a:pt x="6296" y="2562"/>
                  </a:cubicBezTo>
                  <a:cubicBezTo>
                    <a:pt x="6461" y="2584"/>
                    <a:pt x="6624" y="2595"/>
                    <a:pt x="6789" y="2606"/>
                  </a:cubicBezTo>
                  <a:cubicBezTo>
                    <a:pt x="6964" y="2617"/>
                    <a:pt x="7150" y="2617"/>
                    <a:pt x="7325" y="2628"/>
                  </a:cubicBezTo>
                  <a:lnTo>
                    <a:pt x="7456" y="2639"/>
                  </a:lnTo>
                  <a:lnTo>
                    <a:pt x="7588" y="2639"/>
                  </a:lnTo>
                  <a:lnTo>
                    <a:pt x="7862" y="2650"/>
                  </a:lnTo>
                  <a:cubicBezTo>
                    <a:pt x="8212" y="2661"/>
                    <a:pt x="8573" y="2661"/>
                    <a:pt x="8935" y="2672"/>
                  </a:cubicBezTo>
                  <a:cubicBezTo>
                    <a:pt x="9405" y="2672"/>
                    <a:pt x="9865" y="2683"/>
                    <a:pt x="10336" y="2683"/>
                  </a:cubicBezTo>
                  <a:cubicBezTo>
                    <a:pt x="10588" y="2683"/>
                    <a:pt x="10829" y="2683"/>
                    <a:pt x="11070" y="2672"/>
                  </a:cubicBezTo>
                  <a:cubicBezTo>
                    <a:pt x="11792" y="2661"/>
                    <a:pt x="12504" y="2628"/>
                    <a:pt x="13215" y="2562"/>
                  </a:cubicBezTo>
                  <a:lnTo>
                    <a:pt x="13215" y="2562"/>
                  </a:lnTo>
                  <a:cubicBezTo>
                    <a:pt x="12504" y="2639"/>
                    <a:pt x="11792" y="2672"/>
                    <a:pt x="11081" y="2683"/>
                  </a:cubicBezTo>
                  <a:cubicBezTo>
                    <a:pt x="10807" y="2693"/>
                    <a:pt x="10544" y="2693"/>
                    <a:pt x="10271" y="2693"/>
                  </a:cubicBezTo>
                  <a:cubicBezTo>
                    <a:pt x="9821" y="2693"/>
                    <a:pt x="9373" y="2683"/>
                    <a:pt x="8935" y="2683"/>
                  </a:cubicBezTo>
                  <a:cubicBezTo>
                    <a:pt x="8573" y="2683"/>
                    <a:pt x="8212" y="2672"/>
                    <a:pt x="7862" y="2661"/>
                  </a:cubicBezTo>
                  <a:lnTo>
                    <a:pt x="7588" y="2650"/>
                  </a:lnTo>
                  <a:lnTo>
                    <a:pt x="7456" y="2650"/>
                  </a:lnTo>
                  <a:lnTo>
                    <a:pt x="7325" y="2639"/>
                  </a:lnTo>
                  <a:cubicBezTo>
                    <a:pt x="7139" y="2628"/>
                    <a:pt x="6964" y="2628"/>
                    <a:pt x="6789" y="2617"/>
                  </a:cubicBezTo>
                  <a:cubicBezTo>
                    <a:pt x="6668" y="2606"/>
                    <a:pt x="6548" y="2595"/>
                    <a:pt x="6439" y="2584"/>
                  </a:cubicBezTo>
                  <a:lnTo>
                    <a:pt x="6439" y="2584"/>
                  </a:lnTo>
                  <a:cubicBezTo>
                    <a:pt x="6887" y="2661"/>
                    <a:pt x="7336" y="2749"/>
                    <a:pt x="7774" y="2880"/>
                  </a:cubicBezTo>
                  <a:cubicBezTo>
                    <a:pt x="7982" y="2934"/>
                    <a:pt x="8234" y="3099"/>
                    <a:pt x="8169" y="3296"/>
                  </a:cubicBezTo>
                  <a:cubicBezTo>
                    <a:pt x="8135" y="3406"/>
                    <a:pt x="8026" y="3460"/>
                    <a:pt x="7938" y="3526"/>
                  </a:cubicBezTo>
                  <a:cubicBezTo>
                    <a:pt x="7544" y="3788"/>
                    <a:pt x="7303" y="4248"/>
                    <a:pt x="7315" y="4719"/>
                  </a:cubicBezTo>
                  <a:cubicBezTo>
                    <a:pt x="7336" y="5179"/>
                    <a:pt x="7599" y="5628"/>
                    <a:pt x="8004" y="5869"/>
                  </a:cubicBezTo>
                  <a:cubicBezTo>
                    <a:pt x="8573" y="6197"/>
                    <a:pt x="9395" y="6131"/>
                    <a:pt x="9778" y="6668"/>
                  </a:cubicBezTo>
                  <a:cubicBezTo>
                    <a:pt x="9821" y="6723"/>
                    <a:pt x="9855" y="6788"/>
                    <a:pt x="9833" y="6854"/>
                  </a:cubicBezTo>
                  <a:cubicBezTo>
                    <a:pt x="9799" y="6909"/>
                    <a:pt x="9745" y="6931"/>
                    <a:pt x="9679" y="6942"/>
                  </a:cubicBezTo>
                  <a:cubicBezTo>
                    <a:pt x="9471" y="6997"/>
                    <a:pt x="9252" y="7029"/>
                    <a:pt x="9066" y="7150"/>
                  </a:cubicBezTo>
                  <a:cubicBezTo>
                    <a:pt x="8880" y="7270"/>
                    <a:pt x="8738" y="7511"/>
                    <a:pt x="8825" y="7708"/>
                  </a:cubicBezTo>
                  <a:cubicBezTo>
                    <a:pt x="8836" y="7719"/>
                    <a:pt x="8836" y="7730"/>
                    <a:pt x="8847" y="7730"/>
                  </a:cubicBezTo>
                  <a:cubicBezTo>
                    <a:pt x="8989" y="7741"/>
                    <a:pt x="9132" y="7752"/>
                    <a:pt x="9274" y="7752"/>
                  </a:cubicBezTo>
                  <a:cubicBezTo>
                    <a:pt x="9449" y="7752"/>
                    <a:pt x="9624" y="7763"/>
                    <a:pt x="9799" y="7763"/>
                  </a:cubicBezTo>
                  <a:cubicBezTo>
                    <a:pt x="10577" y="7763"/>
                    <a:pt x="11344" y="7708"/>
                    <a:pt x="12110" y="7598"/>
                  </a:cubicBezTo>
                  <a:cubicBezTo>
                    <a:pt x="12580" y="7533"/>
                    <a:pt x="13052" y="7445"/>
                    <a:pt x="13512" y="7336"/>
                  </a:cubicBezTo>
                  <a:cubicBezTo>
                    <a:pt x="13971" y="7238"/>
                    <a:pt x="14431" y="7095"/>
                    <a:pt x="14880" y="6942"/>
                  </a:cubicBezTo>
                  <a:lnTo>
                    <a:pt x="14880" y="6942"/>
                  </a:lnTo>
                  <a:cubicBezTo>
                    <a:pt x="14431" y="7106"/>
                    <a:pt x="13971" y="7238"/>
                    <a:pt x="13512" y="7347"/>
                  </a:cubicBezTo>
                  <a:cubicBezTo>
                    <a:pt x="13052" y="7457"/>
                    <a:pt x="12580" y="7544"/>
                    <a:pt x="12121" y="7610"/>
                  </a:cubicBezTo>
                  <a:cubicBezTo>
                    <a:pt x="11344" y="7719"/>
                    <a:pt x="10555" y="7774"/>
                    <a:pt x="9767" y="7774"/>
                  </a:cubicBezTo>
                  <a:cubicBezTo>
                    <a:pt x="9602" y="7774"/>
                    <a:pt x="9439" y="7774"/>
                    <a:pt x="9274" y="7763"/>
                  </a:cubicBezTo>
                  <a:cubicBezTo>
                    <a:pt x="9132" y="7763"/>
                    <a:pt x="8989" y="7752"/>
                    <a:pt x="8847" y="7752"/>
                  </a:cubicBezTo>
                  <a:cubicBezTo>
                    <a:pt x="8902" y="7839"/>
                    <a:pt x="9001" y="7905"/>
                    <a:pt x="9066" y="7982"/>
                  </a:cubicBezTo>
                  <a:cubicBezTo>
                    <a:pt x="9154" y="8080"/>
                    <a:pt x="9208" y="8223"/>
                    <a:pt x="9143" y="8321"/>
                  </a:cubicBezTo>
                  <a:cubicBezTo>
                    <a:pt x="9088" y="8409"/>
                    <a:pt x="8979" y="8431"/>
                    <a:pt x="8880" y="8442"/>
                  </a:cubicBezTo>
                  <a:cubicBezTo>
                    <a:pt x="8289" y="8518"/>
                    <a:pt x="7697" y="8551"/>
                    <a:pt x="7106" y="8551"/>
                  </a:cubicBezTo>
                  <a:lnTo>
                    <a:pt x="7019" y="8551"/>
                  </a:lnTo>
                  <a:cubicBezTo>
                    <a:pt x="7040" y="8573"/>
                    <a:pt x="7074" y="8595"/>
                    <a:pt x="7106" y="8606"/>
                  </a:cubicBezTo>
                  <a:cubicBezTo>
                    <a:pt x="8081" y="8770"/>
                    <a:pt x="9066" y="8868"/>
                    <a:pt x="10052" y="8868"/>
                  </a:cubicBezTo>
                  <a:cubicBezTo>
                    <a:pt x="10709" y="8868"/>
                    <a:pt x="11366" y="8825"/>
                    <a:pt x="12033" y="8737"/>
                  </a:cubicBezTo>
                  <a:cubicBezTo>
                    <a:pt x="12898" y="8617"/>
                    <a:pt x="13796" y="8409"/>
                    <a:pt x="14507" y="7894"/>
                  </a:cubicBezTo>
                  <a:cubicBezTo>
                    <a:pt x="14979" y="7533"/>
                    <a:pt x="15361" y="7117"/>
                    <a:pt x="15690" y="6657"/>
                  </a:cubicBezTo>
                  <a:cubicBezTo>
                    <a:pt x="15690" y="6646"/>
                    <a:pt x="15701" y="6635"/>
                    <a:pt x="15701" y="6635"/>
                  </a:cubicBezTo>
                  <a:cubicBezTo>
                    <a:pt x="15964" y="6252"/>
                    <a:pt x="16183" y="5847"/>
                    <a:pt x="16369" y="5431"/>
                  </a:cubicBezTo>
                  <a:cubicBezTo>
                    <a:pt x="16369" y="5420"/>
                    <a:pt x="16380" y="5409"/>
                    <a:pt x="16380" y="5409"/>
                  </a:cubicBezTo>
                  <a:cubicBezTo>
                    <a:pt x="16490" y="5157"/>
                    <a:pt x="16588" y="4905"/>
                    <a:pt x="16675" y="4642"/>
                  </a:cubicBezTo>
                  <a:cubicBezTo>
                    <a:pt x="17201" y="3131"/>
                    <a:pt x="17453" y="1457"/>
                    <a:pt x="17825" y="0"/>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6"/>
            <p:cNvSpPr/>
            <p:nvPr/>
          </p:nvSpPr>
          <p:spPr>
            <a:xfrm>
              <a:off x="6216388" y="2506957"/>
              <a:ext cx="182338" cy="153384"/>
            </a:xfrm>
            <a:custGeom>
              <a:avLst/>
              <a:gdLst/>
              <a:ahLst/>
              <a:cxnLst/>
              <a:rect l="l" t="t" r="r" b="b"/>
              <a:pathLst>
                <a:path w="6329" h="5324" extrusionOk="0">
                  <a:moveTo>
                    <a:pt x="4125" y="0"/>
                  </a:moveTo>
                  <a:cubicBezTo>
                    <a:pt x="4115" y="0"/>
                    <a:pt x="4105" y="1"/>
                    <a:pt x="4095" y="1"/>
                  </a:cubicBezTo>
                  <a:cubicBezTo>
                    <a:pt x="3942" y="1"/>
                    <a:pt x="3799" y="89"/>
                    <a:pt x="3646" y="89"/>
                  </a:cubicBezTo>
                  <a:cubicBezTo>
                    <a:pt x="3514" y="89"/>
                    <a:pt x="3394" y="23"/>
                    <a:pt x="3263" y="12"/>
                  </a:cubicBezTo>
                  <a:cubicBezTo>
                    <a:pt x="3240" y="8"/>
                    <a:pt x="3219" y="6"/>
                    <a:pt x="3198" y="6"/>
                  </a:cubicBezTo>
                  <a:cubicBezTo>
                    <a:pt x="3045" y="6"/>
                    <a:pt x="2932" y="105"/>
                    <a:pt x="2835" y="220"/>
                  </a:cubicBezTo>
                  <a:cubicBezTo>
                    <a:pt x="2770" y="286"/>
                    <a:pt x="2726" y="374"/>
                    <a:pt x="2638" y="396"/>
                  </a:cubicBezTo>
                  <a:cubicBezTo>
                    <a:pt x="2629" y="397"/>
                    <a:pt x="2620" y="398"/>
                    <a:pt x="2611" y="398"/>
                  </a:cubicBezTo>
                  <a:cubicBezTo>
                    <a:pt x="2552" y="398"/>
                    <a:pt x="2487" y="372"/>
                    <a:pt x="2431" y="362"/>
                  </a:cubicBezTo>
                  <a:cubicBezTo>
                    <a:pt x="2411" y="359"/>
                    <a:pt x="2391" y="358"/>
                    <a:pt x="2371" y="358"/>
                  </a:cubicBezTo>
                  <a:cubicBezTo>
                    <a:pt x="2238" y="358"/>
                    <a:pt x="2108" y="419"/>
                    <a:pt x="2003" y="505"/>
                  </a:cubicBezTo>
                  <a:cubicBezTo>
                    <a:pt x="1872" y="603"/>
                    <a:pt x="1784" y="735"/>
                    <a:pt x="1697" y="855"/>
                  </a:cubicBezTo>
                  <a:cubicBezTo>
                    <a:pt x="1639" y="803"/>
                    <a:pt x="1565" y="778"/>
                    <a:pt x="1489" y="778"/>
                  </a:cubicBezTo>
                  <a:cubicBezTo>
                    <a:pt x="1422" y="778"/>
                    <a:pt x="1354" y="797"/>
                    <a:pt x="1292" y="834"/>
                  </a:cubicBezTo>
                  <a:cubicBezTo>
                    <a:pt x="1171" y="899"/>
                    <a:pt x="1084" y="1019"/>
                    <a:pt x="996" y="1140"/>
                  </a:cubicBezTo>
                  <a:cubicBezTo>
                    <a:pt x="957" y="1101"/>
                    <a:pt x="907" y="1083"/>
                    <a:pt x="855" y="1083"/>
                  </a:cubicBezTo>
                  <a:cubicBezTo>
                    <a:pt x="747" y="1083"/>
                    <a:pt x="628" y="1157"/>
                    <a:pt x="569" y="1260"/>
                  </a:cubicBezTo>
                  <a:cubicBezTo>
                    <a:pt x="405" y="1523"/>
                    <a:pt x="394" y="1851"/>
                    <a:pt x="317" y="2147"/>
                  </a:cubicBezTo>
                  <a:cubicBezTo>
                    <a:pt x="230" y="2498"/>
                    <a:pt x="142" y="2859"/>
                    <a:pt x="54" y="3209"/>
                  </a:cubicBezTo>
                  <a:cubicBezTo>
                    <a:pt x="33" y="3308"/>
                    <a:pt x="0" y="3417"/>
                    <a:pt x="11" y="3527"/>
                  </a:cubicBezTo>
                  <a:cubicBezTo>
                    <a:pt x="44" y="3735"/>
                    <a:pt x="197" y="3899"/>
                    <a:pt x="339" y="4052"/>
                  </a:cubicBezTo>
                  <a:cubicBezTo>
                    <a:pt x="569" y="4293"/>
                    <a:pt x="810" y="4545"/>
                    <a:pt x="1051" y="4797"/>
                  </a:cubicBezTo>
                  <a:cubicBezTo>
                    <a:pt x="1139" y="4731"/>
                    <a:pt x="1139" y="4600"/>
                    <a:pt x="1117" y="4490"/>
                  </a:cubicBezTo>
                  <a:cubicBezTo>
                    <a:pt x="1084" y="4326"/>
                    <a:pt x="1018" y="4162"/>
                    <a:pt x="942" y="4019"/>
                  </a:cubicBezTo>
                  <a:cubicBezTo>
                    <a:pt x="843" y="3866"/>
                    <a:pt x="711" y="3713"/>
                    <a:pt x="701" y="3527"/>
                  </a:cubicBezTo>
                  <a:cubicBezTo>
                    <a:pt x="679" y="3111"/>
                    <a:pt x="821" y="2596"/>
                    <a:pt x="930" y="2202"/>
                  </a:cubicBezTo>
                  <a:cubicBezTo>
                    <a:pt x="974" y="2914"/>
                    <a:pt x="1007" y="3724"/>
                    <a:pt x="1434" y="4315"/>
                  </a:cubicBezTo>
                  <a:cubicBezTo>
                    <a:pt x="1599" y="4534"/>
                    <a:pt x="1796" y="4720"/>
                    <a:pt x="1949" y="4950"/>
                  </a:cubicBezTo>
                  <a:cubicBezTo>
                    <a:pt x="1993" y="5016"/>
                    <a:pt x="2037" y="5092"/>
                    <a:pt x="2102" y="5147"/>
                  </a:cubicBezTo>
                  <a:cubicBezTo>
                    <a:pt x="2141" y="5179"/>
                    <a:pt x="2203" y="5204"/>
                    <a:pt x="2259" y="5204"/>
                  </a:cubicBezTo>
                  <a:cubicBezTo>
                    <a:pt x="2281" y="5204"/>
                    <a:pt x="2303" y="5200"/>
                    <a:pt x="2321" y="5191"/>
                  </a:cubicBezTo>
                  <a:cubicBezTo>
                    <a:pt x="2441" y="5125"/>
                    <a:pt x="2441" y="4961"/>
                    <a:pt x="2397" y="4841"/>
                  </a:cubicBezTo>
                  <a:cubicBezTo>
                    <a:pt x="2288" y="4523"/>
                    <a:pt x="2047" y="4271"/>
                    <a:pt x="1905" y="3965"/>
                  </a:cubicBezTo>
                  <a:cubicBezTo>
                    <a:pt x="1774" y="3669"/>
                    <a:pt x="1741" y="3340"/>
                    <a:pt x="1719" y="3012"/>
                  </a:cubicBezTo>
                  <a:cubicBezTo>
                    <a:pt x="1686" y="2629"/>
                    <a:pt x="1653" y="2235"/>
                    <a:pt x="1730" y="1851"/>
                  </a:cubicBezTo>
                  <a:cubicBezTo>
                    <a:pt x="1916" y="2804"/>
                    <a:pt x="1949" y="3844"/>
                    <a:pt x="2431" y="4720"/>
                  </a:cubicBezTo>
                  <a:cubicBezTo>
                    <a:pt x="2529" y="4917"/>
                    <a:pt x="2660" y="5104"/>
                    <a:pt x="2825" y="5245"/>
                  </a:cubicBezTo>
                  <a:cubicBezTo>
                    <a:pt x="2869" y="5279"/>
                    <a:pt x="2923" y="5311"/>
                    <a:pt x="2978" y="5323"/>
                  </a:cubicBezTo>
                  <a:cubicBezTo>
                    <a:pt x="2983" y="5323"/>
                    <a:pt x="2988" y="5323"/>
                    <a:pt x="2993" y="5323"/>
                  </a:cubicBezTo>
                  <a:cubicBezTo>
                    <a:pt x="3106" y="5323"/>
                    <a:pt x="3198" y="5209"/>
                    <a:pt x="3208" y="5104"/>
                  </a:cubicBezTo>
                  <a:cubicBezTo>
                    <a:pt x="3230" y="4983"/>
                    <a:pt x="3175" y="4863"/>
                    <a:pt x="3131" y="4753"/>
                  </a:cubicBezTo>
                  <a:cubicBezTo>
                    <a:pt x="2901" y="4194"/>
                    <a:pt x="2693" y="3615"/>
                    <a:pt x="2595" y="3012"/>
                  </a:cubicBezTo>
                  <a:cubicBezTo>
                    <a:pt x="2507" y="2486"/>
                    <a:pt x="2409" y="1939"/>
                    <a:pt x="2726" y="1469"/>
                  </a:cubicBezTo>
                  <a:cubicBezTo>
                    <a:pt x="2726" y="2235"/>
                    <a:pt x="2813" y="3001"/>
                    <a:pt x="3000" y="3756"/>
                  </a:cubicBezTo>
                  <a:cubicBezTo>
                    <a:pt x="3066" y="4041"/>
                    <a:pt x="3142" y="4326"/>
                    <a:pt x="3307" y="4567"/>
                  </a:cubicBezTo>
                  <a:cubicBezTo>
                    <a:pt x="3350" y="4632"/>
                    <a:pt x="3416" y="4698"/>
                    <a:pt x="3492" y="4742"/>
                  </a:cubicBezTo>
                  <a:cubicBezTo>
                    <a:pt x="3526" y="4756"/>
                    <a:pt x="3564" y="4765"/>
                    <a:pt x="3601" y="4765"/>
                  </a:cubicBezTo>
                  <a:cubicBezTo>
                    <a:pt x="3649" y="4765"/>
                    <a:pt x="3696" y="4751"/>
                    <a:pt x="3733" y="4720"/>
                  </a:cubicBezTo>
                  <a:cubicBezTo>
                    <a:pt x="3821" y="4644"/>
                    <a:pt x="3799" y="4501"/>
                    <a:pt x="3777" y="4381"/>
                  </a:cubicBezTo>
                  <a:cubicBezTo>
                    <a:pt x="3667" y="3899"/>
                    <a:pt x="3504" y="3406"/>
                    <a:pt x="3536" y="2914"/>
                  </a:cubicBezTo>
                  <a:cubicBezTo>
                    <a:pt x="3569" y="2388"/>
                    <a:pt x="3657" y="1851"/>
                    <a:pt x="3733" y="1337"/>
                  </a:cubicBezTo>
                  <a:cubicBezTo>
                    <a:pt x="3745" y="1315"/>
                    <a:pt x="3745" y="1293"/>
                    <a:pt x="3755" y="1271"/>
                  </a:cubicBezTo>
                  <a:cubicBezTo>
                    <a:pt x="3766" y="1260"/>
                    <a:pt x="3788" y="1250"/>
                    <a:pt x="3810" y="1238"/>
                  </a:cubicBezTo>
                  <a:cubicBezTo>
                    <a:pt x="3940" y="1190"/>
                    <a:pt x="4068" y="1172"/>
                    <a:pt x="4197" y="1172"/>
                  </a:cubicBezTo>
                  <a:cubicBezTo>
                    <a:pt x="4360" y="1172"/>
                    <a:pt x="4525" y="1201"/>
                    <a:pt x="4697" y="1238"/>
                  </a:cubicBezTo>
                  <a:cubicBezTo>
                    <a:pt x="4762" y="1250"/>
                    <a:pt x="4828" y="1260"/>
                    <a:pt x="4883" y="1304"/>
                  </a:cubicBezTo>
                  <a:cubicBezTo>
                    <a:pt x="4959" y="1359"/>
                    <a:pt x="5003" y="1435"/>
                    <a:pt x="5047" y="1512"/>
                  </a:cubicBezTo>
                  <a:cubicBezTo>
                    <a:pt x="5198" y="1798"/>
                    <a:pt x="5615" y="2355"/>
                    <a:pt x="5998" y="2355"/>
                  </a:cubicBezTo>
                  <a:cubicBezTo>
                    <a:pt x="6114" y="2355"/>
                    <a:pt x="6227" y="2304"/>
                    <a:pt x="6328" y="2180"/>
                  </a:cubicBezTo>
                  <a:lnTo>
                    <a:pt x="6328" y="2180"/>
                  </a:lnTo>
                  <a:cubicBezTo>
                    <a:pt x="6328" y="2180"/>
                    <a:pt x="6328" y="2180"/>
                    <a:pt x="6328" y="2180"/>
                  </a:cubicBezTo>
                  <a:cubicBezTo>
                    <a:pt x="6309" y="2180"/>
                    <a:pt x="6000" y="1731"/>
                    <a:pt x="5978" y="1688"/>
                  </a:cubicBezTo>
                  <a:cubicBezTo>
                    <a:pt x="5890" y="1534"/>
                    <a:pt x="5847" y="1359"/>
                    <a:pt x="5770" y="1194"/>
                  </a:cubicBezTo>
                  <a:cubicBezTo>
                    <a:pt x="5682" y="1031"/>
                    <a:pt x="5616" y="844"/>
                    <a:pt x="5551" y="658"/>
                  </a:cubicBezTo>
                  <a:cubicBezTo>
                    <a:pt x="5540" y="636"/>
                    <a:pt x="5529" y="603"/>
                    <a:pt x="5507" y="593"/>
                  </a:cubicBezTo>
                  <a:cubicBezTo>
                    <a:pt x="5474" y="559"/>
                    <a:pt x="5431" y="549"/>
                    <a:pt x="5397" y="537"/>
                  </a:cubicBezTo>
                  <a:cubicBezTo>
                    <a:pt x="5058" y="461"/>
                    <a:pt x="4740" y="330"/>
                    <a:pt x="4445" y="143"/>
                  </a:cubicBezTo>
                  <a:cubicBezTo>
                    <a:pt x="4332" y="72"/>
                    <a:pt x="4259" y="0"/>
                    <a:pt x="4125" y="0"/>
                  </a:cubicBezTo>
                  <a:close/>
                </a:path>
              </a:pathLst>
            </a:custGeom>
            <a:solidFill>
              <a:srgbClr val="FFE1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6"/>
            <p:cNvSpPr/>
            <p:nvPr/>
          </p:nvSpPr>
          <p:spPr>
            <a:xfrm>
              <a:off x="6294607" y="2513295"/>
              <a:ext cx="10746" cy="106655"/>
            </a:xfrm>
            <a:custGeom>
              <a:avLst/>
              <a:gdLst/>
              <a:ahLst/>
              <a:cxnLst/>
              <a:rect l="l" t="t" r="r" b="b"/>
              <a:pathLst>
                <a:path w="373" h="3702" extrusionOk="0">
                  <a:moveTo>
                    <a:pt x="230" y="1"/>
                  </a:moveTo>
                  <a:cubicBezTo>
                    <a:pt x="120" y="143"/>
                    <a:pt x="44" y="318"/>
                    <a:pt x="22" y="493"/>
                  </a:cubicBezTo>
                  <a:cubicBezTo>
                    <a:pt x="0" y="668"/>
                    <a:pt x="11" y="854"/>
                    <a:pt x="22" y="1030"/>
                  </a:cubicBezTo>
                  <a:cubicBezTo>
                    <a:pt x="44" y="1215"/>
                    <a:pt x="77" y="1390"/>
                    <a:pt x="98" y="1566"/>
                  </a:cubicBezTo>
                  <a:cubicBezTo>
                    <a:pt x="110" y="1653"/>
                    <a:pt x="110" y="1752"/>
                    <a:pt x="110" y="1840"/>
                  </a:cubicBezTo>
                  <a:lnTo>
                    <a:pt x="120" y="1971"/>
                  </a:lnTo>
                  <a:lnTo>
                    <a:pt x="120" y="2103"/>
                  </a:lnTo>
                  <a:cubicBezTo>
                    <a:pt x="142" y="2463"/>
                    <a:pt x="164" y="2825"/>
                    <a:pt x="241" y="3186"/>
                  </a:cubicBezTo>
                  <a:cubicBezTo>
                    <a:pt x="274" y="3361"/>
                    <a:pt x="317" y="3536"/>
                    <a:pt x="373" y="3701"/>
                  </a:cubicBezTo>
                  <a:cubicBezTo>
                    <a:pt x="329" y="3536"/>
                    <a:pt x="285" y="3361"/>
                    <a:pt x="252" y="3176"/>
                  </a:cubicBezTo>
                  <a:cubicBezTo>
                    <a:pt x="176" y="2825"/>
                    <a:pt x="154" y="2463"/>
                    <a:pt x="132" y="2103"/>
                  </a:cubicBezTo>
                  <a:lnTo>
                    <a:pt x="132" y="1971"/>
                  </a:lnTo>
                  <a:lnTo>
                    <a:pt x="132" y="1840"/>
                  </a:lnTo>
                  <a:cubicBezTo>
                    <a:pt x="120" y="1741"/>
                    <a:pt x="120" y="1653"/>
                    <a:pt x="110" y="1566"/>
                  </a:cubicBezTo>
                  <a:cubicBezTo>
                    <a:pt x="88" y="1390"/>
                    <a:pt x="55" y="1205"/>
                    <a:pt x="33" y="1030"/>
                  </a:cubicBezTo>
                  <a:cubicBezTo>
                    <a:pt x="11" y="854"/>
                    <a:pt x="11" y="668"/>
                    <a:pt x="33" y="493"/>
                  </a:cubicBezTo>
                  <a:cubicBezTo>
                    <a:pt x="55" y="318"/>
                    <a:pt x="120" y="143"/>
                    <a:pt x="230" y="1"/>
                  </a:cubicBezTo>
                  <a:close/>
                </a:path>
              </a:pathLst>
            </a:custGeom>
            <a:solidFill>
              <a:srgbClr val="F4B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6"/>
            <p:cNvSpPr/>
            <p:nvPr/>
          </p:nvSpPr>
          <p:spPr>
            <a:xfrm>
              <a:off x="6265596" y="2527815"/>
              <a:ext cx="317" cy="2852"/>
            </a:xfrm>
            <a:custGeom>
              <a:avLst/>
              <a:gdLst/>
              <a:ahLst/>
              <a:cxnLst/>
              <a:rect l="l" t="t" r="r" b="b"/>
              <a:pathLst>
                <a:path w="11" h="99" extrusionOk="0">
                  <a:moveTo>
                    <a:pt x="0" y="0"/>
                  </a:moveTo>
                  <a:lnTo>
                    <a:pt x="0" y="98"/>
                  </a:lnTo>
                  <a:lnTo>
                    <a:pt x="11" y="98"/>
                  </a:lnTo>
                  <a:cubicBezTo>
                    <a:pt x="0" y="66"/>
                    <a:pt x="0" y="32"/>
                    <a:pt x="0" y="0"/>
                  </a:cubicBezTo>
                  <a:close/>
                </a:path>
              </a:pathLst>
            </a:custGeom>
            <a:solidFill>
              <a:srgbClr val="A90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6"/>
            <p:cNvSpPr/>
            <p:nvPr/>
          </p:nvSpPr>
          <p:spPr>
            <a:xfrm>
              <a:off x="6268419" y="2573537"/>
              <a:ext cx="7289" cy="42293"/>
            </a:xfrm>
            <a:custGeom>
              <a:avLst/>
              <a:gdLst/>
              <a:ahLst/>
              <a:cxnLst/>
              <a:rect l="l" t="t" r="r" b="b"/>
              <a:pathLst>
                <a:path w="253" h="1468" extrusionOk="0">
                  <a:moveTo>
                    <a:pt x="0" y="0"/>
                  </a:moveTo>
                  <a:lnTo>
                    <a:pt x="0" y="0"/>
                  </a:lnTo>
                  <a:cubicBezTo>
                    <a:pt x="12" y="110"/>
                    <a:pt x="22" y="231"/>
                    <a:pt x="44" y="351"/>
                  </a:cubicBezTo>
                  <a:cubicBezTo>
                    <a:pt x="77" y="679"/>
                    <a:pt x="132" y="997"/>
                    <a:pt x="209" y="1314"/>
                  </a:cubicBezTo>
                  <a:cubicBezTo>
                    <a:pt x="219" y="1358"/>
                    <a:pt x="231" y="1413"/>
                    <a:pt x="252" y="1467"/>
                  </a:cubicBezTo>
                  <a:lnTo>
                    <a:pt x="219" y="1304"/>
                  </a:lnTo>
                  <a:cubicBezTo>
                    <a:pt x="143" y="997"/>
                    <a:pt x="88" y="668"/>
                    <a:pt x="55" y="351"/>
                  </a:cubicBezTo>
                  <a:cubicBezTo>
                    <a:pt x="55" y="329"/>
                    <a:pt x="44" y="296"/>
                    <a:pt x="44" y="274"/>
                  </a:cubicBezTo>
                  <a:cubicBezTo>
                    <a:pt x="33" y="175"/>
                    <a:pt x="22" y="88"/>
                    <a:pt x="0" y="0"/>
                  </a:cubicBezTo>
                  <a:close/>
                </a:path>
              </a:pathLst>
            </a:custGeom>
            <a:solidFill>
              <a:srgbClr val="DC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6"/>
            <p:cNvSpPr/>
            <p:nvPr/>
          </p:nvSpPr>
          <p:spPr>
            <a:xfrm>
              <a:off x="6275679" y="2615801"/>
              <a:ext cx="317" cy="346"/>
            </a:xfrm>
            <a:custGeom>
              <a:avLst/>
              <a:gdLst/>
              <a:ahLst/>
              <a:cxnLst/>
              <a:rect l="l" t="t" r="r" b="b"/>
              <a:pathLst>
                <a:path w="11" h="12" extrusionOk="0">
                  <a:moveTo>
                    <a:pt x="0" y="0"/>
                  </a:moveTo>
                  <a:lnTo>
                    <a:pt x="0" y="12"/>
                  </a:lnTo>
                  <a:lnTo>
                    <a:pt x="11" y="12"/>
                  </a:lnTo>
                  <a:cubicBezTo>
                    <a:pt x="11" y="12"/>
                    <a:pt x="11" y="0"/>
                    <a:pt x="0" y="0"/>
                  </a:cubicBezTo>
                  <a:close/>
                </a:path>
              </a:pathLst>
            </a:custGeom>
            <a:solidFill>
              <a:srgbClr val="D37E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6"/>
            <p:cNvSpPr/>
            <p:nvPr/>
          </p:nvSpPr>
          <p:spPr>
            <a:xfrm>
              <a:off x="6275679" y="2616118"/>
              <a:ext cx="5071" cy="14837"/>
            </a:xfrm>
            <a:custGeom>
              <a:avLst/>
              <a:gdLst/>
              <a:ahLst/>
              <a:cxnLst/>
              <a:rect l="l" t="t" r="r" b="b"/>
              <a:pathLst>
                <a:path w="176" h="515" extrusionOk="0">
                  <a:moveTo>
                    <a:pt x="0" y="1"/>
                  </a:moveTo>
                  <a:cubicBezTo>
                    <a:pt x="22" y="99"/>
                    <a:pt x="55" y="198"/>
                    <a:pt x="88" y="296"/>
                  </a:cubicBezTo>
                  <a:cubicBezTo>
                    <a:pt x="120" y="373"/>
                    <a:pt x="142" y="449"/>
                    <a:pt x="176" y="515"/>
                  </a:cubicBezTo>
                  <a:lnTo>
                    <a:pt x="142" y="417"/>
                  </a:lnTo>
                  <a:cubicBezTo>
                    <a:pt x="132" y="383"/>
                    <a:pt x="110" y="340"/>
                    <a:pt x="99" y="296"/>
                  </a:cubicBezTo>
                  <a:cubicBezTo>
                    <a:pt x="66" y="198"/>
                    <a:pt x="33" y="99"/>
                    <a:pt x="11" y="1"/>
                  </a:cubicBezTo>
                  <a:close/>
                </a:path>
              </a:pathLst>
            </a:custGeom>
            <a:solidFill>
              <a:srgbClr val="E9C7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6"/>
            <p:cNvSpPr/>
            <p:nvPr/>
          </p:nvSpPr>
          <p:spPr>
            <a:xfrm>
              <a:off x="6280721" y="2630926"/>
              <a:ext cx="663" cy="1642"/>
            </a:xfrm>
            <a:custGeom>
              <a:avLst/>
              <a:gdLst/>
              <a:ahLst/>
              <a:cxnLst/>
              <a:rect l="l" t="t" r="r" b="b"/>
              <a:pathLst>
                <a:path w="23" h="57" extrusionOk="0">
                  <a:moveTo>
                    <a:pt x="1" y="1"/>
                  </a:moveTo>
                  <a:lnTo>
                    <a:pt x="1" y="1"/>
                  </a:lnTo>
                  <a:cubicBezTo>
                    <a:pt x="11" y="23"/>
                    <a:pt x="23" y="34"/>
                    <a:pt x="23" y="56"/>
                  </a:cubicBezTo>
                  <a:cubicBezTo>
                    <a:pt x="23" y="34"/>
                    <a:pt x="11" y="23"/>
                    <a:pt x="1" y="1"/>
                  </a:cubicBezTo>
                  <a:close/>
                </a:path>
              </a:pathLst>
            </a:custGeom>
            <a:solidFill>
              <a:srgbClr val="BC96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6"/>
            <p:cNvSpPr/>
            <p:nvPr/>
          </p:nvSpPr>
          <p:spPr>
            <a:xfrm>
              <a:off x="6265596" y="2530639"/>
              <a:ext cx="18323" cy="106972"/>
            </a:xfrm>
            <a:custGeom>
              <a:avLst/>
              <a:gdLst/>
              <a:ahLst/>
              <a:cxnLst/>
              <a:rect l="l" t="t" r="r" b="b"/>
              <a:pathLst>
                <a:path w="636" h="3713" extrusionOk="0">
                  <a:moveTo>
                    <a:pt x="0" y="0"/>
                  </a:moveTo>
                  <a:cubicBezTo>
                    <a:pt x="11" y="132"/>
                    <a:pt x="22" y="263"/>
                    <a:pt x="22" y="384"/>
                  </a:cubicBezTo>
                  <a:lnTo>
                    <a:pt x="54" y="876"/>
                  </a:lnTo>
                  <a:cubicBezTo>
                    <a:pt x="66" y="1073"/>
                    <a:pt x="88" y="1282"/>
                    <a:pt x="98" y="1489"/>
                  </a:cubicBezTo>
                  <a:cubicBezTo>
                    <a:pt x="118" y="1569"/>
                    <a:pt x="129" y="1648"/>
                    <a:pt x="139" y="1736"/>
                  </a:cubicBezTo>
                  <a:lnTo>
                    <a:pt x="139" y="1736"/>
                  </a:lnTo>
                  <a:cubicBezTo>
                    <a:pt x="108" y="1449"/>
                    <a:pt x="87" y="1163"/>
                    <a:pt x="66" y="876"/>
                  </a:cubicBezTo>
                  <a:lnTo>
                    <a:pt x="33" y="384"/>
                  </a:lnTo>
                  <a:cubicBezTo>
                    <a:pt x="22" y="263"/>
                    <a:pt x="22" y="132"/>
                    <a:pt x="11" y="0"/>
                  </a:cubicBezTo>
                  <a:close/>
                  <a:moveTo>
                    <a:pt x="139" y="1736"/>
                  </a:moveTo>
                  <a:cubicBezTo>
                    <a:pt x="140" y="1745"/>
                    <a:pt x="141" y="1754"/>
                    <a:pt x="142" y="1763"/>
                  </a:cubicBezTo>
                  <a:cubicBezTo>
                    <a:pt x="141" y="1754"/>
                    <a:pt x="140" y="1745"/>
                    <a:pt x="139" y="1736"/>
                  </a:cubicBezTo>
                  <a:close/>
                  <a:moveTo>
                    <a:pt x="492" y="3384"/>
                  </a:moveTo>
                  <a:lnTo>
                    <a:pt x="526" y="3482"/>
                  </a:lnTo>
                  <a:cubicBezTo>
                    <a:pt x="536" y="3504"/>
                    <a:pt x="548" y="3515"/>
                    <a:pt x="548" y="3537"/>
                  </a:cubicBezTo>
                  <a:cubicBezTo>
                    <a:pt x="580" y="3591"/>
                    <a:pt x="602" y="3657"/>
                    <a:pt x="635" y="3712"/>
                  </a:cubicBezTo>
                  <a:cubicBezTo>
                    <a:pt x="580" y="3603"/>
                    <a:pt x="536" y="3504"/>
                    <a:pt x="492" y="3384"/>
                  </a:cubicBezTo>
                  <a:close/>
                </a:path>
              </a:pathLst>
            </a:custGeom>
            <a:solidFill>
              <a:srgbClr val="F4B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26"/>
            <p:cNvSpPr/>
            <p:nvPr/>
          </p:nvSpPr>
          <p:spPr>
            <a:xfrm>
              <a:off x="6242548" y="2571952"/>
              <a:ext cx="1613" cy="14866"/>
            </a:xfrm>
            <a:custGeom>
              <a:avLst/>
              <a:gdLst/>
              <a:ahLst/>
              <a:cxnLst/>
              <a:rect l="l" t="t" r="r" b="b"/>
              <a:pathLst>
                <a:path w="56" h="516" extrusionOk="0">
                  <a:moveTo>
                    <a:pt x="12" y="1"/>
                  </a:moveTo>
                  <a:cubicBezTo>
                    <a:pt x="0" y="11"/>
                    <a:pt x="0" y="23"/>
                    <a:pt x="0" y="33"/>
                  </a:cubicBezTo>
                  <a:cubicBezTo>
                    <a:pt x="0" y="121"/>
                    <a:pt x="12" y="198"/>
                    <a:pt x="22" y="286"/>
                  </a:cubicBezTo>
                  <a:lnTo>
                    <a:pt x="56" y="515"/>
                  </a:lnTo>
                  <a:cubicBezTo>
                    <a:pt x="56" y="461"/>
                    <a:pt x="44" y="395"/>
                    <a:pt x="44" y="340"/>
                  </a:cubicBezTo>
                  <a:cubicBezTo>
                    <a:pt x="44" y="318"/>
                    <a:pt x="44" y="296"/>
                    <a:pt x="34" y="286"/>
                  </a:cubicBezTo>
                  <a:cubicBezTo>
                    <a:pt x="22" y="187"/>
                    <a:pt x="12" y="99"/>
                    <a:pt x="12" y="1"/>
                  </a:cubicBezTo>
                  <a:close/>
                </a:path>
              </a:pathLst>
            </a:custGeom>
            <a:solidFill>
              <a:srgbClr val="DC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26"/>
            <p:cNvSpPr/>
            <p:nvPr/>
          </p:nvSpPr>
          <p:spPr>
            <a:xfrm>
              <a:off x="6241914" y="2538216"/>
              <a:ext cx="10746" cy="83290"/>
            </a:xfrm>
            <a:custGeom>
              <a:avLst/>
              <a:gdLst/>
              <a:ahLst/>
              <a:cxnLst/>
              <a:rect l="l" t="t" r="r" b="b"/>
              <a:pathLst>
                <a:path w="373" h="2891" extrusionOk="0">
                  <a:moveTo>
                    <a:pt x="154" y="0"/>
                  </a:moveTo>
                  <a:cubicBezTo>
                    <a:pt x="110" y="121"/>
                    <a:pt x="66" y="230"/>
                    <a:pt x="44" y="350"/>
                  </a:cubicBezTo>
                  <a:cubicBezTo>
                    <a:pt x="22" y="471"/>
                    <a:pt x="12" y="603"/>
                    <a:pt x="1" y="723"/>
                  </a:cubicBezTo>
                  <a:cubicBezTo>
                    <a:pt x="1" y="887"/>
                    <a:pt x="1" y="1051"/>
                    <a:pt x="22" y="1204"/>
                  </a:cubicBezTo>
                  <a:cubicBezTo>
                    <a:pt x="22" y="1194"/>
                    <a:pt x="22" y="1182"/>
                    <a:pt x="34" y="1172"/>
                  </a:cubicBezTo>
                  <a:cubicBezTo>
                    <a:pt x="12" y="1019"/>
                    <a:pt x="12" y="876"/>
                    <a:pt x="12" y="723"/>
                  </a:cubicBezTo>
                  <a:cubicBezTo>
                    <a:pt x="22" y="603"/>
                    <a:pt x="34" y="471"/>
                    <a:pt x="56" y="350"/>
                  </a:cubicBezTo>
                  <a:cubicBezTo>
                    <a:pt x="78" y="230"/>
                    <a:pt x="110" y="121"/>
                    <a:pt x="154" y="0"/>
                  </a:cubicBezTo>
                  <a:close/>
                  <a:moveTo>
                    <a:pt x="66" y="1511"/>
                  </a:moveTo>
                  <a:cubicBezTo>
                    <a:pt x="66" y="1566"/>
                    <a:pt x="78" y="1632"/>
                    <a:pt x="78" y="1686"/>
                  </a:cubicBezTo>
                  <a:cubicBezTo>
                    <a:pt x="110" y="1851"/>
                    <a:pt x="143" y="2014"/>
                    <a:pt x="187" y="2179"/>
                  </a:cubicBezTo>
                  <a:cubicBezTo>
                    <a:pt x="209" y="2299"/>
                    <a:pt x="241" y="2420"/>
                    <a:pt x="275" y="2530"/>
                  </a:cubicBezTo>
                  <a:lnTo>
                    <a:pt x="373" y="2890"/>
                  </a:lnTo>
                  <a:cubicBezTo>
                    <a:pt x="340" y="2770"/>
                    <a:pt x="307" y="2650"/>
                    <a:pt x="285" y="2530"/>
                  </a:cubicBezTo>
                  <a:cubicBezTo>
                    <a:pt x="253" y="2409"/>
                    <a:pt x="219" y="2299"/>
                    <a:pt x="198" y="2179"/>
                  </a:cubicBezTo>
                  <a:cubicBezTo>
                    <a:pt x="143" y="1960"/>
                    <a:pt x="99" y="1730"/>
                    <a:pt x="66" y="1511"/>
                  </a:cubicBezTo>
                  <a:close/>
                </a:path>
              </a:pathLst>
            </a:custGeom>
            <a:solidFill>
              <a:srgbClr val="F4B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6"/>
            <p:cNvSpPr/>
            <p:nvPr/>
          </p:nvSpPr>
          <p:spPr>
            <a:xfrm>
              <a:off x="6914397" y="2693732"/>
              <a:ext cx="179198" cy="325553"/>
            </a:xfrm>
            <a:custGeom>
              <a:avLst/>
              <a:gdLst/>
              <a:ahLst/>
              <a:cxnLst/>
              <a:rect l="l" t="t" r="r" b="b"/>
              <a:pathLst>
                <a:path w="6220" h="11300" extrusionOk="0">
                  <a:moveTo>
                    <a:pt x="2694" y="0"/>
                  </a:moveTo>
                  <a:cubicBezTo>
                    <a:pt x="1862" y="1894"/>
                    <a:pt x="658" y="3745"/>
                    <a:pt x="89" y="5726"/>
                  </a:cubicBezTo>
                  <a:cubicBezTo>
                    <a:pt x="45" y="5869"/>
                    <a:pt x="1" y="6032"/>
                    <a:pt x="23" y="6186"/>
                  </a:cubicBezTo>
                  <a:cubicBezTo>
                    <a:pt x="45" y="6383"/>
                    <a:pt x="166" y="6569"/>
                    <a:pt x="297" y="6733"/>
                  </a:cubicBezTo>
                  <a:cubicBezTo>
                    <a:pt x="833" y="7379"/>
                    <a:pt x="1621" y="7740"/>
                    <a:pt x="2388" y="8091"/>
                  </a:cubicBezTo>
                  <a:cubicBezTo>
                    <a:pt x="2509" y="8146"/>
                    <a:pt x="2629" y="8212"/>
                    <a:pt x="2706" y="8310"/>
                  </a:cubicBezTo>
                  <a:cubicBezTo>
                    <a:pt x="2771" y="8409"/>
                    <a:pt x="2815" y="8540"/>
                    <a:pt x="2848" y="8671"/>
                  </a:cubicBezTo>
                  <a:cubicBezTo>
                    <a:pt x="2881" y="8791"/>
                    <a:pt x="2913" y="8912"/>
                    <a:pt x="2957" y="9022"/>
                  </a:cubicBezTo>
                  <a:cubicBezTo>
                    <a:pt x="3078" y="9306"/>
                    <a:pt x="3242" y="9580"/>
                    <a:pt x="3406" y="9843"/>
                  </a:cubicBezTo>
                  <a:cubicBezTo>
                    <a:pt x="3735" y="10336"/>
                    <a:pt x="4195" y="10993"/>
                    <a:pt x="4720" y="11299"/>
                  </a:cubicBezTo>
                  <a:cubicBezTo>
                    <a:pt x="4917" y="10971"/>
                    <a:pt x="4173" y="10368"/>
                    <a:pt x="4107" y="10040"/>
                  </a:cubicBezTo>
                  <a:lnTo>
                    <a:pt x="4107" y="10040"/>
                  </a:lnTo>
                  <a:cubicBezTo>
                    <a:pt x="4534" y="10456"/>
                    <a:pt x="4961" y="10883"/>
                    <a:pt x="5487" y="11156"/>
                  </a:cubicBezTo>
                  <a:cubicBezTo>
                    <a:pt x="5502" y="11164"/>
                    <a:pt x="5518" y="11172"/>
                    <a:pt x="5533" y="11172"/>
                  </a:cubicBezTo>
                  <a:cubicBezTo>
                    <a:pt x="5540" y="11172"/>
                    <a:pt x="5546" y="11171"/>
                    <a:pt x="5552" y="11168"/>
                  </a:cubicBezTo>
                  <a:cubicBezTo>
                    <a:pt x="5574" y="11156"/>
                    <a:pt x="5585" y="11134"/>
                    <a:pt x="5585" y="11102"/>
                  </a:cubicBezTo>
                  <a:cubicBezTo>
                    <a:pt x="5596" y="10949"/>
                    <a:pt x="5487" y="10817"/>
                    <a:pt x="5377" y="10708"/>
                  </a:cubicBezTo>
                  <a:cubicBezTo>
                    <a:pt x="5049" y="10358"/>
                    <a:pt x="4687" y="10018"/>
                    <a:pt x="4424" y="9613"/>
                  </a:cubicBezTo>
                  <a:lnTo>
                    <a:pt x="4424" y="9613"/>
                  </a:lnTo>
                  <a:cubicBezTo>
                    <a:pt x="4698" y="9810"/>
                    <a:pt x="4972" y="10018"/>
                    <a:pt x="5224" y="10248"/>
                  </a:cubicBezTo>
                  <a:cubicBezTo>
                    <a:pt x="5431" y="10445"/>
                    <a:pt x="5650" y="10839"/>
                    <a:pt x="5913" y="10937"/>
                  </a:cubicBezTo>
                  <a:cubicBezTo>
                    <a:pt x="5935" y="10946"/>
                    <a:pt x="5961" y="10951"/>
                    <a:pt x="5986" y="10951"/>
                  </a:cubicBezTo>
                  <a:cubicBezTo>
                    <a:pt x="6027" y="10951"/>
                    <a:pt x="6065" y="10938"/>
                    <a:pt x="6078" y="10905"/>
                  </a:cubicBezTo>
                  <a:cubicBezTo>
                    <a:pt x="6088" y="10872"/>
                    <a:pt x="6078" y="10839"/>
                    <a:pt x="6067" y="10806"/>
                  </a:cubicBezTo>
                  <a:cubicBezTo>
                    <a:pt x="5859" y="10204"/>
                    <a:pt x="5246" y="9843"/>
                    <a:pt x="4895" y="9306"/>
                  </a:cubicBezTo>
                  <a:cubicBezTo>
                    <a:pt x="4895" y="9306"/>
                    <a:pt x="4884" y="9295"/>
                    <a:pt x="4884" y="9285"/>
                  </a:cubicBezTo>
                  <a:cubicBezTo>
                    <a:pt x="4884" y="9266"/>
                    <a:pt x="4901" y="9258"/>
                    <a:pt x="4921" y="9258"/>
                  </a:cubicBezTo>
                  <a:cubicBezTo>
                    <a:pt x="4938" y="9258"/>
                    <a:pt x="4957" y="9263"/>
                    <a:pt x="4972" y="9273"/>
                  </a:cubicBezTo>
                  <a:cubicBezTo>
                    <a:pt x="5388" y="9547"/>
                    <a:pt x="5694" y="9952"/>
                    <a:pt x="6023" y="10336"/>
                  </a:cubicBezTo>
                  <a:cubicBezTo>
                    <a:pt x="6045" y="10358"/>
                    <a:pt x="6067" y="10390"/>
                    <a:pt x="6088" y="10401"/>
                  </a:cubicBezTo>
                  <a:cubicBezTo>
                    <a:pt x="6100" y="10406"/>
                    <a:pt x="6110" y="10408"/>
                    <a:pt x="6119" y="10408"/>
                  </a:cubicBezTo>
                  <a:cubicBezTo>
                    <a:pt x="6219" y="10408"/>
                    <a:pt x="6152" y="10144"/>
                    <a:pt x="6132" y="10083"/>
                  </a:cubicBezTo>
                  <a:cubicBezTo>
                    <a:pt x="6078" y="9898"/>
                    <a:pt x="5957" y="9723"/>
                    <a:pt x="5859" y="9558"/>
                  </a:cubicBezTo>
                  <a:cubicBezTo>
                    <a:pt x="5618" y="9197"/>
                    <a:pt x="5333" y="8869"/>
                    <a:pt x="5059" y="8529"/>
                  </a:cubicBezTo>
                  <a:lnTo>
                    <a:pt x="5059" y="8529"/>
                  </a:lnTo>
                  <a:cubicBezTo>
                    <a:pt x="5202" y="8606"/>
                    <a:pt x="5322" y="8726"/>
                    <a:pt x="5443" y="8813"/>
                  </a:cubicBezTo>
                  <a:cubicBezTo>
                    <a:pt x="5549" y="8888"/>
                    <a:pt x="5669" y="8961"/>
                    <a:pt x="5786" y="8961"/>
                  </a:cubicBezTo>
                  <a:cubicBezTo>
                    <a:pt x="5826" y="8961"/>
                    <a:pt x="5864" y="8953"/>
                    <a:pt x="5903" y="8934"/>
                  </a:cubicBezTo>
                  <a:cubicBezTo>
                    <a:pt x="5925" y="8934"/>
                    <a:pt x="5947" y="8912"/>
                    <a:pt x="5935" y="8890"/>
                  </a:cubicBezTo>
                  <a:cubicBezTo>
                    <a:pt x="5935" y="8879"/>
                    <a:pt x="5935" y="8879"/>
                    <a:pt x="5925" y="8869"/>
                  </a:cubicBezTo>
                  <a:cubicBezTo>
                    <a:pt x="5771" y="8628"/>
                    <a:pt x="5552" y="8353"/>
                    <a:pt x="5312" y="8200"/>
                  </a:cubicBezTo>
                  <a:cubicBezTo>
                    <a:pt x="5093" y="8069"/>
                    <a:pt x="4874" y="7839"/>
                    <a:pt x="4643" y="7740"/>
                  </a:cubicBezTo>
                  <a:cubicBezTo>
                    <a:pt x="4501" y="7675"/>
                    <a:pt x="4337" y="7686"/>
                    <a:pt x="4173" y="7664"/>
                  </a:cubicBezTo>
                  <a:cubicBezTo>
                    <a:pt x="3757" y="7598"/>
                    <a:pt x="3505" y="7248"/>
                    <a:pt x="3220" y="6974"/>
                  </a:cubicBezTo>
                  <a:cubicBezTo>
                    <a:pt x="2826" y="6591"/>
                    <a:pt x="2453" y="6208"/>
                    <a:pt x="2081" y="5803"/>
                  </a:cubicBezTo>
                  <a:cubicBezTo>
                    <a:pt x="2037" y="5759"/>
                    <a:pt x="1994" y="5704"/>
                    <a:pt x="1983" y="5638"/>
                  </a:cubicBezTo>
                  <a:cubicBezTo>
                    <a:pt x="1983" y="5594"/>
                    <a:pt x="2005" y="5540"/>
                    <a:pt x="2027" y="5496"/>
                  </a:cubicBezTo>
                  <a:cubicBezTo>
                    <a:pt x="2728" y="4073"/>
                    <a:pt x="3472" y="2693"/>
                    <a:pt x="4161" y="1281"/>
                  </a:cubicBezTo>
                  <a:cubicBezTo>
                    <a:pt x="4205" y="1193"/>
                    <a:pt x="4271" y="1237"/>
                    <a:pt x="4195" y="1171"/>
                  </a:cubicBezTo>
                  <a:cubicBezTo>
                    <a:pt x="3713" y="788"/>
                    <a:pt x="3231" y="329"/>
                    <a:pt x="2694" y="0"/>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6"/>
            <p:cNvSpPr/>
            <p:nvPr/>
          </p:nvSpPr>
          <p:spPr>
            <a:xfrm>
              <a:off x="7069308" y="2946079"/>
              <a:ext cx="1901" cy="1585"/>
            </a:xfrm>
            <a:custGeom>
              <a:avLst/>
              <a:gdLst/>
              <a:ahLst/>
              <a:cxnLst/>
              <a:rect l="l" t="t" r="r" b="b"/>
              <a:pathLst>
                <a:path w="66" h="55" extrusionOk="0">
                  <a:moveTo>
                    <a:pt x="0" y="0"/>
                  </a:moveTo>
                  <a:cubicBezTo>
                    <a:pt x="0" y="11"/>
                    <a:pt x="11" y="11"/>
                    <a:pt x="11" y="11"/>
                  </a:cubicBezTo>
                  <a:cubicBezTo>
                    <a:pt x="12" y="12"/>
                    <a:pt x="14" y="13"/>
                    <a:pt x="15" y="15"/>
                  </a:cubicBezTo>
                  <a:lnTo>
                    <a:pt x="15" y="15"/>
                  </a:lnTo>
                  <a:cubicBezTo>
                    <a:pt x="10" y="10"/>
                    <a:pt x="5" y="5"/>
                    <a:pt x="0" y="0"/>
                  </a:cubicBezTo>
                  <a:close/>
                  <a:moveTo>
                    <a:pt x="15" y="15"/>
                  </a:moveTo>
                  <a:cubicBezTo>
                    <a:pt x="32" y="31"/>
                    <a:pt x="49" y="46"/>
                    <a:pt x="66" y="54"/>
                  </a:cubicBezTo>
                  <a:cubicBezTo>
                    <a:pt x="55" y="45"/>
                    <a:pt x="35" y="34"/>
                    <a:pt x="15" y="15"/>
                  </a:cubicBezTo>
                  <a:close/>
                </a:path>
              </a:pathLst>
            </a:custGeom>
            <a:solidFill>
              <a:srgbClr val="BDB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6"/>
            <p:cNvSpPr/>
            <p:nvPr/>
          </p:nvSpPr>
          <p:spPr>
            <a:xfrm>
              <a:off x="7061414" y="2940058"/>
              <a:ext cx="8211" cy="6338"/>
            </a:xfrm>
            <a:custGeom>
              <a:avLst/>
              <a:gdLst/>
              <a:ahLst/>
              <a:cxnLst/>
              <a:rect l="l" t="t" r="r" b="b"/>
              <a:pathLst>
                <a:path w="285" h="220" extrusionOk="0">
                  <a:moveTo>
                    <a:pt x="0" y="1"/>
                  </a:moveTo>
                  <a:cubicBezTo>
                    <a:pt x="85" y="75"/>
                    <a:pt x="180" y="149"/>
                    <a:pt x="275" y="213"/>
                  </a:cubicBezTo>
                  <a:lnTo>
                    <a:pt x="275" y="213"/>
                  </a:lnTo>
                  <a:cubicBezTo>
                    <a:pt x="274" y="212"/>
                    <a:pt x="274" y="210"/>
                    <a:pt x="274" y="209"/>
                  </a:cubicBezTo>
                  <a:cubicBezTo>
                    <a:pt x="187" y="143"/>
                    <a:pt x="99" y="56"/>
                    <a:pt x="0" y="1"/>
                  </a:cubicBezTo>
                  <a:close/>
                  <a:moveTo>
                    <a:pt x="275" y="213"/>
                  </a:moveTo>
                  <a:cubicBezTo>
                    <a:pt x="277" y="220"/>
                    <a:pt x="285" y="220"/>
                    <a:pt x="285" y="220"/>
                  </a:cubicBezTo>
                  <a:cubicBezTo>
                    <a:pt x="281" y="217"/>
                    <a:pt x="278" y="215"/>
                    <a:pt x="275" y="213"/>
                  </a:cubicBezTo>
                  <a:close/>
                </a:path>
              </a:pathLst>
            </a:custGeom>
            <a:solidFill>
              <a:srgbClr val="A69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6"/>
            <p:cNvSpPr/>
            <p:nvPr/>
          </p:nvSpPr>
          <p:spPr>
            <a:xfrm>
              <a:off x="7072765" y="2948585"/>
              <a:ext cx="6972" cy="3198"/>
            </a:xfrm>
            <a:custGeom>
              <a:avLst/>
              <a:gdLst/>
              <a:ahLst/>
              <a:cxnLst/>
              <a:rect l="l" t="t" r="r" b="b"/>
              <a:pathLst>
                <a:path w="242" h="111" extrusionOk="0">
                  <a:moveTo>
                    <a:pt x="0" y="1"/>
                  </a:moveTo>
                  <a:lnTo>
                    <a:pt x="0" y="1"/>
                  </a:lnTo>
                  <a:cubicBezTo>
                    <a:pt x="66" y="55"/>
                    <a:pt x="153" y="99"/>
                    <a:pt x="241" y="110"/>
                  </a:cubicBezTo>
                  <a:cubicBezTo>
                    <a:pt x="153" y="99"/>
                    <a:pt x="66" y="55"/>
                    <a:pt x="0" y="1"/>
                  </a:cubicBezTo>
                  <a:close/>
                </a:path>
              </a:pathLst>
            </a:custGeom>
            <a:solidFill>
              <a:srgbClr val="9D9B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6"/>
            <p:cNvSpPr/>
            <p:nvPr/>
          </p:nvSpPr>
          <p:spPr>
            <a:xfrm>
              <a:off x="7071181" y="2947635"/>
              <a:ext cx="1613" cy="980"/>
            </a:xfrm>
            <a:custGeom>
              <a:avLst/>
              <a:gdLst/>
              <a:ahLst/>
              <a:cxnLst/>
              <a:rect l="l" t="t" r="r" b="b"/>
              <a:pathLst>
                <a:path w="56" h="34" extrusionOk="0">
                  <a:moveTo>
                    <a:pt x="1" y="0"/>
                  </a:moveTo>
                  <a:cubicBezTo>
                    <a:pt x="23" y="12"/>
                    <a:pt x="33" y="22"/>
                    <a:pt x="55" y="34"/>
                  </a:cubicBezTo>
                  <a:lnTo>
                    <a:pt x="55" y="34"/>
                  </a:lnTo>
                  <a:cubicBezTo>
                    <a:pt x="33" y="22"/>
                    <a:pt x="23" y="12"/>
                    <a:pt x="1" y="0"/>
                  </a:cubicBezTo>
                  <a:close/>
                </a:path>
              </a:pathLst>
            </a:custGeom>
            <a:solidFill>
              <a:srgbClr val="BDB0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6"/>
            <p:cNvSpPr/>
            <p:nvPr/>
          </p:nvSpPr>
          <p:spPr>
            <a:xfrm>
              <a:off x="7059196" y="2936917"/>
              <a:ext cx="25900" cy="14866"/>
            </a:xfrm>
            <a:custGeom>
              <a:avLst/>
              <a:gdLst/>
              <a:ahLst/>
              <a:cxnLst/>
              <a:rect l="l" t="t" r="r" b="b"/>
              <a:pathLst>
                <a:path w="899" h="516" extrusionOk="0">
                  <a:moveTo>
                    <a:pt x="77" y="0"/>
                  </a:moveTo>
                  <a:cubicBezTo>
                    <a:pt x="45" y="0"/>
                    <a:pt x="11" y="0"/>
                    <a:pt x="1" y="33"/>
                  </a:cubicBezTo>
                  <a:cubicBezTo>
                    <a:pt x="23" y="55"/>
                    <a:pt x="45" y="88"/>
                    <a:pt x="77" y="110"/>
                  </a:cubicBezTo>
                  <a:cubicBezTo>
                    <a:pt x="176" y="165"/>
                    <a:pt x="264" y="252"/>
                    <a:pt x="351" y="318"/>
                  </a:cubicBezTo>
                  <a:cubicBezTo>
                    <a:pt x="373" y="340"/>
                    <a:pt x="395" y="362"/>
                    <a:pt x="417" y="372"/>
                  </a:cubicBezTo>
                  <a:cubicBezTo>
                    <a:pt x="439" y="384"/>
                    <a:pt x="449" y="394"/>
                    <a:pt x="471" y="406"/>
                  </a:cubicBezTo>
                  <a:cubicBezTo>
                    <a:pt x="537" y="460"/>
                    <a:pt x="624" y="504"/>
                    <a:pt x="712" y="515"/>
                  </a:cubicBezTo>
                  <a:lnTo>
                    <a:pt x="745" y="515"/>
                  </a:lnTo>
                  <a:cubicBezTo>
                    <a:pt x="800" y="515"/>
                    <a:pt x="855" y="504"/>
                    <a:pt x="899" y="449"/>
                  </a:cubicBezTo>
                  <a:cubicBezTo>
                    <a:pt x="789" y="438"/>
                    <a:pt x="712" y="384"/>
                    <a:pt x="636" y="318"/>
                  </a:cubicBezTo>
                  <a:cubicBezTo>
                    <a:pt x="548" y="252"/>
                    <a:pt x="483" y="175"/>
                    <a:pt x="405" y="121"/>
                  </a:cubicBezTo>
                  <a:cubicBezTo>
                    <a:pt x="329" y="66"/>
                    <a:pt x="242" y="33"/>
                    <a:pt x="154" y="11"/>
                  </a:cubicBezTo>
                  <a:cubicBezTo>
                    <a:pt x="132" y="0"/>
                    <a:pt x="110" y="0"/>
                    <a:pt x="77" y="0"/>
                  </a:cubicBezTo>
                  <a:close/>
                </a:path>
              </a:pathLst>
            </a:custGeom>
            <a:solidFill>
              <a:srgbClr val="DF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6"/>
            <p:cNvSpPr/>
            <p:nvPr/>
          </p:nvSpPr>
          <p:spPr>
            <a:xfrm>
              <a:off x="7089792" y="2993068"/>
              <a:ext cx="1930" cy="634"/>
            </a:xfrm>
            <a:custGeom>
              <a:avLst/>
              <a:gdLst/>
              <a:ahLst/>
              <a:cxnLst/>
              <a:rect l="l" t="t" r="r" b="b"/>
              <a:pathLst>
                <a:path w="67" h="22" extrusionOk="0">
                  <a:moveTo>
                    <a:pt x="66" y="0"/>
                  </a:moveTo>
                  <a:lnTo>
                    <a:pt x="66" y="0"/>
                  </a:lnTo>
                  <a:cubicBezTo>
                    <a:pt x="66" y="11"/>
                    <a:pt x="55" y="11"/>
                    <a:pt x="34" y="11"/>
                  </a:cubicBezTo>
                  <a:lnTo>
                    <a:pt x="0" y="11"/>
                  </a:lnTo>
                  <a:cubicBezTo>
                    <a:pt x="22" y="11"/>
                    <a:pt x="34" y="22"/>
                    <a:pt x="44" y="22"/>
                  </a:cubicBezTo>
                  <a:cubicBezTo>
                    <a:pt x="56" y="22"/>
                    <a:pt x="66" y="11"/>
                    <a:pt x="66" y="0"/>
                  </a:cubicBezTo>
                  <a:close/>
                </a:path>
              </a:pathLst>
            </a:custGeom>
            <a:solidFill>
              <a:srgbClr val="A69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6"/>
            <p:cNvSpPr/>
            <p:nvPr/>
          </p:nvSpPr>
          <p:spPr>
            <a:xfrm>
              <a:off x="7054788" y="2958064"/>
              <a:ext cx="37539" cy="35350"/>
            </a:xfrm>
            <a:custGeom>
              <a:avLst/>
              <a:gdLst/>
              <a:ahLst/>
              <a:cxnLst/>
              <a:rect l="l" t="t" r="r" b="b"/>
              <a:pathLst>
                <a:path w="1303" h="1227" extrusionOk="0">
                  <a:moveTo>
                    <a:pt x="88" y="0"/>
                  </a:moveTo>
                  <a:cubicBezTo>
                    <a:pt x="44" y="11"/>
                    <a:pt x="11" y="22"/>
                    <a:pt x="1" y="66"/>
                  </a:cubicBezTo>
                  <a:cubicBezTo>
                    <a:pt x="121" y="66"/>
                    <a:pt x="230" y="186"/>
                    <a:pt x="307" y="251"/>
                  </a:cubicBezTo>
                  <a:lnTo>
                    <a:pt x="318" y="263"/>
                  </a:lnTo>
                  <a:cubicBezTo>
                    <a:pt x="361" y="295"/>
                    <a:pt x="395" y="329"/>
                    <a:pt x="427" y="361"/>
                  </a:cubicBezTo>
                  <a:lnTo>
                    <a:pt x="439" y="361"/>
                  </a:lnTo>
                  <a:cubicBezTo>
                    <a:pt x="493" y="427"/>
                    <a:pt x="558" y="482"/>
                    <a:pt x="614" y="548"/>
                  </a:cubicBezTo>
                  <a:cubicBezTo>
                    <a:pt x="799" y="745"/>
                    <a:pt x="975" y="952"/>
                    <a:pt x="1150" y="1161"/>
                  </a:cubicBezTo>
                  <a:cubicBezTo>
                    <a:pt x="1172" y="1183"/>
                    <a:pt x="1194" y="1215"/>
                    <a:pt x="1215" y="1226"/>
                  </a:cubicBezTo>
                  <a:lnTo>
                    <a:pt x="1249" y="1226"/>
                  </a:lnTo>
                  <a:cubicBezTo>
                    <a:pt x="1271" y="1226"/>
                    <a:pt x="1281" y="1226"/>
                    <a:pt x="1281" y="1215"/>
                  </a:cubicBezTo>
                  <a:cubicBezTo>
                    <a:pt x="1303" y="1183"/>
                    <a:pt x="1249" y="1084"/>
                    <a:pt x="1227" y="1062"/>
                  </a:cubicBezTo>
                  <a:cubicBezTo>
                    <a:pt x="1106" y="908"/>
                    <a:pt x="1008" y="745"/>
                    <a:pt x="876" y="602"/>
                  </a:cubicBezTo>
                  <a:cubicBezTo>
                    <a:pt x="723" y="438"/>
                    <a:pt x="570" y="285"/>
                    <a:pt x="395" y="142"/>
                  </a:cubicBezTo>
                  <a:cubicBezTo>
                    <a:pt x="307" y="66"/>
                    <a:pt x="230" y="0"/>
                    <a:pt x="121" y="0"/>
                  </a:cubicBezTo>
                  <a:close/>
                </a:path>
              </a:pathLst>
            </a:custGeom>
            <a:solidFill>
              <a:srgbClr val="DF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6"/>
            <p:cNvSpPr/>
            <p:nvPr/>
          </p:nvSpPr>
          <p:spPr>
            <a:xfrm>
              <a:off x="7042803" y="2971288"/>
              <a:ext cx="34082" cy="31893"/>
            </a:xfrm>
            <a:custGeom>
              <a:avLst/>
              <a:gdLst/>
              <a:ahLst/>
              <a:cxnLst/>
              <a:rect l="l" t="t" r="r" b="b"/>
              <a:pathLst>
                <a:path w="1183" h="1107" extrusionOk="0">
                  <a:moveTo>
                    <a:pt x="1" y="1"/>
                  </a:moveTo>
                  <a:cubicBezTo>
                    <a:pt x="77" y="99"/>
                    <a:pt x="230" y="176"/>
                    <a:pt x="307" y="242"/>
                  </a:cubicBezTo>
                  <a:cubicBezTo>
                    <a:pt x="208" y="154"/>
                    <a:pt x="99" y="77"/>
                    <a:pt x="1" y="1"/>
                  </a:cubicBezTo>
                  <a:close/>
                  <a:moveTo>
                    <a:pt x="767" y="614"/>
                  </a:moveTo>
                  <a:cubicBezTo>
                    <a:pt x="821" y="668"/>
                    <a:pt x="1008" y="921"/>
                    <a:pt x="1183" y="1106"/>
                  </a:cubicBezTo>
                  <a:cubicBezTo>
                    <a:pt x="1040" y="943"/>
                    <a:pt x="898" y="734"/>
                    <a:pt x="767" y="614"/>
                  </a:cubicBezTo>
                  <a:close/>
                </a:path>
              </a:pathLst>
            </a:custGeom>
            <a:solidFill>
              <a:srgbClr val="A69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6"/>
            <p:cNvSpPr/>
            <p:nvPr/>
          </p:nvSpPr>
          <p:spPr>
            <a:xfrm>
              <a:off x="7041219" y="2967831"/>
              <a:ext cx="47047" cy="41025"/>
            </a:xfrm>
            <a:custGeom>
              <a:avLst/>
              <a:gdLst/>
              <a:ahLst/>
              <a:cxnLst/>
              <a:rect l="l" t="t" r="r" b="b"/>
              <a:pathLst>
                <a:path w="1633" h="1424" extrusionOk="0">
                  <a:moveTo>
                    <a:pt x="0" y="0"/>
                  </a:moveTo>
                  <a:cubicBezTo>
                    <a:pt x="0" y="44"/>
                    <a:pt x="22" y="77"/>
                    <a:pt x="56" y="121"/>
                  </a:cubicBezTo>
                  <a:cubicBezTo>
                    <a:pt x="154" y="197"/>
                    <a:pt x="263" y="274"/>
                    <a:pt x="362" y="362"/>
                  </a:cubicBezTo>
                  <a:lnTo>
                    <a:pt x="373" y="362"/>
                  </a:lnTo>
                  <a:lnTo>
                    <a:pt x="406" y="394"/>
                  </a:lnTo>
                  <a:cubicBezTo>
                    <a:pt x="537" y="493"/>
                    <a:pt x="669" y="603"/>
                    <a:pt x="800" y="723"/>
                  </a:cubicBezTo>
                  <a:lnTo>
                    <a:pt x="811" y="723"/>
                  </a:lnTo>
                  <a:lnTo>
                    <a:pt x="811" y="734"/>
                  </a:lnTo>
                  <a:lnTo>
                    <a:pt x="822" y="734"/>
                  </a:lnTo>
                  <a:cubicBezTo>
                    <a:pt x="953" y="854"/>
                    <a:pt x="1095" y="1063"/>
                    <a:pt x="1238" y="1226"/>
                  </a:cubicBezTo>
                  <a:cubicBezTo>
                    <a:pt x="1358" y="1336"/>
                    <a:pt x="1467" y="1423"/>
                    <a:pt x="1545" y="1423"/>
                  </a:cubicBezTo>
                  <a:cubicBezTo>
                    <a:pt x="1577" y="1423"/>
                    <a:pt x="1610" y="1413"/>
                    <a:pt x="1632" y="1380"/>
                  </a:cubicBezTo>
                  <a:cubicBezTo>
                    <a:pt x="1501" y="1325"/>
                    <a:pt x="1413" y="1260"/>
                    <a:pt x="1336" y="1150"/>
                  </a:cubicBezTo>
                  <a:cubicBezTo>
                    <a:pt x="1150" y="920"/>
                    <a:pt x="964" y="679"/>
                    <a:pt x="756" y="460"/>
                  </a:cubicBezTo>
                  <a:cubicBezTo>
                    <a:pt x="537" y="252"/>
                    <a:pt x="285" y="77"/>
                    <a:pt x="0" y="0"/>
                  </a:cubicBezTo>
                  <a:close/>
                </a:path>
              </a:pathLst>
            </a:custGeom>
            <a:solidFill>
              <a:srgbClr val="DF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6"/>
            <p:cNvSpPr/>
            <p:nvPr/>
          </p:nvSpPr>
          <p:spPr>
            <a:xfrm>
              <a:off x="7033008" y="2983273"/>
              <a:ext cx="37885" cy="30942"/>
            </a:xfrm>
            <a:custGeom>
              <a:avLst/>
              <a:gdLst/>
              <a:ahLst/>
              <a:cxnLst/>
              <a:rect l="l" t="t" r="r" b="b"/>
              <a:pathLst>
                <a:path w="1315" h="1074" extrusionOk="0">
                  <a:moveTo>
                    <a:pt x="1" y="1"/>
                  </a:moveTo>
                  <a:lnTo>
                    <a:pt x="1" y="1"/>
                  </a:lnTo>
                  <a:cubicBezTo>
                    <a:pt x="1" y="2"/>
                    <a:pt x="2" y="3"/>
                    <a:pt x="3" y="3"/>
                  </a:cubicBezTo>
                  <a:lnTo>
                    <a:pt x="3" y="3"/>
                  </a:lnTo>
                  <a:cubicBezTo>
                    <a:pt x="2" y="3"/>
                    <a:pt x="1" y="2"/>
                    <a:pt x="1" y="1"/>
                  </a:cubicBezTo>
                  <a:close/>
                  <a:moveTo>
                    <a:pt x="3" y="3"/>
                  </a:moveTo>
                  <a:cubicBezTo>
                    <a:pt x="12" y="13"/>
                    <a:pt x="13" y="24"/>
                    <a:pt x="23" y="33"/>
                  </a:cubicBezTo>
                  <a:cubicBezTo>
                    <a:pt x="78" y="110"/>
                    <a:pt x="165" y="154"/>
                    <a:pt x="220" y="220"/>
                  </a:cubicBezTo>
                  <a:lnTo>
                    <a:pt x="289" y="283"/>
                  </a:lnTo>
                  <a:lnTo>
                    <a:pt x="289" y="283"/>
                  </a:lnTo>
                  <a:cubicBezTo>
                    <a:pt x="192" y="191"/>
                    <a:pt x="97" y="97"/>
                    <a:pt x="3" y="3"/>
                  </a:cubicBezTo>
                  <a:close/>
                  <a:moveTo>
                    <a:pt x="289" y="283"/>
                  </a:moveTo>
                  <a:cubicBezTo>
                    <a:pt x="419" y="407"/>
                    <a:pt x="553" y="528"/>
                    <a:pt x="691" y="641"/>
                  </a:cubicBezTo>
                  <a:lnTo>
                    <a:pt x="691" y="641"/>
                  </a:lnTo>
                  <a:cubicBezTo>
                    <a:pt x="654" y="610"/>
                    <a:pt x="617" y="579"/>
                    <a:pt x="581" y="548"/>
                  </a:cubicBezTo>
                  <a:lnTo>
                    <a:pt x="289" y="283"/>
                  </a:lnTo>
                  <a:close/>
                  <a:moveTo>
                    <a:pt x="691" y="641"/>
                  </a:moveTo>
                  <a:cubicBezTo>
                    <a:pt x="887" y="806"/>
                    <a:pt x="1093" y="963"/>
                    <a:pt x="1314" y="1074"/>
                  </a:cubicBezTo>
                  <a:cubicBezTo>
                    <a:pt x="1093" y="951"/>
                    <a:pt x="887" y="803"/>
                    <a:pt x="691" y="641"/>
                  </a:cubicBezTo>
                  <a:close/>
                </a:path>
              </a:pathLst>
            </a:custGeom>
            <a:solidFill>
              <a:srgbClr val="A69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6"/>
            <p:cNvSpPr/>
            <p:nvPr/>
          </p:nvSpPr>
          <p:spPr>
            <a:xfrm>
              <a:off x="7030818" y="2974745"/>
              <a:ext cx="44195" cy="40420"/>
            </a:xfrm>
            <a:custGeom>
              <a:avLst/>
              <a:gdLst/>
              <a:ahLst/>
              <a:cxnLst/>
              <a:rect l="l" t="t" r="r" b="b"/>
              <a:pathLst>
                <a:path w="1534" h="1403" extrusionOk="0">
                  <a:moveTo>
                    <a:pt x="0" y="1"/>
                  </a:moveTo>
                  <a:lnTo>
                    <a:pt x="0" y="1"/>
                  </a:lnTo>
                  <a:cubicBezTo>
                    <a:pt x="11" y="67"/>
                    <a:pt x="22" y="132"/>
                    <a:pt x="33" y="187"/>
                  </a:cubicBezTo>
                  <a:cubicBezTo>
                    <a:pt x="44" y="231"/>
                    <a:pt x="66" y="264"/>
                    <a:pt x="77" y="297"/>
                  </a:cubicBezTo>
                  <a:cubicBezTo>
                    <a:pt x="482" y="702"/>
                    <a:pt x="898" y="1096"/>
                    <a:pt x="1390" y="1370"/>
                  </a:cubicBezTo>
                  <a:cubicBezTo>
                    <a:pt x="1424" y="1392"/>
                    <a:pt x="1456" y="1402"/>
                    <a:pt x="1468" y="1402"/>
                  </a:cubicBezTo>
                  <a:cubicBezTo>
                    <a:pt x="1533" y="1402"/>
                    <a:pt x="1533" y="1337"/>
                    <a:pt x="1446" y="1282"/>
                  </a:cubicBezTo>
                  <a:cubicBezTo>
                    <a:pt x="1325" y="1217"/>
                    <a:pt x="1227" y="1140"/>
                    <a:pt x="1128" y="1041"/>
                  </a:cubicBezTo>
                  <a:cubicBezTo>
                    <a:pt x="953" y="855"/>
                    <a:pt x="777" y="669"/>
                    <a:pt x="570" y="516"/>
                  </a:cubicBezTo>
                  <a:cubicBezTo>
                    <a:pt x="373" y="363"/>
                    <a:pt x="164" y="198"/>
                    <a:pt x="0" y="1"/>
                  </a:cubicBezTo>
                  <a:close/>
                </a:path>
              </a:pathLst>
            </a:custGeom>
            <a:solidFill>
              <a:srgbClr val="DF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6"/>
            <p:cNvSpPr/>
            <p:nvPr/>
          </p:nvSpPr>
          <p:spPr>
            <a:xfrm>
              <a:off x="6915031" y="2874457"/>
              <a:ext cx="4466" cy="8557"/>
            </a:xfrm>
            <a:custGeom>
              <a:avLst/>
              <a:gdLst/>
              <a:ahLst/>
              <a:cxnLst/>
              <a:rect l="l" t="t" r="r" b="b"/>
              <a:pathLst>
                <a:path w="155" h="297" extrusionOk="0">
                  <a:moveTo>
                    <a:pt x="12" y="0"/>
                  </a:moveTo>
                  <a:cubicBezTo>
                    <a:pt x="12" y="0"/>
                    <a:pt x="12" y="12"/>
                    <a:pt x="1" y="12"/>
                  </a:cubicBezTo>
                  <a:cubicBezTo>
                    <a:pt x="20" y="67"/>
                    <a:pt x="49" y="123"/>
                    <a:pt x="81" y="177"/>
                  </a:cubicBezTo>
                  <a:lnTo>
                    <a:pt x="81" y="177"/>
                  </a:lnTo>
                  <a:cubicBezTo>
                    <a:pt x="53" y="122"/>
                    <a:pt x="31" y="63"/>
                    <a:pt x="12" y="0"/>
                  </a:cubicBezTo>
                  <a:close/>
                  <a:moveTo>
                    <a:pt x="81" y="177"/>
                  </a:moveTo>
                  <a:cubicBezTo>
                    <a:pt x="102" y="219"/>
                    <a:pt x="126" y="259"/>
                    <a:pt x="154" y="296"/>
                  </a:cubicBezTo>
                  <a:cubicBezTo>
                    <a:pt x="131" y="258"/>
                    <a:pt x="105" y="218"/>
                    <a:pt x="81" y="177"/>
                  </a:cubicBezTo>
                  <a:close/>
                </a:path>
              </a:pathLst>
            </a:custGeom>
            <a:solidFill>
              <a:srgbClr val="818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6"/>
            <p:cNvSpPr/>
            <p:nvPr/>
          </p:nvSpPr>
          <p:spPr>
            <a:xfrm>
              <a:off x="6915031" y="2874140"/>
              <a:ext cx="375" cy="663"/>
            </a:xfrm>
            <a:custGeom>
              <a:avLst/>
              <a:gdLst/>
              <a:ahLst/>
              <a:cxnLst/>
              <a:rect l="l" t="t" r="r" b="b"/>
              <a:pathLst>
                <a:path w="13" h="23" extrusionOk="0">
                  <a:moveTo>
                    <a:pt x="12" y="1"/>
                  </a:moveTo>
                  <a:cubicBezTo>
                    <a:pt x="12" y="1"/>
                    <a:pt x="12" y="11"/>
                    <a:pt x="1" y="11"/>
                  </a:cubicBezTo>
                  <a:lnTo>
                    <a:pt x="1" y="23"/>
                  </a:lnTo>
                  <a:cubicBezTo>
                    <a:pt x="12" y="23"/>
                    <a:pt x="12" y="11"/>
                    <a:pt x="12" y="11"/>
                  </a:cubicBezTo>
                  <a:lnTo>
                    <a:pt x="12" y="1"/>
                  </a:lnTo>
                  <a:close/>
                </a:path>
              </a:pathLst>
            </a:custGeom>
            <a:solidFill>
              <a:srgbClr val="715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6"/>
            <p:cNvSpPr/>
            <p:nvPr/>
          </p:nvSpPr>
          <p:spPr>
            <a:xfrm>
              <a:off x="6914743" y="2870366"/>
              <a:ext cx="663" cy="4120"/>
            </a:xfrm>
            <a:custGeom>
              <a:avLst/>
              <a:gdLst/>
              <a:ahLst/>
              <a:cxnLst/>
              <a:rect l="l" t="t" r="r" b="b"/>
              <a:pathLst>
                <a:path w="23" h="143" extrusionOk="0">
                  <a:moveTo>
                    <a:pt x="11" y="0"/>
                  </a:moveTo>
                  <a:cubicBezTo>
                    <a:pt x="0" y="44"/>
                    <a:pt x="0" y="88"/>
                    <a:pt x="11" y="142"/>
                  </a:cubicBezTo>
                  <a:cubicBezTo>
                    <a:pt x="22" y="142"/>
                    <a:pt x="22" y="132"/>
                    <a:pt x="22" y="132"/>
                  </a:cubicBezTo>
                  <a:cubicBezTo>
                    <a:pt x="22" y="110"/>
                    <a:pt x="11" y="77"/>
                    <a:pt x="11" y="55"/>
                  </a:cubicBezTo>
                  <a:lnTo>
                    <a:pt x="11" y="0"/>
                  </a:lnTo>
                  <a:close/>
                </a:path>
              </a:pathLst>
            </a:custGeom>
            <a:solidFill>
              <a:srgbClr val="9F3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6"/>
            <p:cNvSpPr/>
            <p:nvPr/>
          </p:nvSpPr>
          <p:spPr>
            <a:xfrm>
              <a:off x="6922953" y="2887710"/>
              <a:ext cx="29" cy="29"/>
            </a:xfrm>
            <a:custGeom>
              <a:avLst/>
              <a:gdLst/>
              <a:ahLst/>
              <a:cxnLst/>
              <a:rect l="l" t="t" r="r" b="b"/>
              <a:pathLst>
                <a:path w="1" h="1" extrusionOk="0">
                  <a:moveTo>
                    <a:pt x="0" y="0"/>
                  </a:moveTo>
                  <a:lnTo>
                    <a:pt x="0" y="0"/>
                  </a:lnTo>
                  <a:close/>
                </a:path>
              </a:pathLst>
            </a:custGeom>
            <a:solidFill>
              <a:srgbClr val="818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6"/>
            <p:cNvSpPr/>
            <p:nvPr/>
          </p:nvSpPr>
          <p:spPr>
            <a:xfrm>
              <a:off x="7050380" y="3018277"/>
              <a:ext cx="663" cy="1008"/>
            </a:xfrm>
            <a:custGeom>
              <a:avLst/>
              <a:gdLst/>
              <a:ahLst/>
              <a:cxnLst/>
              <a:rect l="l" t="t" r="r" b="b"/>
              <a:pathLst>
                <a:path w="23" h="35" extrusionOk="0">
                  <a:moveTo>
                    <a:pt x="22" y="1"/>
                  </a:moveTo>
                  <a:cubicBezTo>
                    <a:pt x="11" y="12"/>
                    <a:pt x="11" y="23"/>
                    <a:pt x="0" y="34"/>
                  </a:cubicBezTo>
                  <a:lnTo>
                    <a:pt x="11" y="34"/>
                  </a:lnTo>
                  <a:cubicBezTo>
                    <a:pt x="11" y="34"/>
                    <a:pt x="11" y="23"/>
                    <a:pt x="22" y="1"/>
                  </a:cubicBezTo>
                  <a:close/>
                </a:path>
              </a:pathLst>
            </a:custGeom>
            <a:solidFill>
              <a:srgbClr val="A69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6"/>
            <p:cNvSpPr/>
            <p:nvPr/>
          </p:nvSpPr>
          <p:spPr>
            <a:xfrm>
              <a:off x="6915031" y="2867514"/>
              <a:ext cx="136012" cy="151771"/>
            </a:xfrm>
            <a:custGeom>
              <a:avLst/>
              <a:gdLst/>
              <a:ahLst/>
              <a:cxnLst/>
              <a:rect l="l" t="t" r="r" b="b"/>
              <a:pathLst>
                <a:path w="4721" h="5268" extrusionOk="0">
                  <a:moveTo>
                    <a:pt x="78" y="0"/>
                  </a:moveTo>
                  <a:cubicBezTo>
                    <a:pt x="34" y="22"/>
                    <a:pt x="12" y="66"/>
                    <a:pt x="1" y="99"/>
                  </a:cubicBezTo>
                  <a:lnTo>
                    <a:pt x="1" y="154"/>
                  </a:lnTo>
                  <a:cubicBezTo>
                    <a:pt x="1" y="176"/>
                    <a:pt x="12" y="209"/>
                    <a:pt x="12" y="231"/>
                  </a:cubicBezTo>
                  <a:lnTo>
                    <a:pt x="12" y="241"/>
                  </a:lnTo>
                  <a:cubicBezTo>
                    <a:pt x="45" y="351"/>
                    <a:pt x="88" y="450"/>
                    <a:pt x="154" y="537"/>
                  </a:cubicBezTo>
                  <a:cubicBezTo>
                    <a:pt x="198" y="603"/>
                    <a:pt x="242" y="669"/>
                    <a:pt x="275" y="701"/>
                  </a:cubicBezTo>
                  <a:cubicBezTo>
                    <a:pt x="811" y="1347"/>
                    <a:pt x="1599" y="1708"/>
                    <a:pt x="2366" y="2059"/>
                  </a:cubicBezTo>
                  <a:cubicBezTo>
                    <a:pt x="2487" y="2114"/>
                    <a:pt x="2607" y="2180"/>
                    <a:pt x="2684" y="2278"/>
                  </a:cubicBezTo>
                  <a:cubicBezTo>
                    <a:pt x="2749" y="2377"/>
                    <a:pt x="2793" y="2508"/>
                    <a:pt x="2826" y="2639"/>
                  </a:cubicBezTo>
                  <a:cubicBezTo>
                    <a:pt x="2859" y="2759"/>
                    <a:pt x="2891" y="2880"/>
                    <a:pt x="2935" y="2990"/>
                  </a:cubicBezTo>
                  <a:cubicBezTo>
                    <a:pt x="3056" y="3274"/>
                    <a:pt x="3220" y="3548"/>
                    <a:pt x="3384" y="3811"/>
                  </a:cubicBezTo>
                  <a:cubicBezTo>
                    <a:pt x="3713" y="4304"/>
                    <a:pt x="4173" y="4961"/>
                    <a:pt x="4698" y="5267"/>
                  </a:cubicBezTo>
                  <a:cubicBezTo>
                    <a:pt x="4709" y="5256"/>
                    <a:pt x="4709" y="5245"/>
                    <a:pt x="4720" y="5234"/>
                  </a:cubicBezTo>
                  <a:cubicBezTo>
                    <a:pt x="4720" y="5180"/>
                    <a:pt x="4709" y="5048"/>
                    <a:pt x="4698" y="5015"/>
                  </a:cubicBezTo>
                  <a:cubicBezTo>
                    <a:pt x="4633" y="4939"/>
                    <a:pt x="4501" y="4873"/>
                    <a:pt x="4414" y="4807"/>
                  </a:cubicBezTo>
                  <a:cubicBezTo>
                    <a:pt x="3800" y="4282"/>
                    <a:pt x="3395" y="3537"/>
                    <a:pt x="3144" y="2771"/>
                  </a:cubicBezTo>
                  <a:cubicBezTo>
                    <a:pt x="3023" y="2420"/>
                    <a:pt x="2935" y="2037"/>
                    <a:pt x="2672" y="1774"/>
                  </a:cubicBezTo>
                  <a:cubicBezTo>
                    <a:pt x="2487" y="1599"/>
                    <a:pt x="2234" y="1501"/>
                    <a:pt x="2005" y="1391"/>
                  </a:cubicBezTo>
                  <a:cubicBezTo>
                    <a:pt x="1260" y="1073"/>
                    <a:pt x="538" y="657"/>
                    <a:pt x="78" y="0"/>
                  </a:cubicBezTo>
                  <a:close/>
                </a:path>
              </a:pathLst>
            </a:custGeom>
            <a:solidFill>
              <a:srgbClr val="DF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6"/>
            <p:cNvSpPr/>
            <p:nvPr/>
          </p:nvSpPr>
          <p:spPr>
            <a:xfrm>
              <a:off x="6959196" y="2754925"/>
              <a:ext cx="2881" cy="3486"/>
            </a:xfrm>
            <a:custGeom>
              <a:avLst/>
              <a:gdLst/>
              <a:ahLst/>
              <a:cxnLst/>
              <a:rect l="l" t="t" r="r" b="b"/>
              <a:pathLst>
                <a:path w="100" h="121" extrusionOk="0">
                  <a:moveTo>
                    <a:pt x="100" y="0"/>
                  </a:moveTo>
                  <a:lnTo>
                    <a:pt x="100" y="0"/>
                  </a:lnTo>
                  <a:cubicBezTo>
                    <a:pt x="56" y="66"/>
                    <a:pt x="23" y="98"/>
                    <a:pt x="1" y="98"/>
                  </a:cubicBezTo>
                  <a:cubicBezTo>
                    <a:pt x="12" y="98"/>
                    <a:pt x="23" y="110"/>
                    <a:pt x="34" y="120"/>
                  </a:cubicBezTo>
                  <a:cubicBezTo>
                    <a:pt x="56" y="76"/>
                    <a:pt x="78" y="44"/>
                    <a:pt x="100" y="0"/>
                  </a:cubicBezTo>
                  <a:close/>
                </a:path>
              </a:pathLst>
            </a:custGeom>
            <a:solidFill>
              <a:srgbClr val="9F3C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6"/>
            <p:cNvSpPr/>
            <p:nvPr/>
          </p:nvSpPr>
          <p:spPr>
            <a:xfrm>
              <a:off x="6982244" y="2869416"/>
              <a:ext cx="10112" cy="10429"/>
            </a:xfrm>
            <a:custGeom>
              <a:avLst/>
              <a:gdLst/>
              <a:ahLst/>
              <a:cxnLst/>
              <a:rect l="l" t="t" r="r" b="b"/>
              <a:pathLst>
                <a:path w="351" h="362" extrusionOk="0">
                  <a:moveTo>
                    <a:pt x="1" y="0"/>
                  </a:moveTo>
                  <a:cubicBezTo>
                    <a:pt x="121" y="121"/>
                    <a:pt x="230" y="241"/>
                    <a:pt x="351" y="362"/>
                  </a:cubicBezTo>
                  <a:cubicBezTo>
                    <a:pt x="241" y="241"/>
                    <a:pt x="121" y="121"/>
                    <a:pt x="1" y="0"/>
                  </a:cubicBezTo>
                  <a:close/>
                </a:path>
              </a:pathLst>
            </a:custGeom>
            <a:solidFill>
              <a:srgbClr val="9D9B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6"/>
            <p:cNvSpPr/>
            <p:nvPr/>
          </p:nvSpPr>
          <p:spPr>
            <a:xfrm>
              <a:off x="6974351" y="2860917"/>
              <a:ext cx="7923" cy="8528"/>
            </a:xfrm>
            <a:custGeom>
              <a:avLst/>
              <a:gdLst/>
              <a:ahLst/>
              <a:cxnLst/>
              <a:rect l="l" t="t" r="r" b="b"/>
              <a:pathLst>
                <a:path w="275" h="296" extrusionOk="0">
                  <a:moveTo>
                    <a:pt x="0" y="0"/>
                  </a:moveTo>
                  <a:lnTo>
                    <a:pt x="0" y="0"/>
                  </a:lnTo>
                  <a:cubicBezTo>
                    <a:pt x="88" y="98"/>
                    <a:pt x="175" y="197"/>
                    <a:pt x="274" y="295"/>
                  </a:cubicBezTo>
                  <a:cubicBezTo>
                    <a:pt x="187" y="197"/>
                    <a:pt x="88" y="98"/>
                    <a:pt x="0" y="0"/>
                  </a:cubicBezTo>
                  <a:close/>
                </a:path>
              </a:pathLst>
            </a:custGeom>
            <a:solidFill>
              <a:srgbClr val="8183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6"/>
            <p:cNvSpPr/>
            <p:nvPr/>
          </p:nvSpPr>
          <p:spPr>
            <a:xfrm>
              <a:off x="6929868" y="2730609"/>
              <a:ext cx="88994" cy="173523"/>
            </a:xfrm>
            <a:custGeom>
              <a:avLst/>
              <a:gdLst/>
              <a:ahLst/>
              <a:cxnLst/>
              <a:rect l="l" t="t" r="r" b="b"/>
              <a:pathLst>
                <a:path w="3089" h="6023" extrusionOk="0">
                  <a:moveTo>
                    <a:pt x="1041" y="4293"/>
                  </a:moveTo>
                  <a:cubicBezTo>
                    <a:pt x="1045" y="4295"/>
                    <a:pt x="1049" y="4298"/>
                    <a:pt x="1054" y="4300"/>
                  </a:cubicBezTo>
                  <a:lnTo>
                    <a:pt x="1054" y="4300"/>
                  </a:lnTo>
                  <a:cubicBezTo>
                    <a:pt x="1050" y="4297"/>
                    <a:pt x="1048" y="4293"/>
                    <a:pt x="1041" y="4293"/>
                  </a:cubicBezTo>
                  <a:close/>
                  <a:moveTo>
                    <a:pt x="1054" y="4300"/>
                  </a:moveTo>
                  <a:lnTo>
                    <a:pt x="1054" y="4300"/>
                  </a:lnTo>
                  <a:cubicBezTo>
                    <a:pt x="1055" y="4302"/>
                    <a:pt x="1057" y="4303"/>
                    <a:pt x="1060" y="4304"/>
                  </a:cubicBezTo>
                  <a:lnTo>
                    <a:pt x="1060" y="4304"/>
                  </a:lnTo>
                  <a:cubicBezTo>
                    <a:pt x="1058" y="4302"/>
                    <a:pt x="1056" y="4301"/>
                    <a:pt x="1054" y="4300"/>
                  </a:cubicBezTo>
                  <a:close/>
                  <a:moveTo>
                    <a:pt x="1578" y="1"/>
                  </a:moveTo>
                  <a:cubicBezTo>
                    <a:pt x="1402" y="362"/>
                    <a:pt x="1227" y="691"/>
                    <a:pt x="1118" y="844"/>
                  </a:cubicBezTo>
                  <a:cubicBezTo>
                    <a:pt x="1096" y="888"/>
                    <a:pt x="1074" y="920"/>
                    <a:pt x="1052" y="964"/>
                  </a:cubicBezTo>
                  <a:lnTo>
                    <a:pt x="1380" y="1194"/>
                  </a:lnTo>
                  <a:cubicBezTo>
                    <a:pt x="1172" y="1873"/>
                    <a:pt x="877" y="2541"/>
                    <a:pt x="505" y="3154"/>
                  </a:cubicBezTo>
                  <a:cubicBezTo>
                    <a:pt x="274" y="3537"/>
                    <a:pt x="1" y="3942"/>
                    <a:pt x="11" y="4391"/>
                  </a:cubicBezTo>
                  <a:cubicBezTo>
                    <a:pt x="143" y="4238"/>
                    <a:pt x="340" y="4161"/>
                    <a:pt x="548" y="4161"/>
                  </a:cubicBezTo>
                  <a:cubicBezTo>
                    <a:pt x="668" y="4161"/>
                    <a:pt x="789" y="4183"/>
                    <a:pt x="899" y="4227"/>
                  </a:cubicBezTo>
                  <a:lnTo>
                    <a:pt x="1062" y="4293"/>
                  </a:lnTo>
                  <a:cubicBezTo>
                    <a:pt x="1161" y="4336"/>
                    <a:pt x="1249" y="4391"/>
                    <a:pt x="1337" y="4457"/>
                  </a:cubicBezTo>
                  <a:cubicBezTo>
                    <a:pt x="1424" y="4523"/>
                    <a:pt x="1500" y="4589"/>
                    <a:pt x="1578" y="4665"/>
                  </a:cubicBezTo>
                  <a:cubicBezTo>
                    <a:pt x="1741" y="4808"/>
                    <a:pt x="1884" y="4971"/>
                    <a:pt x="2026" y="5114"/>
                  </a:cubicBezTo>
                  <a:lnTo>
                    <a:pt x="2256" y="5344"/>
                  </a:lnTo>
                  <a:cubicBezTo>
                    <a:pt x="2169" y="5278"/>
                    <a:pt x="2092" y="5202"/>
                    <a:pt x="2015" y="5125"/>
                  </a:cubicBezTo>
                  <a:cubicBezTo>
                    <a:pt x="1873" y="4971"/>
                    <a:pt x="1731" y="4818"/>
                    <a:pt x="1566" y="4676"/>
                  </a:cubicBezTo>
                  <a:cubicBezTo>
                    <a:pt x="1413" y="4523"/>
                    <a:pt x="1249" y="4391"/>
                    <a:pt x="1062" y="4304"/>
                  </a:cubicBezTo>
                  <a:cubicBezTo>
                    <a:pt x="1061" y="4304"/>
                    <a:pt x="1061" y="4304"/>
                    <a:pt x="1060" y="4304"/>
                  </a:cubicBezTo>
                  <a:lnTo>
                    <a:pt x="1060" y="4304"/>
                  </a:lnTo>
                  <a:cubicBezTo>
                    <a:pt x="1378" y="4491"/>
                    <a:pt x="1604" y="4791"/>
                    <a:pt x="1840" y="5070"/>
                  </a:cubicBezTo>
                  <a:cubicBezTo>
                    <a:pt x="2147" y="5421"/>
                    <a:pt x="2486" y="5738"/>
                    <a:pt x="2848" y="6022"/>
                  </a:cubicBezTo>
                  <a:cubicBezTo>
                    <a:pt x="2738" y="5847"/>
                    <a:pt x="2607" y="5683"/>
                    <a:pt x="2475" y="5530"/>
                  </a:cubicBezTo>
                  <a:cubicBezTo>
                    <a:pt x="2398" y="5475"/>
                    <a:pt x="2322" y="5409"/>
                    <a:pt x="2256" y="5344"/>
                  </a:cubicBezTo>
                  <a:lnTo>
                    <a:pt x="2256" y="5344"/>
                  </a:lnTo>
                  <a:cubicBezTo>
                    <a:pt x="2322" y="5409"/>
                    <a:pt x="2398" y="5465"/>
                    <a:pt x="2475" y="5519"/>
                  </a:cubicBezTo>
                  <a:cubicBezTo>
                    <a:pt x="2376" y="5409"/>
                    <a:pt x="2278" y="5300"/>
                    <a:pt x="2169" y="5180"/>
                  </a:cubicBezTo>
                  <a:cubicBezTo>
                    <a:pt x="2048" y="5059"/>
                    <a:pt x="1938" y="4939"/>
                    <a:pt x="1818" y="4818"/>
                  </a:cubicBezTo>
                  <a:cubicBezTo>
                    <a:pt x="1719" y="4720"/>
                    <a:pt x="1632" y="4621"/>
                    <a:pt x="1544" y="4523"/>
                  </a:cubicBezTo>
                  <a:cubicBezTo>
                    <a:pt x="1500" y="4479"/>
                    <a:pt x="1457" y="4424"/>
                    <a:pt x="1446" y="4358"/>
                  </a:cubicBezTo>
                  <a:lnTo>
                    <a:pt x="1446" y="4348"/>
                  </a:lnTo>
                  <a:cubicBezTo>
                    <a:pt x="1446" y="4304"/>
                    <a:pt x="1468" y="4260"/>
                    <a:pt x="1490" y="4216"/>
                  </a:cubicBezTo>
                  <a:cubicBezTo>
                    <a:pt x="2015" y="3165"/>
                    <a:pt x="2551" y="2125"/>
                    <a:pt x="3088" y="1085"/>
                  </a:cubicBezTo>
                  <a:cubicBezTo>
                    <a:pt x="2508" y="811"/>
                    <a:pt x="1972" y="450"/>
                    <a:pt x="1578" y="1"/>
                  </a:cubicBezTo>
                  <a:close/>
                </a:path>
              </a:pathLst>
            </a:custGeom>
            <a:solidFill>
              <a:srgbClr val="DF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6"/>
            <p:cNvSpPr/>
            <p:nvPr/>
          </p:nvSpPr>
          <p:spPr>
            <a:xfrm>
              <a:off x="6942487" y="2850804"/>
              <a:ext cx="59637" cy="39441"/>
            </a:xfrm>
            <a:custGeom>
              <a:avLst/>
              <a:gdLst/>
              <a:ahLst/>
              <a:cxnLst/>
              <a:rect l="l" t="t" r="r" b="b"/>
              <a:pathLst>
                <a:path w="2070" h="1369" extrusionOk="0">
                  <a:moveTo>
                    <a:pt x="77" y="1"/>
                  </a:moveTo>
                  <a:cubicBezTo>
                    <a:pt x="55" y="1"/>
                    <a:pt x="23" y="1"/>
                    <a:pt x="1" y="11"/>
                  </a:cubicBezTo>
                  <a:cubicBezTo>
                    <a:pt x="28" y="2"/>
                    <a:pt x="55" y="1"/>
                    <a:pt x="88" y="1"/>
                  </a:cubicBezTo>
                  <a:lnTo>
                    <a:pt x="88" y="1"/>
                  </a:lnTo>
                  <a:cubicBezTo>
                    <a:pt x="271" y="2"/>
                    <a:pt x="442" y="46"/>
                    <a:pt x="603" y="121"/>
                  </a:cubicBezTo>
                  <a:cubicBezTo>
                    <a:pt x="559" y="99"/>
                    <a:pt x="504" y="77"/>
                    <a:pt x="461" y="55"/>
                  </a:cubicBezTo>
                  <a:cubicBezTo>
                    <a:pt x="417" y="44"/>
                    <a:pt x="373" y="33"/>
                    <a:pt x="318" y="22"/>
                  </a:cubicBezTo>
                  <a:cubicBezTo>
                    <a:pt x="252" y="11"/>
                    <a:pt x="176" y="1"/>
                    <a:pt x="110" y="1"/>
                  </a:cubicBezTo>
                  <a:cubicBezTo>
                    <a:pt x="103" y="1"/>
                    <a:pt x="95" y="1"/>
                    <a:pt x="88" y="1"/>
                  </a:cubicBezTo>
                  <a:lnTo>
                    <a:pt x="88" y="1"/>
                  </a:lnTo>
                  <a:cubicBezTo>
                    <a:pt x="85" y="1"/>
                    <a:pt x="81" y="1"/>
                    <a:pt x="77" y="1"/>
                  </a:cubicBezTo>
                  <a:close/>
                  <a:moveTo>
                    <a:pt x="2037" y="1347"/>
                  </a:moveTo>
                  <a:lnTo>
                    <a:pt x="2037" y="1358"/>
                  </a:lnTo>
                  <a:cubicBezTo>
                    <a:pt x="2048" y="1358"/>
                    <a:pt x="2059" y="1369"/>
                    <a:pt x="2070" y="1369"/>
                  </a:cubicBezTo>
                  <a:lnTo>
                    <a:pt x="2070" y="1369"/>
                  </a:lnTo>
                  <a:cubicBezTo>
                    <a:pt x="2059" y="1369"/>
                    <a:pt x="2048" y="1358"/>
                    <a:pt x="2037" y="1347"/>
                  </a:cubicBezTo>
                  <a:close/>
                </a:path>
              </a:pathLst>
            </a:custGeom>
            <a:solidFill>
              <a:srgbClr val="D1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6"/>
            <p:cNvSpPr/>
            <p:nvPr/>
          </p:nvSpPr>
          <p:spPr>
            <a:xfrm>
              <a:off x="6955739" y="2852360"/>
              <a:ext cx="45462" cy="37597"/>
            </a:xfrm>
            <a:custGeom>
              <a:avLst/>
              <a:gdLst/>
              <a:ahLst/>
              <a:cxnLst/>
              <a:rect l="l" t="t" r="r" b="b"/>
              <a:pathLst>
                <a:path w="1578" h="1305" extrusionOk="0">
                  <a:moveTo>
                    <a:pt x="1" y="1"/>
                  </a:moveTo>
                  <a:cubicBezTo>
                    <a:pt x="44" y="23"/>
                    <a:pt x="99" y="45"/>
                    <a:pt x="143" y="67"/>
                  </a:cubicBezTo>
                  <a:cubicBezTo>
                    <a:pt x="154" y="67"/>
                    <a:pt x="154" y="78"/>
                    <a:pt x="164" y="78"/>
                  </a:cubicBezTo>
                  <a:cubicBezTo>
                    <a:pt x="351" y="165"/>
                    <a:pt x="515" y="297"/>
                    <a:pt x="668" y="450"/>
                  </a:cubicBezTo>
                  <a:cubicBezTo>
                    <a:pt x="833" y="592"/>
                    <a:pt x="975" y="745"/>
                    <a:pt x="1117" y="899"/>
                  </a:cubicBezTo>
                  <a:cubicBezTo>
                    <a:pt x="1194" y="976"/>
                    <a:pt x="1271" y="1052"/>
                    <a:pt x="1358" y="1118"/>
                  </a:cubicBezTo>
                  <a:lnTo>
                    <a:pt x="1128" y="888"/>
                  </a:lnTo>
                  <a:cubicBezTo>
                    <a:pt x="986" y="745"/>
                    <a:pt x="843" y="582"/>
                    <a:pt x="680" y="439"/>
                  </a:cubicBezTo>
                  <a:cubicBezTo>
                    <a:pt x="602" y="363"/>
                    <a:pt x="526" y="297"/>
                    <a:pt x="439" y="231"/>
                  </a:cubicBezTo>
                  <a:cubicBezTo>
                    <a:pt x="351" y="165"/>
                    <a:pt x="263" y="110"/>
                    <a:pt x="164" y="67"/>
                  </a:cubicBezTo>
                  <a:lnTo>
                    <a:pt x="1" y="1"/>
                  </a:lnTo>
                  <a:close/>
                  <a:moveTo>
                    <a:pt x="1358" y="1118"/>
                  </a:moveTo>
                  <a:cubicBezTo>
                    <a:pt x="1424" y="1183"/>
                    <a:pt x="1500" y="1249"/>
                    <a:pt x="1577" y="1304"/>
                  </a:cubicBezTo>
                  <a:lnTo>
                    <a:pt x="1577" y="1293"/>
                  </a:lnTo>
                  <a:cubicBezTo>
                    <a:pt x="1500" y="1239"/>
                    <a:pt x="1424" y="1183"/>
                    <a:pt x="1358" y="1118"/>
                  </a:cubicBezTo>
                  <a:close/>
                </a:path>
              </a:pathLst>
            </a:custGeom>
            <a:solidFill>
              <a:srgbClr val="CA58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6"/>
            <p:cNvSpPr/>
            <p:nvPr/>
          </p:nvSpPr>
          <p:spPr>
            <a:xfrm>
              <a:off x="7270229" y="2607590"/>
              <a:ext cx="122414" cy="136675"/>
            </a:xfrm>
            <a:custGeom>
              <a:avLst/>
              <a:gdLst/>
              <a:ahLst/>
              <a:cxnLst/>
              <a:rect l="l" t="t" r="r" b="b"/>
              <a:pathLst>
                <a:path w="4249" h="4744" extrusionOk="0">
                  <a:moveTo>
                    <a:pt x="1533" y="1"/>
                  </a:moveTo>
                  <a:cubicBezTo>
                    <a:pt x="1401" y="88"/>
                    <a:pt x="0" y="1249"/>
                    <a:pt x="11" y="1271"/>
                  </a:cubicBezTo>
                  <a:cubicBezTo>
                    <a:pt x="822" y="2530"/>
                    <a:pt x="1817" y="3735"/>
                    <a:pt x="2946" y="4742"/>
                  </a:cubicBezTo>
                  <a:cubicBezTo>
                    <a:pt x="2947" y="4743"/>
                    <a:pt x="2950" y="4744"/>
                    <a:pt x="2953" y="4744"/>
                  </a:cubicBezTo>
                  <a:cubicBezTo>
                    <a:pt x="3061" y="4744"/>
                    <a:pt x="4098" y="4028"/>
                    <a:pt x="4194" y="3954"/>
                  </a:cubicBezTo>
                  <a:cubicBezTo>
                    <a:pt x="4216" y="3942"/>
                    <a:pt x="4238" y="3920"/>
                    <a:pt x="4248" y="3888"/>
                  </a:cubicBezTo>
                  <a:cubicBezTo>
                    <a:pt x="4248" y="3866"/>
                    <a:pt x="4226" y="3844"/>
                    <a:pt x="4216" y="3822"/>
                  </a:cubicBezTo>
                  <a:cubicBezTo>
                    <a:pt x="4172" y="3756"/>
                    <a:pt x="4128" y="3701"/>
                    <a:pt x="4084" y="3636"/>
                  </a:cubicBezTo>
                  <a:cubicBezTo>
                    <a:pt x="3241" y="2421"/>
                    <a:pt x="2387" y="1205"/>
                    <a:pt x="1533" y="1"/>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26"/>
            <p:cNvSpPr/>
            <p:nvPr/>
          </p:nvSpPr>
          <p:spPr>
            <a:xfrm>
              <a:off x="7276510" y="2653657"/>
              <a:ext cx="28119" cy="37856"/>
            </a:xfrm>
            <a:custGeom>
              <a:avLst/>
              <a:gdLst/>
              <a:ahLst/>
              <a:cxnLst/>
              <a:rect l="l" t="t" r="r" b="b"/>
              <a:pathLst>
                <a:path w="976" h="1314" extrusionOk="0">
                  <a:moveTo>
                    <a:pt x="12" y="0"/>
                  </a:moveTo>
                  <a:cubicBezTo>
                    <a:pt x="12" y="0"/>
                    <a:pt x="1" y="0"/>
                    <a:pt x="1" y="12"/>
                  </a:cubicBezTo>
                  <a:cubicBezTo>
                    <a:pt x="246" y="374"/>
                    <a:pt x="513" y="736"/>
                    <a:pt x="796" y="1085"/>
                  </a:cubicBezTo>
                  <a:lnTo>
                    <a:pt x="796" y="1085"/>
                  </a:lnTo>
                  <a:cubicBezTo>
                    <a:pt x="520" y="731"/>
                    <a:pt x="255" y="370"/>
                    <a:pt x="12" y="0"/>
                  </a:cubicBezTo>
                  <a:close/>
                  <a:moveTo>
                    <a:pt x="796" y="1085"/>
                  </a:moveTo>
                  <a:cubicBezTo>
                    <a:pt x="855" y="1162"/>
                    <a:pt x="915" y="1238"/>
                    <a:pt x="976" y="1314"/>
                  </a:cubicBezTo>
                  <a:lnTo>
                    <a:pt x="976" y="1303"/>
                  </a:lnTo>
                  <a:cubicBezTo>
                    <a:pt x="915" y="1231"/>
                    <a:pt x="855" y="1159"/>
                    <a:pt x="796" y="1085"/>
                  </a:cubicBezTo>
                  <a:close/>
                </a:path>
              </a:pathLst>
            </a:custGeom>
            <a:solidFill>
              <a:srgbClr val="AB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26"/>
            <p:cNvSpPr/>
            <p:nvPr/>
          </p:nvSpPr>
          <p:spPr>
            <a:xfrm>
              <a:off x="7276856" y="2621477"/>
              <a:ext cx="89282" cy="73206"/>
            </a:xfrm>
            <a:custGeom>
              <a:avLst/>
              <a:gdLst/>
              <a:ahLst/>
              <a:cxnLst/>
              <a:rect l="l" t="t" r="r" b="b"/>
              <a:pathLst>
                <a:path w="3099" h="2541" extrusionOk="0">
                  <a:moveTo>
                    <a:pt x="1631" y="0"/>
                  </a:moveTo>
                  <a:cubicBezTo>
                    <a:pt x="1566" y="66"/>
                    <a:pt x="1500" y="132"/>
                    <a:pt x="1424" y="187"/>
                  </a:cubicBezTo>
                  <a:cubicBezTo>
                    <a:pt x="1008" y="570"/>
                    <a:pt x="526" y="888"/>
                    <a:pt x="0" y="1117"/>
                  </a:cubicBezTo>
                  <a:cubicBezTo>
                    <a:pt x="296" y="1566"/>
                    <a:pt x="624" y="2004"/>
                    <a:pt x="964" y="2431"/>
                  </a:cubicBezTo>
                  <a:lnTo>
                    <a:pt x="996" y="2431"/>
                  </a:lnTo>
                  <a:cubicBezTo>
                    <a:pt x="1095" y="2399"/>
                    <a:pt x="1183" y="2387"/>
                    <a:pt x="1270" y="2387"/>
                  </a:cubicBezTo>
                  <a:cubicBezTo>
                    <a:pt x="1434" y="2387"/>
                    <a:pt x="1577" y="2431"/>
                    <a:pt x="1686" y="2540"/>
                  </a:cubicBezTo>
                  <a:cubicBezTo>
                    <a:pt x="1730" y="2530"/>
                    <a:pt x="1763" y="2519"/>
                    <a:pt x="1806" y="2508"/>
                  </a:cubicBezTo>
                  <a:cubicBezTo>
                    <a:pt x="1960" y="2464"/>
                    <a:pt x="2113" y="2431"/>
                    <a:pt x="2256" y="2409"/>
                  </a:cubicBezTo>
                  <a:cubicBezTo>
                    <a:pt x="2288" y="2399"/>
                    <a:pt x="2310" y="2399"/>
                    <a:pt x="2343" y="2399"/>
                  </a:cubicBezTo>
                  <a:cubicBezTo>
                    <a:pt x="2376" y="2399"/>
                    <a:pt x="2420" y="2399"/>
                    <a:pt x="2453" y="2409"/>
                  </a:cubicBezTo>
                  <a:lnTo>
                    <a:pt x="2475" y="2409"/>
                  </a:lnTo>
                  <a:cubicBezTo>
                    <a:pt x="2201" y="2311"/>
                    <a:pt x="1916" y="2245"/>
                    <a:pt x="1621" y="2223"/>
                  </a:cubicBezTo>
                  <a:cubicBezTo>
                    <a:pt x="1643" y="2212"/>
                    <a:pt x="1653" y="2212"/>
                    <a:pt x="1675" y="2202"/>
                  </a:cubicBezTo>
                  <a:lnTo>
                    <a:pt x="1653" y="2202"/>
                  </a:lnTo>
                  <a:cubicBezTo>
                    <a:pt x="1949" y="2103"/>
                    <a:pt x="2256" y="2048"/>
                    <a:pt x="2562" y="2048"/>
                  </a:cubicBezTo>
                  <a:cubicBezTo>
                    <a:pt x="2748" y="2048"/>
                    <a:pt x="2923" y="2070"/>
                    <a:pt x="3098" y="2103"/>
                  </a:cubicBezTo>
                  <a:cubicBezTo>
                    <a:pt x="2617" y="1402"/>
                    <a:pt x="2124" y="701"/>
                    <a:pt x="1631" y="0"/>
                  </a:cubicBezTo>
                  <a:close/>
                </a:path>
              </a:pathLst>
            </a:custGeom>
            <a:solidFill>
              <a:srgbClr val="DF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26"/>
            <p:cNvSpPr/>
            <p:nvPr/>
          </p:nvSpPr>
          <p:spPr>
            <a:xfrm>
              <a:off x="7309958" y="3508796"/>
              <a:ext cx="100028" cy="177729"/>
            </a:xfrm>
            <a:custGeom>
              <a:avLst/>
              <a:gdLst/>
              <a:ahLst/>
              <a:cxnLst/>
              <a:rect l="l" t="t" r="r" b="b"/>
              <a:pathLst>
                <a:path w="3472" h="6169" extrusionOk="0">
                  <a:moveTo>
                    <a:pt x="1183" y="0"/>
                  </a:moveTo>
                  <a:cubicBezTo>
                    <a:pt x="975" y="482"/>
                    <a:pt x="625" y="909"/>
                    <a:pt x="176" y="1183"/>
                  </a:cubicBezTo>
                  <a:cubicBezTo>
                    <a:pt x="110" y="1227"/>
                    <a:pt x="44" y="1259"/>
                    <a:pt x="22" y="1325"/>
                  </a:cubicBezTo>
                  <a:cubicBezTo>
                    <a:pt x="1" y="1391"/>
                    <a:pt x="12" y="1468"/>
                    <a:pt x="34" y="1533"/>
                  </a:cubicBezTo>
                  <a:cubicBezTo>
                    <a:pt x="275" y="2475"/>
                    <a:pt x="537" y="3427"/>
                    <a:pt x="1030" y="4270"/>
                  </a:cubicBezTo>
                  <a:cubicBezTo>
                    <a:pt x="1511" y="5113"/>
                    <a:pt x="2245" y="5858"/>
                    <a:pt x="3176" y="6154"/>
                  </a:cubicBezTo>
                  <a:cubicBezTo>
                    <a:pt x="3199" y="6161"/>
                    <a:pt x="3222" y="6169"/>
                    <a:pt x="3245" y="6169"/>
                  </a:cubicBezTo>
                  <a:cubicBezTo>
                    <a:pt x="3255" y="6169"/>
                    <a:pt x="3265" y="6168"/>
                    <a:pt x="3275" y="6164"/>
                  </a:cubicBezTo>
                  <a:cubicBezTo>
                    <a:pt x="3307" y="6154"/>
                    <a:pt x="3318" y="6110"/>
                    <a:pt x="3329" y="6077"/>
                  </a:cubicBezTo>
                  <a:cubicBezTo>
                    <a:pt x="3472" y="5617"/>
                    <a:pt x="3373" y="5124"/>
                    <a:pt x="3198" y="4675"/>
                  </a:cubicBezTo>
                  <a:cubicBezTo>
                    <a:pt x="3034" y="4227"/>
                    <a:pt x="2793" y="3811"/>
                    <a:pt x="2640" y="3361"/>
                  </a:cubicBezTo>
                  <a:cubicBezTo>
                    <a:pt x="2399" y="2639"/>
                    <a:pt x="2399" y="1850"/>
                    <a:pt x="2618" y="1128"/>
                  </a:cubicBezTo>
                  <a:cubicBezTo>
                    <a:pt x="2662" y="974"/>
                    <a:pt x="2727" y="789"/>
                    <a:pt x="2650" y="636"/>
                  </a:cubicBezTo>
                  <a:cubicBezTo>
                    <a:pt x="2584" y="515"/>
                    <a:pt x="2443" y="449"/>
                    <a:pt x="2311" y="395"/>
                  </a:cubicBezTo>
                  <a:cubicBezTo>
                    <a:pt x="1939" y="252"/>
                    <a:pt x="1567" y="120"/>
                    <a:pt x="1183" y="0"/>
                  </a:cubicBezTo>
                  <a:close/>
                </a:path>
              </a:pathLst>
            </a:custGeom>
            <a:solidFill>
              <a:srgbClr val="BB53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6"/>
            <p:cNvSpPr/>
            <p:nvPr/>
          </p:nvSpPr>
          <p:spPr>
            <a:xfrm>
              <a:off x="7308691" y="3537491"/>
              <a:ext cx="98156" cy="149063"/>
            </a:xfrm>
            <a:custGeom>
              <a:avLst/>
              <a:gdLst/>
              <a:ahLst/>
              <a:cxnLst/>
              <a:rect l="l" t="t" r="r" b="b"/>
              <a:pathLst>
                <a:path w="3407" h="5174" extrusionOk="0">
                  <a:moveTo>
                    <a:pt x="406" y="0"/>
                  </a:moveTo>
                  <a:cubicBezTo>
                    <a:pt x="220" y="143"/>
                    <a:pt x="1" y="263"/>
                    <a:pt x="78" y="537"/>
                  </a:cubicBezTo>
                  <a:cubicBezTo>
                    <a:pt x="319" y="1479"/>
                    <a:pt x="581" y="2431"/>
                    <a:pt x="1074" y="3274"/>
                  </a:cubicBezTo>
                  <a:cubicBezTo>
                    <a:pt x="1348" y="3767"/>
                    <a:pt x="1709" y="4216"/>
                    <a:pt x="2158" y="4577"/>
                  </a:cubicBezTo>
                  <a:cubicBezTo>
                    <a:pt x="2377" y="4752"/>
                    <a:pt x="2628" y="4917"/>
                    <a:pt x="2891" y="5037"/>
                  </a:cubicBezTo>
                  <a:cubicBezTo>
                    <a:pt x="2950" y="5066"/>
                    <a:pt x="3138" y="5174"/>
                    <a:pt x="3233" y="5174"/>
                  </a:cubicBezTo>
                  <a:cubicBezTo>
                    <a:pt x="3245" y="5174"/>
                    <a:pt x="3255" y="5172"/>
                    <a:pt x="3263" y="5168"/>
                  </a:cubicBezTo>
                  <a:cubicBezTo>
                    <a:pt x="3297" y="5168"/>
                    <a:pt x="3319" y="5114"/>
                    <a:pt x="3341" y="5070"/>
                  </a:cubicBezTo>
                  <a:lnTo>
                    <a:pt x="3406" y="4939"/>
                  </a:lnTo>
                  <a:cubicBezTo>
                    <a:pt x="2771" y="4895"/>
                    <a:pt x="2278" y="4380"/>
                    <a:pt x="1906" y="3866"/>
                  </a:cubicBezTo>
                  <a:cubicBezTo>
                    <a:pt x="1271" y="2990"/>
                    <a:pt x="800" y="1993"/>
                    <a:pt x="526" y="931"/>
                  </a:cubicBezTo>
                  <a:cubicBezTo>
                    <a:pt x="450" y="625"/>
                    <a:pt x="384" y="307"/>
                    <a:pt x="406" y="0"/>
                  </a:cubicBezTo>
                  <a:close/>
                </a:path>
              </a:pathLst>
            </a:custGeom>
            <a:solidFill>
              <a:srgbClr val="FFF6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26"/>
            <p:cNvSpPr/>
            <p:nvPr/>
          </p:nvSpPr>
          <p:spPr>
            <a:xfrm>
              <a:off x="7101460" y="2853570"/>
              <a:ext cx="353614" cy="711117"/>
            </a:xfrm>
            <a:custGeom>
              <a:avLst/>
              <a:gdLst/>
              <a:ahLst/>
              <a:cxnLst/>
              <a:rect l="l" t="t" r="r" b="b"/>
              <a:pathLst>
                <a:path w="12274" h="24683" extrusionOk="0">
                  <a:moveTo>
                    <a:pt x="8341" y="0"/>
                  </a:moveTo>
                  <a:cubicBezTo>
                    <a:pt x="8236" y="0"/>
                    <a:pt x="8128" y="26"/>
                    <a:pt x="8026" y="58"/>
                  </a:cubicBezTo>
                  <a:cubicBezTo>
                    <a:pt x="6668" y="441"/>
                    <a:pt x="5322" y="824"/>
                    <a:pt x="3964" y="1207"/>
                  </a:cubicBezTo>
                  <a:cubicBezTo>
                    <a:pt x="3702" y="1284"/>
                    <a:pt x="931" y="2050"/>
                    <a:pt x="899" y="2160"/>
                  </a:cubicBezTo>
                  <a:cubicBezTo>
                    <a:pt x="537" y="3408"/>
                    <a:pt x="1" y="4185"/>
                    <a:pt x="45" y="5510"/>
                  </a:cubicBezTo>
                  <a:cubicBezTo>
                    <a:pt x="110" y="7021"/>
                    <a:pt x="165" y="8521"/>
                    <a:pt x="220" y="10021"/>
                  </a:cubicBezTo>
                  <a:cubicBezTo>
                    <a:pt x="220" y="10087"/>
                    <a:pt x="230" y="10174"/>
                    <a:pt x="286" y="10229"/>
                  </a:cubicBezTo>
                  <a:cubicBezTo>
                    <a:pt x="329" y="10272"/>
                    <a:pt x="406" y="10284"/>
                    <a:pt x="483" y="10284"/>
                  </a:cubicBezTo>
                  <a:cubicBezTo>
                    <a:pt x="730" y="10297"/>
                    <a:pt x="976" y="10303"/>
                    <a:pt x="1221" y="10303"/>
                  </a:cubicBezTo>
                  <a:cubicBezTo>
                    <a:pt x="1561" y="10303"/>
                    <a:pt x="1901" y="10292"/>
                    <a:pt x="2245" y="10272"/>
                  </a:cubicBezTo>
                  <a:cubicBezTo>
                    <a:pt x="2968" y="10240"/>
                    <a:pt x="3636" y="10054"/>
                    <a:pt x="4337" y="9934"/>
                  </a:cubicBezTo>
                  <a:cubicBezTo>
                    <a:pt x="4716" y="9873"/>
                    <a:pt x="5555" y="9542"/>
                    <a:pt x="6104" y="9542"/>
                  </a:cubicBezTo>
                  <a:cubicBezTo>
                    <a:pt x="6253" y="9542"/>
                    <a:pt x="6380" y="9566"/>
                    <a:pt x="6471" y="9627"/>
                  </a:cubicBezTo>
                  <a:cubicBezTo>
                    <a:pt x="6658" y="9747"/>
                    <a:pt x="6723" y="9966"/>
                    <a:pt x="6789" y="10163"/>
                  </a:cubicBezTo>
                  <a:cubicBezTo>
                    <a:pt x="7128" y="11258"/>
                    <a:pt x="7446" y="12265"/>
                    <a:pt x="7588" y="13404"/>
                  </a:cubicBezTo>
                  <a:cubicBezTo>
                    <a:pt x="7785" y="14970"/>
                    <a:pt x="7753" y="16568"/>
                    <a:pt x="7512" y="18123"/>
                  </a:cubicBezTo>
                  <a:cubicBezTo>
                    <a:pt x="7337" y="19196"/>
                    <a:pt x="7074" y="20367"/>
                    <a:pt x="7621" y="21309"/>
                  </a:cubicBezTo>
                  <a:cubicBezTo>
                    <a:pt x="7796" y="21615"/>
                    <a:pt x="8048" y="21911"/>
                    <a:pt x="7982" y="22250"/>
                  </a:cubicBezTo>
                  <a:cubicBezTo>
                    <a:pt x="7916" y="22590"/>
                    <a:pt x="7534" y="22863"/>
                    <a:pt x="7621" y="23203"/>
                  </a:cubicBezTo>
                  <a:cubicBezTo>
                    <a:pt x="7654" y="23345"/>
                    <a:pt x="7763" y="23444"/>
                    <a:pt x="7873" y="23542"/>
                  </a:cubicBezTo>
                  <a:cubicBezTo>
                    <a:pt x="8470" y="24092"/>
                    <a:pt x="9197" y="24683"/>
                    <a:pt x="9972" y="24683"/>
                  </a:cubicBezTo>
                  <a:cubicBezTo>
                    <a:pt x="10092" y="24683"/>
                    <a:pt x="10214" y="24668"/>
                    <a:pt x="10336" y="24637"/>
                  </a:cubicBezTo>
                  <a:cubicBezTo>
                    <a:pt x="10555" y="24583"/>
                    <a:pt x="10950" y="20652"/>
                    <a:pt x="11070" y="20148"/>
                  </a:cubicBezTo>
                  <a:cubicBezTo>
                    <a:pt x="11256" y="19382"/>
                    <a:pt x="11529" y="18637"/>
                    <a:pt x="11551" y="17849"/>
                  </a:cubicBezTo>
                  <a:cubicBezTo>
                    <a:pt x="11573" y="17182"/>
                    <a:pt x="11464" y="16525"/>
                    <a:pt x="11650" y="15856"/>
                  </a:cubicBezTo>
                  <a:cubicBezTo>
                    <a:pt x="11705" y="15627"/>
                    <a:pt x="11825" y="15418"/>
                    <a:pt x="11891" y="15189"/>
                  </a:cubicBezTo>
                  <a:cubicBezTo>
                    <a:pt x="11979" y="14904"/>
                    <a:pt x="11979" y="14598"/>
                    <a:pt x="11979" y="14302"/>
                  </a:cubicBezTo>
                  <a:cubicBezTo>
                    <a:pt x="11967" y="12243"/>
                    <a:pt x="11989" y="10196"/>
                    <a:pt x="12110" y="8138"/>
                  </a:cubicBezTo>
                  <a:cubicBezTo>
                    <a:pt x="12208" y="6550"/>
                    <a:pt x="12274" y="5236"/>
                    <a:pt x="11551" y="3780"/>
                  </a:cubicBezTo>
                  <a:cubicBezTo>
                    <a:pt x="11103" y="2871"/>
                    <a:pt x="10424" y="2105"/>
                    <a:pt x="9756" y="1338"/>
                  </a:cubicBezTo>
                  <a:cubicBezTo>
                    <a:pt x="9449" y="999"/>
                    <a:pt x="9143" y="649"/>
                    <a:pt x="8836" y="309"/>
                  </a:cubicBezTo>
                  <a:cubicBezTo>
                    <a:pt x="8738" y="189"/>
                    <a:pt x="8617" y="58"/>
                    <a:pt x="8464" y="14"/>
                  </a:cubicBezTo>
                  <a:cubicBezTo>
                    <a:pt x="8424" y="5"/>
                    <a:pt x="8382" y="0"/>
                    <a:pt x="83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26"/>
            <p:cNvSpPr/>
            <p:nvPr/>
          </p:nvSpPr>
          <p:spPr>
            <a:xfrm>
              <a:off x="7102094" y="2943544"/>
              <a:ext cx="14232" cy="61509"/>
            </a:xfrm>
            <a:custGeom>
              <a:avLst/>
              <a:gdLst/>
              <a:ahLst/>
              <a:cxnLst/>
              <a:rect l="l" t="t" r="r" b="b"/>
              <a:pathLst>
                <a:path w="494" h="2135" extrusionOk="0">
                  <a:moveTo>
                    <a:pt x="493" y="0"/>
                  </a:moveTo>
                  <a:lnTo>
                    <a:pt x="493" y="0"/>
                  </a:lnTo>
                  <a:cubicBezTo>
                    <a:pt x="329" y="427"/>
                    <a:pt x="154" y="854"/>
                    <a:pt x="55" y="1303"/>
                  </a:cubicBezTo>
                  <a:cubicBezTo>
                    <a:pt x="1" y="1566"/>
                    <a:pt x="1" y="1828"/>
                    <a:pt x="11" y="2103"/>
                  </a:cubicBezTo>
                  <a:cubicBezTo>
                    <a:pt x="23" y="2113"/>
                    <a:pt x="23" y="2124"/>
                    <a:pt x="23" y="2135"/>
                  </a:cubicBezTo>
                  <a:cubicBezTo>
                    <a:pt x="33" y="1369"/>
                    <a:pt x="252" y="777"/>
                    <a:pt x="493" y="132"/>
                  </a:cubicBezTo>
                  <a:cubicBezTo>
                    <a:pt x="475" y="132"/>
                    <a:pt x="464" y="132"/>
                    <a:pt x="462" y="138"/>
                  </a:cubicBezTo>
                  <a:lnTo>
                    <a:pt x="462" y="138"/>
                  </a:lnTo>
                  <a:cubicBezTo>
                    <a:pt x="472" y="86"/>
                    <a:pt x="483" y="43"/>
                    <a:pt x="493" y="0"/>
                  </a:cubicBezTo>
                  <a:close/>
                </a:path>
              </a:pathLst>
            </a:custGeom>
            <a:solidFill>
              <a:srgbClr val="1A1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26"/>
            <p:cNvSpPr/>
            <p:nvPr/>
          </p:nvSpPr>
          <p:spPr>
            <a:xfrm>
              <a:off x="7102411" y="3004102"/>
              <a:ext cx="346" cy="1585"/>
            </a:xfrm>
            <a:custGeom>
              <a:avLst/>
              <a:gdLst/>
              <a:ahLst/>
              <a:cxnLst/>
              <a:rect l="l" t="t" r="r" b="b"/>
              <a:pathLst>
                <a:path w="12" h="55" extrusionOk="0">
                  <a:moveTo>
                    <a:pt x="0" y="1"/>
                  </a:moveTo>
                  <a:lnTo>
                    <a:pt x="0" y="33"/>
                  </a:lnTo>
                  <a:cubicBezTo>
                    <a:pt x="12" y="33"/>
                    <a:pt x="12" y="44"/>
                    <a:pt x="12" y="55"/>
                  </a:cubicBezTo>
                  <a:lnTo>
                    <a:pt x="12" y="33"/>
                  </a:lnTo>
                  <a:cubicBezTo>
                    <a:pt x="12" y="22"/>
                    <a:pt x="12" y="11"/>
                    <a:pt x="0" y="1"/>
                  </a:cubicBezTo>
                  <a:close/>
                </a:path>
              </a:pathLst>
            </a:custGeom>
            <a:solidFill>
              <a:srgbClr val="B29D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26"/>
            <p:cNvSpPr/>
            <p:nvPr/>
          </p:nvSpPr>
          <p:spPr>
            <a:xfrm>
              <a:off x="7102411" y="3005024"/>
              <a:ext cx="346" cy="2881"/>
            </a:xfrm>
            <a:custGeom>
              <a:avLst/>
              <a:gdLst/>
              <a:ahLst/>
              <a:cxnLst/>
              <a:rect l="l" t="t" r="r" b="b"/>
              <a:pathLst>
                <a:path w="12" h="100" extrusionOk="0">
                  <a:moveTo>
                    <a:pt x="0" y="1"/>
                  </a:moveTo>
                  <a:cubicBezTo>
                    <a:pt x="12" y="34"/>
                    <a:pt x="12" y="67"/>
                    <a:pt x="12" y="100"/>
                  </a:cubicBezTo>
                  <a:lnTo>
                    <a:pt x="12" y="23"/>
                  </a:lnTo>
                  <a:cubicBezTo>
                    <a:pt x="12" y="12"/>
                    <a:pt x="12" y="1"/>
                    <a:pt x="0" y="1"/>
                  </a:cubicBezTo>
                  <a:close/>
                </a:path>
              </a:pathLst>
            </a:custGeom>
            <a:solidFill>
              <a:srgbClr val="9C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6"/>
            <p:cNvSpPr/>
            <p:nvPr/>
          </p:nvSpPr>
          <p:spPr>
            <a:xfrm>
              <a:off x="7385354" y="3566214"/>
              <a:ext cx="346" cy="317"/>
            </a:xfrm>
            <a:custGeom>
              <a:avLst/>
              <a:gdLst/>
              <a:ahLst/>
              <a:cxnLst/>
              <a:rect l="l" t="t" r="r" b="b"/>
              <a:pathLst>
                <a:path w="12" h="11" extrusionOk="0">
                  <a:moveTo>
                    <a:pt x="1" y="0"/>
                  </a:moveTo>
                  <a:cubicBezTo>
                    <a:pt x="1" y="0"/>
                    <a:pt x="1" y="11"/>
                    <a:pt x="11" y="11"/>
                  </a:cubicBezTo>
                  <a:lnTo>
                    <a:pt x="1" y="0"/>
                  </a:lnTo>
                  <a:close/>
                </a:path>
              </a:pathLst>
            </a:custGeom>
            <a:solidFill>
              <a:srgbClr val="1A16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6"/>
            <p:cNvSpPr/>
            <p:nvPr/>
          </p:nvSpPr>
          <p:spPr>
            <a:xfrm>
              <a:off x="7102728" y="2947318"/>
              <a:ext cx="345115" cy="565598"/>
            </a:xfrm>
            <a:custGeom>
              <a:avLst/>
              <a:gdLst/>
              <a:ahLst/>
              <a:cxnLst/>
              <a:rect l="l" t="t" r="r" b="b"/>
              <a:pathLst>
                <a:path w="11979" h="19632" extrusionOk="0">
                  <a:moveTo>
                    <a:pt x="471" y="1"/>
                  </a:moveTo>
                  <a:cubicBezTo>
                    <a:pt x="230" y="646"/>
                    <a:pt x="11" y="1238"/>
                    <a:pt x="1" y="2004"/>
                  </a:cubicBezTo>
                  <a:lnTo>
                    <a:pt x="1" y="2026"/>
                  </a:lnTo>
                  <a:lnTo>
                    <a:pt x="1" y="2103"/>
                  </a:lnTo>
                  <a:cubicBezTo>
                    <a:pt x="11" y="2267"/>
                    <a:pt x="33" y="2431"/>
                    <a:pt x="55" y="2585"/>
                  </a:cubicBezTo>
                  <a:lnTo>
                    <a:pt x="504" y="2585"/>
                  </a:lnTo>
                  <a:cubicBezTo>
                    <a:pt x="723" y="2223"/>
                    <a:pt x="1030" y="1938"/>
                    <a:pt x="1435" y="1807"/>
                  </a:cubicBezTo>
                  <a:cubicBezTo>
                    <a:pt x="1566" y="1775"/>
                    <a:pt x="1709" y="1753"/>
                    <a:pt x="1851" y="1753"/>
                  </a:cubicBezTo>
                  <a:cubicBezTo>
                    <a:pt x="2234" y="1753"/>
                    <a:pt x="2585" y="1928"/>
                    <a:pt x="2661" y="2322"/>
                  </a:cubicBezTo>
                  <a:cubicBezTo>
                    <a:pt x="2672" y="2366"/>
                    <a:pt x="2661" y="2453"/>
                    <a:pt x="2628" y="2585"/>
                  </a:cubicBezTo>
                  <a:lnTo>
                    <a:pt x="3340" y="2585"/>
                  </a:lnTo>
                  <a:cubicBezTo>
                    <a:pt x="3373" y="2530"/>
                    <a:pt x="3395" y="2486"/>
                    <a:pt x="3395" y="2475"/>
                  </a:cubicBezTo>
                  <a:cubicBezTo>
                    <a:pt x="3559" y="2125"/>
                    <a:pt x="3646" y="1719"/>
                    <a:pt x="3614" y="1325"/>
                  </a:cubicBezTo>
                  <a:cubicBezTo>
                    <a:pt x="3559" y="592"/>
                    <a:pt x="3164" y="351"/>
                    <a:pt x="2519" y="252"/>
                  </a:cubicBezTo>
                  <a:cubicBezTo>
                    <a:pt x="2366" y="230"/>
                    <a:pt x="877" y="1"/>
                    <a:pt x="515" y="1"/>
                  </a:cubicBezTo>
                  <a:close/>
                  <a:moveTo>
                    <a:pt x="7018" y="2497"/>
                  </a:moveTo>
                  <a:cubicBezTo>
                    <a:pt x="7008" y="2530"/>
                    <a:pt x="7008" y="2551"/>
                    <a:pt x="6996" y="2585"/>
                  </a:cubicBezTo>
                  <a:lnTo>
                    <a:pt x="7413" y="2585"/>
                  </a:lnTo>
                  <a:cubicBezTo>
                    <a:pt x="7281" y="2563"/>
                    <a:pt x="7150" y="2530"/>
                    <a:pt x="7018" y="2497"/>
                  </a:cubicBezTo>
                  <a:close/>
                  <a:moveTo>
                    <a:pt x="9811" y="2891"/>
                  </a:moveTo>
                  <a:lnTo>
                    <a:pt x="9811" y="11070"/>
                  </a:lnTo>
                  <a:cubicBezTo>
                    <a:pt x="9821" y="11004"/>
                    <a:pt x="9843" y="10938"/>
                    <a:pt x="9865" y="10872"/>
                  </a:cubicBezTo>
                  <a:cubicBezTo>
                    <a:pt x="10040" y="10150"/>
                    <a:pt x="10161" y="4325"/>
                    <a:pt x="11278" y="4325"/>
                  </a:cubicBezTo>
                  <a:cubicBezTo>
                    <a:pt x="11300" y="4325"/>
                    <a:pt x="11332" y="4325"/>
                    <a:pt x="11354" y="4336"/>
                  </a:cubicBezTo>
                  <a:cubicBezTo>
                    <a:pt x="11584" y="4380"/>
                    <a:pt x="11738" y="4577"/>
                    <a:pt x="11814" y="4818"/>
                  </a:cubicBezTo>
                  <a:cubicBezTo>
                    <a:pt x="11825" y="4544"/>
                    <a:pt x="11880" y="4271"/>
                    <a:pt x="11967" y="4019"/>
                  </a:cubicBezTo>
                  <a:cubicBezTo>
                    <a:pt x="11979" y="3975"/>
                    <a:pt x="11979" y="3931"/>
                    <a:pt x="11979" y="3887"/>
                  </a:cubicBezTo>
                  <a:cubicBezTo>
                    <a:pt x="11376" y="3362"/>
                    <a:pt x="10610" y="3066"/>
                    <a:pt x="9811" y="2891"/>
                  </a:cubicBezTo>
                  <a:close/>
                  <a:moveTo>
                    <a:pt x="9811" y="12220"/>
                  </a:moveTo>
                  <a:lnTo>
                    <a:pt x="9811" y="14814"/>
                  </a:lnTo>
                  <a:cubicBezTo>
                    <a:pt x="10249" y="14157"/>
                    <a:pt x="10599" y="13402"/>
                    <a:pt x="10347" y="12668"/>
                  </a:cubicBezTo>
                  <a:cubicBezTo>
                    <a:pt x="10106" y="12636"/>
                    <a:pt x="9920" y="12449"/>
                    <a:pt x="9811" y="12220"/>
                  </a:cubicBezTo>
                  <a:close/>
                  <a:moveTo>
                    <a:pt x="9811" y="19391"/>
                  </a:moveTo>
                  <a:lnTo>
                    <a:pt x="9811" y="19631"/>
                  </a:lnTo>
                  <a:cubicBezTo>
                    <a:pt x="9855" y="19621"/>
                    <a:pt x="9887" y="19621"/>
                    <a:pt x="9931" y="19609"/>
                  </a:cubicBezTo>
                  <a:cubicBezTo>
                    <a:pt x="9898" y="19533"/>
                    <a:pt x="9855" y="19468"/>
                    <a:pt x="9811" y="1939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6"/>
            <p:cNvSpPr/>
            <p:nvPr/>
          </p:nvSpPr>
          <p:spPr>
            <a:xfrm>
              <a:off x="7116297" y="2929023"/>
              <a:ext cx="5704" cy="14549"/>
            </a:xfrm>
            <a:custGeom>
              <a:avLst/>
              <a:gdLst/>
              <a:ahLst/>
              <a:cxnLst/>
              <a:rect l="l" t="t" r="r" b="b"/>
              <a:pathLst>
                <a:path w="198" h="505" extrusionOk="0">
                  <a:moveTo>
                    <a:pt x="187" y="1"/>
                  </a:moveTo>
                  <a:cubicBezTo>
                    <a:pt x="121" y="165"/>
                    <a:pt x="55" y="329"/>
                    <a:pt x="0" y="504"/>
                  </a:cubicBezTo>
                  <a:lnTo>
                    <a:pt x="197" y="11"/>
                  </a:lnTo>
                  <a:cubicBezTo>
                    <a:pt x="197" y="11"/>
                    <a:pt x="187" y="11"/>
                    <a:pt x="187" y="1"/>
                  </a:cubicBezTo>
                  <a:close/>
                </a:path>
              </a:pathLst>
            </a:custGeom>
            <a:solidFill>
              <a:srgbClr val="1A19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6"/>
            <p:cNvSpPr/>
            <p:nvPr/>
          </p:nvSpPr>
          <p:spPr>
            <a:xfrm>
              <a:off x="7115347" y="2929340"/>
              <a:ext cx="7606" cy="18323"/>
            </a:xfrm>
            <a:custGeom>
              <a:avLst/>
              <a:gdLst/>
              <a:ahLst/>
              <a:cxnLst/>
              <a:rect l="l" t="t" r="r" b="b"/>
              <a:pathLst>
                <a:path w="264" h="636" extrusionOk="0">
                  <a:moveTo>
                    <a:pt x="230" y="0"/>
                  </a:moveTo>
                  <a:lnTo>
                    <a:pt x="33" y="493"/>
                  </a:lnTo>
                  <a:cubicBezTo>
                    <a:pt x="23" y="536"/>
                    <a:pt x="12" y="579"/>
                    <a:pt x="2" y="631"/>
                  </a:cubicBezTo>
                  <a:lnTo>
                    <a:pt x="2" y="631"/>
                  </a:lnTo>
                  <a:cubicBezTo>
                    <a:pt x="4" y="625"/>
                    <a:pt x="15" y="625"/>
                    <a:pt x="33" y="625"/>
                  </a:cubicBezTo>
                  <a:cubicBezTo>
                    <a:pt x="110" y="428"/>
                    <a:pt x="186" y="231"/>
                    <a:pt x="263" y="22"/>
                  </a:cubicBezTo>
                  <a:cubicBezTo>
                    <a:pt x="252" y="12"/>
                    <a:pt x="242" y="12"/>
                    <a:pt x="230" y="0"/>
                  </a:cubicBezTo>
                  <a:close/>
                  <a:moveTo>
                    <a:pt x="2" y="631"/>
                  </a:moveTo>
                  <a:cubicBezTo>
                    <a:pt x="1" y="632"/>
                    <a:pt x="1" y="634"/>
                    <a:pt x="1" y="635"/>
                  </a:cubicBezTo>
                  <a:cubicBezTo>
                    <a:pt x="1" y="634"/>
                    <a:pt x="1" y="632"/>
                    <a:pt x="2" y="631"/>
                  </a:cubicBezTo>
                  <a:close/>
                </a:path>
              </a:pathLst>
            </a:custGeom>
            <a:solidFill>
              <a:srgbClr val="1713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6"/>
            <p:cNvSpPr/>
            <p:nvPr/>
          </p:nvSpPr>
          <p:spPr>
            <a:xfrm>
              <a:off x="7116297" y="2906955"/>
              <a:ext cx="188648" cy="114837"/>
            </a:xfrm>
            <a:custGeom>
              <a:avLst/>
              <a:gdLst/>
              <a:ahLst/>
              <a:cxnLst/>
              <a:rect l="l" t="t" r="r" b="b"/>
              <a:pathLst>
                <a:path w="6548" h="3986" extrusionOk="0">
                  <a:moveTo>
                    <a:pt x="4401" y="3964"/>
                  </a:moveTo>
                  <a:cubicBezTo>
                    <a:pt x="4248" y="3964"/>
                    <a:pt x="4106" y="3974"/>
                    <a:pt x="3964" y="3986"/>
                  </a:cubicBezTo>
                  <a:lnTo>
                    <a:pt x="4861" y="3986"/>
                  </a:lnTo>
                  <a:cubicBezTo>
                    <a:pt x="4708" y="3974"/>
                    <a:pt x="4555" y="3964"/>
                    <a:pt x="4401" y="3964"/>
                  </a:cubicBezTo>
                  <a:close/>
                  <a:moveTo>
                    <a:pt x="4730" y="0"/>
                  </a:moveTo>
                  <a:cubicBezTo>
                    <a:pt x="4555" y="154"/>
                    <a:pt x="4380" y="307"/>
                    <a:pt x="4182" y="438"/>
                  </a:cubicBezTo>
                  <a:cubicBezTo>
                    <a:pt x="3690" y="755"/>
                    <a:pt x="3165" y="1030"/>
                    <a:pt x="2595" y="1161"/>
                  </a:cubicBezTo>
                  <a:cubicBezTo>
                    <a:pt x="2365" y="1205"/>
                    <a:pt x="2136" y="1227"/>
                    <a:pt x="1895" y="1227"/>
                  </a:cubicBezTo>
                  <a:cubicBezTo>
                    <a:pt x="1314" y="1227"/>
                    <a:pt x="734" y="1084"/>
                    <a:pt x="230" y="799"/>
                  </a:cubicBezTo>
                  <a:cubicBezTo>
                    <a:pt x="153" y="1008"/>
                    <a:pt x="77" y="1205"/>
                    <a:pt x="0" y="1402"/>
                  </a:cubicBezTo>
                  <a:lnTo>
                    <a:pt x="44" y="1402"/>
                  </a:lnTo>
                  <a:cubicBezTo>
                    <a:pt x="406" y="1402"/>
                    <a:pt x="1895" y="1631"/>
                    <a:pt x="2048" y="1653"/>
                  </a:cubicBezTo>
                  <a:cubicBezTo>
                    <a:pt x="2693" y="1752"/>
                    <a:pt x="3088" y="1993"/>
                    <a:pt x="3143" y="2726"/>
                  </a:cubicBezTo>
                  <a:cubicBezTo>
                    <a:pt x="3175" y="3120"/>
                    <a:pt x="3088" y="3526"/>
                    <a:pt x="2924" y="3876"/>
                  </a:cubicBezTo>
                  <a:cubicBezTo>
                    <a:pt x="2924" y="3887"/>
                    <a:pt x="2902" y="3931"/>
                    <a:pt x="2869" y="3986"/>
                  </a:cubicBezTo>
                  <a:lnTo>
                    <a:pt x="3832" y="3986"/>
                  </a:lnTo>
                  <a:cubicBezTo>
                    <a:pt x="3953" y="3974"/>
                    <a:pt x="4084" y="3952"/>
                    <a:pt x="4204" y="3952"/>
                  </a:cubicBezTo>
                  <a:cubicBezTo>
                    <a:pt x="4281" y="3942"/>
                    <a:pt x="4358" y="3942"/>
                    <a:pt x="4435" y="3942"/>
                  </a:cubicBezTo>
                  <a:cubicBezTo>
                    <a:pt x="4577" y="3942"/>
                    <a:pt x="4719" y="3952"/>
                    <a:pt x="4861" y="3964"/>
                  </a:cubicBezTo>
                  <a:cubicBezTo>
                    <a:pt x="4905" y="3974"/>
                    <a:pt x="4960" y="3974"/>
                    <a:pt x="5004" y="3986"/>
                  </a:cubicBezTo>
                  <a:lnTo>
                    <a:pt x="5442" y="3986"/>
                  </a:lnTo>
                  <a:cubicBezTo>
                    <a:pt x="5398" y="3931"/>
                    <a:pt x="5354" y="3865"/>
                    <a:pt x="5299" y="3821"/>
                  </a:cubicBezTo>
                  <a:cubicBezTo>
                    <a:pt x="5255" y="3777"/>
                    <a:pt x="5201" y="3733"/>
                    <a:pt x="5146" y="3712"/>
                  </a:cubicBezTo>
                  <a:cubicBezTo>
                    <a:pt x="5080" y="3690"/>
                    <a:pt x="5026" y="3679"/>
                    <a:pt x="4960" y="3668"/>
                  </a:cubicBezTo>
                  <a:lnTo>
                    <a:pt x="4883" y="3668"/>
                  </a:lnTo>
                  <a:cubicBezTo>
                    <a:pt x="4774" y="3668"/>
                    <a:pt x="4676" y="3679"/>
                    <a:pt x="4566" y="3679"/>
                  </a:cubicBezTo>
                  <a:lnTo>
                    <a:pt x="4544" y="3679"/>
                  </a:lnTo>
                  <a:cubicBezTo>
                    <a:pt x="4489" y="3679"/>
                    <a:pt x="4423" y="3679"/>
                    <a:pt x="4369" y="3668"/>
                  </a:cubicBezTo>
                  <a:cubicBezTo>
                    <a:pt x="4303" y="3657"/>
                    <a:pt x="4238" y="3635"/>
                    <a:pt x="4182" y="3602"/>
                  </a:cubicBezTo>
                  <a:cubicBezTo>
                    <a:pt x="4128" y="3570"/>
                    <a:pt x="4073" y="3536"/>
                    <a:pt x="4019" y="3493"/>
                  </a:cubicBezTo>
                  <a:cubicBezTo>
                    <a:pt x="3964" y="3449"/>
                    <a:pt x="3920" y="3394"/>
                    <a:pt x="3876" y="3351"/>
                  </a:cubicBezTo>
                  <a:cubicBezTo>
                    <a:pt x="3844" y="3296"/>
                    <a:pt x="3800" y="3241"/>
                    <a:pt x="3778" y="3186"/>
                  </a:cubicBezTo>
                  <a:cubicBezTo>
                    <a:pt x="3756" y="3154"/>
                    <a:pt x="3745" y="3120"/>
                    <a:pt x="3734" y="3088"/>
                  </a:cubicBezTo>
                  <a:cubicBezTo>
                    <a:pt x="3712" y="3066"/>
                    <a:pt x="3701" y="3033"/>
                    <a:pt x="3690" y="3000"/>
                  </a:cubicBezTo>
                  <a:cubicBezTo>
                    <a:pt x="3646" y="2879"/>
                    <a:pt x="3613" y="2748"/>
                    <a:pt x="3569" y="2628"/>
                  </a:cubicBezTo>
                  <a:cubicBezTo>
                    <a:pt x="3504" y="2376"/>
                    <a:pt x="3438" y="2124"/>
                    <a:pt x="3350" y="1884"/>
                  </a:cubicBezTo>
                  <a:cubicBezTo>
                    <a:pt x="3307" y="1752"/>
                    <a:pt x="3252" y="1643"/>
                    <a:pt x="3187" y="1522"/>
                  </a:cubicBezTo>
                  <a:lnTo>
                    <a:pt x="3131" y="1446"/>
                  </a:lnTo>
                  <a:cubicBezTo>
                    <a:pt x="3121" y="1412"/>
                    <a:pt x="3099" y="1390"/>
                    <a:pt x="3088" y="1358"/>
                  </a:cubicBezTo>
                  <a:lnTo>
                    <a:pt x="3055" y="1314"/>
                  </a:lnTo>
                  <a:lnTo>
                    <a:pt x="3033" y="1281"/>
                  </a:lnTo>
                  <a:lnTo>
                    <a:pt x="2968" y="1193"/>
                  </a:lnTo>
                  <a:lnTo>
                    <a:pt x="2968" y="1193"/>
                  </a:lnTo>
                  <a:cubicBezTo>
                    <a:pt x="3055" y="1303"/>
                    <a:pt x="3131" y="1402"/>
                    <a:pt x="3197" y="1522"/>
                  </a:cubicBezTo>
                  <a:cubicBezTo>
                    <a:pt x="3263" y="1631"/>
                    <a:pt x="3318" y="1752"/>
                    <a:pt x="3362" y="1872"/>
                  </a:cubicBezTo>
                  <a:cubicBezTo>
                    <a:pt x="3460" y="2113"/>
                    <a:pt x="3526" y="2376"/>
                    <a:pt x="3591" y="2617"/>
                  </a:cubicBezTo>
                  <a:lnTo>
                    <a:pt x="3625" y="2716"/>
                  </a:lnTo>
                  <a:cubicBezTo>
                    <a:pt x="3635" y="2748"/>
                    <a:pt x="3646" y="2781"/>
                    <a:pt x="3657" y="2803"/>
                  </a:cubicBezTo>
                  <a:lnTo>
                    <a:pt x="3690" y="2901"/>
                  </a:lnTo>
                  <a:lnTo>
                    <a:pt x="3723" y="2989"/>
                  </a:lnTo>
                  <a:cubicBezTo>
                    <a:pt x="3723" y="3022"/>
                    <a:pt x="3745" y="3055"/>
                    <a:pt x="3756" y="3088"/>
                  </a:cubicBezTo>
                  <a:cubicBezTo>
                    <a:pt x="3766" y="3110"/>
                    <a:pt x="3778" y="3142"/>
                    <a:pt x="3800" y="3164"/>
                  </a:cubicBezTo>
                  <a:cubicBezTo>
                    <a:pt x="3822" y="3230"/>
                    <a:pt x="3865" y="3285"/>
                    <a:pt x="3898" y="3329"/>
                  </a:cubicBezTo>
                  <a:cubicBezTo>
                    <a:pt x="3942" y="3383"/>
                    <a:pt x="3985" y="3427"/>
                    <a:pt x="4041" y="3471"/>
                  </a:cubicBezTo>
                  <a:cubicBezTo>
                    <a:pt x="4084" y="3514"/>
                    <a:pt x="4139" y="3548"/>
                    <a:pt x="4194" y="3580"/>
                  </a:cubicBezTo>
                  <a:cubicBezTo>
                    <a:pt x="4248" y="3602"/>
                    <a:pt x="4314" y="3624"/>
                    <a:pt x="4380" y="3635"/>
                  </a:cubicBezTo>
                  <a:cubicBezTo>
                    <a:pt x="4435" y="3646"/>
                    <a:pt x="4489" y="3657"/>
                    <a:pt x="4544" y="3657"/>
                  </a:cubicBezTo>
                  <a:lnTo>
                    <a:pt x="4566" y="3657"/>
                  </a:lnTo>
                  <a:cubicBezTo>
                    <a:pt x="4664" y="3657"/>
                    <a:pt x="4774" y="3646"/>
                    <a:pt x="4873" y="3646"/>
                  </a:cubicBezTo>
                  <a:lnTo>
                    <a:pt x="4960" y="3646"/>
                  </a:lnTo>
                  <a:cubicBezTo>
                    <a:pt x="5026" y="3646"/>
                    <a:pt x="5092" y="3657"/>
                    <a:pt x="5157" y="3690"/>
                  </a:cubicBezTo>
                  <a:cubicBezTo>
                    <a:pt x="5212" y="3712"/>
                    <a:pt x="5267" y="3755"/>
                    <a:pt x="5321" y="3799"/>
                  </a:cubicBezTo>
                  <a:cubicBezTo>
                    <a:pt x="5376" y="3854"/>
                    <a:pt x="5431" y="3920"/>
                    <a:pt x="5464" y="3986"/>
                  </a:cubicBezTo>
                  <a:lnTo>
                    <a:pt x="6525" y="3986"/>
                  </a:lnTo>
                  <a:cubicBezTo>
                    <a:pt x="6537" y="3952"/>
                    <a:pt x="6537" y="3931"/>
                    <a:pt x="6547" y="3898"/>
                  </a:cubicBezTo>
                  <a:cubicBezTo>
                    <a:pt x="6230" y="3799"/>
                    <a:pt x="5956" y="3646"/>
                    <a:pt x="5749" y="3383"/>
                  </a:cubicBezTo>
                  <a:cubicBezTo>
                    <a:pt x="5474" y="3033"/>
                    <a:pt x="5398" y="2562"/>
                    <a:pt x="5453" y="2113"/>
                  </a:cubicBezTo>
                  <a:cubicBezTo>
                    <a:pt x="5114" y="1862"/>
                    <a:pt x="4851" y="1500"/>
                    <a:pt x="4741" y="1084"/>
                  </a:cubicBezTo>
                  <a:cubicBezTo>
                    <a:pt x="4719" y="1030"/>
                    <a:pt x="4708" y="974"/>
                    <a:pt x="4697" y="920"/>
                  </a:cubicBezTo>
                  <a:cubicBezTo>
                    <a:pt x="4686" y="920"/>
                    <a:pt x="4676" y="931"/>
                    <a:pt x="4664" y="931"/>
                  </a:cubicBezTo>
                  <a:cubicBezTo>
                    <a:pt x="4664" y="789"/>
                    <a:pt x="4664" y="657"/>
                    <a:pt x="4676" y="515"/>
                  </a:cubicBezTo>
                  <a:cubicBezTo>
                    <a:pt x="4676" y="361"/>
                    <a:pt x="4697" y="208"/>
                    <a:pt x="4730" y="55"/>
                  </a:cubicBezTo>
                  <a:lnTo>
                    <a:pt x="4730" y="0"/>
                  </a:lnTo>
                  <a:close/>
                </a:path>
              </a:pathLst>
            </a:custGeom>
            <a:solidFill>
              <a:srgbClr val="554B69">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6"/>
            <p:cNvSpPr/>
            <p:nvPr/>
          </p:nvSpPr>
          <p:spPr>
            <a:xfrm>
              <a:off x="7226697" y="3020495"/>
              <a:ext cx="33794" cy="1296"/>
            </a:xfrm>
            <a:custGeom>
              <a:avLst/>
              <a:gdLst/>
              <a:ahLst/>
              <a:cxnLst/>
              <a:rect l="l" t="t" r="r" b="b"/>
              <a:pathLst>
                <a:path w="1173" h="45" extrusionOk="0">
                  <a:moveTo>
                    <a:pt x="603" y="1"/>
                  </a:moveTo>
                  <a:cubicBezTo>
                    <a:pt x="526" y="1"/>
                    <a:pt x="449" y="1"/>
                    <a:pt x="372" y="11"/>
                  </a:cubicBezTo>
                  <a:cubicBezTo>
                    <a:pt x="252" y="11"/>
                    <a:pt x="121" y="33"/>
                    <a:pt x="0" y="45"/>
                  </a:cubicBezTo>
                  <a:lnTo>
                    <a:pt x="132" y="45"/>
                  </a:lnTo>
                  <a:cubicBezTo>
                    <a:pt x="274" y="33"/>
                    <a:pt x="416" y="23"/>
                    <a:pt x="569" y="23"/>
                  </a:cubicBezTo>
                  <a:cubicBezTo>
                    <a:pt x="723" y="23"/>
                    <a:pt x="876" y="33"/>
                    <a:pt x="1029" y="45"/>
                  </a:cubicBezTo>
                  <a:lnTo>
                    <a:pt x="1172" y="45"/>
                  </a:lnTo>
                  <a:cubicBezTo>
                    <a:pt x="1128" y="33"/>
                    <a:pt x="1073" y="33"/>
                    <a:pt x="1029" y="23"/>
                  </a:cubicBezTo>
                  <a:cubicBezTo>
                    <a:pt x="887" y="11"/>
                    <a:pt x="745" y="1"/>
                    <a:pt x="603" y="1"/>
                  </a:cubicBezTo>
                  <a:close/>
                </a:path>
              </a:pathLst>
            </a:custGeom>
            <a:solidFill>
              <a:srgbClr val="795D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6"/>
            <p:cNvSpPr/>
            <p:nvPr/>
          </p:nvSpPr>
          <p:spPr>
            <a:xfrm>
              <a:off x="7201777" y="2941325"/>
              <a:ext cx="71939" cy="80466"/>
            </a:xfrm>
            <a:custGeom>
              <a:avLst/>
              <a:gdLst/>
              <a:ahLst/>
              <a:cxnLst/>
              <a:rect l="l" t="t" r="r" b="b"/>
              <a:pathLst>
                <a:path w="2497" h="2793" extrusionOk="0">
                  <a:moveTo>
                    <a:pt x="1" y="0"/>
                  </a:moveTo>
                  <a:lnTo>
                    <a:pt x="66" y="88"/>
                  </a:lnTo>
                  <a:lnTo>
                    <a:pt x="88" y="121"/>
                  </a:lnTo>
                  <a:lnTo>
                    <a:pt x="121" y="165"/>
                  </a:lnTo>
                  <a:cubicBezTo>
                    <a:pt x="132" y="197"/>
                    <a:pt x="154" y="219"/>
                    <a:pt x="164" y="253"/>
                  </a:cubicBezTo>
                  <a:lnTo>
                    <a:pt x="220" y="329"/>
                  </a:lnTo>
                  <a:cubicBezTo>
                    <a:pt x="285" y="450"/>
                    <a:pt x="340" y="559"/>
                    <a:pt x="383" y="691"/>
                  </a:cubicBezTo>
                  <a:cubicBezTo>
                    <a:pt x="471" y="931"/>
                    <a:pt x="537" y="1183"/>
                    <a:pt x="602" y="1435"/>
                  </a:cubicBezTo>
                  <a:cubicBezTo>
                    <a:pt x="646" y="1555"/>
                    <a:pt x="679" y="1686"/>
                    <a:pt x="723" y="1807"/>
                  </a:cubicBezTo>
                  <a:cubicBezTo>
                    <a:pt x="734" y="1840"/>
                    <a:pt x="745" y="1873"/>
                    <a:pt x="767" y="1895"/>
                  </a:cubicBezTo>
                  <a:cubicBezTo>
                    <a:pt x="778" y="1927"/>
                    <a:pt x="789" y="1961"/>
                    <a:pt x="811" y="1993"/>
                  </a:cubicBezTo>
                  <a:cubicBezTo>
                    <a:pt x="833" y="2048"/>
                    <a:pt x="877" y="2103"/>
                    <a:pt x="909" y="2158"/>
                  </a:cubicBezTo>
                  <a:cubicBezTo>
                    <a:pt x="953" y="2201"/>
                    <a:pt x="997" y="2256"/>
                    <a:pt x="1052" y="2300"/>
                  </a:cubicBezTo>
                  <a:cubicBezTo>
                    <a:pt x="1106" y="2343"/>
                    <a:pt x="1161" y="2377"/>
                    <a:pt x="1215" y="2409"/>
                  </a:cubicBezTo>
                  <a:cubicBezTo>
                    <a:pt x="1271" y="2442"/>
                    <a:pt x="1336" y="2464"/>
                    <a:pt x="1402" y="2475"/>
                  </a:cubicBezTo>
                  <a:cubicBezTo>
                    <a:pt x="1456" y="2486"/>
                    <a:pt x="1522" y="2486"/>
                    <a:pt x="1577" y="2486"/>
                  </a:cubicBezTo>
                  <a:lnTo>
                    <a:pt x="1599" y="2486"/>
                  </a:lnTo>
                  <a:cubicBezTo>
                    <a:pt x="1709" y="2486"/>
                    <a:pt x="1807" y="2475"/>
                    <a:pt x="1916" y="2475"/>
                  </a:cubicBezTo>
                  <a:lnTo>
                    <a:pt x="1993" y="2475"/>
                  </a:lnTo>
                  <a:cubicBezTo>
                    <a:pt x="2059" y="2486"/>
                    <a:pt x="2113" y="2497"/>
                    <a:pt x="2179" y="2519"/>
                  </a:cubicBezTo>
                  <a:cubicBezTo>
                    <a:pt x="2234" y="2540"/>
                    <a:pt x="2288" y="2584"/>
                    <a:pt x="2332" y="2628"/>
                  </a:cubicBezTo>
                  <a:cubicBezTo>
                    <a:pt x="2387" y="2672"/>
                    <a:pt x="2431" y="2738"/>
                    <a:pt x="2475" y="2793"/>
                  </a:cubicBezTo>
                  <a:lnTo>
                    <a:pt x="2497" y="2793"/>
                  </a:lnTo>
                  <a:cubicBezTo>
                    <a:pt x="2464" y="2727"/>
                    <a:pt x="2409" y="2661"/>
                    <a:pt x="2354" y="2606"/>
                  </a:cubicBezTo>
                  <a:cubicBezTo>
                    <a:pt x="2300" y="2562"/>
                    <a:pt x="2245" y="2519"/>
                    <a:pt x="2190" y="2497"/>
                  </a:cubicBezTo>
                  <a:cubicBezTo>
                    <a:pt x="2125" y="2464"/>
                    <a:pt x="2059" y="2453"/>
                    <a:pt x="1993" y="2453"/>
                  </a:cubicBezTo>
                  <a:lnTo>
                    <a:pt x="1906" y="2453"/>
                  </a:lnTo>
                  <a:cubicBezTo>
                    <a:pt x="1807" y="2453"/>
                    <a:pt x="1697" y="2464"/>
                    <a:pt x="1599" y="2464"/>
                  </a:cubicBezTo>
                  <a:lnTo>
                    <a:pt x="1577" y="2464"/>
                  </a:lnTo>
                  <a:cubicBezTo>
                    <a:pt x="1522" y="2464"/>
                    <a:pt x="1468" y="2453"/>
                    <a:pt x="1413" y="2442"/>
                  </a:cubicBezTo>
                  <a:cubicBezTo>
                    <a:pt x="1347" y="2431"/>
                    <a:pt x="1281" y="2409"/>
                    <a:pt x="1227" y="2387"/>
                  </a:cubicBezTo>
                  <a:cubicBezTo>
                    <a:pt x="1172" y="2355"/>
                    <a:pt x="1117" y="2321"/>
                    <a:pt x="1074" y="2278"/>
                  </a:cubicBezTo>
                  <a:cubicBezTo>
                    <a:pt x="1018" y="2234"/>
                    <a:pt x="975" y="2190"/>
                    <a:pt x="931" y="2136"/>
                  </a:cubicBezTo>
                  <a:cubicBezTo>
                    <a:pt x="898" y="2092"/>
                    <a:pt x="855" y="2037"/>
                    <a:pt x="833" y="1971"/>
                  </a:cubicBezTo>
                  <a:cubicBezTo>
                    <a:pt x="811" y="1949"/>
                    <a:pt x="799" y="1917"/>
                    <a:pt x="789" y="1895"/>
                  </a:cubicBezTo>
                  <a:cubicBezTo>
                    <a:pt x="778" y="1862"/>
                    <a:pt x="756" y="1829"/>
                    <a:pt x="756" y="1796"/>
                  </a:cubicBezTo>
                  <a:lnTo>
                    <a:pt x="723" y="1708"/>
                  </a:lnTo>
                  <a:lnTo>
                    <a:pt x="690" y="1610"/>
                  </a:lnTo>
                  <a:cubicBezTo>
                    <a:pt x="679" y="1588"/>
                    <a:pt x="668" y="1555"/>
                    <a:pt x="658" y="1523"/>
                  </a:cubicBezTo>
                  <a:lnTo>
                    <a:pt x="624" y="1424"/>
                  </a:lnTo>
                  <a:cubicBezTo>
                    <a:pt x="559" y="1183"/>
                    <a:pt x="493" y="920"/>
                    <a:pt x="395" y="679"/>
                  </a:cubicBezTo>
                  <a:cubicBezTo>
                    <a:pt x="351" y="559"/>
                    <a:pt x="296" y="438"/>
                    <a:pt x="230" y="329"/>
                  </a:cubicBezTo>
                  <a:cubicBezTo>
                    <a:pt x="164" y="209"/>
                    <a:pt x="88" y="11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6"/>
            <p:cNvSpPr/>
            <p:nvPr/>
          </p:nvSpPr>
          <p:spPr>
            <a:xfrm>
              <a:off x="6967407" y="2532828"/>
              <a:ext cx="402505" cy="409678"/>
            </a:xfrm>
            <a:custGeom>
              <a:avLst/>
              <a:gdLst/>
              <a:ahLst/>
              <a:cxnLst/>
              <a:rect l="l" t="t" r="r" b="b"/>
              <a:pathLst>
                <a:path w="13971" h="14220" extrusionOk="0">
                  <a:moveTo>
                    <a:pt x="8286" y="0"/>
                  </a:moveTo>
                  <a:cubicBezTo>
                    <a:pt x="6869" y="0"/>
                    <a:pt x="5496" y="401"/>
                    <a:pt x="4238" y="1030"/>
                  </a:cubicBezTo>
                  <a:cubicBezTo>
                    <a:pt x="2956" y="1676"/>
                    <a:pt x="1971" y="2191"/>
                    <a:pt x="1314" y="3549"/>
                  </a:cubicBezTo>
                  <a:cubicBezTo>
                    <a:pt x="854" y="4523"/>
                    <a:pt x="581" y="5585"/>
                    <a:pt x="0" y="6483"/>
                  </a:cubicBezTo>
                  <a:cubicBezTo>
                    <a:pt x="635" y="7556"/>
                    <a:pt x="2102" y="8191"/>
                    <a:pt x="3263" y="8464"/>
                  </a:cubicBezTo>
                  <a:cubicBezTo>
                    <a:pt x="3088" y="8420"/>
                    <a:pt x="3197" y="6779"/>
                    <a:pt x="3197" y="6614"/>
                  </a:cubicBezTo>
                  <a:lnTo>
                    <a:pt x="3197" y="6614"/>
                  </a:lnTo>
                  <a:cubicBezTo>
                    <a:pt x="3197" y="6724"/>
                    <a:pt x="3219" y="6833"/>
                    <a:pt x="3253" y="6943"/>
                  </a:cubicBezTo>
                  <a:cubicBezTo>
                    <a:pt x="3406" y="7446"/>
                    <a:pt x="3789" y="7819"/>
                    <a:pt x="3997" y="8300"/>
                  </a:cubicBezTo>
                  <a:cubicBezTo>
                    <a:pt x="4282" y="9023"/>
                    <a:pt x="4489" y="9789"/>
                    <a:pt x="4577" y="10556"/>
                  </a:cubicBezTo>
                  <a:cubicBezTo>
                    <a:pt x="4599" y="10741"/>
                    <a:pt x="4621" y="10939"/>
                    <a:pt x="4730" y="11092"/>
                  </a:cubicBezTo>
                  <a:cubicBezTo>
                    <a:pt x="4883" y="11300"/>
                    <a:pt x="5168" y="11398"/>
                    <a:pt x="5267" y="11629"/>
                  </a:cubicBezTo>
                  <a:cubicBezTo>
                    <a:pt x="5387" y="11902"/>
                    <a:pt x="5201" y="12252"/>
                    <a:pt x="5355" y="12505"/>
                  </a:cubicBezTo>
                  <a:cubicBezTo>
                    <a:pt x="5431" y="12614"/>
                    <a:pt x="5552" y="12680"/>
                    <a:pt x="5584" y="12800"/>
                  </a:cubicBezTo>
                  <a:cubicBezTo>
                    <a:pt x="5661" y="13041"/>
                    <a:pt x="5289" y="13446"/>
                    <a:pt x="5201" y="13665"/>
                  </a:cubicBezTo>
                  <a:cubicBezTo>
                    <a:pt x="5751" y="14029"/>
                    <a:pt x="6409" y="14219"/>
                    <a:pt x="7068" y="14219"/>
                  </a:cubicBezTo>
                  <a:cubicBezTo>
                    <a:pt x="7301" y="14219"/>
                    <a:pt x="7534" y="14195"/>
                    <a:pt x="7763" y="14147"/>
                  </a:cubicBezTo>
                  <a:cubicBezTo>
                    <a:pt x="8333" y="14016"/>
                    <a:pt x="8858" y="13741"/>
                    <a:pt x="9350" y="13424"/>
                  </a:cubicBezTo>
                  <a:cubicBezTo>
                    <a:pt x="9778" y="13140"/>
                    <a:pt x="10128" y="12746"/>
                    <a:pt x="10566" y="12483"/>
                  </a:cubicBezTo>
                  <a:cubicBezTo>
                    <a:pt x="11192" y="12105"/>
                    <a:pt x="11980" y="11936"/>
                    <a:pt x="12750" y="11936"/>
                  </a:cubicBezTo>
                  <a:cubicBezTo>
                    <a:pt x="13164" y="11936"/>
                    <a:pt x="13573" y="11985"/>
                    <a:pt x="13949" y="12077"/>
                  </a:cubicBezTo>
                  <a:cubicBezTo>
                    <a:pt x="13971" y="12077"/>
                    <a:pt x="13555" y="10621"/>
                    <a:pt x="13479" y="10479"/>
                  </a:cubicBezTo>
                  <a:cubicBezTo>
                    <a:pt x="13204" y="9965"/>
                    <a:pt x="12975" y="9527"/>
                    <a:pt x="12756" y="8968"/>
                  </a:cubicBezTo>
                  <a:cubicBezTo>
                    <a:pt x="12131" y="7359"/>
                    <a:pt x="11420" y="5782"/>
                    <a:pt x="10719" y="4206"/>
                  </a:cubicBezTo>
                  <a:cubicBezTo>
                    <a:pt x="11496" y="3866"/>
                    <a:pt x="12187" y="3340"/>
                    <a:pt x="12723" y="2683"/>
                  </a:cubicBezTo>
                  <a:cubicBezTo>
                    <a:pt x="12153" y="2191"/>
                    <a:pt x="11584" y="1709"/>
                    <a:pt x="11015" y="1216"/>
                  </a:cubicBezTo>
                  <a:cubicBezTo>
                    <a:pt x="10248" y="559"/>
                    <a:pt x="9438" y="12"/>
                    <a:pt x="8398" y="1"/>
                  </a:cubicBezTo>
                  <a:cubicBezTo>
                    <a:pt x="8361" y="1"/>
                    <a:pt x="8323" y="0"/>
                    <a:pt x="828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6"/>
            <p:cNvSpPr/>
            <p:nvPr/>
          </p:nvSpPr>
          <p:spPr>
            <a:xfrm>
              <a:off x="7324162" y="2610126"/>
              <a:ext cx="9795" cy="11063"/>
            </a:xfrm>
            <a:custGeom>
              <a:avLst/>
              <a:gdLst/>
              <a:ahLst/>
              <a:cxnLst/>
              <a:rect l="l" t="t" r="r" b="b"/>
              <a:pathLst>
                <a:path w="340" h="384" extrusionOk="0">
                  <a:moveTo>
                    <a:pt x="340" y="0"/>
                  </a:moveTo>
                  <a:cubicBezTo>
                    <a:pt x="230" y="132"/>
                    <a:pt x="121" y="263"/>
                    <a:pt x="1" y="384"/>
                  </a:cubicBezTo>
                  <a:lnTo>
                    <a:pt x="1" y="384"/>
                  </a:lnTo>
                  <a:cubicBezTo>
                    <a:pt x="121" y="263"/>
                    <a:pt x="230" y="132"/>
                    <a:pt x="340" y="0"/>
                  </a:cubicBezTo>
                  <a:close/>
                </a:path>
              </a:pathLst>
            </a:custGeom>
            <a:solidFill>
              <a:srgbClr val="95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6"/>
            <p:cNvSpPr/>
            <p:nvPr/>
          </p:nvSpPr>
          <p:spPr>
            <a:xfrm>
              <a:off x="7323845" y="2621160"/>
              <a:ext cx="346" cy="346"/>
            </a:xfrm>
            <a:custGeom>
              <a:avLst/>
              <a:gdLst/>
              <a:ahLst/>
              <a:cxnLst/>
              <a:rect l="l" t="t" r="r" b="b"/>
              <a:pathLst>
                <a:path w="12" h="12" extrusionOk="0">
                  <a:moveTo>
                    <a:pt x="12" y="1"/>
                  </a:moveTo>
                  <a:cubicBezTo>
                    <a:pt x="0" y="1"/>
                    <a:pt x="0" y="1"/>
                    <a:pt x="0" y="11"/>
                  </a:cubicBezTo>
                  <a:cubicBezTo>
                    <a:pt x="0" y="11"/>
                    <a:pt x="12" y="11"/>
                    <a:pt x="12" y="1"/>
                  </a:cubicBezTo>
                  <a:close/>
                </a:path>
              </a:pathLst>
            </a:custGeom>
            <a:solidFill>
              <a:srgbClr val="C291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26"/>
            <p:cNvSpPr/>
            <p:nvPr/>
          </p:nvSpPr>
          <p:spPr>
            <a:xfrm>
              <a:off x="7317852" y="2621477"/>
              <a:ext cx="6021" cy="5387"/>
            </a:xfrm>
            <a:custGeom>
              <a:avLst/>
              <a:gdLst/>
              <a:ahLst/>
              <a:cxnLst/>
              <a:rect l="l" t="t" r="r" b="b"/>
              <a:pathLst>
                <a:path w="209" h="187" extrusionOk="0">
                  <a:moveTo>
                    <a:pt x="208" y="1"/>
                  </a:moveTo>
                  <a:lnTo>
                    <a:pt x="208" y="1"/>
                  </a:lnTo>
                  <a:cubicBezTo>
                    <a:pt x="143" y="66"/>
                    <a:pt x="77" y="121"/>
                    <a:pt x="1" y="187"/>
                  </a:cubicBezTo>
                  <a:cubicBezTo>
                    <a:pt x="77" y="132"/>
                    <a:pt x="143" y="66"/>
                    <a:pt x="208" y="1"/>
                  </a:cubicBezTo>
                  <a:close/>
                </a:path>
              </a:pathLst>
            </a:custGeom>
            <a:solidFill>
              <a:srgbClr val="BB7D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6"/>
            <p:cNvSpPr/>
            <p:nvPr/>
          </p:nvSpPr>
          <p:spPr>
            <a:xfrm>
              <a:off x="7285671" y="2675438"/>
              <a:ext cx="7289" cy="16076"/>
            </a:xfrm>
            <a:custGeom>
              <a:avLst/>
              <a:gdLst/>
              <a:ahLst/>
              <a:cxnLst/>
              <a:rect l="l" t="t" r="r" b="b"/>
              <a:pathLst>
                <a:path w="253" h="558" extrusionOk="0">
                  <a:moveTo>
                    <a:pt x="1" y="0"/>
                  </a:moveTo>
                  <a:cubicBezTo>
                    <a:pt x="89" y="186"/>
                    <a:pt x="165" y="372"/>
                    <a:pt x="252" y="558"/>
                  </a:cubicBezTo>
                  <a:lnTo>
                    <a:pt x="252" y="558"/>
                  </a:lnTo>
                  <a:cubicBezTo>
                    <a:pt x="165" y="372"/>
                    <a:pt x="89" y="186"/>
                    <a:pt x="1" y="0"/>
                  </a:cubicBezTo>
                  <a:close/>
                </a:path>
              </a:pathLst>
            </a:custGeom>
            <a:solidFill>
              <a:srgbClr val="9505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a:off x="7059513" y="2723378"/>
              <a:ext cx="1930" cy="53327"/>
            </a:xfrm>
            <a:custGeom>
              <a:avLst/>
              <a:gdLst/>
              <a:ahLst/>
              <a:cxnLst/>
              <a:rect l="l" t="t" r="r" b="b"/>
              <a:pathLst>
                <a:path w="67" h="1851" extrusionOk="0">
                  <a:moveTo>
                    <a:pt x="56" y="1850"/>
                  </a:moveTo>
                  <a:lnTo>
                    <a:pt x="66" y="1850"/>
                  </a:lnTo>
                  <a:lnTo>
                    <a:pt x="66" y="1850"/>
                  </a:lnTo>
                  <a:lnTo>
                    <a:pt x="56" y="1850"/>
                  </a:lnTo>
                  <a:close/>
                  <a:moveTo>
                    <a:pt x="12" y="154"/>
                  </a:moveTo>
                  <a:lnTo>
                    <a:pt x="12" y="154"/>
                  </a:lnTo>
                  <a:lnTo>
                    <a:pt x="12" y="154"/>
                  </a:lnTo>
                  <a:close/>
                  <a:moveTo>
                    <a:pt x="12" y="154"/>
                  </a:moveTo>
                  <a:lnTo>
                    <a:pt x="12" y="154"/>
                  </a:lnTo>
                  <a:lnTo>
                    <a:pt x="12" y="154"/>
                  </a:lnTo>
                  <a:close/>
                  <a:moveTo>
                    <a:pt x="12" y="142"/>
                  </a:moveTo>
                  <a:lnTo>
                    <a:pt x="12" y="154"/>
                  </a:lnTo>
                  <a:lnTo>
                    <a:pt x="12" y="142"/>
                  </a:lnTo>
                  <a:close/>
                  <a:moveTo>
                    <a:pt x="12" y="142"/>
                  </a:moveTo>
                  <a:lnTo>
                    <a:pt x="12" y="142"/>
                  </a:lnTo>
                  <a:lnTo>
                    <a:pt x="12" y="142"/>
                  </a:lnTo>
                  <a:close/>
                  <a:moveTo>
                    <a:pt x="0" y="22"/>
                  </a:moveTo>
                  <a:cubicBezTo>
                    <a:pt x="0" y="66"/>
                    <a:pt x="0" y="98"/>
                    <a:pt x="12" y="142"/>
                  </a:cubicBezTo>
                  <a:cubicBezTo>
                    <a:pt x="0" y="98"/>
                    <a:pt x="0" y="66"/>
                    <a:pt x="0" y="22"/>
                  </a:cubicBezTo>
                  <a:close/>
                  <a:moveTo>
                    <a:pt x="0" y="11"/>
                  </a:moveTo>
                  <a:lnTo>
                    <a:pt x="0" y="22"/>
                  </a:lnTo>
                  <a:lnTo>
                    <a:pt x="0" y="11"/>
                  </a:lnTo>
                  <a:close/>
                  <a:moveTo>
                    <a:pt x="0" y="0"/>
                  </a:moveTo>
                  <a:lnTo>
                    <a:pt x="0" y="11"/>
                  </a:lnTo>
                  <a:lnTo>
                    <a:pt x="0" y="0"/>
                  </a:lnTo>
                  <a:close/>
                  <a:moveTo>
                    <a:pt x="0" y="0"/>
                  </a:moveTo>
                  <a:lnTo>
                    <a:pt x="0" y="0"/>
                  </a:lnTo>
                  <a:lnTo>
                    <a:pt x="0" y="0"/>
                  </a:lnTo>
                  <a:close/>
                  <a:moveTo>
                    <a:pt x="0" y="0"/>
                  </a:moveTo>
                  <a:lnTo>
                    <a:pt x="0" y="22"/>
                  </a:lnTo>
                  <a:lnTo>
                    <a:pt x="0" y="0"/>
                  </a:lnTo>
                  <a:close/>
                </a:path>
              </a:pathLst>
            </a:custGeom>
            <a:solidFill>
              <a:srgbClr val="1315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6"/>
            <p:cNvSpPr/>
            <p:nvPr/>
          </p:nvSpPr>
          <p:spPr>
            <a:xfrm>
              <a:off x="7010622" y="2532857"/>
              <a:ext cx="323335" cy="406307"/>
            </a:xfrm>
            <a:custGeom>
              <a:avLst/>
              <a:gdLst/>
              <a:ahLst/>
              <a:cxnLst/>
              <a:rect l="l" t="t" r="r" b="b"/>
              <a:pathLst>
                <a:path w="11223" h="14103" extrusionOk="0">
                  <a:moveTo>
                    <a:pt x="5981" y="12110"/>
                  </a:moveTo>
                  <a:cubicBezTo>
                    <a:pt x="6068" y="12142"/>
                    <a:pt x="6165" y="12153"/>
                    <a:pt x="6263" y="12164"/>
                  </a:cubicBezTo>
                  <a:cubicBezTo>
                    <a:pt x="6318" y="12175"/>
                    <a:pt x="6373" y="12175"/>
                    <a:pt x="6417" y="12175"/>
                  </a:cubicBezTo>
                  <a:lnTo>
                    <a:pt x="6263" y="12175"/>
                  </a:lnTo>
                  <a:cubicBezTo>
                    <a:pt x="6165" y="12153"/>
                    <a:pt x="6068" y="12142"/>
                    <a:pt x="5981" y="12110"/>
                  </a:cubicBezTo>
                  <a:close/>
                  <a:moveTo>
                    <a:pt x="7303" y="12898"/>
                  </a:moveTo>
                  <a:lnTo>
                    <a:pt x="7303" y="12898"/>
                  </a:lnTo>
                  <a:cubicBezTo>
                    <a:pt x="7161" y="12996"/>
                    <a:pt x="7008" y="13095"/>
                    <a:pt x="6855" y="13171"/>
                  </a:cubicBezTo>
                  <a:cubicBezTo>
                    <a:pt x="6723" y="13237"/>
                    <a:pt x="6592" y="13302"/>
                    <a:pt x="6460" y="13358"/>
                  </a:cubicBezTo>
                  <a:cubicBezTo>
                    <a:pt x="6329" y="13412"/>
                    <a:pt x="6198" y="13456"/>
                    <a:pt x="6055" y="13500"/>
                  </a:cubicBezTo>
                  <a:cubicBezTo>
                    <a:pt x="5792" y="13587"/>
                    <a:pt x="5507" y="13653"/>
                    <a:pt x="5223" y="13664"/>
                  </a:cubicBezTo>
                  <a:lnTo>
                    <a:pt x="5125" y="13664"/>
                  </a:lnTo>
                  <a:cubicBezTo>
                    <a:pt x="5118" y="13664"/>
                    <a:pt x="5111" y="13664"/>
                    <a:pt x="5104" y="13664"/>
                  </a:cubicBezTo>
                  <a:lnTo>
                    <a:pt x="5104" y="13664"/>
                  </a:lnTo>
                  <a:cubicBezTo>
                    <a:pt x="5147" y="13664"/>
                    <a:pt x="5180" y="13653"/>
                    <a:pt x="5223" y="13653"/>
                  </a:cubicBezTo>
                  <a:cubicBezTo>
                    <a:pt x="5507" y="13642"/>
                    <a:pt x="5782" y="13577"/>
                    <a:pt x="6055" y="13489"/>
                  </a:cubicBezTo>
                  <a:cubicBezTo>
                    <a:pt x="6198" y="13445"/>
                    <a:pt x="6329" y="13401"/>
                    <a:pt x="6460" y="13346"/>
                  </a:cubicBezTo>
                  <a:cubicBezTo>
                    <a:pt x="6592" y="13292"/>
                    <a:pt x="6723" y="13226"/>
                    <a:pt x="6843" y="13161"/>
                  </a:cubicBezTo>
                  <a:cubicBezTo>
                    <a:pt x="6876" y="13149"/>
                    <a:pt x="6909" y="13127"/>
                    <a:pt x="6942" y="13117"/>
                  </a:cubicBezTo>
                  <a:lnTo>
                    <a:pt x="7040" y="13062"/>
                  </a:lnTo>
                  <a:lnTo>
                    <a:pt x="7128" y="13007"/>
                  </a:lnTo>
                  <a:cubicBezTo>
                    <a:pt x="7161" y="12985"/>
                    <a:pt x="7194" y="12974"/>
                    <a:pt x="7215" y="12952"/>
                  </a:cubicBezTo>
                  <a:cubicBezTo>
                    <a:pt x="7249" y="12930"/>
                    <a:pt x="7271" y="12920"/>
                    <a:pt x="7303" y="12898"/>
                  </a:cubicBezTo>
                  <a:close/>
                  <a:moveTo>
                    <a:pt x="6789" y="0"/>
                  </a:moveTo>
                  <a:cubicBezTo>
                    <a:pt x="5782" y="0"/>
                    <a:pt x="4796" y="197"/>
                    <a:pt x="3855" y="548"/>
                  </a:cubicBezTo>
                  <a:cubicBezTo>
                    <a:pt x="3920" y="690"/>
                    <a:pt x="4008" y="821"/>
                    <a:pt x="4106" y="898"/>
                  </a:cubicBezTo>
                  <a:cubicBezTo>
                    <a:pt x="4205" y="974"/>
                    <a:pt x="4293" y="1008"/>
                    <a:pt x="4391" y="1008"/>
                  </a:cubicBezTo>
                  <a:cubicBezTo>
                    <a:pt x="4478" y="1008"/>
                    <a:pt x="4577" y="986"/>
                    <a:pt x="4675" y="964"/>
                  </a:cubicBezTo>
                  <a:cubicBezTo>
                    <a:pt x="4741" y="942"/>
                    <a:pt x="4840" y="920"/>
                    <a:pt x="4906" y="920"/>
                  </a:cubicBezTo>
                  <a:cubicBezTo>
                    <a:pt x="4982" y="920"/>
                    <a:pt x="5026" y="952"/>
                    <a:pt x="4950" y="1106"/>
                  </a:cubicBezTo>
                  <a:cubicBezTo>
                    <a:pt x="4697" y="1609"/>
                    <a:pt x="4391" y="2015"/>
                    <a:pt x="3887" y="2278"/>
                  </a:cubicBezTo>
                  <a:cubicBezTo>
                    <a:pt x="3624" y="2409"/>
                    <a:pt x="3329" y="2497"/>
                    <a:pt x="3033" y="2497"/>
                  </a:cubicBezTo>
                  <a:lnTo>
                    <a:pt x="2924" y="2497"/>
                  </a:lnTo>
                  <a:cubicBezTo>
                    <a:pt x="2858" y="2485"/>
                    <a:pt x="2147" y="2365"/>
                    <a:pt x="2179" y="2299"/>
                  </a:cubicBezTo>
                  <a:cubicBezTo>
                    <a:pt x="2212" y="2234"/>
                    <a:pt x="2245" y="2168"/>
                    <a:pt x="2300" y="2113"/>
                  </a:cubicBezTo>
                  <a:cubicBezTo>
                    <a:pt x="2409" y="1927"/>
                    <a:pt x="2683" y="1774"/>
                    <a:pt x="2760" y="1555"/>
                  </a:cubicBezTo>
                  <a:cubicBezTo>
                    <a:pt x="2770" y="1522"/>
                    <a:pt x="2760" y="1424"/>
                    <a:pt x="2727" y="1292"/>
                  </a:cubicBezTo>
                  <a:lnTo>
                    <a:pt x="2727" y="1281"/>
                  </a:lnTo>
                  <a:cubicBezTo>
                    <a:pt x="2705" y="1215"/>
                    <a:pt x="2683" y="1139"/>
                    <a:pt x="2661" y="1062"/>
                  </a:cubicBezTo>
                  <a:cubicBezTo>
                    <a:pt x="1665" y="1577"/>
                    <a:pt x="920" y="2113"/>
                    <a:pt x="176" y="2956"/>
                  </a:cubicBezTo>
                  <a:cubicBezTo>
                    <a:pt x="132" y="3000"/>
                    <a:pt x="88" y="3054"/>
                    <a:pt x="88" y="3120"/>
                  </a:cubicBezTo>
                  <a:cubicBezTo>
                    <a:pt x="77" y="3175"/>
                    <a:pt x="110" y="3219"/>
                    <a:pt x="132" y="3273"/>
                  </a:cubicBezTo>
                  <a:cubicBezTo>
                    <a:pt x="723" y="4434"/>
                    <a:pt x="646" y="5803"/>
                    <a:pt x="417" y="7040"/>
                  </a:cubicBezTo>
                  <a:cubicBezTo>
                    <a:pt x="373" y="7324"/>
                    <a:pt x="264" y="7642"/>
                    <a:pt x="1" y="7730"/>
                  </a:cubicBezTo>
                  <a:cubicBezTo>
                    <a:pt x="592" y="8015"/>
                    <a:pt x="1106" y="8310"/>
                    <a:pt x="1753" y="8463"/>
                  </a:cubicBezTo>
                  <a:lnTo>
                    <a:pt x="1763" y="8463"/>
                  </a:lnTo>
                  <a:cubicBezTo>
                    <a:pt x="1588" y="8419"/>
                    <a:pt x="1697" y="6909"/>
                    <a:pt x="1697" y="6635"/>
                  </a:cubicBezTo>
                  <a:lnTo>
                    <a:pt x="1697" y="6635"/>
                  </a:lnTo>
                  <a:cubicBezTo>
                    <a:pt x="1697" y="6679"/>
                    <a:pt x="1697" y="6711"/>
                    <a:pt x="1709" y="6755"/>
                  </a:cubicBezTo>
                  <a:lnTo>
                    <a:pt x="1709" y="6767"/>
                  </a:lnTo>
                  <a:cubicBezTo>
                    <a:pt x="1709" y="6788"/>
                    <a:pt x="1719" y="6799"/>
                    <a:pt x="1719" y="6810"/>
                  </a:cubicBezTo>
                  <a:lnTo>
                    <a:pt x="1774" y="6646"/>
                  </a:lnTo>
                  <a:cubicBezTo>
                    <a:pt x="1599" y="6022"/>
                    <a:pt x="1413" y="5398"/>
                    <a:pt x="1369" y="4752"/>
                  </a:cubicBezTo>
                  <a:cubicBezTo>
                    <a:pt x="1325" y="4095"/>
                    <a:pt x="1435" y="3427"/>
                    <a:pt x="1785" y="2879"/>
                  </a:cubicBezTo>
                  <a:cubicBezTo>
                    <a:pt x="2070" y="3164"/>
                    <a:pt x="2344" y="3460"/>
                    <a:pt x="2705" y="3635"/>
                  </a:cubicBezTo>
                  <a:cubicBezTo>
                    <a:pt x="2945" y="3767"/>
                    <a:pt x="3220" y="3821"/>
                    <a:pt x="3504" y="3821"/>
                  </a:cubicBezTo>
                  <a:cubicBezTo>
                    <a:pt x="3778" y="3821"/>
                    <a:pt x="4052" y="3767"/>
                    <a:pt x="4315" y="3668"/>
                  </a:cubicBezTo>
                  <a:cubicBezTo>
                    <a:pt x="4840" y="3482"/>
                    <a:pt x="5300" y="3153"/>
                    <a:pt x="5738" y="2814"/>
                  </a:cubicBezTo>
                  <a:lnTo>
                    <a:pt x="5738" y="2814"/>
                  </a:lnTo>
                  <a:cubicBezTo>
                    <a:pt x="5782" y="2967"/>
                    <a:pt x="5726" y="3132"/>
                    <a:pt x="5661" y="3285"/>
                  </a:cubicBezTo>
                  <a:cubicBezTo>
                    <a:pt x="5288" y="4205"/>
                    <a:pt x="4862" y="5102"/>
                    <a:pt x="4380" y="5967"/>
                  </a:cubicBezTo>
                  <a:cubicBezTo>
                    <a:pt x="5037" y="5901"/>
                    <a:pt x="5519" y="5299"/>
                    <a:pt x="6142" y="5080"/>
                  </a:cubicBezTo>
                  <a:lnTo>
                    <a:pt x="6142" y="5080"/>
                  </a:lnTo>
                  <a:cubicBezTo>
                    <a:pt x="6164" y="5398"/>
                    <a:pt x="5989" y="5694"/>
                    <a:pt x="5825" y="5967"/>
                  </a:cubicBezTo>
                  <a:cubicBezTo>
                    <a:pt x="5464" y="6536"/>
                    <a:pt x="5113" y="7117"/>
                    <a:pt x="4752" y="7686"/>
                  </a:cubicBezTo>
                  <a:cubicBezTo>
                    <a:pt x="4577" y="7981"/>
                    <a:pt x="4391" y="8299"/>
                    <a:pt x="4413" y="8650"/>
                  </a:cubicBezTo>
                  <a:cubicBezTo>
                    <a:pt x="4446" y="8956"/>
                    <a:pt x="4643" y="9230"/>
                    <a:pt x="4906" y="9405"/>
                  </a:cubicBezTo>
                  <a:cubicBezTo>
                    <a:pt x="5245" y="9635"/>
                    <a:pt x="5782" y="9876"/>
                    <a:pt x="6186" y="9952"/>
                  </a:cubicBezTo>
                  <a:cubicBezTo>
                    <a:pt x="6296" y="9974"/>
                    <a:pt x="6439" y="10007"/>
                    <a:pt x="6482" y="10127"/>
                  </a:cubicBezTo>
                  <a:cubicBezTo>
                    <a:pt x="6493" y="10183"/>
                    <a:pt x="6482" y="10248"/>
                    <a:pt x="6460" y="10303"/>
                  </a:cubicBezTo>
                  <a:cubicBezTo>
                    <a:pt x="6307" y="10784"/>
                    <a:pt x="5869" y="11124"/>
                    <a:pt x="5387" y="11288"/>
                  </a:cubicBezTo>
                  <a:cubicBezTo>
                    <a:pt x="4906" y="11453"/>
                    <a:pt x="4391" y="11474"/>
                    <a:pt x="3887" y="11485"/>
                  </a:cubicBezTo>
                  <a:cubicBezTo>
                    <a:pt x="3986" y="11934"/>
                    <a:pt x="4117" y="12438"/>
                    <a:pt x="4522" y="12646"/>
                  </a:cubicBezTo>
                  <a:cubicBezTo>
                    <a:pt x="4709" y="12745"/>
                    <a:pt x="4928" y="12766"/>
                    <a:pt x="5135" y="12777"/>
                  </a:cubicBezTo>
                  <a:cubicBezTo>
                    <a:pt x="5322" y="12788"/>
                    <a:pt x="5507" y="12799"/>
                    <a:pt x="5694" y="12799"/>
                  </a:cubicBezTo>
                  <a:cubicBezTo>
                    <a:pt x="5902" y="12799"/>
                    <a:pt x="6110" y="12788"/>
                    <a:pt x="6318" y="12777"/>
                  </a:cubicBezTo>
                  <a:lnTo>
                    <a:pt x="6318" y="12777"/>
                  </a:lnTo>
                  <a:cubicBezTo>
                    <a:pt x="6022" y="13193"/>
                    <a:pt x="5398" y="13127"/>
                    <a:pt x="4906" y="13292"/>
                  </a:cubicBezTo>
                  <a:cubicBezTo>
                    <a:pt x="4763" y="13336"/>
                    <a:pt x="4610" y="13445"/>
                    <a:pt x="4621" y="13587"/>
                  </a:cubicBezTo>
                  <a:cubicBezTo>
                    <a:pt x="4675" y="13609"/>
                    <a:pt x="4741" y="13620"/>
                    <a:pt x="4796" y="13631"/>
                  </a:cubicBezTo>
                  <a:cubicBezTo>
                    <a:pt x="4892" y="13652"/>
                    <a:pt x="4989" y="13664"/>
                    <a:pt x="5096" y="13664"/>
                  </a:cubicBezTo>
                  <a:lnTo>
                    <a:pt x="5096" y="13664"/>
                  </a:lnTo>
                  <a:cubicBezTo>
                    <a:pt x="4995" y="13664"/>
                    <a:pt x="4886" y="13662"/>
                    <a:pt x="4796" y="13642"/>
                  </a:cubicBezTo>
                  <a:cubicBezTo>
                    <a:pt x="4731" y="13631"/>
                    <a:pt x="4675" y="13609"/>
                    <a:pt x="4632" y="13599"/>
                  </a:cubicBezTo>
                  <a:lnTo>
                    <a:pt x="4632" y="13609"/>
                  </a:lnTo>
                  <a:cubicBezTo>
                    <a:pt x="4643" y="13708"/>
                    <a:pt x="4741" y="13774"/>
                    <a:pt x="4840" y="13817"/>
                  </a:cubicBezTo>
                  <a:cubicBezTo>
                    <a:pt x="5223" y="14015"/>
                    <a:pt x="5595" y="14102"/>
                    <a:pt x="5957" y="14102"/>
                  </a:cubicBezTo>
                  <a:cubicBezTo>
                    <a:pt x="6614" y="14102"/>
                    <a:pt x="7249" y="13817"/>
                    <a:pt x="7850" y="13423"/>
                  </a:cubicBezTo>
                  <a:cubicBezTo>
                    <a:pt x="8048" y="13292"/>
                    <a:pt x="8223" y="13139"/>
                    <a:pt x="8398" y="12985"/>
                  </a:cubicBezTo>
                  <a:cubicBezTo>
                    <a:pt x="8409" y="12952"/>
                    <a:pt x="8420" y="12908"/>
                    <a:pt x="8431" y="12876"/>
                  </a:cubicBezTo>
                  <a:lnTo>
                    <a:pt x="8431" y="12876"/>
                  </a:lnTo>
                  <a:cubicBezTo>
                    <a:pt x="8332" y="12942"/>
                    <a:pt x="8234" y="12996"/>
                    <a:pt x="8125" y="13029"/>
                  </a:cubicBezTo>
                  <a:cubicBezTo>
                    <a:pt x="8004" y="13073"/>
                    <a:pt x="7906" y="13083"/>
                    <a:pt x="7818" y="13083"/>
                  </a:cubicBezTo>
                  <a:cubicBezTo>
                    <a:pt x="7719" y="13083"/>
                    <a:pt x="7643" y="13073"/>
                    <a:pt x="7566" y="13040"/>
                  </a:cubicBezTo>
                  <a:cubicBezTo>
                    <a:pt x="7468" y="13007"/>
                    <a:pt x="7380" y="12963"/>
                    <a:pt x="7303" y="12898"/>
                  </a:cubicBezTo>
                  <a:cubicBezTo>
                    <a:pt x="7293" y="12886"/>
                    <a:pt x="7271" y="12876"/>
                    <a:pt x="7259" y="12865"/>
                  </a:cubicBezTo>
                  <a:cubicBezTo>
                    <a:pt x="7074" y="12667"/>
                    <a:pt x="7018" y="12372"/>
                    <a:pt x="7008" y="12098"/>
                  </a:cubicBezTo>
                  <a:cubicBezTo>
                    <a:pt x="6953" y="12109"/>
                    <a:pt x="6909" y="12120"/>
                    <a:pt x="6855" y="12131"/>
                  </a:cubicBezTo>
                  <a:cubicBezTo>
                    <a:pt x="6756" y="12153"/>
                    <a:pt x="6658" y="12164"/>
                    <a:pt x="6559" y="12175"/>
                  </a:cubicBezTo>
                  <a:lnTo>
                    <a:pt x="6417" y="12175"/>
                  </a:lnTo>
                  <a:cubicBezTo>
                    <a:pt x="6471" y="12175"/>
                    <a:pt x="6515" y="12175"/>
                    <a:pt x="6559" y="12164"/>
                  </a:cubicBezTo>
                  <a:cubicBezTo>
                    <a:pt x="6658" y="12164"/>
                    <a:pt x="6756" y="12142"/>
                    <a:pt x="6855" y="12120"/>
                  </a:cubicBezTo>
                  <a:cubicBezTo>
                    <a:pt x="6909" y="12109"/>
                    <a:pt x="6953" y="12098"/>
                    <a:pt x="7008" y="12088"/>
                  </a:cubicBezTo>
                  <a:lnTo>
                    <a:pt x="7008" y="12032"/>
                  </a:lnTo>
                  <a:cubicBezTo>
                    <a:pt x="6986" y="10927"/>
                    <a:pt x="7380" y="9843"/>
                    <a:pt x="7446" y="8737"/>
                  </a:cubicBezTo>
                  <a:cubicBezTo>
                    <a:pt x="7478" y="8200"/>
                    <a:pt x="7434" y="7653"/>
                    <a:pt x="7512" y="7117"/>
                  </a:cubicBezTo>
                  <a:cubicBezTo>
                    <a:pt x="7599" y="6591"/>
                    <a:pt x="7840" y="6044"/>
                    <a:pt x="8310" y="5781"/>
                  </a:cubicBezTo>
                  <a:cubicBezTo>
                    <a:pt x="8639" y="5584"/>
                    <a:pt x="9044" y="5551"/>
                    <a:pt x="9427" y="5529"/>
                  </a:cubicBezTo>
                  <a:cubicBezTo>
                    <a:pt x="9548" y="5518"/>
                    <a:pt x="9679" y="5507"/>
                    <a:pt x="9799" y="5507"/>
                  </a:cubicBezTo>
                  <a:cubicBezTo>
                    <a:pt x="9712" y="5321"/>
                    <a:pt x="9636" y="5135"/>
                    <a:pt x="9548" y="4949"/>
                  </a:cubicBezTo>
                  <a:cubicBezTo>
                    <a:pt x="9537" y="4938"/>
                    <a:pt x="9537" y="4916"/>
                    <a:pt x="9526" y="4905"/>
                  </a:cubicBezTo>
                  <a:cubicBezTo>
                    <a:pt x="8935" y="3580"/>
                    <a:pt x="8157" y="2354"/>
                    <a:pt x="7424" y="1095"/>
                  </a:cubicBezTo>
                  <a:cubicBezTo>
                    <a:pt x="7478" y="1073"/>
                    <a:pt x="7544" y="1051"/>
                    <a:pt x="7610" y="1051"/>
                  </a:cubicBezTo>
                  <a:cubicBezTo>
                    <a:pt x="7730" y="1051"/>
                    <a:pt x="7862" y="1095"/>
                    <a:pt x="7971" y="1139"/>
                  </a:cubicBezTo>
                  <a:cubicBezTo>
                    <a:pt x="9077" y="1587"/>
                    <a:pt x="9799" y="2431"/>
                    <a:pt x="10325" y="3471"/>
                  </a:cubicBezTo>
                  <a:cubicBezTo>
                    <a:pt x="10446" y="3416"/>
                    <a:pt x="10566" y="3351"/>
                    <a:pt x="10665" y="3263"/>
                  </a:cubicBezTo>
                  <a:cubicBezTo>
                    <a:pt x="10741" y="3197"/>
                    <a:pt x="10807" y="3142"/>
                    <a:pt x="10872" y="3076"/>
                  </a:cubicBezTo>
                  <a:cubicBezTo>
                    <a:pt x="10872" y="3066"/>
                    <a:pt x="10872" y="3066"/>
                    <a:pt x="10884" y="3066"/>
                  </a:cubicBezTo>
                  <a:cubicBezTo>
                    <a:pt x="11004" y="2945"/>
                    <a:pt x="11113" y="2814"/>
                    <a:pt x="11223" y="2682"/>
                  </a:cubicBezTo>
                  <a:cubicBezTo>
                    <a:pt x="10653" y="2190"/>
                    <a:pt x="10084" y="1708"/>
                    <a:pt x="9515" y="1215"/>
                  </a:cubicBezTo>
                  <a:cubicBezTo>
                    <a:pt x="9373" y="1106"/>
                    <a:pt x="9241" y="986"/>
                    <a:pt x="9099" y="876"/>
                  </a:cubicBezTo>
                  <a:lnTo>
                    <a:pt x="9088" y="876"/>
                  </a:lnTo>
                  <a:cubicBezTo>
                    <a:pt x="8442" y="372"/>
                    <a:pt x="7752" y="11"/>
                    <a:pt x="6898" y="0"/>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6"/>
            <p:cNvSpPr/>
            <p:nvPr/>
          </p:nvSpPr>
          <p:spPr>
            <a:xfrm>
              <a:off x="6925143" y="2242510"/>
              <a:ext cx="315786" cy="326331"/>
            </a:xfrm>
            <a:custGeom>
              <a:avLst/>
              <a:gdLst/>
              <a:ahLst/>
              <a:cxnLst/>
              <a:rect l="l" t="t" r="r" b="b"/>
              <a:pathLst>
                <a:path w="10961" h="11327" extrusionOk="0">
                  <a:moveTo>
                    <a:pt x="5211" y="0"/>
                  </a:moveTo>
                  <a:cubicBezTo>
                    <a:pt x="4944" y="0"/>
                    <a:pt x="4678" y="20"/>
                    <a:pt x="4413" y="60"/>
                  </a:cubicBezTo>
                  <a:cubicBezTo>
                    <a:pt x="3143" y="268"/>
                    <a:pt x="1840" y="706"/>
                    <a:pt x="964" y="1702"/>
                  </a:cubicBezTo>
                  <a:cubicBezTo>
                    <a:pt x="362" y="2392"/>
                    <a:pt x="0" y="3301"/>
                    <a:pt x="22" y="4210"/>
                  </a:cubicBezTo>
                  <a:cubicBezTo>
                    <a:pt x="44" y="5206"/>
                    <a:pt x="406" y="6082"/>
                    <a:pt x="548" y="7056"/>
                  </a:cubicBezTo>
                  <a:cubicBezTo>
                    <a:pt x="613" y="7516"/>
                    <a:pt x="428" y="7845"/>
                    <a:pt x="351" y="8293"/>
                  </a:cubicBezTo>
                  <a:cubicBezTo>
                    <a:pt x="274" y="8786"/>
                    <a:pt x="307" y="9300"/>
                    <a:pt x="471" y="9772"/>
                  </a:cubicBezTo>
                  <a:cubicBezTo>
                    <a:pt x="756" y="10538"/>
                    <a:pt x="1435" y="11173"/>
                    <a:pt x="2234" y="11326"/>
                  </a:cubicBezTo>
                  <a:cubicBezTo>
                    <a:pt x="1753" y="11064"/>
                    <a:pt x="1381" y="10594"/>
                    <a:pt x="1227" y="10069"/>
                  </a:cubicBezTo>
                  <a:lnTo>
                    <a:pt x="1227" y="10069"/>
                  </a:lnTo>
                  <a:cubicBezTo>
                    <a:pt x="1296" y="10298"/>
                    <a:pt x="1939" y="10483"/>
                    <a:pt x="2136" y="10527"/>
                  </a:cubicBezTo>
                  <a:cubicBezTo>
                    <a:pt x="2271" y="10559"/>
                    <a:pt x="2404" y="10572"/>
                    <a:pt x="2535" y="10572"/>
                  </a:cubicBezTo>
                  <a:cubicBezTo>
                    <a:pt x="2765" y="10572"/>
                    <a:pt x="2990" y="10532"/>
                    <a:pt x="3219" y="10483"/>
                  </a:cubicBezTo>
                  <a:cubicBezTo>
                    <a:pt x="4041" y="10308"/>
                    <a:pt x="4840" y="9935"/>
                    <a:pt x="5694" y="9935"/>
                  </a:cubicBezTo>
                  <a:cubicBezTo>
                    <a:pt x="6110" y="9947"/>
                    <a:pt x="6526" y="10034"/>
                    <a:pt x="6942" y="10056"/>
                  </a:cubicBezTo>
                  <a:cubicBezTo>
                    <a:pt x="6976" y="10057"/>
                    <a:pt x="7010" y="10058"/>
                    <a:pt x="7044" y="10058"/>
                  </a:cubicBezTo>
                  <a:cubicBezTo>
                    <a:pt x="7684" y="10058"/>
                    <a:pt x="8285" y="9864"/>
                    <a:pt x="8847" y="9531"/>
                  </a:cubicBezTo>
                  <a:cubicBezTo>
                    <a:pt x="9328" y="9257"/>
                    <a:pt x="9646" y="9147"/>
                    <a:pt x="9800" y="8545"/>
                  </a:cubicBezTo>
                  <a:cubicBezTo>
                    <a:pt x="9876" y="8797"/>
                    <a:pt x="10007" y="9038"/>
                    <a:pt x="10216" y="9202"/>
                  </a:cubicBezTo>
                  <a:cubicBezTo>
                    <a:pt x="10364" y="9319"/>
                    <a:pt x="10558" y="9392"/>
                    <a:pt x="10744" y="9392"/>
                  </a:cubicBezTo>
                  <a:cubicBezTo>
                    <a:pt x="10818" y="9392"/>
                    <a:pt x="10892" y="9381"/>
                    <a:pt x="10960" y="9356"/>
                  </a:cubicBezTo>
                  <a:cubicBezTo>
                    <a:pt x="10599" y="9257"/>
                    <a:pt x="10413" y="8841"/>
                    <a:pt x="10358" y="8458"/>
                  </a:cubicBezTo>
                  <a:cubicBezTo>
                    <a:pt x="10226" y="7505"/>
                    <a:pt x="10555" y="6563"/>
                    <a:pt x="10511" y="5611"/>
                  </a:cubicBezTo>
                  <a:cubicBezTo>
                    <a:pt x="10479" y="4691"/>
                    <a:pt x="10270" y="3772"/>
                    <a:pt x="9865" y="2950"/>
                  </a:cubicBezTo>
                  <a:cubicBezTo>
                    <a:pt x="9307" y="1812"/>
                    <a:pt x="8234" y="739"/>
                    <a:pt x="7019" y="312"/>
                  </a:cubicBezTo>
                  <a:cubicBezTo>
                    <a:pt x="6438" y="105"/>
                    <a:pt x="5825" y="0"/>
                    <a:pt x="52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6"/>
            <p:cNvSpPr/>
            <p:nvPr/>
          </p:nvSpPr>
          <p:spPr>
            <a:xfrm>
              <a:off x="6941536" y="2255705"/>
              <a:ext cx="275712" cy="349177"/>
            </a:xfrm>
            <a:custGeom>
              <a:avLst/>
              <a:gdLst/>
              <a:ahLst/>
              <a:cxnLst/>
              <a:rect l="l" t="t" r="r" b="b"/>
              <a:pathLst>
                <a:path w="9570" h="12120" extrusionOk="0">
                  <a:moveTo>
                    <a:pt x="4401" y="1"/>
                  </a:moveTo>
                  <a:cubicBezTo>
                    <a:pt x="3953" y="1"/>
                    <a:pt x="3501" y="56"/>
                    <a:pt x="3066" y="139"/>
                  </a:cubicBezTo>
                  <a:cubicBezTo>
                    <a:pt x="1928" y="358"/>
                    <a:pt x="866" y="1200"/>
                    <a:pt x="329" y="2219"/>
                  </a:cubicBezTo>
                  <a:cubicBezTo>
                    <a:pt x="1" y="2832"/>
                    <a:pt x="44" y="3412"/>
                    <a:pt x="88" y="4102"/>
                  </a:cubicBezTo>
                  <a:cubicBezTo>
                    <a:pt x="132" y="4879"/>
                    <a:pt x="231" y="5657"/>
                    <a:pt x="319" y="6434"/>
                  </a:cubicBezTo>
                  <a:cubicBezTo>
                    <a:pt x="373" y="6828"/>
                    <a:pt x="417" y="7233"/>
                    <a:pt x="526" y="7616"/>
                  </a:cubicBezTo>
                  <a:cubicBezTo>
                    <a:pt x="691" y="8229"/>
                    <a:pt x="1008" y="8821"/>
                    <a:pt x="1501" y="9215"/>
                  </a:cubicBezTo>
                  <a:cubicBezTo>
                    <a:pt x="1971" y="9587"/>
                    <a:pt x="2552" y="9784"/>
                    <a:pt x="3132" y="9861"/>
                  </a:cubicBezTo>
                  <a:cubicBezTo>
                    <a:pt x="3438" y="9902"/>
                    <a:pt x="3782" y="9951"/>
                    <a:pt x="4117" y="9951"/>
                  </a:cubicBezTo>
                  <a:cubicBezTo>
                    <a:pt x="4321" y="9951"/>
                    <a:pt x="4522" y="9933"/>
                    <a:pt x="4708" y="9883"/>
                  </a:cubicBezTo>
                  <a:cubicBezTo>
                    <a:pt x="4709" y="9883"/>
                    <a:pt x="4710" y="9883"/>
                    <a:pt x="4711" y="9883"/>
                  </a:cubicBezTo>
                  <a:cubicBezTo>
                    <a:pt x="4804" y="9883"/>
                    <a:pt x="5212" y="11023"/>
                    <a:pt x="5158" y="11175"/>
                  </a:cubicBezTo>
                  <a:cubicBezTo>
                    <a:pt x="5048" y="11492"/>
                    <a:pt x="4708" y="11613"/>
                    <a:pt x="4577" y="11919"/>
                  </a:cubicBezTo>
                  <a:cubicBezTo>
                    <a:pt x="4545" y="11985"/>
                    <a:pt x="5256" y="12105"/>
                    <a:pt x="5322" y="12117"/>
                  </a:cubicBezTo>
                  <a:cubicBezTo>
                    <a:pt x="5356" y="12119"/>
                    <a:pt x="5391" y="12120"/>
                    <a:pt x="5425" y="12120"/>
                  </a:cubicBezTo>
                  <a:cubicBezTo>
                    <a:pt x="5728" y="12120"/>
                    <a:pt x="6020" y="12035"/>
                    <a:pt x="6285" y="11898"/>
                  </a:cubicBezTo>
                  <a:cubicBezTo>
                    <a:pt x="6789" y="11635"/>
                    <a:pt x="7095" y="11229"/>
                    <a:pt x="7348" y="10726"/>
                  </a:cubicBezTo>
                  <a:cubicBezTo>
                    <a:pt x="7428" y="10576"/>
                    <a:pt x="7388" y="10535"/>
                    <a:pt x="7310" y="10535"/>
                  </a:cubicBezTo>
                  <a:cubicBezTo>
                    <a:pt x="7240" y="10535"/>
                    <a:pt x="7141" y="10568"/>
                    <a:pt x="7073" y="10584"/>
                  </a:cubicBezTo>
                  <a:cubicBezTo>
                    <a:pt x="6976" y="10604"/>
                    <a:pt x="6885" y="10625"/>
                    <a:pt x="6797" y="10625"/>
                  </a:cubicBezTo>
                  <a:cubicBezTo>
                    <a:pt x="6698" y="10625"/>
                    <a:pt x="6603" y="10599"/>
                    <a:pt x="6504" y="10518"/>
                  </a:cubicBezTo>
                  <a:cubicBezTo>
                    <a:pt x="6285" y="10343"/>
                    <a:pt x="6110" y="9861"/>
                    <a:pt x="6044" y="9587"/>
                  </a:cubicBezTo>
                  <a:cubicBezTo>
                    <a:pt x="7063" y="8985"/>
                    <a:pt x="7961" y="8416"/>
                    <a:pt x="8311" y="7200"/>
                  </a:cubicBezTo>
                  <a:cubicBezTo>
                    <a:pt x="8453" y="6730"/>
                    <a:pt x="8530" y="6379"/>
                    <a:pt x="8530" y="5886"/>
                  </a:cubicBezTo>
                  <a:cubicBezTo>
                    <a:pt x="8584" y="5972"/>
                    <a:pt x="8689" y="6019"/>
                    <a:pt x="8792" y="6019"/>
                  </a:cubicBezTo>
                  <a:cubicBezTo>
                    <a:pt x="8833" y="6019"/>
                    <a:pt x="8875" y="6012"/>
                    <a:pt x="8913" y="5996"/>
                  </a:cubicBezTo>
                  <a:cubicBezTo>
                    <a:pt x="9056" y="5952"/>
                    <a:pt x="9165" y="5843"/>
                    <a:pt x="9241" y="5723"/>
                  </a:cubicBezTo>
                  <a:cubicBezTo>
                    <a:pt x="9537" y="5295"/>
                    <a:pt x="9570" y="4748"/>
                    <a:pt x="9472" y="4244"/>
                  </a:cubicBezTo>
                  <a:cubicBezTo>
                    <a:pt x="9438" y="4091"/>
                    <a:pt x="9394" y="3937"/>
                    <a:pt x="9307" y="3817"/>
                  </a:cubicBezTo>
                  <a:cubicBezTo>
                    <a:pt x="9224" y="3704"/>
                    <a:pt x="9084" y="3619"/>
                    <a:pt x="8940" y="3619"/>
                  </a:cubicBezTo>
                  <a:cubicBezTo>
                    <a:pt x="8931" y="3619"/>
                    <a:pt x="8922" y="3620"/>
                    <a:pt x="8913" y="3620"/>
                  </a:cubicBezTo>
                  <a:cubicBezTo>
                    <a:pt x="8759" y="3631"/>
                    <a:pt x="8618" y="3752"/>
                    <a:pt x="8540" y="3894"/>
                  </a:cubicBezTo>
                  <a:cubicBezTo>
                    <a:pt x="8475" y="4036"/>
                    <a:pt x="8442" y="4190"/>
                    <a:pt x="8420" y="4353"/>
                  </a:cubicBezTo>
                  <a:cubicBezTo>
                    <a:pt x="8442" y="3631"/>
                    <a:pt x="8212" y="2985"/>
                    <a:pt x="7905" y="2339"/>
                  </a:cubicBezTo>
                  <a:cubicBezTo>
                    <a:pt x="7523" y="1551"/>
                    <a:pt x="6964" y="806"/>
                    <a:pt x="6187" y="401"/>
                  </a:cubicBezTo>
                  <a:cubicBezTo>
                    <a:pt x="5639" y="108"/>
                    <a:pt x="5024" y="1"/>
                    <a:pt x="4401" y="1"/>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6"/>
            <p:cNvSpPr/>
            <p:nvPr/>
          </p:nvSpPr>
          <p:spPr>
            <a:xfrm>
              <a:off x="7005581" y="2255561"/>
              <a:ext cx="178564" cy="122414"/>
            </a:xfrm>
            <a:custGeom>
              <a:avLst/>
              <a:gdLst/>
              <a:ahLst/>
              <a:cxnLst/>
              <a:rect l="l" t="t" r="r" b="b"/>
              <a:pathLst>
                <a:path w="6198" h="4249" extrusionOk="0">
                  <a:moveTo>
                    <a:pt x="2168" y="1"/>
                  </a:moveTo>
                  <a:cubicBezTo>
                    <a:pt x="1730" y="1"/>
                    <a:pt x="1271" y="56"/>
                    <a:pt x="843" y="144"/>
                  </a:cubicBezTo>
                  <a:cubicBezTo>
                    <a:pt x="559" y="198"/>
                    <a:pt x="274" y="286"/>
                    <a:pt x="1" y="417"/>
                  </a:cubicBezTo>
                  <a:cubicBezTo>
                    <a:pt x="274" y="286"/>
                    <a:pt x="559" y="198"/>
                    <a:pt x="843" y="144"/>
                  </a:cubicBezTo>
                  <a:cubicBezTo>
                    <a:pt x="1271" y="56"/>
                    <a:pt x="1730" y="1"/>
                    <a:pt x="2168" y="1"/>
                  </a:cubicBezTo>
                  <a:cubicBezTo>
                    <a:pt x="2803" y="1"/>
                    <a:pt x="3417" y="110"/>
                    <a:pt x="3964" y="406"/>
                  </a:cubicBezTo>
                  <a:cubicBezTo>
                    <a:pt x="4741" y="811"/>
                    <a:pt x="5300" y="1556"/>
                    <a:pt x="5682" y="2344"/>
                  </a:cubicBezTo>
                  <a:cubicBezTo>
                    <a:pt x="5979" y="2957"/>
                    <a:pt x="6197" y="3570"/>
                    <a:pt x="6197" y="4249"/>
                  </a:cubicBezTo>
                  <a:cubicBezTo>
                    <a:pt x="6197" y="3570"/>
                    <a:pt x="5979" y="2957"/>
                    <a:pt x="5682" y="2344"/>
                  </a:cubicBezTo>
                  <a:cubicBezTo>
                    <a:pt x="5300" y="1556"/>
                    <a:pt x="4741" y="811"/>
                    <a:pt x="3964" y="406"/>
                  </a:cubicBezTo>
                  <a:cubicBezTo>
                    <a:pt x="3417" y="110"/>
                    <a:pt x="2803" y="1"/>
                    <a:pt x="2168" y="1"/>
                  </a:cubicBezTo>
                  <a:close/>
                </a:path>
              </a:pathLst>
            </a:custGeom>
            <a:solidFill>
              <a:srgbClr val="7A5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7061731" y="2540434"/>
              <a:ext cx="15154" cy="2535"/>
            </a:xfrm>
            <a:custGeom>
              <a:avLst/>
              <a:gdLst/>
              <a:ahLst/>
              <a:cxnLst/>
              <a:rect l="l" t="t" r="r" b="b"/>
              <a:pathLst>
                <a:path w="526" h="88" extrusionOk="0">
                  <a:moveTo>
                    <a:pt x="526" y="0"/>
                  </a:moveTo>
                  <a:cubicBezTo>
                    <a:pt x="361" y="44"/>
                    <a:pt x="186" y="66"/>
                    <a:pt x="0" y="66"/>
                  </a:cubicBezTo>
                  <a:cubicBezTo>
                    <a:pt x="0" y="76"/>
                    <a:pt x="0" y="76"/>
                    <a:pt x="11" y="88"/>
                  </a:cubicBezTo>
                  <a:cubicBezTo>
                    <a:pt x="198" y="76"/>
                    <a:pt x="373" y="44"/>
                    <a:pt x="526" y="0"/>
                  </a:cubicBezTo>
                  <a:close/>
                </a:path>
              </a:pathLst>
            </a:custGeom>
            <a:solidFill>
              <a:srgbClr val="1613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7031452" y="2540088"/>
              <a:ext cx="30596" cy="3198"/>
            </a:xfrm>
            <a:custGeom>
              <a:avLst/>
              <a:gdLst/>
              <a:ahLst/>
              <a:cxnLst/>
              <a:rect l="l" t="t" r="r" b="b"/>
              <a:pathLst>
                <a:path w="1062" h="111" extrusionOk="0">
                  <a:moveTo>
                    <a:pt x="110" y="1"/>
                  </a:moveTo>
                  <a:cubicBezTo>
                    <a:pt x="77" y="12"/>
                    <a:pt x="44" y="23"/>
                    <a:pt x="0" y="34"/>
                  </a:cubicBezTo>
                  <a:cubicBezTo>
                    <a:pt x="274" y="78"/>
                    <a:pt x="548" y="110"/>
                    <a:pt x="799" y="110"/>
                  </a:cubicBezTo>
                  <a:cubicBezTo>
                    <a:pt x="887" y="110"/>
                    <a:pt x="974" y="100"/>
                    <a:pt x="1062" y="100"/>
                  </a:cubicBezTo>
                  <a:cubicBezTo>
                    <a:pt x="1051" y="88"/>
                    <a:pt x="1051" y="88"/>
                    <a:pt x="1051" y="78"/>
                  </a:cubicBezTo>
                  <a:lnTo>
                    <a:pt x="996" y="78"/>
                  </a:lnTo>
                  <a:cubicBezTo>
                    <a:pt x="701" y="78"/>
                    <a:pt x="395" y="44"/>
                    <a:pt x="110" y="1"/>
                  </a:cubicBezTo>
                  <a:close/>
                </a:path>
              </a:pathLst>
            </a:custGeom>
            <a:solidFill>
              <a:srgbClr val="F4B9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a:off x="7001806" y="2531589"/>
              <a:ext cx="32815" cy="9478"/>
            </a:xfrm>
            <a:custGeom>
              <a:avLst/>
              <a:gdLst/>
              <a:ahLst/>
              <a:cxnLst/>
              <a:rect l="l" t="t" r="r" b="b"/>
              <a:pathLst>
                <a:path w="1139" h="329" extrusionOk="0">
                  <a:moveTo>
                    <a:pt x="0" y="0"/>
                  </a:moveTo>
                  <a:cubicBezTo>
                    <a:pt x="307" y="142"/>
                    <a:pt x="668" y="263"/>
                    <a:pt x="1029" y="329"/>
                  </a:cubicBezTo>
                  <a:cubicBezTo>
                    <a:pt x="1073" y="318"/>
                    <a:pt x="1106" y="307"/>
                    <a:pt x="1139" y="296"/>
                  </a:cubicBezTo>
                  <a:cubicBezTo>
                    <a:pt x="1106" y="296"/>
                    <a:pt x="1073" y="285"/>
                    <a:pt x="1040" y="285"/>
                  </a:cubicBezTo>
                  <a:cubicBezTo>
                    <a:pt x="679" y="241"/>
                    <a:pt x="329" y="142"/>
                    <a:pt x="0" y="0"/>
                  </a:cubicBezTo>
                  <a:close/>
                </a:path>
              </a:pathLst>
            </a:custGeom>
            <a:solidFill>
              <a:srgbClr val="7A50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7115664" y="2531878"/>
              <a:ext cx="663" cy="2881"/>
            </a:xfrm>
            <a:custGeom>
              <a:avLst/>
              <a:gdLst/>
              <a:ahLst/>
              <a:cxnLst/>
              <a:rect l="l" t="t" r="r" b="b"/>
              <a:pathLst>
                <a:path w="23" h="100" extrusionOk="0">
                  <a:moveTo>
                    <a:pt x="0" y="1"/>
                  </a:moveTo>
                  <a:cubicBezTo>
                    <a:pt x="0" y="34"/>
                    <a:pt x="12" y="67"/>
                    <a:pt x="22" y="100"/>
                  </a:cubicBezTo>
                  <a:cubicBezTo>
                    <a:pt x="12" y="34"/>
                    <a:pt x="0" y="1"/>
                    <a:pt x="0" y="1"/>
                  </a:cubicBezTo>
                  <a:close/>
                </a:path>
              </a:pathLst>
            </a:custGeom>
            <a:solidFill>
              <a:srgbClr val="A905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7076857" y="2577628"/>
              <a:ext cx="13281" cy="16105"/>
            </a:xfrm>
            <a:custGeom>
              <a:avLst/>
              <a:gdLst/>
              <a:ahLst/>
              <a:cxnLst/>
              <a:rect l="l" t="t" r="r" b="b"/>
              <a:pathLst>
                <a:path w="461" h="559" extrusionOk="0">
                  <a:moveTo>
                    <a:pt x="461" y="1"/>
                  </a:moveTo>
                  <a:cubicBezTo>
                    <a:pt x="458" y="8"/>
                    <a:pt x="455" y="16"/>
                    <a:pt x="452" y="23"/>
                  </a:cubicBezTo>
                  <a:lnTo>
                    <a:pt x="452" y="23"/>
                  </a:lnTo>
                  <a:cubicBezTo>
                    <a:pt x="455" y="16"/>
                    <a:pt x="458" y="8"/>
                    <a:pt x="461" y="1"/>
                  </a:cubicBezTo>
                  <a:close/>
                  <a:moveTo>
                    <a:pt x="452" y="23"/>
                  </a:moveTo>
                  <a:cubicBezTo>
                    <a:pt x="365" y="230"/>
                    <a:pt x="107" y="379"/>
                    <a:pt x="1" y="559"/>
                  </a:cubicBezTo>
                  <a:cubicBezTo>
                    <a:pt x="150" y="379"/>
                    <a:pt x="360" y="250"/>
                    <a:pt x="452" y="23"/>
                  </a:cubicBezTo>
                  <a:close/>
                </a:path>
              </a:pathLst>
            </a:custGeom>
            <a:solidFill>
              <a:srgbClr val="6A82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a:off x="6940902" y="2255561"/>
              <a:ext cx="275078" cy="344827"/>
            </a:xfrm>
            <a:custGeom>
              <a:avLst/>
              <a:gdLst/>
              <a:ahLst/>
              <a:cxnLst/>
              <a:rect l="l" t="t" r="r" b="b"/>
              <a:pathLst>
                <a:path w="9548" h="11969" extrusionOk="0">
                  <a:moveTo>
                    <a:pt x="9000" y="4293"/>
                  </a:moveTo>
                  <a:cubicBezTo>
                    <a:pt x="8979" y="4304"/>
                    <a:pt x="8957" y="4315"/>
                    <a:pt x="8935" y="4337"/>
                  </a:cubicBezTo>
                  <a:cubicBezTo>
                    <a:pt x="8891" y="4358"/>
                    <a:pt x="8869" y="4402"/>
                    <a:pt x="8837" y="4446"/>
                  </a:cubicBezTo>
                  <a:cubicBezTo>
                    <a:pt x="8859" y="4402"/>
                    <a:pt x="8891" y="4358"/>
                    <a:pt x="8935" y="4326"/>
                  </a:cubicBezTo>
                  <a:cubicBezTo>
                    <a:pt x="8946" y="4315"/>
                    <a:pt x="8978" y="4304"/>
                    <a:pt x="9000" y="4293"/>
                  </a:cubicBezTo>
                  <a:close/>
                  <a:moveTo>
                    <a:pt x="8869" y="4961"/>
                  </a:moveTo>
                  <a:cubicBezTo>
                    <a:pt x="8859" y="4961"/>
                    <a:pt x="8837" y="4961"/>
                    <a:pt x="8825" y="4972"/>
                  </a:cubicBezTo>
                  <a:cubicBezTo>
                    <a:pt x="8803" y="4972"/>
                    <a:pt x="8781" y="4983"/>
                    <a:pt x="8760" y="4994"/>
                  </a:cubicBezTo>
                  <a:lnTo>
                    <a:pt x="8825" y="4961"/>
                  </a:lnTo>
                  <a:close/>
                  <a:moveTo>
                    <a:pt x="8924" y="4961"/>
                  </a:moveTo>
                  <a:cubicBezTo>
                    <a:pt x="8924" y="4972"/>
                    <a:pt x="8935" y="4972"/>
                    <a:pt x="8935" y="4972"/>
                  </a:cubicBezTo>
                  <a:cubicBezTo>
                    <a:pt x="8946" y="4972"/>
                    <a:pt x="8968" y="4983"/>
                    <a:pt x="8979" y="4983"/>
                  </a:cubicBezTo>
                  <a:cubicBezTo>
                    <a:pt x="9022" y="5005"/>
                    <a:pt x="9056" y="5037"/>
                    <a:pt x="9078" y="5092"/>
                  </a:cubicBezTo>
                  <a:cubicBezTo>
                    <a:pt x="9056" y="5049"/>
                    <a:pt x="9022" y="5015"/>
                    <a:pt x="8968" y="4994"/>
                  </a:cubicBezTo>
                  <a:cubicBezTo>
                    <a:pt x="8957" y="4983"/>
                    <a:pt x="8946" y="4983"/>
                    <a:pt x="8935" y="4972"/>
                  </a:cubicBezTo>
                  <a:lnTo>
                    <a:pt x="8902" y="4972"/>
                  </a:lnTo>
                  <a:cubicBezTo>
                    <a:pt x="8891" y="4961"/>
                    <a:pt x="8880" y="4961"/>
                    <a:pt x="8869" y="4961"/>
                  </a:cubicBezTo>
                  <a:close/>
                  <a:moveTo>
                    <a:pt x="8837" y="4446"/>
                  </a:moveTo>
                  <a:lnTo>
                    <a:pt x="8837" y="4446"/>
                  </a:lnTo>
                  <a:cubicBezTo>
                    <a:pt x="8815" y="4490"/>
                    <a:pt x="8803" y="4545"/>
                    <a:pt x="8793" y="4589"/>
                  </a:cubicBezTo>
                  <a:cubicBezTo>
                    <a:pt x="8771" y="4643"/>
                    <a:pt x="8760" y="4687"/>
                    <a:pt x="8749" y="4742"/>
                  </a:cubicBezTo>
                  <a:cubicBezTo>
                    <a:pt x="8738" y="4830"/>
                    <a:pt x="8727" y="4928"/>
                    <a:pt x="8727" y="5027"/>
                  </a:cubicBezTo>
                  <a:lnTo>
                    <a:pt x="8727" y="5037"/>
                  </a:lnTo>
                  <a:cubicBezTo>
                    <a:pt x="8716" y="5092"/>
                    <a:pt x="8727" y="5136"/>
                    <a:pt x="8727" y="5191"/>
                  </a:cubicBezTo>
                  <a:cubicBezTo>
                    <a:pt x="8727" y="5212"/>
                    <a:pt x="8727" y="5234"/>
                    <a:pt x="8738" y="5268"/>
                  </a:cubicBezTo>
                  <a:cubicBezTo>
                    <a:pt x="8738" y="5290"/>
                    <a:pt x="8738" y="5311"/>
                    <a:pt x="8749" y="5333"/>
                  </a:cubicBezTo>
                  <a:cubicBezTo>
                    <a:pt x="8760" y="5388"/>
                    <a:pt x="8781" y="5431"/>
                    <a:pt x="8815" y="5465"/>
                  </a:cubicBezTo>
                  <a:cubicBezTo>
                    <a:pt x="8837" y="5487"/>
                    <a:pt x="8847" y="5497"/>
                    <a:pt x="8880" y="5497"/>
                  </a:cubicBezTo>
                  <a:lnTo>
                    <a:pt x="8891" y="5497"/>
                  </a:lnTo>
                  <a:cubicBezTo>
                    <a:pt x="8913" y="5497"/>
                    <a:pt x="8924" y="5497"/>
                    <a:pt x="8946" y="5487"/>
                  </a:cubicBezTo>
                  <a:cubicBezTo>
                    <a:pt x="8968" y="5475"/>
                    <a:pt x="8979" y="5453"/>
                    <a:pt x="9000" y="5443"/>
                  </a:cubicBezTo>
                  <a:cubicBezTo>
                    <a:pt x="9012" y="5421"/>
                    <a:pt x="9034" y="5399"/>
                    <a:pt x="9044" y="5377"/>
                  </a:cubicBezTo>
                  <a:cubicBezTo>
                    <a:pt x="9056" y="5366"/>
                    <a:pt x="9056" y="5355"/>
                    <a:pt x="9066" y="5344"/>
                  </a:cubicBezTo>
                  <a:cubicBezTo>
                    <a:pt x="9066" y="5333"/>
                    <a:pt x="9078" y="5322"/>
                    <a:pt x="9078" y="5311"/>
                  </a:cubicBezTo>
                  <a:cubicBezTo>
                    <a:pt x="9088" y="5290"/>
                    <a:pt x="9088" y="5268"/>
                    <a:pt x="9088" y="5234"/>
                  </a:cubicBezTo>
                  <a:cubicBezTo>
                    <a:pt x="9099" y="5212"/>
                    <a:pt x="9099" y="5191"/>
                    <a:pt x="9088" y="5169"/>
                  </a:cubicBezTo>
                  <a:cubicBezTo>
                    <a:pt x="9088" y="5136"/>
                    <a:pt x="9088" y="5114"/>
                    <a:pt x="9078" y="5093"/>
                  </a:cubicBezTo>
                  <a:lnTo>
                    <a:pt x="9078" y="5093"/>
                  </a:lnTo>
                  <a:cubicBezTo>
                    <a:pt x="9088" y="5114"/>
                    <a:pt x="9099" y="5136"/>
                    <a:pt x="9099" y="5169"/>
                  </a:cubicBezTo>
                  <a:cubicBezTo>
                    <a:pt x="9110" y="5191"/>
                    <a:pt x="9110" y="5212"/>
                    <a:pt x="9099" y="5246"/>
                  </a:cubicBezTo>
                  <a:cubicBezTo>
                    <a:pt x="9099" y="5268"/>
                    <a:pt x="9099" y="5290"/>
                    <a:pt x="9088" y="5311"/>
                  </a:cubicBezTo>
                  <a:cubicBezTo>
                    <a:pt x="9088" y="5322"/>
                    <a:pt x="9078" y="5344"/>
                    <a:pt x="9078" y="5355"/>
                  </a:cubicBezTo>
                  <a:cubicBezTo>
                    <a:pt x="9066" y="5366"/>
                    <a:pt x="9066" y="5377"/>
                    <a:pt x="9056" y="5388"/>
                  </a:cubicBezTo>
                  <a:cubicBezTo>
                    <a:pt x="9044" y="5410"/>
                    <a:pt x="9022" y="5431"/>
                    <a:pt x="9012" y="5443"/>
                  </a:cubicBezTo>
                  <a:cubicBezTo>
                    <a:pt x="8990" y="5465"/>
                    <a:pt x="8979" y="5487"/>
                    <a:pt x="8946" y="5497"/>
                  </a:cubicBezTo>
                  <a:cubicBezTo>
                    <a:pt x="8935" y="5509"/>
                    <a:pt x="8913" y="5519"/>
                    <a:pt x="8891" y="5519"/>
                  </a:cubicBezTo>
                  <a:cubicBezTo>
                    <a:pt x="8880" y="5519"/>
                    <a:pt x="8880" y="5519"/>
                    <a:pt x="8869" y="5509"/>
                  </a:cubicBezTo>
                  <a:cubicBezTo>
                    <a:pt x="8847" y="5509"/>
                    <a:pt x="8825" y="5497"/>
                    <a:pt x="8803" y="5475"/>
                  </a:cubicBezTo>
                  <a:cubicBezTo>
                    <a:pt x="8781" y="5453"/>
                    <a:pt x="8771" y="5431"/>
                    <a:pt x="8760" y="5410"/>
                  </a:cubicBezTo>
                  <a:cubicBezTo>
                    <a:pt x="8749" y="5388"/>
                    <a:pt x="8738" y="5366"/>
                    <a:pt x="8738" y="5344"/>
                  </a:cubicBezTo>
                  <a:cubicBezTo>
                    <a:pt x="8727" y="5311"/>
                    <a:pt x="8727" y="5290"/>
                    <a:pt x="8716" y="5268"/>
                  </a:cubicBezTo>
                  <a:lnTo>
                    <a:pt x="8716" y="5191"/>
                  </a:lnTo>
                  <a:cubicBezTo>
                    <a:pt x="8705" y="5136"/>
                    <a:pt x="8705" y="5092"/>
                    <a:pt x="8705" y="5037"/>
                  </a:cubicBezTo>
                  <a:cubicBezTo>
                    <a:pt x="8705" y="4983"/>
                    <a:pt x="8716" y="4939"/>
                    <a:pt x="8716" y="4884"/>
                  </a:cubicBezTo>
                  <a:cubicBezTo>
                    <a:pt x="8727" y="4830"/>
                    <a:pt x="8727" y="4786"/>
                    <a:pt x="8738" y="4731"/>
                  </a:cubicBezTo>
                  <a:cubicBezTo>
                    <a:pt x="8749" y="4687"/>
                    <a:pt x="8760" y="4633"/>
                    <a:pt x="8781" y="4589"/>
                  </a:cubicBezTo>
                  <a:cubicBezTo>
                    <a:pt x="8793" y="4545"/>
                    <a:pt x="8815" y="4490"/>
                    <a:pt x="8837" y="4446"/>
                  </a:cubicBezTo>
                  <a:close/>
                  <a:moveTo>
                    <a:pt x="4413" y="1"/>
                  </a:moveTo>
                  <a:cubicBezTo>
                    <a:pt x="3975" y="1"/>
                    <a:pt x="3516" y="56"/>
                    <a:pt x="3088" y="144"/>
                  </a:cubicBezTo>
                  <a:cubicBezTo>
                    <a:pt x="2804" y="198"/>
                    <a:pt x="2519" y="286"/>
                    <a:pt x="2246" y="417"/>
                  </a:cubicBezTo>
                  <a:cubicBezTo>
                    <a:pt x="1446" y="789"/>
                    <a:pt x="757" y="1458"/>
                    <a:pt x="351" y="2224"/>
                  </a:cubicBezTo>
                  <a:cubicBezTo>
                    <a:pt x="1" y="2881"/>
                    <a:pt x="66" y="3636"/>
                    <a:pt x="154" y="4348"/>
                  </a:cubicBezTo>
                  <a:cubicBezTo>
                    <a:pt x="1183" y="4238"/>
                    <a:pt x="2158" y="3625"/>
                    <a:pt x="2705" y="2728"/>
                  </a:cubicBezTo>
                  <a:cubicBezTo>
                    <a:pt x="3001" y="3373"/>
                    <a:pt x="3559" y="3899"/>
                    <a:pt x="4227" y="4151"/>
                  </a:cubicBezTo>
                  <a:cubicBezTo>
                    <a:pt x="4194" y="3702"/>
                    <a:pt x="4173" y="3253"/>
                    <a:pt x="4139" y="2804"/>
                  </a:cubicBezTo>
                  <a:lnTo>
                    <a:pt x="4139" y="2804"/>
                  </a:lnTo>
                  <a:cubicBezTo>
                    <a:pt x="4161" y="3001"/>
                    <a:pt x="5125" y="3275"/>
                    <a:pt x="5278" y="3297"/>
                  </a:cubicBezTo>
                  <a:cubicBezTo>
                    <a:pt x="5311" y="3307"/>
                    <a:pt x="5344" y="3307"/>
                    <a:pt x="5377" y="3307"/>
                  </a:cubicBezTo>
                  <a:cubicBezTo>
                    <a:pt x="5464" y="3307"/>
                    <a:pt x="5574" y="3286"/>
                    <a:pt x="5683" y="3275"/>
                  </a:cubicBezTo>
                  <a:cubicBezTo>
                    <a:pt x="5793" y="3264"/>
                    <a:pt x="5902" y="3242"/>
                    <a:pt x="6012" y="3242"/>
                  </a:cubicBezTo>
                  <a:cubicBezTo>
                    <a:pt x="6132" y="3242"/>
                    <a:pt x="6253" y="3264"/>
                    <a:pt x="6340" y="3341"/>
                  </a:cubicBezTo>
                  <a:cubicBezTo>
                    <a:pt x="6406" y="3395"/>
                    <a:pt x="6450" y="3483"/>
                    <a:pt x="6482" y="3570"/>
                  </a:cubicBezTo>
                  <a:cubicBezTo>
                    <a:pt x="6625" y="4030"/>
                    <a:pt x="6460" y="4556"/>
                    <a:pt x="6592" y="5015"/>
                  </a:cubicBezTo>
                  <a:lnTo>
                    <a:pt x="6713" y="5015"/>
                  </a:lnTo>
                  <a:cubicBezTo>
                    <a:pt x="6767" y="5015"/>
                    <a:pt x="6833" y="5015"/>
                    <a:pt x="6898" y="5027"/>
                  </a:cubicBezTo>
                  <a:cubicBezTo>
                    <a:pt x="7292" y="5081"/>
                    <a:pt x="7479" y="5453"/>
                    <a:pt x="7249" y="5804"/>
                  </a:cubicBezTo>
                  <a:cubicBezTo>
                    <a:pt x="7227" y="5848"/>
                    <a:pt x="7194" y="5881"/>
                    <a:pt x="7161" y="5925"/>
                  </a:cubicBezTo>
                  <a:cubicBezTo>
                    <a:pt x="7183" y="6012"/>
                    <a:pt x="7194" y="6078"/>
                    <a:pt x="7194" y="6122"/>
                  </a:cubicBezTo>
                  <a:cubicBezTo>
                    <a:pt x="7205" y="6472"/>
                    <a:pt x="7139" y="6811"/>
                    <a:pt x="7030" y="7129"/>
                  </a:cubicBezTo>
                  <a:cubicBezTo>
                    <a:pt x="6800" y="7742"/>
                    <a:pt x="6362" y="8300"/>
                    <a:pt x="5837" y="8672"/>
                  </a:cubicBezTo>
                  <a:cubicBezTo>
                    <a:pt x="5037" y="9253"/>
                    <a:pt x="4074" y="9526"/>
                    <a:pt x="3110" y="9526"/>
                  </a:cubicBezTo>
                  <a:cubicBezTo>
                    <a:pt x="2640" y="9526"/>
                    <a:pt x="2158" y="9461"/>
                    <a:pt x="1709" y="9329"/>
                  </a:cubicBezTo>
                  <a:lnTo>
                    <a:pt x="1709" y="9329"/>
                  </a:lnTo>
                  <a:cubicBezTo>
                    <a:pt x="1818" y="9428"/>
                    <a:pt x="1961" y="9504"/>
                    <a:pt x="2114" y="9581"/>
                  </a:cubicBezTo>
                  <a:cubicBezTo>
                    <a:pt x="2443" y="9723"/>
                    <a:pt x="2793" y="9822"/>
                    <a:pt x="3154" y="9866"/>
                  </a:cubicBezTo>
                  <a:cubicBezTo>
                    <a:pt x="3187" y="9866"/>
                    <a:pt x="3220" y="9877"/>
                    <a:pt x="3253" y="9877"/>
                  </a:cubicBezTo>
                  <a:cubicBezTo>
                    <a:pt x="3538" y="9920"/>
                    <a:pt x="3844" y="9954"/>
                    <a:pt x="4139" y="9954"/>
                  </a:cubicBezTo>
                  <a:lnTo>
                    <a:pt x="4194" y="9954"/>
                  </a:lnTo>
                  <a:cubicBezTo>
                    <a:pt x="4380" y="9954"/>
                    <a:pt x="4555" y="9932"/>
                    <a:pt x="4720" y="9888"/>
                  </a:cubicBezTo>
                  <a:lnTo>
                    <a:pt x="4730" y="9888"/>
                  </a:lnTo>
                  <a:cubicBezTo>
                    <a:pt x="4796" y="9888"/>
                    <a:pt x="5048" y="10523"/>
                    <a:pt x="5147" y="10906"/>
                  </a:cubicBezTo>
                  <a:lnTo>
                    <a:pt x="5147" y="10917"/>
                  </a:lnTo>
                  <a:cubicBezTo>
                    <a:pt x="5180" y="11049"/>
                    <a:pt x="5190" y="11147"/>
                    <a:pt x="5180" y="11180"/>
                  </a:cubicBezTo>
                  <a:cubicBezTo>
                    <a:pt x="5092" y="11421"/>
                    <a:pt x="4873" y="11552"/>
                    <a:pt x="4720" y="11738"/>
                  </a:cubicBezTo>
                  <a:cubicBezTo>
                    <a:pt x="4687" y="11793"/>
                    <a:pt x="4665" y="11847"/>
                    <a:pt x="4665" y="11903"/>
                  </a:cubicBezTo>
                  <a:cubicBezTo>
                    <a:pt x="4774" y="11946"/>
                    <a:pt x="4884" y="11968"/>
                    <a:pt x="5005" y="11968"/>
                  </a:cubicBezTo>
                  <a:cubicBezTo>
                    <a:pt x="5190" y="11968"/>
                    <a:pt x="5399" y="11903"/>
                    <a:pt x="5563" y="11815"/>
                  </a:cubicBezTo>
                  <a:cubicBezTo>
                    <a:pt x="5881" y="11628"/>
                    <a:pt x="6099" y="11278"/>
                    <a:pt x="6176" y="10917"/>
                  </a:cubicBezTo>
                  <a:cubicBezTo>
                    <a:pt x="6198" y="10818"/>
                    <a:pt x="6132" y="9976"/>
                    <a:pt x="6088" y="9691"/>
                  </a:cubicBezTo>
                  <a:cubicBezTo>
                    <a:pt x="6078" y="9658"/>
                    <a:pt x="6066" y="9625"/>
                    <a:pt x="6066" y="9592"/>
                  </a:cubicBezTo>
                  <a:cubicBezTo>
                    <a:pt x="7085" y="8990"/>
                    <a:pt x="7983" y="8421"/>
                    <a:pt x="8333" y="7205"/>
                  </a:cubicBezTo>
                  <a:cubicBezTo>
                    <a:pt x="8464" y="6745"/>
                    <a:pt x="8552" y="6395"/>
                    <a:pt x="8552" y="5913"/>
                  </a:cubicBezTo>
                  <a:lnTo>
                    <a:pt x="8552" y="5891"/>
                  </a:lnTo>
                  <a:cubicBezTo>
                    <a:pt x="8606" y="5979"/>
                    <a:pt x="8705" y="6023"/>
                    <a:pt x="8815" y="6023"/>
                  </a:cubicBezTo>
                  <a:cubicBezTo>
                    <a:pt x="8859" y="6023"/>
                    <a:pt x="8902" y="6023"/>
                    <a:pt x="8935" y="6001"/>
                  </a:cubicBezTo>
                  <a:cubicBezTo>
                    <a:pt x="9078" y="5957"/>
                    <a:pt x="9187" y="5848"/>
                    <a:pt x="9263" y="5728"/>
                  </a:cubicBezTo>
                  <a:cubicBezTo>
                    <a:pt x="9460" y="5443"/>
                    <a:pt x="9548" y="5092"/>
                    <a:pt x="9548" y="4742"/>
                  </a:cubicBezTo>
                  <a:cubicBezTo>
                    <a:pt x="9548" y="4577"/>
                    <a:pt x="9526" y="4414"/>
                    <a:pt x="9494" y="4249"/>
                  </a:cubicBezTo>
                  <a:cubicBezTo>
                    <a:pt x="9460" y="4096"/>
                    <a:pt x="9416" y="3942"/>
                    <a:pt x="9329" y="3822"/>
                  </a:cubicBezTo>
                  <a:cubicBezTo>
                    <a:pt x="9241" y="3713"/>
                    <a:pt x="9110" y="3625"/>
                    <a:pt x="8968" y="3625"/>
                  </a:cubicBezTo>
                  <a:lnTo>
                    <a:pt x="8935" y="3625"/>
                  </a:lnTo>
                  <a:cubicBezTo>
                    <a:pt x="8781" y="3636"/>
                    <a:pt x="8640" y="3757"/>
                    <a:pt x="8562" y="3899"/>
                  </a:cubicBezTo>
                  <a:cubicBezTo>
                    <a:pt x="8497" y="4041"/>
                    <a:pt x="8464" y="4195"/>
                    <a:pt x="8442" y="4358"/>
                  </a:cubicBezTo>
                  <a:lnTo>
                    <a:pt x="8442" y="4249"/>
                  </a:lnTo>
                  <a:cubicBezTo>
                    <a:pt x="8442" y="3570"/>
                    <a:pt x="8224" y="2957"/>
                    <a:pt x="7927" y="2344"/>
                  </a:cubicBezTo>
                  <a:cubicBezTo>
                    <a:pt x="7545" y="1556"/>
                    <a:pt x="6986" y="811"/>
                    <a:pt x="6209" y="406"/>
                  </a:cubicBezTo>
                  <a:cubicBezTo>
                    <a:pt x="5662" y="110"/>
                    <a:pt x="5048" y="1"/>
                    <a:pt x="4413" y="1"/>
                  </a:cubicBezTo>
                  <a:close/>
                </a:path>
              </a:pathLst>
            </a:custGeom>
            <a:solidFill>
              <a:srgbClr val="DC85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a:off x="7191693" y="2379213"/>
              <a:ext cx="11668" cy="35379"/>
            </a:xfrm>
            <a:custGeom>
              <a:avLst/>
              <a:gdLst/>
              <a:ahLst/>
              <a:cxnLst/>
              <a:rect l="l" t="t" r="r" b="b"/>
              <a:pathLst>
                <a:path w="405" h="1228" extrusionOk="0">
                  <a:moveTo>
                    <a:pt x="295" y="1"/>
                  </a:moveTo>
                  <a:cubicBezTo>
                    <a:pt x="273" y="12"/>
                    <a:pt x="241" y="23"/>
                    <a:pt x="230" y="34"/>
                  </a:cubicBezTo>
                  <a:cubicBezTo>
                    <a:pt x="186" y="66"/>
                    <a:pt x="154" y="110"/>
                    <a:pt x="132" y="154"/>
                  </a:cubicBezTo>
                  <a:cubicBezTo>
                    <a:pt x="164" y="110"/>
                    <a:pt x="186" y="66"/>
                    <a:pt x="230" y="45"/>
                  </a:cubicBezTo>
                  <a:cubicBezTo>
                    <a:pt x="252" y="23"/>
                    <a:pt x="274" y="12"/>
                    <a:pt x="295" y="1"/>
                  </a:cubicBezTo>
                  <a:close/>
                  <a:moveTo>
                    <a:pt x="164" y="669"/>
                  </a:moveTo>
                  <a:cubicBezTo>
                    <a:pt x="175" y="669"/>
                    <a:pt x="186" y="669"/>
                    <a:pt x="197" y="680"/>
                  </a:cubicBezTo>
                  <a:lnTo>
                    <a:pt x="230" y="680"/>
                  </a:lnTo>
                  <a:cubicBezTo>
                    <a:pt x="230" y="680"/>
                    <a:pt x="219" y="680"/>
                    <a:pt x="219" y="669"/>
                  </a:cubicBezTo>
                  <a:close/>
                  <a:moveTo>
                    <a:pt x="120" y="669"/>
                  </a:moveTo>
                  <a:lnTo>
                    <a:pt x="55" y="702"/>
                  </a:lnTo>
                  <a:cubicBezTo>
                    <a:pt x="76" y="691"/>
                    <a:pt x="98" y="680"/>
                    <a:pt x="120" y="680"/>
                  </a:cubicBezTo>
                  <a:cubicBezTo>
                    <a:pt x="132" y="669"/>
                    <a:pt x="154" y="669"/>
                    <a:pt x="164" y="669"/>
                  </a:cubicBezTo>
                  <a:close/>
                  <a:moveTo>
                    <a:pt x="230" y="680"/>
                  </a:moveTo>
                  <a:cubicBezTo>
                    <a:pt x="241" y="691"/>
                    <a:pt x="252" y="691"/>
                    <a:pt x="263" y="702"/>
                  </a:cubicBezTo>
                  <a:cubicBezTo>
                    <a:pt x="317" y="723"/>
                    <a:pt x="351" y="757"/>
                    <a:pt x="373" y="800"/>
                  </a:cubicBezTo>
                  <a:cubicBezTo>
                    <a:pt x="351" y="745"/>
                    <a:pt x="317" y="713"/>
                    <a:pt x="274" y="691"/>
                  </a:cubicBezTo>
                  <a:cubicBezTo>
                    <a:pt x="263" y="691"/>
                    <a:pt x="241" y="680"/>
                    <a:pt x="230" y="680"/>
                  </a:cubicBezTo>
                  <a:close/>
                  <a:moveTo>
                    <a:pt x="132" y="154"/>
                  </a:moveTo>
                  <a:cubicBezTo>
                    <a:pt x="110" y="198"/>
                    <a:pt x="88" y="253"/>
                    <a:pt x="76" y="297"/>
                  </a:cubicBezTo>
                  <a:cubicBezTo>
                    <a:pt x="55" y="341"/>
                    <a:pt x="44" y="395"/>
                    <a:pt x="33" y="439"/>
                  </a:cubicBezTo>
                  <a:cubicBezTo>
                    <a:pt x="22" y="494"/>
                    <a:pt x="22" y="538"/>
                    <a:pt x="11" y="592"/>
                  </a:cubicBezTo>
                  <a:cubicBezTo>
                    <a:pt x="11" y="647"/>
                    <a:pt x="0" y="691"/>
                    <a:pt x="0" y="745"/>
                  </a:cubicBezTo>
                  <a:cubicBezTo>
                    <a:pt x="0" y="800"/>
                    <a:pt x="0" y="844"/>
                    <a:pt x="11" y="899"/>
                  </a:cubicBezTo>
                  <a:lnTo>
                    <a:pt x="11" y="976"/>
                  </a:lnTo>
                  <a:cubicBezTo>
                    <a:pt x="22" y="998"/>
                    <a:pt x="22" y="1019"/>
                    <a:pt x="33" y="1052"/>
                  </a:cubicBezTo>
                  <a:cubicBezTo>
                    <a:pt x="33" y="1074"/>
                    <a:pt x="44" y="1096"/>
                    <a:pt x="55" y="1118"/>
                  </a:cubicBezTo>
                  <a:cubicBezTo>
                    <a:pt x="66" y="1139"/>
                    <a:pt x="76" y="1161"/>
                    <a:pt x="98" y="1183"/>
                  </a:cubicBezTo>
                  <a:cubicBezTo>
                    <a:pt x="120" y="1205"/>
                    <a:pt x="142" y="1217"/>
                    <a:pt x="164" y="1217"/>
                  </a:cubicBezTo>
                  <a:cubicBezTo>
                    <a:pt x="175" y="1227"/>
                    <a:pt x="175" y="1227"/>
                    <a:pt x="186" y="1227"/>
                  </a:cubicBezTo>
                  <a:cubicBezTo>
                    <a:pt x="208" y="1227"/>
                    <a:pt x="230" y="1217"/>
                    <a:pt x="241" y="1205"/>
                  </a:cubicBezTo>
                  <a:cubicBezTo>
                    <a:pt x="274" y="1195"/>
                    <a:pt x="285" y="1173"/>
                    <a:pt x="307" y="1151"/>
                  </a:cubicBezTo>
                  <a:cubicBezTo>
                    <a:pt x="317" y="1139"/>
                    <a:pt x="339" y="1118"/>
                    <a:pt x="351" y="1096"/>
                  </a:cubicBezTo>
                  <a:cubicBezTo>
                    <a:pt x="361" y="1085"/>
                    <a:pt x="361" y="1074"/>
                    <a:pt x="373" y="1063"/>
                  </a:cubicBezTo>
                  <a:cubicBezTo>
                    <a:pt x="373" y="1052"/>
                    <a:pt x="383" y="1030"/>
                    <a:pt x="383" y="1019"/>
                  </a:cubicBezTo>
                  <a:cubicBezTo>
                    <a:pt x="394" y="998"/>
                    <a:pt x="394" y="976"/>
                    <a:pt x="394" y="954"/>
                  </a:cubicBezTo>
                  <a:cubicBezTo>
                    <a:pt x="405" y="920"/>
                    <a:pt x="405" y="899"/>
                    <a:pt x="394" y="877"/>
                  </a:cubicBezTo>
                  <a:cubicBezTo>
                    <a:pt x="394" y="844"/>
                    <a:pt x="383" y="822"/>
                    <a:pt x="373" y="801"/>
                  </a:cubicBezTo>
                  <a:lnTo>
                    <a:pt x="373" y="801"/>
                  </a:lnTo>
                  <a:cubicBezTo>
                    <a:pt x="383" y="822"/>
                    <a:pt x="383" y="844"/>
                    <a:pt x="383" y="877"/>
                  </a:cubicBezTo>
                  <a:cubicBezTo>
                    <a:pt x="394" y="899"/>
                    <a:pt x="394" y="920"/>
                    <a:pt x="383" y="942"/>
                  </a:cubicBezTo>
                  <a:cubicBezTo>
                    <a:pt x="383" y="976"/>
                    <a:pt x="383" y="998"/>
                    <a:pt x="373" y="1019"/>
                  </a:cubicBezTo>
                  <a:cubicBezTo>
                    <a:pt x="373" y="1030"/>
                    <a:pt x="361" y="1041"/>
                    <a:pt x="361" y="1052"/>
                  </a:cubicBezTo>
                  <a:cubicBezTo>
                    <a:pt x="351" y="1063"/>
                    <a:pt x="351" y="1074"/>
                    <a:pt x="339" y="1085"/>
                  </a:cubicBezTo>
                  <a:cubicBezTo>
                    <a:pt x="329" y="1107"/>
                    <a:pt x="307" y="1129"/>
                    <a:pt x="295" y="1151"/>
                  </a:cubicBezTo>
                  <a:cubicBezTo>
                    <a:pt x="274" y="1161"/>
                    <a:pt x="263" y="1183"/>
                    <a:pt x="241" y="1195"/>
                  </a:cubicBezTo>
                  <a:cubicBezTo>
                    <a:pt x="219" y="1205"/>
                    <a:pt x="208" y="1205"/>
                    <a:pt x="186" y="1205"/>
                  </a:cubicBezTo>
                  <a:lnTo>
                    <a:pt x="175" y="1205"/>
                  </a:lnTo>
                  <a:cubicBezTo>
                    <a:pt x="142" y="1205"/>
                    <a:pt x="132" y="1195"/>
                    <a:pt x="110" y="1173"/>
                  </a:cubicBezTo>
                  <a:cubicBezTo>
                    <a:pt x="76" y="1139"/>
                    <a:pt x="55" y="1096"/>
                    <a:pt x="44" y="1041"/>
                  </a:cubicBezTo>
                  <a:cubicBezTo>
                    <a:pt x="33" y="1019"/>
                    <a:pt x="33" y="998"/>
                    <a:pt x="33" y="976"/>
                  </a:cubicBezTo>
                  <a:cubicBezTo>
                    <a:pt x="22" y="942"/>
                    <a:pt x="22" y="920"/>
                    <a:pt x="22" y="899"/>
                  </a:cubicBezTo>
                  <a:cubicBezTo>
                    <a:pt x="22" y="844"/>
                    <a:pt x="11" y="800"/>
                    <a:pt x="22" y="745"/>
                  </a:cubicBezTo>
                  <a:lnTo>
                    <a:pt x="22" y="735"/>
                  </a:lnTo>
                  <a:cubicBezTo>
                    <a:pt x="22" y="636"/>
                    <a:pt x="33" y="538"/>
                    <a:pt x="44" y="450"/>
                  </a:cubicBezTo>
                  <a:cubicBezTo>
                    <a:pt x="55" y="395"/>
                    <a:pt x="66" y="351"/>
                    <a:pt x="88" y="297"/>
                  </a:cubicBezTo>
                  <a:cubicBezTo>
                    <a:pt x="98" y="253"/>
                    <a:pt x="110" y="198"/>
                    <a:pt x="132" y="154"/>
                  </a:cubicBezTo>
                  <a:close/>
                </a:path>
              </a:pathLst>
            </a:custGeom>
            <a:solidFill>
              <a:srgbClr val="C75454"/>
            </a:solidFill>
            <a:ln w="9525" cap="flat" cmpd="sng">
              <a:solidFill>
                <a:srgbClr val="A546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7005581" y="2433175"/>
              <a:ext cx="75741" cy="38173"/>
            </a:xfrm>
            <a:custGeom>
              <a:avLst/>
              <a:gdLst/>
              <a:ahLst/>
              <a:cxnLst/>
              <a:rect l="l" t="t" r="r" b="b"/>
              <a:pathLst>
                <a:path w="2629" h="1325" extrusionOk="0">
                  <a:moveTo>
                    <a:pt x="2628" y="0"/>
                  </a:moveTo>
                  <a:cubicBezTo>
                    <a:pt x="2617" y="142"/>
                    <a:pt x="2573" y="274"/>
                    <a:pt x="2519" y="405"/>
                  </a:cubicBezTo>
                  <a:cubicBezTo>
                    <a:pt x="2464" y="526"/>
                    <a:pt x="2376" y="646"/>
                    <a:pt x="2288" y="745"/>
                  </a:cubicBezTo>
                  <a:cubicBezTo>
                    <a:pt x="2103" y="953"/>
                    <a:pt x="1862" y="1128"/>
                    <a:pt x="1599" y="1215"/>
                  </a:cubicBezTo>
                  <a:cubicBezTo>
                    <a:pt x="1478" y="1259"/>
                    <a:pt x="1336" y="1292"/>
                    <a:pt x="1194" y="1303"/>
                  </a:cubicBezTo>
                  <a:lnTo>
                    <a:pt x="986" y="1303"/>
                  </a:lnTo>
                  <a:cubicBezTo>
                    <a:pt x="920" y="1292"/>
                    <a:pt x="843" y="1281"/>
                    <a:pt x="777" y="1271"/>
                  </a:cubicBezTo>
                  <a:cubicBezTo>
                    <a:pt x="712" y="1259"/>
                    <a:pt x="646" y="1249"/>
                    <a:pt x="580" y="1227"/>
                  </a:cubicBezTo>
                  <a:cubicBezTo>
                    <a:pt x="504" y="1205"/>
                    <a:pt x="439" y="1183"/>
                    <a:pt x="383" y="1150"/>
                  </a:cubicBezTo>
                  <a:cubicBezTo>
                    <a:pt x="252" y="1106"/>
                    <a:pt x="121" y="1040"/>
                    <a:pt x="1" y="964"/>
                  </a:cubicBezTo>
                  <a:lnTo>
                    <a:pt x="1" y="964"/>
                  </a:lnTo>
                  <a:cubicBezTo>
                    <a:pt x="66" y="1008"/>
                    <a:pt x="121" y="1040"/>
                    <a:pt x="186" y="1073"/>
                  </a:cubicBezTo>
                  <a:cubicBezTo>
                    <a:pt x="208" y="1095"/>
                    <a:pt x="241" y="1106"/>
                    <a:pt x="274" y="1128"/>
                  </a:cubicBezTo>
                  <a:lnTo>
                    <a:pt x="329" y="1150"/>
                  </a:lnTo>
                  <a:cubicBezTo>
                    <a:pt x="340" y="1150"/>
                    <a:pt x="361" y="1161"/>
                    <a:pt x="373" y="1172"/>
                  </a:cubicBezTo>
                  <a:lnTo>
                    <a:pt x="570" y="1237"/>
                  </a:lnTo>
                  <a:cubicBezTo>
                    <a:pt x="636" y="1259"/>
                    <a:pt x="701" y="1281"/>
                    <a:pt x="777" y="1292"/>
                  </a:cubicBezTo>
                  <a:cubicBezTo>
                    <a:pt x="887" y="1314"/>
                    <a:pt x="996" y="1325"/>
                    <a:pt x="1106" y="1325"/>
                  </a:cubicBezTo>
                  <a:cubicBezTo>
                    <a:pt x="1281" y="1325"/>
                    <a:pt x="1446" y="1303"/>
                    <a:pt x="1610" y="1237"/>
                  </a:cubicBezTo>
                  <a:cubicBezTo>
                    <a:pt x="1675" y="1215"/>
                    <a:pt x="1741" y="1193"/>
                    <a:pt x="1807" y="1161"/>
                  </a:cubicBezTo>
                  <a:cubicBezTo>
                    <a:pt x="1840" y="1139"/>
                    <a:pt x="1872" y="1128"/>
                    <a:pt x="1906" y="1106"/>
                  </a:cubicBezTo>
                  <a:cubicBezTo>
                    <a:pt x="1916" y="1095"/>
                    <a:pt x="1928" y="1084"/>
                    <a:pt x="1949" y="1073"/>
                  </a:cubicBezTo>
                  <a:cubicBezTo>
                    <a:pt x="1960" y="1062"/>
                    <a:pt x="1971" y="1062"/>
                    <a:pt x="1993" y="1052"/>
                  </a:cubicBezTo>
                  <a:cubicBezTo>
                    <a:pt x="2103" y="964"/>
                    <a:pt x="2212" y="876"/>
                    <a:pt x="2310" y="767"/>
                  </a:cubicBezTo>
                  <a:cubicBezTo>
                    <a:pt x="2398" y="657"/>
                    <a:pt x="2475" y="537"/>
                    <a:pt x="2529" y="405"/>
                  </a:cubicBezTo>
                  <a:cubicBezTo>
                    <a:pt x="2584" y="274"/>
                    <a:pt x="2628" y="142"/>
                    <a:pt x="2628" y="0"/>
                  </a:cubicBezTo>
                  <a:close/>
                </a:path>
              </a:pathLst>
            </a:custGeom>
            <a:solidFill>
              <a:srgbClr val="D16666"/>
            </a:solidFill>
            <a:ln w="9525" cap="flat" cmpd="sng">
              <a:solidFill>
                <a:srgbClr val="A546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7015981" y="2402261"/>
              <a:ext cx="13915" cy="30942"/>
            </a:xfrm>
            <a:custGeom>
              <a:avLst/>
              <a:gdLst/>
              <a:ahLst/>
              <a:cxnLst/>
              <a:rect l="l" t="t" r="r" b="b"/>
              <a:pathLst>
                <a:path w="483" h="1074" extrusionOk="0">
                  <a:moveTo>
                    <a:pt x="329" y="0"/>
                  </a:moveTo>
                  <a:lnTo>
                    <a:pt x="329" y="0"/>
                  </a:lnTo>
                  <a:cubicBezTo>
                    <a:pt x="362" y="55"/>
                    <a:pt x="373" y="110"/>
                    <a:pt x="384" y="176"/>
                  </a:cubicBezTo>
                  <a:cubicBezTo>
                    <a:pt x="384" y="110"/>
                    <a:pt x="362" y="44"/>
                    <a:pt x="329" y="0"/>
                  </a:cubicBezTo>
                  <a:close/>
                  <a:moveTo>
                    <a:pt x="384" y="176"/>
                  </a:moveTo>
                  <a:cubicBezTo>
                    <a:pt x="384" y="230"/>
                    <a:pt x="373" y="296"/>
                    <a:pt x="351" y="351"/>
                  </a:cubicBezTo>
                  <a:cubicBezTo>
                    <a:pt x="340" y="417"/>
                    <a:pt x="307" y="471"/>
                    <a:pt x="275" y="515"/>
                  </a:cubicBezTo>
                  <a:cubicBezTo>
                    <a:pt x="263" y="548"/>
                    <a:pt x="241" y="570"/>
                    <a:pt x="219" y="592"/>
                  </a:cubicBezTo>
                  <a:lnTo>
                    <a:pt x="187" y="624"/>
                  </a:lnTo>
                  <a:cubicBezTo>
                    <a:pt x="176" y="624"/>
                    <a:pt x="154" y="636"/>
                    <a:pt x="143" y="646"/>
                  </a:cubicBezTo>
                  <a:cubicBezTo>
                    <a:pt x="121" y="657"/>
                    <a:pt x="88" y="679"/>
                    <a:pt x="66" y="690"/>
                  </a:cubicBezTo>
                  <a:cubicBezTo>
                    <a:pt x="56" y="701"/>
                    <a:pt x="44" y="712"/>
                    <a:pt x="22" y="723"/>
                  </a:cubicBezTo>
                  <a:lnTo>
                    <a:pt x="12" y="734"/>
                  </a:lnTo>
                  <a:lnTo>
                    <a:pt x="0" y="745"/>
                  </a:lnTo>
                  <a:lnTo>
                    <a:pt x="0" y="756"/>
                  </a:lnTo>
                  <a:lnTo>
                    <a:pt x="12" y="756"/>
                  </a:lnTo>
                  <a:lnTo>
                    <a:pt x="22" y="767"/>
                  </a:lnTo>
                  <a:cubicBezTo>
                    <a:pt x="66" y="799"/>
                    <a:pt x="110" y="843"/>
                    <a:pt x="165" y="876"/>
                  </a:cubicBezTo>
                  <a:cubicBezTo>
                    <a:pt x="219" y="909"/>
                    <a:pt x="263" y="942"/>
                    <a:pt x="318" y="986"/>
                  </a:cubicBezTo>
                  <a:cubicBezTo>
                    <a:pt x="340" y="996"/>
                    <a:pt x="373" y="1018"/>
                    <a:pt x="395" y="1030"/>
                  </a:cubicBezTo>
                  <a:cubicBezTo>
                    <a:pt x="428" y="1040"/>
                    <a:pt x="450" y="1062"/>
                    <a:pt x="482" y="1073"/>
                  </a:cubicBezTo>
                  <a:lnTo>
                    <a:pt x="318" y="974"/>
                  </a:lnTo>
                  <a:cubicBezTo>
                    <a:pt x="275" y="942"/>
                    <a:pt x="219" y="898"/>
                    <a:pt x="176" y="865"/>
                  </a:cubicBezTo>
                  <a:cubicBezTo>
                    <a:pt x="121" y="833"/>
                    <a:pt x="78" y="789"/>
                    <a:pt x="22" y="756"/>
                  </a:cubicBezTo>
                  <a:lnTo>
                    <a:pt x="22" y="745"/>
                  </a:lnTo>
                  <a:lnTo>
                    <a:pt x="34" y="734"/>
                  </a:lnTo>
                  <a:cubicBezTo>
                    <a:pt x="44" y="723"/>
                    <a:pt x="56" y="712"/>
                    <a:pt x="78" y="701"/>
                  </a:cubicBezTo>
                  <a:cubicBezTo>
                    <a:pt x="99" y="690"/>
                    <a:pt x="121" y="668"/>
                    <a:pt x="154" y="657"/>
                  </a:cubicBezTo>
                  <a:cubicBezTo>
                    <a:pt x="165" y="646"/>
                    <a:pt x="176" y="646"/>
                    <a:pt x="187" y="636"/>
                  </a:cubicBezTo>
                  <a:cubicBezTo>
                    <a:pt x="209" y="624"/>
                    <a:pt x="219" y="614"/>
                    <a:pt x="231" y="602"/>
                  </a:cubicBezTo>
                  <a:cubicBezTo>
                    <a:pt x="253" y="580"/>
                    <a:pt x="263" y="548"/>
                    <a:pt x="285" y="526"/>
                  </a:cubicBezTo>
                  <a:cubicBezTo>
                    <a:pt x="318" y="471"/>
                    <a:pt x="340" y="417"/>
                    <a:pt x="362" y="361"/>
                  </a:cubicBezTo>
                  <a:cubicBezTo>
                    <a:pt x="384" y="296"/>
                    <a:pt x="384" y="230"/>
                    <a:pt x="384" y="176"/>
                  </a:cubicBezTo>
                  <a:close/>
                </a:path>
              </a:pathLst>
            </a:custGeom>
            <a:solidFill>
              <a:srgbClr val="D16666"/>
            </a:solidFill>
            <a:ln w="9525" cap="flat" cmpd="sng">
              <a:solidFill>
                <a:srgbClr val="A546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6"/>
            <p:cNvSpPr/>
            <p:nvPr/>
          </p:nvSpPr>
          <p:spPr>
            <a:xfrm>
              <a:off x="7085067" y="2377254"/>
              <a:ext cx="13915" cy="26159"/>
            </a:xfrm>
            <a:custGeom>
              <a:avLst/>
              <a:gdLst/>
              <a:ahLst/>
              <a:cxnLst/>
              <a:rect l="l" t="t" r="r" b="b"/>
              <a:pathLst>
                <a:path w="483" h="908" extrusionOk="0">
                  <a:moveTo>
                    <a:pt x="148" y="0"/>
                  </a:moveTo>
                  <a:cubicBezTo>
                    <a:pt x="128" y="0"/>
                    <a:pt x="108" y="5"/>
                    <a:pt x="88" y="14"/>
                  </a:cubicBezTo>
                  <a:cubicBezTo>
                    <a:pt x="33" y="47"/>
                    <a:pt x="11" y="134"/>
                    <a:pt x="11" y="200"/>
                  </a:cubicBezTo>
                  <a:cubicBezTo>
                    <a:pt x="1" y="365"/>
                    <a:pt x="23" y="529"/>
                    <a:pt x="77" y="682"/>
                  </a:cubicBezTo>
                  <a:cubicBezTo>
                    <a:pt x="99" y="737"/>
                    <a:pt x="132" y="803"/>
                    <a:pt x="176" y="847"/>
                  </a:cubicBezTo>
                  <a:cubicBezTo>
                    <a:pt x="210" y="881"/>
                    <a:pt x="264" y="908"/>
                    <a:pt x="312" y="908"/>
                  </a:cubicBezTo>
                  <a:cubicBezTo>
                    <a:pt x="326" y="908"/>
                    <a:pt x="339" y="906"/>
                    <a:pt x="351" y="901"/>
                  </a:cubicBezTo>
                  <a:cubicBezTo>
                    <a:pt x="405" y="879"/>
                    <a:pt x="449" y="835"/>
                    <a:pt x="460" y="781"/>
                  </a:cubicBezTo>
                  <a:cubicBezTo>
                    <a:pt x="482" y="737"/>
                    <a:pt x="482" y="682"/>
                    <a:pt x="482" y="628"/>
                  </a:cubicBezTo>
                  <a:cubicBezTo>
                    <a:pt x="482" y="507"/>
                    <a:pt x="460" y="387"/>
                    <a:pt x="417" y="277"/>
                  </a:cubicBezTo>
                  <a:cubicBezTo>
                    <a:pt x="395" y="212"/>
                    <a:pt x="373" y="156"/>
                    <a:pt x="329" y="113"/>
                  </a:cubicBezTo>
                  <a:cubicBezTo>
                    <a:pt x="286" y="53"/>
                    <a:pt x="217" y="0"/>
                    <a:pt x="14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6"/>
            <p:cNvSpPr/>
            <p:nvPr/>
          </p:nvSpPr>
          <p:spPr>
            <a:xfrm>
              <a:off x="6976569" y="2405949"/>
              <a:ext cx="13915" cy="26073"/>
            </a:xfrm>
            <a:custGeom>
              <a:avLst/>
              <a:gdLst/>
              <a:ahLst/>
              <a:cxnLst/>
              <a:rect l="l" t="t" r="r" b="b"/>
              <a:pathLst>
                <a:path w="483" h="905" extrusionOk="0">
                  <a:moveTo>
                    <a:pt x="147" y="0"/>
                  </a:moveTo>
                  <a:cubicBezTo>
                    <a:pt x="127" y="0"/>
                    <a:pt x="107" y="5"/>
                    <a:pt x="88" y="14"/>
                  </a:cubicBezTo>
                  <a:cubicBezTo>
                    <a:pt x="33" y="48"/>
                    <a:pt x="11" y="135"/>
                    <a:pt x="11" y="201"/>
                  </a:cubicBezTo>
                  <a:cubicBezTo>
                    <a:pt x="0" y="365"/>
                    <a:pt x="22" y="529"/>
                    <a:pt x="77" y="671"/>
                  </a:cubicBezTo>
                  <a:cubicBezTo>
                    <a:pt x="98" y="737"/>
                    <a:pt x="120" y="803"/>
                    <a:pt x="175" y="846"/>
                  </a:cubicBezTo>
                  <a:cubicBezTo>
                    <a:pt x="212" y="883"/>
                    <a:pt x="264" y="904"/>
                    <a:pt x="318" y="904"/>
                  </a:cubicBezTo>
                  <a:cubicBezTo>
                    <a:pt x="329" y="904"/>
                    <a:pt x="340" y="903"/>
                    <a:pt x="351" y="902"/>
                  </a:cubicBezTo>
                  <a:cubicBezTo>
                    <a:pt x="405" y="880"/>
                    <a:pt x="438" y="836"/>
                    <a:pt x="460" y="781"/>
                  </a:cubicBezTo>
                  <a:cubicBezTo>
                    <a:pt x="482" y="737"/>
                    <a:pt x="482" y="671"/>
                    <a:pt x="482" y="617"/>
                  </a:cubicBezTo>
                  <a:cubicBezTo>
                    <a:pt x="471" y="508"/>
                    <a:pt x="449" y="387"/>
                    <a:pt x="416" y="267"/>
                  </a:cubicBezTo>
                  <a:cubicBezTo>
                    <a:pt x="394" y="211"/>
                    <a:pt x="361" y="157"/>
                    <a:pt x="329" y="113"/>
                  </a:cubicBezTo>
                  <a:cubicBezTo>
                    <a:pt x="286" y="53"/>
                    <a:pt x="217" y="0"/>
                    <a:pt x="14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6"/>
            <p:cNvSpPr/>
            <p:nvPr/>
          </p:nvSpPr>
          <p:spPr>
            <a:xfrm>
              <a:off x="6959196" y="2364232"/>
              <a:ext cx="31576" cy="31432"/>
            </a:xfrm>
            <a:custGeom>
              <a:avLst/>
              <a:gdLst/>
              <a:ahLst/>
              <a:cxnLst/>
              <a:rect l="l" t="t" r="r" b="b"/>
              <a:pathLst>
                <a:path w="1096" h="1091" extrusionOk="0">
                  <a:moveTo>
                    <a:pt x="611" y="1"/>
                  </a:moveTo>
                  <a:cubicBezTo>
                    <a:pt x="479" y="1"/>
                    <a:pt x="351" y="48"/>
                    <a:pt x="253" y="138"/>
                  </a:cubicBezTo>
                  <a:cubicBezTo>
                    <a:pt x="187" y="192"/>
                    <a:pt x="143" y="269"/>
                    <a:pt x="100" y="346"/>
                  </a:cubicBezTo>
                  <a:cubicBezTo>
                    <a:pt x="66" y="423"/>
                    <a:pt x="44" y="510"/>
                    <a:pt x="34" y="586"/>
                  </a:cubicBezTo>
                  <a:cubicBezTo>
                    <a:pt x="1" y="762"/>
                    <a:pt x="12" y="926"/>
                    <a:pt x="44" y="1090"/>
                  </a:cubicBezTo>
                  <a:cubicBezTo>
                    <a:pt x="34" y="926"/>
                    <a:pt x="34" y="762"/>
                    <a:pt x="66" y="598"/>
                  </a:cubicBezTo>
                  <a:cubicBezTo>
                    <a:pt x="88" y="510"/>
                    <a:pt x="110" y="433"/>
                    <a:pt x="143" y="357"/>
                  </a:cubicBezTo>
                  <a:cubicBezTo>
                    <a:pt x="176" y="291"/>
                    <a:pt x="220" y="226"/>
                    <a:pt x="285" y="170"/>
                  </a:cubicBezTo>
                  <a:cubicBezTo>
                    <a:pt x="341" y="116"/>
                    <a:pt x="417" y="72"/>
                    <a:pt x="494" y="50"/>
                  </a:cubicBezTo>
                  <a:cubicBezTo>
                    <a:pt x="532" y="39"/>
                    <a:pt x="573" y="34"/>
                    <a:pt x="614" y="34"/>
                  </a:cubicBezTo>
                  <a:cubicBezTo>
                    <a:pt x="655" y="34"/>
                    <a:pt x="696" y="39"/>
                    <a:pt x="735" y="50"/>
                  </a:cubicBezTo>
                  <a:cubicBezTo>
                    <a:pt x="888" y="83"/>
                    <a:pt x="1030" y="192"/>
                    <a:pt x="1096" y="346"/>
                  </a:cubicBezTo>
                  <a:cubicBezTo>
                    <a:pt x="1052" y="192"/>
                    <a:pt x="910" y="61"/>
                    <a:pt x="745" y="17"/>
                  </a:cubicBezTo>
                  <a:cubicBezTo>
                    <a:pt x="701" y="6"/>
                    <a:pt x="656" y="1"/>
                    <a:pt x="611"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6"/>
            <p:cNvSpPr/>
            <p:nvPr/>
          </p:nvSpPr>
          <p:spPr>
            <a:xfrm>
              <a:off x="7066456" y="2333665"/>
              <a:ext cx="31893" cy="22558"/>
            </a:xfrm>
            <a:custGeom>
              <a:avLst/>
              <a:gdLst/>
              <a:ahLst/>
              <a:cxnLst/>
              <a:rect l="l" t="t" r="r" b="b"/>
              <a:pathLst>
                <a:path w="1107" h="783" extrusionOk="0">
                  <a:moveTo>
                    <a:pt x="542" y="0"/>
                  </a:moveTo>
                  <a:cubicBezTo>
                    <a:pt x="501" y="0"/>
                    <a:pt x="460" y="6"/>
                    <a:pt x="416" y="17"/>
                  </a:cubicBezTo>
                  <a:cubicBezTo>
                    <a:pt x="340" y="38"/>
                    <a:pt x="263" y="82"/>
                    <a:pt x="209" y="126"/>
                  </a:cubicBezTo>
                  <a:cubicBezTo>
                    <a:pt x="143" y="180"/>
                    <a:pt x="88" y="236"/>
                    <a:pt x="44" y="312"/>
                  </a:cubicBezTo>
                  <a:cubicBezTo>
                    <a:pt x="22" y="345"/>
                    <a:pt x="12" y="377"/>
                    <a:pt x="12" y="421"/>
                  </a:cubicBezTo>
                  <a:cubicBezTo>
                    <a:pt x="0" y="465"/>
                    <a:pt x="0" y="498"/>
                    <a:pt x="12" y="542"/>
                  </a:cubicBezTo>
                  <a:cubicBezTo>
                    <a:pt x="0" y="498"/>
                    <a:pt x="12" y="465"/>
                    <a:pt x="22" y="421"/>
                  </a:cubicBezTo>
                  <a:cubicBezTo>
                    <a:pt x="34" y="389"/>
                    <a:pt x="44" y="356"/>
                    <a:pt x="66" y="323"/>
                  </a:cubicBezTo>
                  <a:lnTo>
                    <a:pt x="132" y="224"/>
                  </a:lnTo>
                  <a:cubicBezTo>
                    <a:pt x="165" y="202"/>
                    <a:pt x="197" y="180"/>
                    <a:pt x="219" y="158"/>
                  </a:cubicBezTo>
                  <a:cubicBezTo>
                    <a:pt x="285" y="115"/>
                    <a:pt x="362" y="82"/>
                    <a:pt x="428" y="60"/>
                  </a:cubicBezTo>
                  <a:cubicBezTo>
                    <a:pt x="466" y="49"/>
                    <a:pt x="504" y="44"/>
                    <a:pt x="542" y="44"/>
                  </a:cubicBezTo>
                  <a:cubicBezTo>
                    <a:pt x="581" y="44"/>
                    <a:pt x="619" y="49"/>
                    <a:pt x="657" y="60"/>
                  </a:cubicBezTo>
                  <a:cubicBezTo>
                    <a:pt x="723" y="82"/>
                    <a:pt x="800" y="115"/>
                    <a:pt x="854" y="158"/>
                  </a:cubicBezTo>
                  <a:cubicBezTo>
                    <a:pt x="887" y="180"/>
                    <a:pt x="920" y="202"/>
                    <a:pt x="942" y="236"/>
                  </a:cubicBezTo>
                  <a:cubicBezTo>
                    <a:pt x="975" y="257"/>
                    <a:pt x="986" y="290"/>
                    <a:pt x="1007" y="323"/>
                  </a:cubicBezTo>
                  <a:cubicBezTo>
                    <a:pt x="1063" y="465"/>
                    <a:pt x="1051" y="630"/>
                    <a:pt x="1106" y="783"/>
                  </a:cubicBezTo>
                  <a:cubicBezTo>
                    <a:pt x="1085" y="706"/>
                    <a:pt x="1085" y="630"/>
                    <a:pt x="1085" y="553"/>
                  </a:cubicBezTo>
                  <a:cubicBezTo>
                    <a:pt x="1073" y="465"/>
                    <a:pt x="1063" y="389"/>
                    <a:pt x="1041" y="312"/>
                  </a:cubicBezTo>
                  <a:cubicBezTo>
                    <a:pt x="1029" y="301"/>
                    <a:pt x="1029" y="290"/>
                    <a:pt x="1029" y="279"/>
                  </a:cubicBezTo>
                  <a:cubicBezTo>
                    <a:pt x="1019" y="279"/>
                    <a:pt x="1019" y="268"/>
                    <a:pt x="1007" y="257"/>
                  </a:cubicBezTo>
                  <a:lnTo>
                    <a:pt x="1007" y="246"/>
                  </a:lnTo>
                  <a:lnTo>
                    <a:pt x="997" y="236"/>
                  </a:lnTo>
                  <a:cubicBezTo>
                    <a:pt x="986" y="224"/>
                    <a:pt x="975" y="214"/>
                    <a:pt x="975" y="202"/>
                  </a:cubicBezTo>
                  <a:cubicBezTo>
                    <a:pt x="942" y="180"/>
                    <a:pt x="920" y="148"/>
                    <a:pt x="887" y="126"/>
                  </a:cubicBezTo>
                  <a:cubicBezTo>
                    <a:pt x="822" y="82"/>
                    <a:pt x="745" y="38"/>
                    <a:pt x="669" y="17"/>
                  </a:cubicBezTo>
                  <a:cubicBezTo>
                    <a:pt x="625" y="6"/>
                    <a:pt x="584" y="0"/>
                    <a:pt x="542" y="0"/>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6"/>
            <p:cNvSpPr/>
            <p:nvPr/>
          </p:nvSpPr>
          <p:spPr>
            <a:xfrm>
              <a:off x="7094546" y="2400043"/>
              <a:ext cx="52693" cy="38519"/>
            </a:xfrm>
            <a:custGeom>
              <a:avLst/>
              <a:gdLst/>
              <a:ahLst/>
              <a:cxnLst/>
              <a:rect l="l" t="t" r="r" b="b"/>
              <a:pathLst>
                <a:path w="1829" h="1337" extrusionOk="0">
                  <a:moveTo>
                    <a:pt x="1708" y="241"/>
                  </a:moveTo>
                  <a:cubicBezTo>
                    <a:pt x="1708" y="242"/>
                    <a:pt x="1708" y="242"/>
                    <a:pt x="1707" y="243"/>
                  </a:cubicBezTo>
                  <a:lnTo>
                    <a:pt x="1707" y="243"/>
                  </a:lnTo>
                  <a:cubicBezTo>
                    <a:pt x="1708" y="243"/>
                    <a:pt x="1708" y="242"/>
                    <a:pt x="1708" y="241"/>
                  </a:cubicBezTo>
                  <a:close/>
                  <a:moveTo>
                    <a:pt x="1259" y="0"/>
                  </a:moveTo>
                  <a:cubicBezTo>
                    <a:pt x="1040" y="22"/>
                    <a:pt x="843" y="88"/>
                    <a:pt x="646" y="165"/>
                  </a:cubicBezTo>
                  <a:cubicBezTo>
                    <a:pt x="492" y="231"/>
                    <a:pt x="350" y="296"/>
                    <a:pt x="241" y="406"/>
                  </a:cubicBezTo>
                  <a:lnTo>
                    <a:pt x="208" y="438"/>
                  </a:lnTo>
                  <a:cubicBezTo>
                    <a:pt x="0" y="669"/>
                    <a:pt x="0" y="1030"/>
                    <a:pt x="285" y="1227"/>
                  </a:cubicBezTo>
                  <a:cubicBezTo>
                    <a:pt x="405" y="1304"/>
                    <a:pt x="558" y="1336"/>
                    <a:pt x="701" y="1336"/>
                  </a:cubicBezTo>
                  <a:lnTo>
                    <a:pt x="755" y="1336"/>
                  </a:lnTo>
                  <a:cubicBezTo>
                    <a:pt x="964" y="1326"/>
                    <a:pt x="1171" y="1270"/>
                    <a:pt x="1358" y="1194"/>
                  </a:cubicBezTo>
                  <a:cubicBezTo>
                    <a:pt x="1533" y="1117"/>
                    <a:pt x="1697" y="1030"/>
                    <a:pt x="1828" y="910"/>
                  </a:cubicBezTo>
                  <a:cubicBezTo>
                    <a:pt x="1774" y="659"/>
                    <a:pt x="1676" y="324"/>
                    <a:pt x="1707" y="243"/>
                  </a:cubicBezTo>
                  <a:lnTo>
                    <a:pt x="1707" y="243"/>
                  </a:lnTo>
                  <a:cubicBezTo>
                    <a:pt x="1685" y="297"/>
                    <a:pt x="1620" y="329"/>
                    <a:pt x="1555" y="329"/>
                  </a:cubicBezTo>
                  <a:cubicBezTo>
                    <a:pt x="1511" y="329"/>
                    <a:pt x="1478" y="318"/>
                    <a:pt x="1445" y="307"/>
                  </a:cubicBezTo>
                  <a:cubicBezTo>
                    <a:pt x="1358" y="253"/>
                    <a:pt x="1303" y="154"/>
                    <a:pt x="1270" y="66"/>
                  </a:cubicBezTo>
                  <a:cubicBezTo>
                    <a:pt x="1270" y="44"/>
                    <a:pt x="1259" y="22"/>
                    <a:pt x="1259" y="0"/>
                  </a:cubicBezTo>
                  <a:close/>
                </a:path>
              </a:pathLst>
            </a:custGeom>
            <a:solidFill>
              <a:srgbClr val="DE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26"/>
            <p:cNvSpPr/>
            <p:nvPr/>
          </p:nvSpPr>
          <p:spPr>
            <a:xfrm>
              <a:off x="7130789" y="2400043"/>
              <a:ext cx="25583" cy="26217"/>
            </a:xfrm>
            <a:custGeom>
              <a:avLst/>
              <a:gdLst/>
              <a:ahLst/>
              <a:cxnLst/>
              <a:rect l="l" t="t" r="r" b="b"/>
              <a:pathLst>
                <a:path w="888" h="910" extrusionOk="0">
                  <a:moveTo>
                    <a:pt x="1" y="0"/>
                  </a:moveTo>
                  <a:cubicBezTo>
                    <a:pt x="1" y="22"/>
                    <a:pt x="12" y="44"/>
                    <a:pt x="12" y="66"/>
                  </a:cubicBezTo>
                  <a:cubicBezTo>
                    <a:pt x="45" y="154"/>
                    <a:pt x="100" y="253"/>
                    <a:pt x="187" y="307"/>
                  </a:cubicBezTo>
                  <a:cubicBezTo>
                    <a:pt x="220" y="318"/>
                    <a:pt x="253" y="329"/>
                    <a:pt x="297" y="329"/>
                  </a:cubicBezTo>
                  <a:cubicBezTo>
                    <a:pt x="362" y="329"/>
                    <a:pt x="427" y="297"/>
                    <a:pt x="449" y="243"/>
                  </a:cubicBezTo>
                  <a:lnTo>
                    <a:pt x="449" y="243"/>
                  </a:lnTo>
                  <a:cubicBezTo>
                    <a:pt x="418" y="324"/>
                    <a:pt x="516" y="659"/>
                    <a:pt x="570" y="910"/>
                  </a:cubicBezTo>
                  <a:cubicBezTo>
                    <a:pt x="603" y="866"/>
                    <a:pt x="636" y="833"/>
                    <a:pt x="658" y="789"/>
                  </a:cubicBezTo>
                  <a:cubicBezTo>
                    <a:pt x="888" y="438"/>
                    <a:pt x="701" y="66"/>
                    <a:pt x="307" y="12"/>
                  </a:cubicBezTo>
                  <a:cubicBezTo>
                    <a:pt x="242" y="0"/>
                    <a:pt x="176" y="0"/>
                    <a:pt x="122" y="0"/>
                  </a:cubicBezTo>
                  <a:close/>
                </a:path>
              </a:pathLst>
            </a:custGeom>
            <a:solidFill>
              <a:srgbClr val="D371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26"/>
            <p:cNvSpPr/>
            <p:nvPr/>
          </p:nvSpPr>
          <p:spPr>
            <a:xfrm>
              <a:off x="6959830" y="2443575"/>
              <a:ext cx="44511" cy="32815"/>
            </a:xfrm>
            <a:custGeom>
              <a:avLst/>
              <a:gdLst/>
              <a:ahLst/>
              <a:cxnLst/>
              <a:rect l="l" t="t" r="r" b="b"/>
              <a:pathLst>
                <a:path w="1545" h="1139" extrusionOk="0">
                  <a:moveTo>
                    <a:pt x="920" y="0"/>
                  </a:moveTo>
                  <a:cubicBezTo>
                    <a:pt x="658" y="0"/>
                    <a:pt x="340" y="99"/>
                    <a:pt x="154" y="296"/>
                  </a:cubicBezTo>
                  <a:cubicBezTo>
                    <a:pt x="56" y="406"/>
                    <a:pt x="1" y="537"/>
                    <a:pt x="22" y="691"/>
                  </a:cubicBezTo>
                  <a:cubicBezTo>
                    <a:pt x="78" y="1019"/>
                    <a:pt x="319" y="1139"/>
                    <a:pt x="581" y="1139"/>
                  </a:cubicBezTo>
                  <a:cubicBezTo>
                    <a:pt x="910" y="1139"/>
                    <a:pt x="1293" y="953"/>
                    <a:pt x="1435" y="712"/>
                  </a:cubicBezTo>
                  <a:cubicBezTo>
                    <a:pt x="1501" y="603"/>
                    <a:pt x="1545" y="460"/>
                    <a:pt x="1511" y="340"/>
                  </a:cubicBezTo>
                  <a:cubicBezTo>
                    <a:pt x="1457" y="176"/>
                    <a:pt x="1293" y="77"/>
                    <a:pt x="1139" y="22"/>
                  </a:cubicBezTo>
                  <a:cubicBezTo>
                    <a:pt x="1074" y="0"/>
                    <a:pt x="997" y="0"/>
                    <a:pt x="920" y="0"/>
                  </a:cubicBezTo>
                  <a:close/>
                </a:path>
              </a:pathLst>
            </a:custGeom>
            <a:solidFill>
              <a:srgbClr val="DE89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26"/>
            <p:cNvSpPr/>
            <p:nvPr/>
          </p:nvSpPr>
          <p:spPr>
            <a:xfrm>
              <a:off x="6891407" y="2188981"/>
              <a:ext cx="364331" cy="251166"/>
            </a:xfrm>
            <a:custGeom>
              <a:avLst/>
              <a:gdLst/>
              <a:ahLst/>
              <a:cxnLst/>
              <a:rect l="l" t="t" r="r" b="b"/>
              <a:pathLst>
                <a:path w="12646" h="8718" extrusionOk="0">
                  <a:moveTo>
                    <a:pt x="10092" y="1"/>
                  </a:moveTo>
                  <a:cubicBezTo>
                    <a:pt x="9696" y="1"/>
                    <a:pt x="9299" y="131"/>
                    <a:pt x="9000" y="396"/>
                  </a:cubicBezTo>
                  <a:cubicBezTo>
                    <a:pt x="8682" y="670"/>
                    <a:pt x="8507" y="1075"/>
                    <a:pt x="8485" y="1480"/>
                  </a:cubicBezTo>
                  <a:cubicBezTo>
                    <a:pt x="8474" y="1688"/>
                    <a:pt x="8573" y="2455"/>
                    <a:pt x="8791" y="2564"/>
                  </a:cubicBezTo>
                  <a:cubicBezTo>
                    <a:pt x="8080" y="2224"/>
                    <a:pt x="7314" y="2027"/>
                    <a:pt x="6526" y="1995"/>
                  </a:cubicBezTo>
                  <a:cubicBezTo>
                    <a:pt x="6455" y="1992"/>
                    <a:pt x="6384" y="1990"/>
                    <a:pt x="6314" y="1990"/>
                  </a:cubicBezTo>
                  <a:cubicBezTo>
                    <a:pt x="5913" y="1990"/>
                    <a:pt x="5515" y="2040"/>
                    <a:pt x="5124" y="2115"/>
                  </a:cubicBezTo>
                  <a:cubicBezTo>
                    <a:pt x="4543" y="2246"/>
                    <a:pt x="4018" y="2465"/>
                    <a:pt x="3460" y="2674"/>
                  </a:cubicBezTo>
                  <a:cubicBezTo>
                    <a:pt x="3810" y="2334"/>
                    <a:pt x="3908" y="1764"/>
                    <a:pt x="3689" y="1327"/>
                  </a:cubicBezTo>
                  <a:cubicBezTo>
                    <a:pt x="3499" y="945"/>
                    <a:pt x="3084" y="697"/>
                    <a:pt x="2662" y="697"/>
                  </a:cubicBezTo>
                  <a:cubicBezTo>
                    <a:pt x="2600" y="697"/>
                    <a:pt x="2537" y="702"/>
                    <a:pt x="2475" y="713"/>
                  </a:cubicBezTo>
                  <a:cubicBezTo>
                    <a:pt x="1993" y="790"/>
                    <a:pt x="1587" y="1217"/>
                    <a:pt x="1522" y="1699"/>
                  </a:cubicBezTo>
                  <a:cubicBezTo>
                    <a:pt x="1449" y="1691"/>
                    <a:pt x="1380" y="1687"/>
                    <a:pt x="1313" y="1687"/>
                  </a:cubicBezTo>
                  <a:cubicBezTo>
                    <a:pt x="1008" y="1687"/>
                    <a:pt x="759" y="1778"/>
                    <a:pt x="526" y="2039"/>
                  </a:cubicBezTo>
                  <a:cubicBezTo>
                    <a:pt x="219" y="2378"/>
                    <a:pt x="0" y="2849"/>
                    <a:pt x="76" y="3309"/>
                  </a:cubicBezTo>
                  <a:cubicBezTo>
                    <a:pt x="132" y="3670"/>
                    <a:pt x="383" y="3998"/>
                    <a:pt x="723" y="4151"/>
                  </a:cubicBezTo>
                  <a:cubicBezTo>
                    <a:pt x="866" y="4218"/>
                    <a:pt x="1027" y="4252"/>
                    <a:pt x="1189" y="4252"/>
                  </a:cubicBezTo>
                  <a:cubicBezTo>
                    <a:pt x="1396" y="4252"/>
                    <a:pt x="1606" y="4196"/>
                    <a:pt x="1784" y="4086"/>
                  </a:cubicBezTo>
                  <a:lnTo>
                    <a:pt x="1784" y="4086"/>
                  </a:lnTo>
                  <a:cubicBezTo>
                    <a:pt x="1205" y="4447"/>
                    <a:pt x="1040" y="5597"/>
                    <a:pt x="1139" y="6188"/>
                  </a:cubicBezTo>
                  <a:cubicBezTo>
                    <a:pt x="1303" y="7075"/>
                    <a:pt x="1960" y="7820"/>
                    <a:pt x="2003" y="8717"/>
                  </a:cubicBezTo>
                  <a:cubicBezTo>
                    <a:pt x="2113" y="7754"/>
                    <a:pt x="1730" y="6779"/>
                    <a:pt x="1927" y="5837"/>
                  </a:cubicBezTo>
                  <a:cubicBezTo>
                    <a:pt x="2059" y="5214"/>
                    <a:pt x="2441" y="4644"/>
                    <a:pt x="2989" y="4294"/>
                  </a:cubicBezTo>
                  <a:lnTo>
                    <a:pt x="2989" y="4294"/>
                  </a:lnTo>
                  <a:cubicBezTo>
                    <a:pt x="2792" y="4633"/>
                    <a:pt x="2628" y="4995"/>
                    <a:pt x="2485" y="5367"/>
                  </a:cubicBezTo>
                  <a:cubicBezTo>
                    <a:pt x="2548" y="5379"/>
                    <a:pt x="2611" y="5385"/>
                    <a:pt x="2673" y="5385"/>
                  </a:cubicBezTo>
                  <a:cubicBezTo>
                    <a:pt x="3066" y="5385"/>
                    <a:pt x="3442" y="5162"/>
                    <a:pt x="3745" y="4907"/>
                  </a:cubicBezTo>
                  <a:cubicBezTo>
                    <a:pt x="4161" y="4557"/>
                    <a:pt x="4511" y="4141"/>
                    <a:pt x="4784" y="3681"/>
                  </a:cubicBezTo>
                  <a:lnTo>
                    <a:pt x="4784" y="3681"/>
                  </a:lnTo>
                  <a:cubicBezTo>
                    <a:pt x="4774" y="3976"/>
                    <a:pt x="4762" y="4283"/>
                    <a:pt x="4872" y="4557"/>
                  </a:cubicBezTo>
                  <a:cubicBezTo>
                    <a:pt x="4981" y="4830"/>
                    <a:pt x="5244" y="5071"/>
                    <a:pt x="5540" y="5071"/>
                  </a:cubicBezTo>
                  <a:cubicBezTo>
                    <a:pt x="5507" y="4677"/>
                    <a:pt x="5529" y="4283"/>
                    <a:pt x="5628" y="3900"/>
                  </a:cubicBezTo>
                  <a:cubicBezTo>
                    <a:pt x="5803" y="4294"/>
                    <a:pt x="6219" y="4557"/>
                    <a:pt x="6646" y="4677"/>
                  </a:cubicBezTo>
                  <a:cubicBezTo>
                    <a:pt x="6921" y="4747"/>
                    <a:pt x="7205" y="4768"/>
                    <a:pt x="7492" y="4768"/>
                  </a:cubicBezTo>
                  <a:cubicBezTo>
                    <a:pt x="7651" y="4768"/>
                    <a:pt x="7811" y="4762"/>
                    <a:pt x="7971" y="4754"/>
                  </a:cubicBezTo>
                  <a:cubicBezTo>
                    <a:pt x="7796" y="4458"/>
                    <a:pt x="7609" y="4173"/>
                    <a:pt x="7401" y="3910"/>
                  </a:cubicBezTo>
                  <a:lnTo>
                    <a:pt x="7401" y="3910"/>
                  </a:lnTo>
                  <a:cubicBezTo>
                    <a:pt x="8200" y="3944"/>
                    <a:pt x="8901" y="4666"/>
                    <a:pt x="8923" y="5465"/>
                  </a:cubicBezTo>
                  <a:cubicBezTo>
                    <a:pt x="8923" y="5684"/>
                    <a:pt x="8879" y="5893"/>
                    <a:pt x="8890" y="6112"/>
                  </a:cubicBezTo>
                  <a:cubicBezTo>
                    <a:pt x="8912" y="6331"/>
                    <a:pt x="8989" y="6549"/>
                    <a:pt x="9164" y="6669"/>
                  </a:cubicBezTo>
                  <a:cubicBezTo>
                    <a:pt x="9197" y="6691"/>
                    <a:pt x="9229" y="6703"/>
                    <a:pt x="9263" y="6703"/>
                  </a:cubicBezTo>
                  <a:cubicBezTo>
                    <a:pt x="9306" y="6691"/>
                    <a:pt x="9328" y="6659"/>
                    <a:pt x="9361" y="6615"/>
                  </a:cubicBezTo>
                  <a:cubicBezTo>
                    <a:pt x="9482" y="6451"/>
                    <a:pt x="9602" y="6287"/>
                    <a:pt x="9723" y="6112"/>
                  </a:cubicBezTo>
                  <a:lnTo>
                    <a:pt x="9723" y="6112"/>
                  </a:lnTo>
                  <a:cubicBezTo>
                    <a:pt x="9602" y="6845"/>
                    <a:pt x="9504" y="7666"/>
                    <a:pt x="9920" y="8279"/>
                  </a:cubicBezTo>
                  <a:cubicBezTo>
                    <a:pt x="9854" y="7502"/>
                    <a:pt x="10193" y="6757"/>
                    <a:pt x="10314" y="6002"/>
                  </a:cubicBezTo>
                  <a:cubicBezTo>
                    <a:pt x="10368" y="5640"/>
                    <a:pt x="10445" y="5290"/>
                    <a:pt x="10412" y="4918"/>
                  </a:cubicBezTo>
                  <a:cubicBezTo>
                    <a:pt x="10401" y="4710"/>
                    <a:pt x="10346" y="4020"/>
                    <a:pt x="10149" y="3900"/>
                  </a:cubicBezTo>
                  <a:lnTo>
                    <a:pt x="10149" y="3900"/>
                  </a:lnTo>
                  <a:cubicBezTo>
                    <a:pt x="10456" y="4086"/>
                    <a:pt x="10762" y="4272"/>
                    <a:pt x="11113" y="4360"/>
                  </a:cubicBezTo>
                  <a:cubicBezTo>
                    <a:pt x="11231" y="4389"/>
                    <a:pt x="11354" y="4405"/>
                    <a:pt x="11476" y="4405"/>
                  </a:cubicBezTo>
                  <a:cubicBezTo>
                    <a:pt x="11716" y="4405"/>
                    <a:pt x="11953" y="4344"/>
                    <a:pt x="12142" y="4206"/>
                  </a:cubicBezTo>
                  <a:cubicBezTo>
                    <a:pt x="12569" y="3889"/>
                    <a:pt x="12645" y="3275"/>
                    <a:pt x="12580" y="2750"/>
                  </a:cubicBezTo>
                  <a:cubicBezTo>
                    <a:pt x="12525" y="2290"/>
                    <a:pt x="12328" y="1776"/>
                    <a:pt x="11901" y="1623"/>
                  </a:cubicBezTo>
                  <a:cubicBezTo>
                    <a:pt x="11791" y="988"/>
                    <a:pt x="11375" y="407"/>
                    <a:pt x="10796" y="144"/>
                  </a:cubicBezTo>
                  <a:cubicBezTo>
                    <a:pt x="10576" y="49"/>
                    <a:pt x="10334" y="1"/>
                    <a:pt x="100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26"/>
            <p:cNvSpPr/>
            <p:nvPr/>
          </p:nvSpPr>
          <p:spPr>
            <a:xfrm>
              <a:off x="7837988" y="2959591"/>
              <a:ext cx="239440" cy="399710"/>
            </a:xfrm>
            <a:custGeom>
              <a:avLst/>
              <a:gdLst/>
              <a:ahLst/>
              <a:cxnLst/>
              <a:rect l="l" t="t" r="r" b="b"/>
              <a:pathLst>
                <a:path w="8311" h="13874" extrusionOk="0">
                  <a:moveTo>
                    <a:pt x="4438" y="1"/>
                  </a:moveTo>
                  <a:cubicBezTo>
                    <a:pt x="4204" y="1"/>
                    <a:pt x="4172" y="1996"/>
                    <a:pt x="4139" y="2213"/>
                  </a:cubicBezTo>
                  <a:cubicBezTo>
                    <a:pt x="4144" y="2188"/>
                    <a:pt x="4165" y="2178"/>
                    <a:pt x="4196" y="2178"/>
                  </a:cubicBezTo>
                  <a:cubicBezTo>
                    <a:pt x="4374" y="2178"/>
                    <a:pt x="4902" y="2516"/>
                    <a:pt x="4939" y="2553"/>
                  </a:cubicBezTo>
                  <a:cubicBezTo>
                    <a:pt x="5136" y="2728"/>
                    <a:pt x="5300" y="2947"/>
                    <a:pt x="5399" y="3188"/>
                  </a:cubicBezTo>
                  <a:cubicBezTo>
                    <a:pt x="5596" y="3724"/>
                    <a:pt x="5464" y="4381"/>
                    <a:pt x="5158" y="4852"/>
                  </a:cubicBezTo>
                  <a:cubicBezTo>
                    <a:pt x="4720" y="5520"/>
                    <a:pt x="4008" y="5947"/>
                    <a:pt x="3351" y="6385"/>
                  </a:cubicBezTo>
                  <a:cubicBezTo>
                    <a:pt x="2322" y="7052"/>
                    <a:pt x="1314" y="7841"/>
                    <a:pt x="723" y="8914"/>
                  </a:cubicBezTo>
                  <a:cubicBezTo>
                    <a:pt x="121" y="9998"/>
                    <a:pt x="1" y="11410"/>
                    <a:pt x="713" y="12417"/>
                  </a:cubicBezTo>
                  <a:cubicBezTo>
                    <a:pt x="691" y="12166"/>
                    <a:pt x="713" y="11914"/>
                    <a:pt x="789" y="11684"/>
                  </a:cubicBezTo>
                  <a:cubicBezTo>
                    <a:pt x="1052" y="12494"/>
                    <a:pt x="1468" y="13064"/>
                    <a:pt x="2224" y="13424"/>
                  </a:cubicBezTo>
                  <a:lnTo>
                    <a:pt x="2453" y="13523"/>
                  </a:lnTo>
                  <a:cubicBezTo>
                    <a:pt x="3046" y="13752"/>
                    <a:pt x="3684" y="13873"/>
                    <a:pt x="4323" y="13873"/>
                  </a:cubicBezTo>
                  <a:cubicBezTo>
                    <a:pt x="4569" y="13873"/>
                    <a:pt x="4815" y="13855"/>
                    <a:pt x="5059" y="13819"/>
                  </a:cubicBezTo>
                  <a:cubicBezTo>
                    <a:pt x="4796" y="13578"/>
                    <a:pt x="4533" y="13348"/>
                    <a:pt x="4271" y="13107"/>
                  </a:cubicBezTo>
                  <a:lnTo>
                    <a:pt x="4271" y="13107"/>
                  </a:lnTo>
                  <a:cubicBezTo>
                    <a:pt x="4483" y="13204"/>
                    <a:pt x="4716" y="13259"/>
                    <a:pt x="4948" y="13259"/>
                  </a:cubicBezTo>
                  <a:cubicBezTo>
                    <a:pt x="5004" y="13259"/>
                    <a:pt x="5059" y="13256"/>
                    <a:pt x="5114" y="13249"/>
                  </a:cubicBezTo>
                  <a:cubicBezTo>
                    <a:pt x="4577" y="12823"/>
                    <a:pt x="4151" y="12264"/>
                    <a:pt x="3888" y="11629"/>
                  </a:cubicBezTo>
                  <a:lnTo>
                    <a:pt x="3888" y="11629"/>
                  </a:lnTo>
                  <a:cubicBezTo>
                    <a:pt x="4129" y="11815"/>
                    <a:pt x="4413" y="11957"/>
                    <a:pt x="4720" y="12034"/>
                  </a:cubicBezTo>
                  <a:cubicBezTo>
                    <a:pt x="3428" y="10862"/>
                    <a:pt x="3669" y="9056"/>
                    <a:pt x="4895" y="7962"/>
                  </a:cubicBezTo>
                  <a:cubicBezTo>
                    <a:pt x="5574" y="7359"/>
                    <a:pt x="6384" y="6889"/>
                    <a:pt x="6888" y="6133"/>
                  </a:cubicBezTo>
                  <a:cubicBezTo>
                    <a:pt x="8311" y="3987"/>
                    <a:pt x="7041" y="451"/>
                    <a:pt x="4446" y="1"/>
                  </a:cubicBezTo>
                  <a:cubicBezTo>
                    <a:pt x="4443" y="1"/>
                    <a:pt x="4441" y="1"/>
                    <a:pt x="44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26"/>
            <p:cNvSpPr/>
            <p:nvPr/>
          </p:nvSpPr>
          <p:spPr>
            <a:xfrm>
              <a:off x="7994772" y="2969415"/>
              <a:ext cx="2564" cy="1585"/>
            </a:xfrm>
            <a:custGeom>
              <a:avLst/>
              <a:gdLst/>
              <a:ahLst/>
              <a:cxnLst/>
              <a:rect l="l" t="t" r="r" b="b"/>
              <a:pathLst>
                <a:path w="89" h="55" extrusionOk="0">
                  <a:moveTo>
                    <a:pt x="33" y="22"/>
                  </a:moveTo>
                  <a:lnTo>
                    <a:pt x="33" y="22"/>
                  </a:lnTo>
                  <a:cubicBezTo>
                    <a:pt x="44" y="33"/>
                    <a:pt x="66" y="44"/>
                    <a:pt x="88" y="55"/>
                  </a:cubicBezTo>
                  <a:cubicBezTo>
                    <a:pt x="66" y="44"/>
                    <a:pt x="44" y="33"/>
                    <a:pt x="33" y="22"/>
                  </a:cubicBezTo>
                  <a:close/>
                  <a:moveTo>
                    <a:pt x="0" y="0"/>
                  </a:moveTo>
                  <a:lnTo>
                    <a:pt x="0" y="0"/>
                  </a:lnTo>
                  <a:cubicBezTo>
                    <a:pt x="0" y="11"/>
                    <a:pt x="11" y="11"/>
                    <a:pt x="22" y="22"/>
                  </a:cubicBezTo>
                  <a:lnTo>
                    <a:pt x="22" y="22"/>
                  </a:lnTo>
                  <a:cubicBezTo>
                    <a:pt x="11" y="11"/>
                    <a:pt x="0" y="11"/>
                    <a:pt x="0" y="0"/>
                  </a:cubicBezTo>
                  <a:close/>
                </a:path>
              </a:pathLst>
            </a:custGeom>
            <a:solidFill>
              <a:srgbClr val="938C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26"/>
            <p:cNvSpPr/>
            <p:nvPr/>
          </p:nvSpPr>
          <p:spPr>
            <a:xfrm>
              <a:off x="7995406" y="2970049"/>
              <a:ext cx="317" cy="29"/>
            </a:xfrm>
            <a:custGeom>
              <a:avLst/>
              <a:gdLst/>
              <a:ahLst/>
              <a:cxnLst/>
              <a:rect l="l" t="t" r="r" b="b"/>
              <a:pathLst>
                <a:path w="11" h="1" extrusionOk="0">
                  <a:moveTo>
                    <a:pt x="0" y="0"/>
                  </a:moveTo>
                  <a:lnTo>
                    <a:pt x="0" y="0"/>
                  </a:lnTo>
                  <a:lnTo>
                    <a:pt x="11" y="0"/>
                  </a:lnTo>
                  <a:lnTo>
                    <a:pt x="11" y="0"/>
                  </a:lnTo>
                  <a:close/>
                </a:path>
              </a:pathLst>
            </a:custGeom>
            <a:solidFill>
              <a:srgbClr val="816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6"/>
            <p:cNvSpPr/>
            <p:nvPr/>
          </p:nvSpPr>
          <p:spPr>
            <a:xfrm>
              <a:off x="7908659" y="3036283"/>
              <a:ext cx="90550" cy="124949"/>
            </a:xfrm>
            <a:custGeom>
              <a:avLst/>
              <a:gdLst/>
              <a:ahLst/>
              <a:cxnLst/>
              <a:rect l="l" t="t" r="r" b="b"/>
              <a:pathLst>
                <a:path w="3143" h="4337" extrusionOk="0">
                  <a:moveTo>
                    <a:pt x="2595" y="0"/>
                  </a:moveTo>
                  <a:lnTo>
                    <a:pt x="2595" y="11"/>
                  </a:lnTo>
                  <a:cubicBezTo>
                    <a:pt x="2737" y="154"/>
                    <a:pt x="2858" y="329"/>
                    <a:pt x="2934" y="526"/>
                  </a:cubicBezTo>
                  <a:cubicBezTo>
                    <a:pt x="3131" y="1062"/>
                    <a:pt x="3000" y="1719"/>
                    <a:pt x="2693" y="2190"/>
                  </a:cubicBezTo>
                  <a:cubicBezTo>
                    <a:pt x="2255" y="2858"/>
                    <a:pt x="1544" y="3285"/>
                    <a:pt x="876" y="3723"/>
                  </a:cubicBezTo>
                  <a:cubicBezTo>
                    <a:pt x="581" y="3920"/>
                    <a:pt x="285" y="4117"/>
                    <a:pt x="0" y="4336"/>
                  </a:cubicBezTo>
                  <a:lnTo>
                    <a:pt x="22" y="4336"/>
                  </a:lnTo>
                  <a:cubicBezTo>
                    <a:pt x="296" y="4117"/>
                    <a:pt x="591" y="3920"/>
                    <a:pt x="898" y="3723"/>
                  </a:cubicBezTo>
                  <a:cubicBezTo>
                    <a:pt x="1555" y="3285"/>
                    <a:pt x="2267" y="2858"/>
                    <a:pt x="2705" y="2190"/>
                  </a:cubicBezTo>
                  <a:cubicBezTo>
                    <a:pt x="3011" y="1719"/>
                    <a:pt x="3143" y="1062"/>
                    <a:pt x="2946" y="526"/>
                  </a:cubicBezTo>
                  <a:cubicBezTo>
                    <a:pt x="2869" y="329"/>
                    <a:pt x="2749" y="154"/>
                    <a:pt x="2595" y="0"/>
                  </a:cubicBezTo>
                  <a:close/>
                </a:path>
              </a:pathLst>
            </a:custGeom>
            <a:solidFill>
              <a:srgbClr val="181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6"/>
            <p:cNvSpPr/>
            <p:nvPr/>
          </p:nvSpPr>
          <p:spPr>
            <a:xfrm>
              <a:off x="7840840" y="3241612"/>
              <a:ext cx="17372" cy="75741"/>
            </a:xfrm>
            <a:custGeom>
              <a:avLst/>
              <a:gdLst/>
              <a:ahLst/>
              <a:cxnLst/>
              <a:rect l="l" t="t" r="r" b="b"/>
              <a:pathLst>
                <a:path w="603" h="2629" extrusionOk="0">
                  <a:moveTo>
                    <a:pt x="252" y="1"/>
                  </a:moveTo>
                  <a:cubicBezTo>
                    <a:pt x="1" y="898"/>
                    <a:pt x="66" y="1873"/>
                    <a:pt x="602" y="2628"/>
                  </a:cubicBezTo>
                  <a:lnTo>
                    <a:pt x="602" y="2606"/>
                  </a:lnTo>
                  <a:cubicBezTo>
                    <a:pt x="77" y="1862"/>
                    <a:pt x="11" y="888"/>
                    <a:pt x="263" y="1"/>
                  </a:cubicBezTo>
                  <a:close/>
                </a:path>
              </a:pathLst>
            </a:custGeom>
            <a:solidFill>
              <a:srgbClr val="0A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6"/>
            <p:cNvSpPr/>
            <p:nvPr/>
          </p:nvSpPr>
          <p:spPr>
            <a:xfrm>
              <a:off x="7848071" y="3161203"/>
              <a:ext cx="61221" cy="80438"/>
            </a:xfrm>
            <a:custGeom>
              <a:avLst/>
              <a:gdLst/>
              <a:ahLst/>
              <a:cxnLst/>
              <a:rect l="l" t="t" r="r" b="b"/>
              <a:pathLst>
                <a:path w="2125" h="2792" extrusionOk="0">
                  <a:moveTo>
                    <a:pt x="2103" y="0"/>
                  </a:moveTo>
                  <a:cubicBezTo>
                    <a:pt x="1414" y="536"/>
                    <a:pt x="779" y="1161"/>
                    <a:pt x="351" y="1916"/>
                  </a:cubicBezTo>
                  <a:cubicBezTo>
                    <a:pt x="209" y="2190"/>
                    <a:pt x="88" y="2485"/>
                    <a:pt x="1" y="2792"/>
                  </a:cubicBezTo>
                  <a:lnTo>
                    <a:pt x="12" y="2792"/>
                  </a:lnTo>
                  <a:cubicBezTo>
                    <a:pt x="100" y="2485"/>
                    <a:pt x="220" y="2190"/>
                    <a:pt x="373" y="1916"/>
                  </a:cubicBezTo>
                  <a:cubicBezTo>
                    <a:pt x="789" y="1161"/>
                    <a:pt x="1424" y="536"/>
                    <a:pt x="2125" y="0"/>
                  </a:cubicBezTo>
                  <a:close/>
                </a:path>
              </a:pathLst>
            </a:custGeom>
            <a:solidFill>
              <a:srgbClr val="3230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6"/>
            <p:cNvSpPr/>
            <p:nvPr/>
          </p:nvSpPr>
          <p:spPr>
            <a:xfrm>
              <a:off x="7860402" y="3296207"/>
              <a:ext cx="123336" cy="63094"/>
            </a:xfrm>
            <a:custGeom>
              <a:avLst/>
              <a:gdLst/>
              <a:ahLst/>
              <a:cxnLst/>
              <a:rect l="l" t="t" r="r" b="b"/>
              <a:pathLst>
                <a:path w="4281" h="2190" extrusionOk="0">
                  <a:moveTo>
                    <a:pt x="4117" y="1380"/>
                  </a:moveTo>
                  <a:lnTo>
                    <a:pt x="4161" y="1423"/>
                  </a:lnTo>
                  <a:lnTo>
                    <a:pt x="4281" y="1423"/>
                  </a:lnTo>
                  <a:cubicBezTo>
                    <a:pt x="4227" y="1412"/>
                    <a:pt x="4171" y="1401"/>
                    <a:pt x="4117" y="1380"/>
                  </a:cubicBezTo>
                  <a:close/>
                  <a:moveTo>
                    <a:pt x="3493" y="1423"/>
                  </a:moveTo>
                  <a:lnTo>
                    <a:pt x="3755" y="1653"/>
                  </a:lnTo>
                  <a:cubicBezTo>
                    <a:pt x="3701" y="1599"/>
                    <a:pt x="3668" y="1555"/>
                    <a:pt x="3657" y="1533"/>
                  </a:cubicBezTo>
                  <a:cubicBezTo>
                    <a:pt x="3679" y="1521"/>
                    <a:pt x="3701" y="1521"/>
                    <a:pt x="3711" y="1511"/>
                  </a:cubicBezTo>
                  <a:cubicBezTo>
                    <a:pt x="3635" y="1489"/>
                    <a:pt x="3570" y="1456"/>
                    <a:pt x="3493" y="1423"/>
                  </a:cubicBezTo>
                  <a:close/>
                  <a:moveTo>
                    <a:pt x="11" y="0"/>
                  </a:moveTo>
                  <a:cubicBezTo>
                    <a:pt x="0" y="0"/>
                    <a:pt x="0" y="11"/>
                    <a:pt x="0" y="22"/>
                  </a:cubicBezTo>
                  <a:cubicBezTo>
                    <a:pt x="263" y="821"/>
                    <a:pt x="690" y="1390"/>
                    <a:pt x="1434" y="1740"/>
                  </a:cubicBezTo>
                  <a:lnTo>
                    <a:pt x="1665" y="1839"/>
                  </a:lnTo>
                  <a:cubicBezTo>
                    <a:pt x="2244" y="2069"/>
                    <a:pt x="2879" y="2190"/>
                    <a:pt x="3514" y="2190"/>
                  </a:cubicBezTo>
                  <a:cubicBezTo>
                    <a:pt x="2891" y="2190"/>
                    <a:pt x="2256" y="2069"/>
                    <a:pt x="1675" y="1839"/>
                  </a:cubicBezTo>
                  <a:lnTo>
                    <a:pt x="1446" y="1740"/>
                  </a:lnTo>
                  <a:cubicBezTo>
                    <a:pt x="690" y="1380"/>
                    <a:pt x="274" y="810"/>
                    <a:pt x="11" y="0"/>
                  </a:cubicBezTo>
                  <a:close/>
                </a:path>
              </a:pathLst>
            </a:custGeom>
            <a:solidFill>
              <a:srgbClr val="0A09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6"/>
            <p:cNvSpPr/>
            <p:nvPr/>
          </p:nvSpPr>
          <p:spPr>
            <a:xfrm>
              <a:off x="7841157" y="2969415"/>
              <a:ext cx="207259" cy="389886"/>
            </a:xfrm>
            <a:custGeom>
              <a:avLst/>
              <a:gdLst/>
              <a:ahLst/>
              <a:cxnLst/>
              <a:rect l="l" t="t" r="r" b="b"/>
              <a:pathLst>
                <a:path w="7194" h="13533" extrusionOk="0">
                  <a:moveTo>
                    <a:pt x="5332" y="0"/>
                  </a:moveTo>
                  <a:cubicBezTo>
                    <a:pt x="5332" y="1"/>
                    <a:pt x="5332" y="1"/>
                    <a:pt x="5333" y="2"/>
                  </a:cubicBezTo>
                  <a:lnTo>
                    <a:pt x="5333" y="2"/>
                  </a:lnTo>
                  <a:cubicBezTo>
                    <a:pt x="5332" y="1"/>
                    <a:pt x="5332" y="1"/>
                    <a:pt x="5332" y="0"/>
                  </a:cubicBezTo>
                  <a:close/>
                  <a:moveTo>
                    <a:pt x="5333" y="2"/>
                  </a:moveTo>
                  <a:cubicBezTo>
                    <a:pt x="5354" y="483"/>
                    <a:pt x="5321" y="964"/>
                    <a:pt x="5233" y="1412"/>
                  </a:cubicBezTo>
                  <a:cubicBezTo>
                    <a:pt x="5190" y="1643"/>
                    <a:pt x="5135" y="1862"/>
                    <a:pt x="5048" y="2080"/>
                  </a:cubicBezTo>
                  <a:cubicBezTo>
                    <a:pt x="5015" y="2157"/>
                    <a:pt x="4982" y="2244"/>
                    <a:pt x="4938" y="2321"/>
                  </a:cubicBezTo>
                  <a:cubicBezTo>
                    <a:pt x="5092" y="2475"/>
                    <a:pt x="5212" y="2650"/>
                    <a:pt x="5289" y="2847"/>
                  </a:cubicBezTo>
                  <a:cubicBezTo>
                    <a:pt x="5486" y="3383"/>
                    <a:pt x="5354" y="4040"/>
                    <a:pt x="5048" y="4511"/>
                  </a:cubicBezTo>
                  <a:cubicBezTo>
                    <a:pt x="4610" y="5179"/>
                    <a:pt x="3898" y="5606"/>
                    <a:pt x="3241" y="6044"/>
                  </a:cubicBezTo>
                  <a:cubicBezTo>
                    <a:pt x="2934" y="6241"/>
                    <a:pt x="2639" y="6438"/>
                    <a:pt x="2365" y="6657"/>
                  </a:cubicBezTo>
                  <a:cubicBezTo>
                    <a:pt x="1664" y="7193"/>
                    <a:pt x="1029" y="7818"/>
                    <a:pt x="613" y="8573"/>
                  </a:cubicBezTo>
                  <a:cubicBezTo>
                    <a:pt x="460" y="8847"/>
                    <a:pt x="340" y="9142"/>
                    <a:pt x="252" y="9449"/>
                  </a:cubicBezTo>
                  <a:cubicBezTo>
                    <a:pt x="0" y="10336"/>
                    <a:pt x="66" y="11310"/>
                    <a:pt x="591" y="12054"/>
                  </a:cubicBezTo>
                  <a:cubicBezTo>
                    <a:pt x="569" y="11813"/>
                    <a:pt x="591" y="11573"/>
                    <a:pt x="668" y="11343"/>
                  </a:cubicBezTo>
                  <a:lnTo>
                    <a:pt x="668" y="11365"/>
                  </a:lnTo>
                  <a:cubicBezTo>
                    <a:pt x="668" y="11354"/>
                    <a:pt x="668" y="11343"/>
                    <a:pt x="679" y="11343"/>
                  </a:cubicBezTo>
                  <a:cubicBezTo>
                    <a:pt x="942" y="12153"/>
                    <a:pt x="1358" y="12723"/>
                    <a:pt x="2114" y="13083"/>
                  </a:cubicBezTo>
                  <a:lnTo>
                    <a:pt x="2343" y="13182"/>
                  </a:lnTo>
                  <a:cubicBezTo>
                    <a:pt x="2924" y="13412"/>
                    <a:pt x="3559" y="13533"/>
                    <a:pt x="4182" y="13533"/>
                  </a:cubicBezTo>
                  <a:cubicBezTo>
                    <a:pt x="4435" y="13533"/>
                    <a:pt x="4686" y="13511"/>
                    <a:pt x="4938" y="13478"/>
                  </a:cubicBezTo>
                  <a:lnTo>
                    <a:pt x="4927" y="13478"/>
                  </a:lnTo>
                  <a:cubicBezTo>
                    <a:pt x="4829" y="13478"/>
                    <a:pt x="4566" y="13182"/>
                    <a:pt x="4423" y="12996"/>
                  </a:cubicBezTo>
                  <a:lnTo>
                    <a:pt x="4161" y="12766"/>
                  </a:lnTo>
                  <a:lnTo>
                    <a:pt x="4161" y="12766"/>
                  </a:lnTo>
                  <a:cubicBezTo>
                    <a:pt x="4238" y="12799"/>
                    <a:pt x="4303" y="12832"/>
                    <a:pt x="4379" y="12854"/>
                  </a:cubicBezTo>
                  <a:cubicBezTo>
                    <a:pt x="4522" y="12799"/>
                    <a:pt x="4676" y="12777"/>
                    <a:pt x="4829" y="12766"/>
                  </a:cubicBezTo>
                  <a:lnTo>
                    <a:pt x="4785" y="12723"/>
                  </a:lnTo>
                  <a:cubicBezTo>
                    <a:pt x="3744" y="12482"/>
                    <a:pt x="2847" y="11748"/>
                    <a:pt x="2486" y="10719"/>
                  </a:cubicBezTo>
                  <a:cubicBezTo>
                    <a:pt x="2486" y="10968"/>
                    <a:pt x="2486" y="11207"/>
                    <a:pt x="2475" y="11455"/>
                  </a:cubicBezTo>
                  <a:lnTo>
                    <a:pt x="2475" y="11455"/>
                  </a:lnTo>
                  <a:cubicBezTo>
                    <a:pt x="2478" y="11290"/>
                    <a:pt x="2244" y="10990"/>
                    <a:pt x="2201" y="10806"/>
                  </a:cubicBezTo>
                  <a:cubicBezTo>
                    <a:pt x="2124" y="10521"/>
                    <a:pt x="2146" y="10248"/>
                    <a:pt x="2157" y="9964"/>
                  </a:cubicBezTo>
                  <a:cubicBezTo>
                    <a:pt x="2190" y="9394"/>
                    <a:pt x="2321" y="8901"/>
                    <a:pt x="2671" y="8441"/>
                  </a:cubicBezTo>
                  <a:cubicBezTo>
                    <a:pt x="3372" y="7522"/>
                    <a:pt x="4391" y="6887"/>
                    <a:pt x="5233" y="6088"/>
                  </a:cubicBezTo>
                  <a:cubicBezTo>
                    <a:pt x="6306" y="5069"/>
                    <a:pt x="7194" y="3295"/>
                    <a:pt x="6055" y="1981"/>
                  </a:cubicBezTo>
                  <a:lnTo>
                    <a:pt x="6055" y="1981"/>
                  </a:lnTo>
                  <a:cubicBezTo>
                    <a:pt x="6306" y="1993"/>
                    <a:pt x="6569" y="2080"/>
                    <a:pt x="6778" y="2222"/>
                  </a:cubicBezTo>
                  <a:cubicBezTo>
                    <a:pt x="6613" y="1270"/>
                    <a:pt x="6165" y="514"/>
                    <a:pt x="5420" y="55"/>
                  </a:cubicBezTo>
                  <a:cubicBezTo>
                    <a:pt x="5398" y="44"/>
                    <a:pt x="5376" y="33"/>
                    <a:pt x="5365" y="22"/>
                  </a:cubicBezTo>
                  <a:lnTo>
                    <a:pt x="5354" y="22"/>
                  </a:lnTo>
                  <a:cubicBezTo>
                    <a:pt x="5343" y="11"/>
                    <a:pt x="5333" y="11"/>
                    <a:pt x="5333" y="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6"/>
            <p:cNvSpPr/>
            <p:nvPr/>
          </p:nvSpPr>
          <p:spPr>
            <a:xfrm>
              <a:off x="7271814" y="2745129"/>
              <a:ext cx="739380" cy="385363"/>
            </a:xfrm>
            <a:custGeom>
              <a:avLst/>
              <a:gdLst/>
              <a:ahLst/>
              <a:cxnLst/>
              <a:rect l="l" t="t" r="r" b="b"/>
              <a:pathLst>
                <a:path w="25664" h="13376" extrusionOk="0">
                  <a:moveTo>
                    <a:pt x="15328" y="0"/>
                  </a:moveTo>
                  <a:lnTo>
                    <a:pt x="15328" y="0"/>
                  </a:lnTo>
                  <a:cubicBezTo>
                    <a:pt x="14638" y="66"/>
                    <a:pt x="13959" y="209"/>
                    <a:pt x="13292" y="416"/>
                  </a:cubicBezTo>
                  <a:cubicBezTo>
                    <a:pt x="13445" y="285"/>
                    <a:pt x="13587" y="154"/>
                    <a:pt x="13740" y="22"/>
                  </a:cubicBezTo>
                  <a:lnTo>
                    <a:pt x="13740" y="22"/>
                  </a:lnTo>
                  <a:cubicBezTo>
                    <a:pt x="12788" y="253"/>
                    <a:pt x="11890" y="679"/>
                    <a:pt x="10949" y="975"/>
                  </a:cubicBezTo>
                  <a:cubicBezTo>
                    <a:pt x="9569" y="1413"/>
                    <a:pt x="8212" y="1085"/>
                    <a:pt x="6832" y="1467"/>
                  </a:cubicBezTo>
                  <a:cubicBezTo>
                    <a:pt x="6076" y="1676"/>
                    <a:pt x="5365" y="2015"/>
                    <a:pt x="4686" y="2431"/>
                  </a:cubicBezTo>
                  <a:cubicBezTo>
                    <a:pt x="3613" y="3088"/>
                    <a:pt x="2650" y="3931"/>
                    <a:pt x="1840" y="4895"/>
                  </a:cubicBezTo>
                  <a:cubicBezTo>
                    <a:pt x="1127" y="5749"/>
                    <a:pt x="241" y="6493"/>
                    <a:pt x="66" y="7664"/>
                  </a:cubicBezTo>
                  <a:cubicBezTo>
                    <a:pt x="0" y="8124"/>
                    <a:pt x="55" y="8639"/>
                    <a:pt x="351" y="9000"/>
                  </a:cubicBezTo>
                  <a:cubicBezTo>
                    <a:pt x="799" y="9569"/>
                    <a:pt x="1621" y="9635"/>
                    <a:pt x="2343" y="9690"/>
                  </a:cubicBezTo>
                  <a:cubicBezTo>
                    <a:pt x="3810" y="9800"/>
                    <a:pt x="5376" y="10084"/>
                    <a:pt x="6372" y="11157"/>
                  </a:cubicBezTo>
                  <a:cubicBezTo>
                    <a:pt x="6701" y="11508"/>
                    <a:pt x="6964" y="11934"/>
                    <a:pt x="7368" y="12197"/>
                  </a:cubicBezTo>
                  <a:cubicBezTo>
                    <a:pt x="7541" y="12305"/>
                    <a:pt x="7756" y="12364"/>
                    <a:pt x="7963" y="12364"/>
                  </a:cubicBezTo>
                  <a:cubicBezTo>
                    <a:pt x="8241" y="12364"/>
                    <a:pt x="8507" y="12256"/>
                    <a:pt x="8638" y="12011"/>
                  </a:cubicBezTo>
                  <a:cubicBezTo>
                    <a:pt x="8726" y="11847"/>
                    <a:pt x="8737" y="11661"/>
                    <a:pt x="8726" y="11474"/>
                  </a:cubicBezTo>
                  <a:cubicBezTo>
                    <a:pt x="8715" y="10796"/>
                    <a:pt x="8518" y="10084"/>
                    <a:pt x="8113" y="9537"/>
                  </a:cubicBezTo>
                  <a:cubicBezTo>
                    <a:pt x="8638" y="9394"/>
                    <a:pt x="9175" y="9296"/>
                    <a:pt x="9723" y="9241"/>
                  </a:cubicBezTo>
                  <a:cubicBezTo>
                    <a:pt x="9767" y="9235"/>
                    <a:pt x="9811" y="9228"/>
                    <a:pt x="9858" y="9228"/>
                  </a:cubicBezTo>
                  <a:cubicBezTo>
                    <a:pt x="9892" y="9228"/>
                    <a:pt x="9927" y="9232"/>
                    <a:pt x="9963" y="9241"/>
                  </a:cubicBezTo>
                  <a:cubicBezTo>
                    <a:pt x="10445" y="9340"/>
                    <a:pt x="10489" y="10095"/>
                    <a:pt x="10796" y="10402"/>
                  </a:cubicBezTo>
                  <a:cubicBezTo>
                    <a:pt x="11080" y="10698"/>
                    <a:pt x="11463" y="10905"/>
                    <a:pt x="11869" y="11026"/>
                  </a:cubicBezTo>
                  <a:cubicBezTo>
                    <a:pt x="12187" y="11120"/>
                    <a:pt x="12499" y="11149"/>
                    <a:pt x="12807" y="11149"/>
                  </a:cubicBezTo>
                  <a:cubicBezTo>
                    <a:pt x="13039" y="11149"/>
                    <a:pt x="13269" y="11132"/>
                    <a:pt x="13499" y="11114"/>
                  </a:cubicBezTo>
                  <a:cubicBezTo>
                    <a:pt x="13693" y="11104"/>
                    <a:pt x="13887" y="11089"/>
                    <a:pt x="14086" y="11089"/>
                  </a:cubicBezTo>
                  <a:cubicBezTo>
                    <a:pt x="14135" y="11089"/>
                    <a:pt x="14184" y="11089"/>
                    <a:pt x="14233" y="11092"/>
                  </a:cubicBezTo>
                  <a:cubicBezTo>
                    <a:pt x="13565" y="11256"/>
                    <a:pt x="12876" y="11431"/>
                    <a:pt x="12306" y="11825"/>
                  </a:cubicBezTo>
                  <a:cubicBezTo>
                    <a:pt x="12164" y="11912"/>
                    <a:pt x="12022" y="12044"/>
                    <a:pt x="11989" y="12208"/>
                  </a:cubicBezTo>
                  <a:cubicBezTo>
                    <a:pt x="11901" y="12668"/>
                    <a:pt x="12514" y="12997"/>
                    <a:pt x="12898" y="13007"/>
                  </a:cubicBezTo>
                  <a:cubicBezTo>
                    <a:pt x="12914" y="13008"/>
                    <a:pt x="12930" y="13008"/>
                    <a:pt x="12946" y="13008"/>
                  </a:cubicBezTo>
                  <a:cubicBezTo>
                    <a:pt x="13257" y="13008"/>
                    <a:pt x="13559" y="12906"/>
                    <a:pt x="13861" y="12844"/>
                  </a:cubicBezTo>
                  <a:cubicBezTo>
                    <a:pt x="14203" y="12771"/>
                    <a:pt x="14548" y="12741"/>
                    <a:pt x="14894" y="12741"/>
                  </a:cubicBezTo>
                  <a:cubicBezTo>
                    <a:pt x="15798" y="12741"/>
                    <a:pt x="16710" y="12946"/>
                    <a:pt x="17606" y="13128"/>
                  </a:cubicBezTo>
                  <a:cubicBezTo>
                    <a:pt x="18277" y="13260"/>
                    <a:pt x="18979" y="13376"/>
                    <a:pt x="19668" y="13376"/>
                  </a:cubicBezTo>
                  <a:cubicBezTo>
                    <a:pt x="20237" y="13376"/>
                    <a:pt x="20798" y="13297"/>
                    <a:pt x="21328" y="13084"/>
                  </a:cubicBezTo>
                  <a:cubicBezTo>
                    <a:pt x="21591" y="12985"/>
                    <a:pt x="21854" y="12832"/>
                    <a:pt x="22007" y="12591"/>
                  </a:cubicBezTo>
                  <a:cubicBezTo>
                    <a:pt x="22160" y="12350"/>
                    <a:pt x="22160" y="11990"/>
                    <a:pt x="21930" y="11803"/>
                  </a:cubicBezTo>
                  <a:cubicBezTo>
                    <a:pt x="22215" y="11749"/>
                    <a:pt x="22489" y="11693"/>
                    <a:pt x="22762" y="11606"/>
                  </a:cubicBezTo>
                  <a:cubicBezTo>
                    <a:pt x="23102" y="11508"/>
                    <a:pt x="23430" y="11376"/>
                    <a:pt x="23737" y="11190"/>
                  </a:cubicBezTo>
                  <a:cubicBezTo>
                    <a:pt x="25664" y="10007"/>
                    <a:pt x="25171" y="6778"/>
                    <a:pt x="24525" y="5026"/>
                  </a:cubicBezTo>
                  <a:cubicBezTo>
                    <a:pt x="24339" y="4533"/>
                    <a:pt x="24131" y="4051"/>
                    <a:pt x="23813" y="3625"/>
                  </a:cubicBezTo>
                  <a:cubicBezTo>
                    <a:pt x="23441" y="3143"/>
                    <a:pt x="22970" y="2694"/>
                    <a:pt x="22477" y="2333"/>
                  </a:cubicBezTo>
                  <a:cubicBezTo>
                    <a:pt x="22179" y="2116"/>
                    <a:pt x="21349" y="1503"/>
                    <a:pt x="20905" y="1503"/>
                  </a:cubicBezTo>
                  <a:cubicBezTo>
                    <a:pt x="20876" y="1503"/>
                    <a:pt x="20849" y="1506"/>
                    <a:pt x="20824" y="1511"/>
                  </a:cubicBezTo>
                  <a:cubicBezTo>
                    <a:pt x="20890" y="1496"/>
                    <a:pt x="20957" y="1488"/>
                    <a:pt x="21025" y="1488"/>
                  </a:cubicBezTo>
                  <a:cubicBezTo>
                    <a:pt x="21147" y="1488"/>
                    <a:pt x="21269" y="1513"/>
                    <a:pt x="21382" y="1555"/>
                  </a:cubicBezTo>
                  <a:cubicBezTo>
                    <a:pt x="20261" y="785"/>
                    <a:pt x="18902" y="361"/>
                    <a:pt x="17548" y="361"/>
                  </a:cubicBezTo>
                  <a:cubicBezTo>
                    <a:pt x="17421" y="361"/>
                    <a:pt x="17294" y="365"/>
                    <a:pt x="17168" y="373"/>
                  </a:cubicBezTo>
                  <a:cubicBezTo>
                    <a:pt x="17409" y="329"/>
                    <a:pt x="17660" y="285"/>
                    <a:pt x="17901" y="241"/>
                  </a:cubicBezTo>
                  <a:cubicBezTo>
                    <a:pt x="17340" y="106"/>
                    <a:pt x="16779" y="33"/>
                    <a:pt x="16265" y="33"/>
                  </a:cubicBezTo>
                  <a:cubicBezTo>
                    <a:pt x="15654" y="33"/>
                    <a:pt x="15108" y="136"/>
                    <a:pt x="14704" y="362"/>
                  </a:cubicBezTo>
                  <a:lnTo>
                    <a:pt x="153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26"/>
            <p:cNvSpPr/>
            <p:nvPr/>
          </p:nvSpPr>
          <p:spPr>
            <a:xfrm>
              <a:off x="7695407" y="2746714"/>
              <a:ext cx="32526" cy="8845"/>
            </a:xfrm>
            <a:custGeom>
              <a:avLst/>
              <a:gdLst/>
              <a:ahLst/>
              <a:cxnLst/>
              <a:rect l="l" t="t" r="r" b="b"/>
              <a:pathLst>
                <a:path w="1129" h="307" extrusionOk="0">
                  <a:moveTo>
                    <a:pt x="373" y="88"/>
                  </a:moveTo>
                  <a:lnTo>
                    <a:pt x="373" y="88"/>
                  </a:lnTo>
                  <a:cubicBezTo>
                    <a:pt x="253" y="164"/>
                    <a:pt x="122" y="230"/>
                    <a:pt x="1" y="307"/>
                  </a:cubicBezTo>
                  <a:cubicBezTo>
                    <a:pt x="132" y="230"/>
                    <a:pt x="253" y="164"/>
                    <a:pt x="373" y="88"/>
                  </a:cubicBezTo>
                  <a:close/>
                  <a:moveTo>
                    <a:pt x="1118" y="0"/>
                  </a:moveTo>
                  <a:cubicBezTo>
                    <a:pt x="713" y="0"/>
                    <a:pt x="264" y="154"/>
                    <a:pt x="1" y="307"/>
                  </a:cubicBezTo>
                  <a:cubicBezTo>
                    <a:pt x="307" y="132"/>
                    <a:pt x="691" y="33"/>
                    <a:pt x="1129" y="0"/>
                  </a:cubicBezTo>
                  <a:close/>
                </a:path>
              </a:pathLst>
            </a:custGeom>
            <a:solidFill>
              <a:srgbClr val="9B95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26"/>
            <p:cNvSpPr/>
            <p:nvPr/>
          </p:nvSpPr>
          <p:spPr>
            <a:xfrm>
              <a:off x="7271814" y="2745129"/>
              <a:ext cx="473809" cy="272543"/>
            </a:xfrm>
            <a:custGeom>
              <a:avLst/>
              <a:gdLst/>
              <a:ahLst/>
              <a:cxnLst/>
              <a:rect l="l" t="t" r="r" b="b"/>
              <a:pathLst>
                <a:path w="16446" h="9460" extrusionOk="0">
                  <a:moveTo>
                    <a:pt x="15328" y="0"/>
                  </a:moveTo>
                  <a:lnTo>
                    <a:pt x="15328" y="0"/>
                  </a:lnTo>
                  <a:cubicBezTo>
                    <a:pt x="14638" y="66"/>
                    <a:pt x="13959" y="209"/>
                    <a:pt x="13292" y="416"/>
                  </a:cubicBezTo>
                  <a:cubicBezTo>
                    <a:pt x="13445" y="285"/>
                    <a:pt x="13587" y="154"/>
                    <a:pt x="13740" y="22"/>
                  </a:cubicBezTo>
                  <a:lnTo>
                    <a:pt x="13740" y="22"/>
                  </a:lnTo>
                  <a:cubicBezTo>
                    <a:pt x="13182" y="154"/>
                    <a:pt x="12635" y="362"/>
                    <a:pt x="12087" y="570"/>
                  </a:cubicBezTo>
                  <a:cubicBezTo>
                    <a:pt x="12153" y="909"/>
                    <a:pt x="12197" y="1260"/>
                    <a:pt x="12241" y="1610"/>
                  </a:cubicBezTo>
                  <a:cubicBezTo>
                    <a:pt x="12328" y="2299"/>
                    <a:pt x="12383" y="2978"/>
                    <a:pt x="12383" y="3669"/>
                  </a:cubicBezTo>
                  <a:cubicBezTo>
                    <a:pt x="12383" y="3997"/>
                    <a:pt x="12372" y="4314"/>
                    <a:pt x="12350" y="4643"/>
                  </a:cubicBezTo>
                  <a:cubicBezTo>
                    <a:pt x="12306" y="5102"/>
                    <a:pt x="12241" y="5574"/>
                    <a:pt x="12022" y="5978"/>
                  </a:cubicBezTo>
                  <a:cubicBezTo>
                    <a:pt x="12131" y="5946"/>
                    <a:pt x="12241" y="5924"/>
                    <a:pt x="12350" y="5913"/>
                  </a:cubicBezTo>
                  <a:cubicBezTo>
                    <a:pt x="12470" y="5902"/>
                    <a:pt x="12580" y="5891"/>
                    <a:pt x="12679" y="5891"/>
                  </a:cubicBezTo>
                  <a:cubicBezTo>
                    <a:pt x="12799" y="5891"/>
                    <a:pt x="12908" y="5902"/>
                    <a:pt x="13007" y="5913"/>
                  </a:cubicBezTo>
                  <a:cubicBezTo>
                    <a:pt x="13051" y="5771"/>
                    <a:pt x="13083" y="5628"/>
                    <a:pt x="13105" y="5475"/>
                  </a:cubicBezTo>
                  <a:cubicBezTo>
                    <a:pt x="13259" y="4511"/>
                    <a:pt x="12876" y="3428"/>
                    <a:pt x="13401" y="2574"/>
                  </a:cubicBezTo>
                  <a:cubicBezTo>
                    <a:pt x="13730" y="2070"/>
                    <a:pt x="14190" y="1523"/>
                    <a:pt x="14671" y="1150"/>
                  </a:cubicBezTo>
                  <a:cubicBezTo>
                    <a:pt x="14825" y="1029"/>
                    <a:pt x="15974" y="241"/>
                    <a:pt x="16346" y="241"/>
                  </a:cubicBezTo>
                  <a:cubicBezTo>
                    <a:pt x="16390" y="241"/>
                    <a:pt x="16423" y="253"/>
                    <a:pt x="16445" y="274"/>
                  </a:cubicBezTo>
                  <a:cubicBezTo>
                    <a:pt x="16292" y="110"/>
                    <a:pt x="16073" y="55"/>
                    <a:pt x="15832" y="55"/>
                  </a:cubicBezTo>
                  <a:cubicBezTo>
                    <a:pt x="15394" y="88"/>
                    <a:pt x="15010" y="187"/>
                    <a:pt x="14704" y="362"/>
                  </a:cubicBezTo>
                  <a:cubicBezTo>
                    <a:pt x="14825" y="285"/>
                    <a:pt x="14956" y="219"/>
                    <a:pt x="15076" y="143"/>
                  </a:cubicBezTo>
                  <a:cubicBezTo>
                    <a:pt x="15164" y="99"/>
                    <a:pt x="15251" y="44"/>
                    <a:pt x="15328" y="0"/>
                  </a:cubicBezTo>
                  <a:close/>
                  <a:moveTo>
                    <a:pt x="10204" y="6493"/>
                  </a:moveTo>
                  <a:cubicBezTo>
                    <a:pt x="10062" y="7150"/>
                    <a:pt x="9777" y="7774"/>
                    <a:pt x="9229" y="8124"/>
                  </a:cubicBezTo>
                  <a:cubicBezTo>
                    <a:pt x="9197" y="8146"/>
                    <a:pt x="9164" y="8168"/>
                    <a:pt x="9120" y="8179"/>
                  </a:cubicBezTo>
                  <a:cubicBezTo>
                    <a:pt x="8726" y="8409"/>
                    <a:pt x="8277" y="8496"/>
                    <a:pt x="7818" y="8496"/>
                  </a:cubicBezTo>
                  <a:cubicBezTo>
                    <a:pt x="7599" y="8496"/>
                    <a:pt x="7380" y="8475"/>
                    <a:pt x="7161" y="8442"/>
                  </a:cubicBezTo>
                  <a:lnTo>
                    <a:pt x="7161" y="8442"/>
                  </a:lnTo>
                  <a:cubicBezTo>
                    <a:pt x="7226" y="8486"/>
                    <a:pt x="7292" y="8540"/>
                    <a:pt x="7358" y="8595"/>
                  </a:cubicBezTo>
                  <a:cubicBezTo>
                    <a:pt x="7511" y="8727"/>
                    <a:pt x="7653" y="8869"/>
                    <a:pt x="7784" y="9022"/>
                  </a:cubicBezTo>
                  <a:lnTo>
                    <a:pt x="7981" y="9252"/>
                  </a:lnTo>
                  <a:cubicBezTo>
                    <a:pt x="8387" y="9099"/>
                    <a:pt x="8813" y="9022"/>
                    <a:pt x="9251" y="8956"/>
                  </a:cubicBezTo>
                  <a:lnTo>
                    <a:pt x="9263" y="8956"/>
                  </a:lnTo>
                  <a:cubicBezTo>
                    <a:pt x="9448" y="8913"/>
                    <a:pt x="9635" y="8880"/>
                    <a:pt x="9821" y="8858"/>
                  </a:cubicBezTo>
                  <a:cubicBezTo>
                    <a:pt x="9974" y="8825"/>
                    <a:pt x="10127" y="8814"/>
                    <a:pt x="10281" y="8793"/>
                  </a:cubicBezTo>
                  <a:cubicBezTo>
                    <a:pt x="10302" y="8793"/>
                    <a:pt x="10336" y="8781"/>
                    <a:pt x="10368" y="8781"/>
                  </a:cubicBezTo>
                  <a:cubicBezTo>
                    <a:pt x="10324" y="8617"/>
                    <a:pt x="10281" y="8464"/>
                    <a:pt x="10248" y="8299"/>
                  </a:cubicBezTo>
                  <a:cubicBezTo>
                    <a:pt x="10215" y="8136"/>
                    <a:pt x="10193" y="7960"/>
                    <a:pt x="10204" y="7796"/>
                  </a:cubicBezTo>
                  <a:cubicBezTo>
                    <a:pt x="10215" y="7621"/>
                    <a:pt x="10248" y="7457"/>
                    <a:pt x="10314" y="7303"/>
                  </a:cubicBezTo>
                  <a:cubicBezTo>
                    <a:pt x="10390" y="7150"/>
                    <a:pt x="10489" y="7007"/>
                    <a:pt x="10620" y="6909"/>
                  </a:cubicBezTo>
                  <a:lnTo>
                    <a:pt x="10784" y="6712"/>
                  </a:lnTo>
                  <a:cubicBezTo>
                    <a:pt x="10577" y="6701"/>
                    <a:pt x="10380" y="6613"/>
                    <a:pt x="10204" y="6493"/>
                  </a:cubicBezTo>
                  <a:close/>
                  <a:moveTo>
                    <a:pt x="2913" y="7720"/>
                  </a:moveTo>
                  <a:cubicBezTo>
                    <a:pt x="2310" y="7861"/>
                    <a:pt x="1741" y="8124"/>
                    <a:pt x="1139" y="8124"/>
                  </a:cubicBezTo>
                  <a:lnTo>
                    <a:pt x="1029" y="8124"/>
                  </a:lnTo>
                  <a:cubicBezTo>
                    <a:pt x="898" y="8124"/>
                    <a:pt x="777" y="8080"/>
                    <a:pt x="668" y="8037"/>
                  </a:cubicBezTo>
                  <a:cubicBezTo>
                    <a:pt x="449" y="7971"/>
                    <a:pt x="241" y="7873"/>
                    <a:pt x="55" y="7730"/>
                  </a:cubicBezTo>
                  <a:lnTo>
                    <a:pt x="55" y="7730"/>
                  </a:lnTo>
                  <a:cubicBezTo>
                    <a:pt x="0" y="8289"/>
                    <a:pt x="153" y="9121"/>
                    <a:pt x="745" y="9121"/>
                  </a:cubicBezTo>
                  <a:cubicBezTo>
                    <a:pt x="843" y="9121"/>
                    <a:pt x="952" y="9099"/>
                    <a:pt x="1073" y="9044"/>
                  </a:cubicBezTo>
                  <a:cubicBezTo>
                    <a:pt x="1325" y="8934"/>
                    <a:pt x="1544" y="8759"/>
                    <a:pt x="1806" y="8715"/>
                  </a:cubicBezTo>
                  <a:cubicBezTo>
                    <a:pt x="2124" y="9143"/>
                    <a:pt x="2650" y="9384"/>
                    <a:pt x="3186" y="9438"/>
                  </a:cubicBezTo>
                  <a:cubicBezTo>
                    <a:pt x="3273" y="9449"/>
                    <a:pt x="3361" y="9460"/>
                    <a:pt x="3460" y="9460"/>
                  </a:cubicBezTo>
                  <a:cubicBezTo>
                    <a:pt x="3898" y="9460"/>
                    <a:pt x="4346" y="9350"/>
                    <a:pt x="4752" y="9175"/>
                  </a:cubicBezTo>
                  <a:cubicBezTo>
                    <a:pt x="5190" y="9000"/>
                    <a:pt x="5628" y="8749"/>
                    <a:pt x="6098" y="8715"/>
                  </a:cubicBezTo>
                  <a:lnTo>
                    <a:pt x="6186" y="8715"/>
                  </a:lnTo>
                  <a:cubicBezTo>
                    <a:pt x="6547" y="8715"/>
                    <a:pt x="6908" y="8847"/>
                    <a:pt x="7237" y="9011"/>
                  </a:cubicBezTo>
                  <a:cubicBezTo>
                    <a:pt x="7467" y="9121"/>
                    <a:pt x="7697" y="9209"/>
                    <a:pt x="7927" y="9274"/>
                  </a:cubicBezTo>
                  <a:cubicBezTo>
                    <a:pt x="7938" y="9263"/>
                    <a:pt x="7949" y="9263"/>
                    <a:pt x="7959" y="9252"/>
                  </a:cubicBezTo>
                  <a:cubicBezTo>
                    <a:pt x="7905" y="9175"/>
                    <a:pt x="7839" y="9099"/>
                    <a:pt x="7774" y="9033"/>
                  </a:cubicBezTo>
                  <a:cubicBezTo>
                    <a:pt x="7642" y="8880"/>
                    <a:pt x="7500" y="8737"/>
                    <a:pt x="7346" y="8606"/>
                  </a:cubicBezTo>
                  <a:cubicBezTo>
                    <a:pt x="7281" y="8552"/>
                    <a:pt x="7204" y="8486"/>
                    <a:pt x="7139" y="8431"/>
                  </a:cubicBezTo>
                  <a:cubicBezTo>
                    <a:pt x="6679" y="8355"/>
                    <a:pt x="6241" y="8223"/>
                    <a:pt x="5792" y="8080"/>
                  </a:cubicBezTo>
                  <a:cubicBezTo>
                    <a:pt x="5693" y="8190"/>
                    <a:pt x="5573" y="8299"/>
                    <a:pt x="5453" y="8387"/>
                  </a:cubicBezTo>
                  <a:cubicBezTo>
                    <a:pt x="5080" y="8694"/>
                    <a:pt x="4587" y="8968"/>
                    <a:pt x="4171" y="8968"/>
                  </a:cubicBezTo>
                  <a:cubicBezTo>
                    <a:pt x="4149" y="8968"/>
                    <a:pt x="4139" y="8956"/>
                    <a:pt x="4117" y="8956"/>
                  </a:cubicBezTo>
                  <a:cubicBezTo>
                    <a:pt x="4127" y="8956"/>
                    <a:pt x="4139" y="8956"/>
                    <a:pt x="4149" y="8946"/>
                  </a:cubicBezTo>
                  <a:lnTo>
                    <a:pt x="4149" y="8946"/>
                  </a:lnTo>
                  <a:cubicBezTo>
                    <a:pt x="4007" y="8968"/>
                    <a:pt x="3854" y="8978"/>
                    <a:pt x="3711" y="8978"/>
                  </a:cubicBezTo>
                  <a:cubicBezTo>
                    <a:pt x="3449" y="8978"/>
                    <a:pt x="3186" y="8946"/>
                    <a:pt x="2934" y="8869"/>
                  </a:cubicBezTo>
                  <a:cubicBezTo>
                    <a:pt x="2682" y="8793"/>
                    <a:pt x="2409" y="8617"/>
                    <a:pt x="2419" y="8355"/>
                  </a:cubicBezTo>
                  <a:cubicBezTo>
                    <a:pt x="2431" y="8201"/>
                    <a:pt x="2529" y="8080"/>
                    <a:pt x="2638" y="7982"/>
                  </a:cubicBezTo>
                  <a:lnTo>
                    <a:pt x="2638" y="7971"/>
                  </a:lnTo>
                  <a:cubicBezTo>
                    <a:pt x="2726" y="7883"/>
                    <a:pt x="2814" y="7796"/>
                    <a:pt x="2913" y="7720"/>
                  </a:cubicBezTo>
                  <a:close/>
                </a:path>
              </a:pathLst>
            </a:custGeom>
            <a:solidFill>
              <a:srgbClr val="0C0C0C">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26"/>
            <p:cNvSpPr/>
            <p:nvPr/>
          </p:nvSpPr>
          <p:spPr>
            <a:xfrm>
              <a:off x="7664206" y="3064661"/>
              <a:ext cx="17372" cy="980"/>
            </a:xfrm>
            <a:custGeom>
              <a:avLst/>
              <a:gdLst/>
              <a:ahLst/>
              <a:cxnLst/>
              <a:rect l="l" t="t" r="r" b="b"/>
              <a:pathLst>
                <a:path w="603" h="34" extrusionOk="0">
                  <a:moveTo>
                    <a:pt x="592" y="1"/>
                  </a:moveTo>
                  <a:cubicBezTo>
                    <a:pt x="394" y="1"/>
                    <a:pt x="197" y="11"/>
                    <a:pt x="0" y="23"/>
                  </a:cubicBezTo>
                  <a:cubicBezTo>
                    <a:pt x="76" y="33"/>
                    <a:pt x="164" y="33"/>
                    <a:pt x="252" y="33"/>
                  </a:cubicBezTo>
                  <a:cubicBezTo>
                    <a:pt x="317" y="33"/>
                    <a:pt x="394" y="33"/>
                    <a:pt x="460" y="23"/>
                  </a:cubicBezTo>
                  <a:cubicBezTo>
                    <a:pt x="504" y="11"/>
                    <a:pt x="548" y="11"/>
                    <a:pt x="602" y="1"/>
                  </a:cubicBezTo>
                  <a:close/>
                </a:path>
              </a:pathLst>
            </a:custGeom>
            <a:solidFill>
              <a:srgbClr val="191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26"/>
            <p:cNvSpPr/>
            <p:nvPr/>
          </p:nvSpPr>
          <p:spPr>
            <a:xfrm>
              <a:off x="7986561" y="3010095"/>
              <a:ext cx="5387" cy="19274"/>
            </a:xfrm>
            <a:custGeom>
              <a:avLst/>
              <a:gdLst/>
              <a:ahLst/>
              <a:cxnLst/>
              <a:rect l="l" t="t" r="r" b="b"/>
              <a:pathLst>
                <a:path w="187" h="669" extrusionOk="0">
                  <a:moveTo>
                    <a:pt x="186" y="1"/>
                  </a:moveTo>
                  <a:cubicBezTo>
                    <a:pt x="143" y="231"/>
                    <a:pt x="77" y="460"/>
                    <a:pt x="1" y="668"/>
                  </a:cubicBezTo>
                  <a:cubicBezTo>
                    <a:pt x="88" y="450"/>
                    <a:pt x="143" y="231"/>
                    <a:pt x="186" y="1"/>
                  </a:cubicBezTo>
                  <a:close/>
                </a:path>
              </a:pathLst>
            </a:custGeom>
            <a:solidFill>
              <a:srgbClr val="4F2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26"/>
            <p:cNvSpPr/>
            <p:nvPr/>
          </p:nvSpPr>
          <p:spPr>
            <a:xfrm>
              <a:off x="7649686" y="2888315"/>
              <a:ext cx="344481" cy="242004"/>
            </a:xfrm>
            <a:custGeom>
              <a:avLst/>
              <a:gdLst/>
              <a:ahLst/>
              <a:cxnLst/>
              <a:rect l="l" t="t" r="r" b="b"/>
              <a:pathLst>
                <a:path w="11957" h="8400" extrusionOk="0">
                  <a:moveTo>
                    <a:pt x="11672" y="1709"/>
                  </a:moveTo>
                  <a:cubicBezTo>
                    <a:pt x="11671" y="1711"/>
                    <a:pt x="11670" y="1714"/>
                    <a:pt x="11669" y="1716"/>
                  </a:cubicBezTo>
                  <a:lnTo>
                    <a:pt x="11669" y="1716"/>
                  </a:lnTo>
                  <a:cubicBezTo>
                    <a:pt x="11670" y="1714"/>
                    <a:pt x="11671" y="1711"/>
                    <a:pt x="11672" y="1709"/>
                  </a:cubicBezTo>
                  <a:close/>
                  <a:moveTo>
                    <a:pt x="7490" y="1"/>
                  </a:moveTo>
                  <a:cubicBezTo>
                    <a:pt x="6854" y="110"/>
                    <a:pt x="6252" y="428"/>
                    <a:pt x="5803" y="899"/>
                  </a:cubicBezTo>
                  <a:cubicBezTo>
                    <a:pt x="5847" y="779"/>
                    <a:pt x="5902" y="658"/>
                    <a:pt x="5945" y="527"/>
                  </a:cubicBezTo>
                  <a:lnTo>
                    <a:pt x="5945" y="527"/>
                  </a:lnTo>
                  <a:cubicBezTo>
                    <a:pt x="5825" y="844"/>
                    <a:pt x="4938" y="1173"/>
                    <a:pt x="4697" y="1523"/>
                  </a:cubicBezTo>
                  <a:cubicBezTo>
                    <a:pt x="4424" y="1917"/>
                    <a:pt x="4249" y="2333"/>
                    <a:pt x="3898" y="2694"/>
                  </a:cubicBezTo>
                  <a:cubicBezTo>
                    <a:pt x="3931" y="2475"/>
                    <a:pt x="3975" y="2256"/>
                    <a:pt x="4008" y="2037"/>
                  </a:cubicBezTo>
                  <a:lnTo>
                    <a:pt x="4008" y="2037"/>
                  </a:lnTo>
                  <a:cubicBezTo>
                    <a:pt x="3405" y="2213"/>
                    <a:pt x="2869" y="2618"/>
                    <a:pt x="2529" y="3144"/>
                  </a:cubicBezTo>
                  <a:cubicBezTo>
                    <a:pt x="2288" y="2771"/>
                    <a:pt x="2015" y="2410"/>
                    <a:pt x="1709" y="2081"/>
                  </a:cubicBezTo>
                  <a:lnTo>
                    <a:pt x="1709" y="2081"/>
                  </a:lnTo>
                  <a:cubicBezTo>
                    <a:pt x="1928" y="2497"/>
                    <a:pt x="2015" y="2990"/>
                    <a:pt x="1938" y="3461"/>
                  </a:cubicBezTo>
                  <a:cubicBezTo>
                    <a:pt x="1938" y="3472"/>
                    <a:pt x="1928" y="3483"/>
                    <a:pt x="1916" y="3494"/>
                  </a:cubicBezTo>
                  <a:cubicBezTo>
                    <a:pt x="1928" y="3570"/>
                    <a:pt x="1928" y="3647"/>
                    <a:pt x="1928" y="3735"/>
                  </a:cubicBezTo>
                  <a:cubicBezTo>
                    <a:pt x="1928" y="4118"/>
                    <a:pt x="1840" y="4490"/>
                    <a:pt x="1653" y="4830"/>
                  </a:cubicBezTo>
                  <a:cubicBezTo>
                    <a:pt x="1577" y="4972"/>
                    <a:pt x="1468" y="5114"/>
                    <a:pt x="1358" y="5234"/>
                  </a:cubicBezTo>
                  <a:cubicBezTo>
                    <a:pt x="1314" y="5290"/>
                    <a:pt x="1271" y="5333"/>
                    <a:pt x="1216" y="5388"/>
                  </a:cubicBezTo>
                  <a:cubicBezTo>
                    <a:pt x="1117" y="5487"/>
                    <a:pt x="1018" y="5574"/>
                    <a:pt x="898" y="5650"/>
                  </a:cubicBezTo>
                  <a:cubicBezTo>
                    <a:pt x="865" y="5662"/>
                    <a:pt x="843" y="5684"/>
                    <a:pt x="811" y="5706"/>
                  </a:cubicBezTo>
                  <a:lnTo>
                    <a:pt x="712" y="5749"/>
                  </a:lnTo>
                  <a:lnTo>
                    <a:pt x="624" y="5793"/>
                  </a:lnTo>
                  <a:cubicBezTo>
                    <a:pt x="602" y="5804"/>
                    <a:pt x="592" y="5815"/>
                    <a:pt x="580" y="5815"/>
                  </a:cubicBezTo>
                  <a:lnTo>
                    <a:pt x="526" y="5837"/>
                  </a:lnTo>
                  <a:cubicBezTo>
                    <a:pt x="405" y="5891"/>
                    <a:pt x="274" y="5935"/>
                    <a:pt x="143" y="5968"/>
                  </a:cubicBezTo>
                  <a:cubicBezTo>
                    <a:pt x="99" y="5979"/>
                    <a:pt x="44" y="6001"/>
                    <a:pt x="1" y="6012"/>
                  </a:cubicBezTo>
                  <a:cubicBezTo>
                    <a:pt x="164" y="6067"/>
                    <a:pt x="329" y="6110"/>
                    <a:pt x="504" y="6144"/>
                  </a:cubicBezTo>
                  <a:cubicBezTo>
                    <a:pt x="701" y="6132"/>
                    <a:pt x="898" y="6122"/>
                    <a:pt x="1096" y="6122"/>
                  </a:cubicBezTo>
                  <a:lnTo>
                    <a:pt x="1117" y="6122"/>
                  </a:lnTo>
                  <a:lnTo>
                    <a:pt x="1183" y="6100"/>
                  </a:lnTo>
                  <a:lnTo>
                    <a:pt x="1271" y="6088"/>
                  </a:lnTo>
                  <a:cubicBezTo>
                    <a:pt x="1719" y="6012"/>
                    <a:pt x="2168" y="5957"/>
                    <a:pt x="2628" y="5925"/>
                  </a:cubicBezTo>
                  <a:cubicBezTo>
                    <a:pt x="3077" y="5891"/>
                    <a:pt x="3537" y="5859"/>
                    <a:pt x="3986" y="5837"/>
                  </a:cubicBezTo>
                  <a:cubicBezTo>
                    <a:pt x="3986" y="5530"/>
                    <a:pt x="4018" y="5224"/>
                    <a:pt x="4095" y="4928"/>
                  </a:cubicBezTo>
                  <a:cubicBezTo>
                    <a:pt x="4161" y="4633"/>
                    <a:pt x="4271" y="4337"/>
                    <a:pt x="4413" y="4063"/>
                  </a:cubicBezTo>
                  <a:cubicBezTo>
                    <a:pt x="4697" y="3516"/>
                    <a:pt x="5113" y="3034"/>
                    <a:pt x="5628" y="2684"/>
                  </a:cubicBezTo>
                  <a:cubicBezTo>
                    <a:pt x="6099" y="2355"/>
                    <a:pt x="6668" y="2147"/>
                    <a:pt x="7237" y="2059"/>
                  </a:cubicBezTo>
                  <a:cubicBezTo>
                    <a:pt x="7555" y="1961"/>
                    <a:pt x="7884" y="1917"/>
                    <a:pt x="8212" y="1917"/>
                  </a:cubicBezTo>
                  <a:lnTo>
                    <a:pt x="8344" y="1917"/>
                  </a:lnTo>
                  <a:cubicBezTo>
                    <a:pt x="9219" y="1950"/>
                    <a:pt x="10347" y="2596"/>
                    <a:pt x="10752" y="3385"/>
                  </a:cubicBezTo>
                  <a:cubicBezTo>
                    <a:pt x="10982" y="3833"/>
                    <a:pt x="10949" y="4195"/>
                    <a:pt x="10621" y="4578"/>
                  </a:cubicBezTo>
                  <a:cubicBezTo>
                    <a:pt x="10434" y="4786"/>
                    <a:pt x="10171" y="4950"/>
                    <a:pt x="9898" y="5037"/>
                  </a:cubicBezTo>
                  <a:cubicBezTo>
                    <a:pt x="9821" y="5071"/>
                    <a:pt x="9252" y="5103"/>
                    <a:pt x="9241" y="5114"/>
                  </a:cubicBezTo>
                  <a:cubicBezTo>
                    <a:pt x="9307" y="5005"/>
                    <a:pt x="9383" y="4895"/>
                    <a:pt x="9460" y="4786"/>
                  </a:cubicBezTo>
                  <a:lnTo>
                    <a:pt x="9460" y="4786"/>
                  </a:lnTo>
                  <a:cubicBezTo>
                    <a:pt x="9022" y="4840"/>
                    <a:pt x="8595" y="5027"/>
                    <a:pt x="8245" y="5300"/>
                  </a:cubicBezTo>
                  <a:cubicBezTo>
                    <a:pt x="8409" y="5037"/>
                    <a:pt x="8562" y="4786"/>
                    <a:pt x="8726" y="4523"/>
                  </a:cubicBezTo>
                  <a:lnTo>
                    <a:pt x="8726" y="4523"/>
                  </a:lnTo>
                  <a:cubicBezTo>
                    <a:pt x="7982" y="4775"/>
                    <a:pt x="7193" y="5180"/>
                    <a:pt x="6974" y="5925"/>
                  </a:cubicBezTo>
                  <a:cubicBezTo>
                    <a:pt x="6986" y="5574"/>
                    <a:pt x="7095" y="5234"/>
                    <a:pt x="7281" y="4939"/>
                  </a:cubicBezTo>
                  <a:lnTo>
                    <a:pt x="7281" y="4939"/>
                  </a:lnTo>
                  <a:cubicBezTo>
                    <a:pt x="6854" y="5059"/>
                    <a:pt x="6493" y="5366"/>
                    <a:pt x="6230" y="5728"/>
                  </a:cubicBezTo>
                  <a:cubicBezTo>
                    <a:pt x="5967" y="6100"/>
                    <a:pt x="5803" y="6516"/>
                    <a:pt x="5639" y="6932"/>
                  </a:cubicBezTo>
                  <a:cubicBezTo>
                    <a:pt x="5453" y="7468"/>
                    <a:pt x="5322" y="7731"/>
                    <a:pt x="4785" y="7818"/>
                  </a:cubicBezTo>
                  <a:cubicBezTo>
                    <a:pt x="4643" y="7840"/>
                    <a:pt x="4500" y="7840"/>
                    <a:pt x="4347" y="7840"/>
                  </a:cubicBezTo>
                  <a:cubicBezTo>
                    <a:pt x="3855" y="7840"/>
                    <a:pt x="3329" y="7753"/>
                    <a:pt x="2880" y="7742"/>
                  </a:cubicBezTo>
                  <a:lnTo>
                    <a:pt x="2880" y="7742"/>
                  </a:lnTo>
                  <a:cubicBezTo>
                    <a:pt x="3417" y="7862"/>
                    <a:pt x="3942" y="8049"/>
                    <a:pt x="4490" y="8158"/>
                  </a:cubicBezTo>
                  <a:cubicBezTo>
                    <a:pt x="5168" y="8290"/>
                    <a:pt x="5869" y="8399"/>
                    <a:pt x="6570" y="8399"/>
                  </a:cubicBezTo>
                  <a:cubicBezTo>
                    <a:pt x="7128" y="8399"/>
                    <a:pt x="7687" y="8322"/>
                    <a:pt x="8212" y="8114"/>
                  </a:cubicBezTo>
                  <a:cubicBezTo>
                    <a:pt x="8475" y="8015"/>
                    <a:pt x="8738" y="7862"/>
                    <a:pt x="8891" y="7621"/>
                  </a:cubicBezTo>
                  <a:cubicBezTo>
                    <a:pt x="8957" y="7512"/>
                    <a:pt x="9000" y="7380"/>
                    <a:pt x="9000" y="7249"/>
                  </a:cubicBezTo>
                  <a:cubicBezTo>
                    <a:pt x="9000" y="7096"/>
                    <a:pt x="8945" y="6942"/>
                    <a:pt x="8814" y="6833"/>
                  </a:cubicBezTo>
                  <a:cubicBezTo>
                    <a:pt x="9099" y="6779"/>
                    <a:pt x="9373" y="6723"/>
                    <a:pt x="9646" y="6636"/>
                  </a:cubicBezTo>
                  <a:cubicBezTo>
                    <a:pt x="9986" y="6538"/>
                    <a:pt x="10314" y="6406"/>
                    <a:pt x="10621" y="6220"/>
                  </a:cubicBezTo>
                  <a:lnTo>
                    <a:pt x="10631" y="6220"/>
                  </a:lnTo>
                  <a:cubicBezTo>
                    <a:pt x="11124" y="5903"/>
                    <a:pt x="11475" y="5432"/>
                    <a:pt x="11694" y="4895"/>
                  </a:cubicBezTo>
                  <a:cubicBezTo>
                    <a:pt x="11770" y="4687"/>
                    <a:pt x="11836" y="4458"/>
                    <a:pt x="11879" y="4227"/>
                  </a:cubicBezTo>
                  <a:cubicBezTo>
                    <a:pt x="11957" y="3823"/>
                    <a:pt x="11913" y="3439"/>
                    <a:pt x="11879" y="3023"/>
                  </a:cubicBezTo>
                  <a:cubicBezTo>
                    <a:pt x="11858" y="2741"/>
                    <a:pt x="11578" y="1964"/>
                    <a:pt x="11669" y="1716"/>
                  </a:cubicBezTo>
                  <a:lnTo>
                    <a:pt x="11669" y="1716"/>
                  </a:lnTo>
                  <a:cubicBezTo>
                    <a:pt x="11594" y="1911"/>
                    <a:pt x="11563" y="2127"/>
                    <a:pt x="11584" y="2333"/>
                  </a:cubicBezTo>
                  <a:cubicBezTo>
                    <a:pt x="11529" y="1939"/>
                    <a:pt x="11387" y="1567"/>
                    <a:pt x="11168" y="1239"/>
                  </a:cubicBezTo>
                  <a:lnTo>
                    <a:pt x="11168" y="1239"/>
                  </a:lnTo>
                  <a:cubicBezTo>
                    <a:pt x="11157" y="1479"/>
                    <a:pt x="11179" y="1731"/>
                    <a:pt x="11256" y="1961"/>
                  </a:cubicBezTo>
                  <a:lnTo>
                    <a:pt x="10862" y="1337"/>
                  </a:lnTo>
                  <a:cubicBezTo>
                    <a:pt x="10752" y="1414"/>
                    <a:pt x="10665" y="1534"/>
                    <a:pt x="10621" y="1665"/>
                  </a:cubicBezTo>
                  <a:cubicBezTo>
                    <a:pt x="10336" y="702"/>
                    <a:pt x="9329" y="45"/>
                    <a:pt x="8332" y="45"/>
                  </a:cubicBezTo>
                  <a:cubicBezTo>
                    <a:pt x="8059" y="45"/>
                    <a:pt x="7796" y="100"/>
                    <a:pt x="7533" y="198"/>
                  </a:cubicBezTo>
                  <a:cubicBezTo>
                    <a:pt x="7555" y="132"/>
                    <a:pt x="7533" y="56"/>
                    <a:pt x="7490" y="1"/>
                  </a:cubicBezTo>
                  <a:close/>
                </a:path>
              </a:pathLst>
            </a:custGeom>
            <a:solidFill>
              <a:srgbClr val="0C0C0C">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26"/>
            <p:cNvSpPr/>
            <p:nvPr/>
          </p:nvSpPr>
          <p:spPr>
            <a:xfrm>
              <a:off x="7617188" y="3102200"/>
              <a:ext cx="2881" cy="6338"/>
            </a:xfrm>
            <a:custGeom>
              <a:avLst/>
              <a:gdLst/>
              <a:ahLst/>
              <a:cxnLst/>
              <a:rect l="l" t="t" r="r" b="b"/>
              <a:pathLst>
                <a:path w="100" h="220" extrusionOk="0">
                  <a:moveTo>
                    <a:pt x="1" y="0"/>
                  </a:moveTo>
                  <a:lnTo>
                    <a:pt x="1" y="0"/>
                  </a:lnTo>
                  <a:cubicBezTo>
                    <a:pt x="12" y="77"/>
                    <a:pt x="44" y="143"/>
                    <a:pt x="78" y="219"/>
                  </a:cubicBezTo>
                  <a:cubicBezTo>
                    <a:pt x="88" y="219"/>
                    <a:pt x="88" y="209"/>
                    <a:pt x="99" y="209"/>
                  </a:cubicBezTo>
                  <a:cubicBezTo>
                    <a:pt x="99" y="197"/>
                    <a:pt x="88" y="197"/>
                    <a:pt x="88" y="197"/>
                  </a:cubicBezTo>
                  <a:cubicBezTo>
                    <a:pt x="56" y="132"/>
                    <a:pt x="22" y="77"/>
                    <a:pt x="1" y="0"/>
                  </a:cubicBezTo>
                  <a:close/>
                </a:path>
              </a:pathLst>
            </a:custGeom>
            <a:solidFill>
              <a:srgbClr val="191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26"/>
            <p:cNvSpPr/>
            <p:nvPr/>
          </p:nvSpPr>
          <p:spPr>
            <a:xfrm>
              <a:off x="7543377" y="2944178"/>
              <a:ext cx="313568" cy="164044"/>
            </a:xfrm>
            <a:custGeom>
              <a:avLst/>
              <a:gdLst/>
              <a:ahLst/>
              <a:cxnLst/>
              <a:rect l="l" t="t" r="r" b="b"/>
              <a:pathLst>
                <a:path w="10884" h="5694" extrusionOk="0">
                  <a:moveTo>
                    <a:pt x="1194" y="0"/>
                  </a:moveTo>
                  <a:cubicBezTo>
                    <a:pt x="1063" y="110"/>
                    <a:pt x="964" y="241"/>
                    <a:pt x="898" y="394"/>
                  </a:cubicBezTo>
                  <a:cubicBezTo>
                    <a:pt x="833" y="548"/>
                    <a:pt x="789" y="723"/>
                    <a:pt x="789" y="887"/>
                  </a:cubicBezTo>
                  <a:cubicBezTo>
                    <a:pt x="778" y="1051"/>
                    <a:pt x="800" y="1227"/>
                    <a:pt x="833" y="1390"/>
                  </a:cubicBezTo>
                  <a:cubicBezTo>
                    <a:pt x="866" y="1555"/>
                    <a:pt x="910" y="1708"/>
                    <a:pt x="954" y="1862"/>
                  </a:cubicBezTo>
                  <a:cubicBezTo>
                    <a:pt x="997" y="1862"/>
                    <a:pt x="1041" y="1850"/>
                    <a:pt x="1085" y="1840"/>
                  </a:cubicBezTo>
                  <a:cubicBezTo>
                    <a:pt x="789" y="1358"/>
                    <a:pt x="778" y="712"/>
                    <a:pt x="1052" y="219"/>
                  </a:cubicBezTo>
                  <a:cubicBezTo>
                    <a:pt x="1095" y="142"/>
                    <a:pt x="1139" y="77"/>
                    <a:pt x="1194" y="0"/>
                  </a:cubicBezTo>
                  <a:close/>
                  <a:moveTo>
                    <a:pt x="669" y="1916"/>
                  </a:moveTo>
                  <a:lnTo>
                    <a:pt x="669" y="1916"/>
                  </a:lnTo>
                  <a:cubicBezTo>
                    <a:pt x="581" y="1927"/>
                    <a:pt x="482" y="1938"/>
                    <a:pt x="395" y="1960"/>
                  </a:cubicBezTo>
                  <a:lnTo>
                    <a:pt x="1" y="2025"/>
                  </a:lnTo>
                  <a:cubicBezTo>
                    <a:pt x="220" y="1993"/>
                    <a:pt x="438" y="1960"/>
                    <a:pt x="669" y="1916"/>
                  </a:cubicBezTo>
                  <a:close/>
                  <a:moveTo>
                    <a:pt x="4884" y="3460"/>
                  </a:moveTo>
                  <a:cubicBezTo>
                    <a:pt x="4654" y="3657"/>
                    <a:pt x="4391" y="3810"/>
                    <a:pt x="4095" y="3930"/>
                  </a:cubicBezTo>
                  <a:cubicBezTo>
                    <a:pt x="4139" y="3920"/>
                    <a:pt x="4172" y="3898"/>
                    <a:pt x="4216" y="3887"/>
                  </a:cubicBezTo>
                  <a:lnTo>
                    <a:pt x="4260" y="3865"/>
                  </a:lnTo>
                  <a:cubicBezTo>
                    <a:pt x="4270" y="3865"/>
                    <a:pt x="4292" y="3854"/>
                    <a:pt x="4304" y="3843"/>
                  </a:cubicBezTo>
                  <a:lnTo>
                    <a:pt x="4402" y="3799"/>
                  </a:lnTo>
                  <a:lnTo>
                    <a:pt x="4489" y="3755"/>
                  </a:lnTo>
                  <a:cubicBezTo>
                    <a:pt x="4523" y="3733"/>
                    <a:pt x="4555" y="3711"/>
                    <a:pt x="4577" y="3701"/>
                  </a:cubicBezTo>
                  <a:cubicBezTo>
                    <a:pt x="4687" y="3624"/>
                    <a:pt x="4786" y="3548"/>
                    <a:pt x="4884" y="3460"/>
                  </a:cubicBezTo>
                  <a:close/>
                  <a:moveTo>
                    <a:pt x="2891" y="4905"/>
                  </a:moveTo>
                  <a:cubicBezTo>
                    <a:pt x="2891" y="4905"/>
                    <a:pt x="2882" y="4905"/>
                    <a:pt x="2881" y="4913"/>
                  </a:cubicBezTo>
                  <a:lnTo>
                    <a:pt x="2881" y="4913"/>
                  </a:lnTo>
                  <a:cubicBezTo>
                    <a:pt x="2884" y="4910"/>
                    <a:pt x="2888" y="4908"/>
                    <a:pt x="2891" y="4905"/>
                  </a:cubicBezTo>
                  <a:close/>
                  <a:moveTo>
                    <a:pt x="2881" y="4913"/>
                  </a:moveTo>
                  <a:lnTo>
                    <a:pt x="2881" y="4913"/>
                  </a:lnTo>
                  <a:cubicBezTo>
                    <a:pt x="2876" y="4917"/>
                    <a:pt x="2870" y="4921"/>
                    <a:pt x="2865" y="4926"/>
                  </a:cubicBezTo>
                  <a:lnTo>
                    <a:pt x="2865" y="4926"/>
                  </a:lnTo>
                  <a:cubicBezTo>
                    <a:pt x="2870" y="4922"/>
                    <a:pt x="2875" y="4919"/>
                    <a:pt x="2880" y="4916"/>
                  </a:cubicBezTo>
                  <a:cubicBezTo>
                    <a:pt x="2880" y="4915"/>
                    <a:pt x="2881" y="4914"/>
                    <a:pt x="2881" y="4913"/>
                  </a:cubicBezTo>
                  <a:close/>
                  <a:moveTo>
                    <a:pt x="3713" y="4883"/>
                  </a:moveTo>
                  <a:lnTo>
                    <a:pt x="3625" y="4905"/>
                  </a:lnTo>
                  <a:lnTo>
                    <a:pt x="3537" y="4938"/>
                  </a:lnTo>
                  <a:lnTo>
                    <a:pt x="3450" y="4971"/>
                  </a:lnTo>
                  <a:cubicBezTo>
                    <a:pt x="3329" y="5015"/>
                    <a:pt x="3231" y="5081"/>
                    <a:pt x="3132" y="5146"/>
                  </a:cubicBezTo>
                  <a:cubicBezTo>
                    <a:pt x="3034" y="5222"/>
                    <a:pt x="2935" y="5299"/>
                    <a:pt x="2859" y="5387"/>
                  </a:cubicBezTo>
                  <a:cubicBezTo>
                    <a:pt x="2804" y="5449"/>
                    <a:pt x="2751" y="5515"/>
                    <a:pt x="2705" y="5587"/>
                  </a:cubicBezTo>
                  <a:lnTo>
                    <a:pt x="2705" y="5587"/>
                  </a:lnTo>
                  <a:lnTo>
                    <a:pt x="2738" y="5529"/>
                  </a:lnTo>
                  <a:lnTo>
                    <a:pt x="2793" y="5453"/>
                  </a:lnTo>
                  <a:lnTo>
                    <a:pt x="2847" y="5387"/>
                  </a:lnTo>
                  <a:cubicBezTo>
                    <a:pt x="2924" y="5288"/>
                    <a:pt x="3022" y="5212"/>
                    <a:pt x="3121" y="5135"/>
                  </a:cubicBezTo>
                  <a:cubicBezTo>
                    <a:pt x="3219" y="5069"/>
                    <a:pt x="3329" y="5003"/>
                    <a:pt x="3438" y="4960"/>
                  </a:cubicBezTo>
                  <a:lnTo>
                    <a:pt x="3526" y="4927"/>
                  </a:lnTo>
                  <a:lnTo>
                    <a:pt x="3614" y="4905"/>
                  </a:lnTo>
                  <a:lnTo>
                    <a:pt x="3713" y="4883"/>
                  </a:lnTo>
                  <a:close/>
                  <a:moveTo>
                    <a:pt x="10883" y="142"/>
                  </a:moveTo>
                  <a:cubicBezTo>
                    <a:pt x="10326" y="230"/>
                    <a:pt x="9789" y="427"/>
                    <a:pt x="9318" y="755"/>
                  </a:cubicBezTo>
                  <a:cubicBezTo>
                    <a:pt x="8815" y="1106"/>
                    <a:pt x="8399" y="1587"/>
                    <a:pt x="8124" y="2135"/>
                  </a:cubicBezTo>
                  <a:cubicBezTo>
                    <a:pt x="7983" y="2409"/>
                    <a:pt x="7873" y="2694"/>
                    <a:pt x="7796" y="2989"/>
                  </a:cubicBezTo>
                  <a:cubicBezTo>
                    <a:pt x="7720" y="3295"/>
                    <a:pt x="7686" y="3602"/>
                    <a:pt x="7686" y="3909"/>
                  </a:cubicBezTo>
                  <a:lnTo>
                    <a:pt x="7686" y="3920"/>
                  </a:lnTo>
                  <a:cubicBezTo>
                    <a:pt x="7227" y="3942"/>
                    <a:pt x="6778" y="3964"/>
                    <a:pt x="6318" y="3996"/>
                  </a:cubicBezTo>
                  <a:cubicBezTo>
                    <a:pt x="5869" y="4029"/>
                    <a:pt x="5409" y="4084"/>
                    <a:pt x="4961" y="4161"/>
                  </a:cubicBezTo>
                  <a:lnTo>
                    <a:pt x="4873" y="4171"/>
                  </a:lnTo>
                  <a:lnTo>
                    <a:pt x="4796" y="4193"/>
                  </a:lnTo>
                  <a:cubicBezTo>
                    <a:pt x="4742" y="4193"/>
                    <a:pt x="4698" y="4205"/>
                    <a:pt x="4654" y="4215"/>
                  </a:cubicBezTo>
                  <a:cubicBezTo>
                    <a:pt x="4041" y="4368"/>
                    <a:pt x="3428" y="4544"/>
                    <a:pt x="2913" y="4894"/>
                  </a:cubicBezTo>
                  <a:cubicBezTo>
                    <a:pt x="2859" y="4927"/>
                    <a:pt x="2815" y="4971"/>
                    <a:pt x="2771" y="5025"/>
                  </a:cubicBezTo>
                  <a:cubicBezTo>
                    <a:pt x="2797" y="4990"/>
                    <a:pt x="2830" y="4955"/>
                    <a:pt x="2865" y="4926"/>
                  </a:cubicBezTo>
                  <a:lnTo>
                    <a:pt x="2865" y="4926"/>
                  </a:lnTo>
                  <a:cubicBezTo>
                    <a:pt x="2635" y="5077"/>
                    <a:pt x="2531" y="5261"/>
                    <a:pt x="2563" y="5485"/>
                  </a:cubicBezTo>
                  <a:cubicBezTo>
                    <a:pt x="2584" y="5562"/>
                    <a:pt x="2618" y="5617"/>
                    <a:pt x="2650" y="5682"/>
                  </a:cubicBezTo>
                  <a:cubicBezTo>
                    <a:pt x="2650" y="5682"/>
                    <a:pt x="2661" y="5682"/>
                    <a:pt x="2661" y="5694"/>
                  </a:cubicBezTo>
                  <a:cubicBezTo>
                    <a:pt x="3285" y="5015"/>
                    <a:pt x="4227" y="4741"/>
                    <a:pt x="5146" y="4675"/>
                  </a:cubicBezTo>
                  <a:cubicBezTo>
                    <a:pt x="5343" y="4664"/>
                    <a:pt x="5541" y="4653"/>
                    <a:pt x="5738" y="4653"/>
                  </a:cubicBezTo>
                  <a:cubicBezTo>
                    <a:pt x="6044" y="4653"/>
                    <a:pt x="6362" y="4675"/>
                    <a:pt x="6669" y="4686"/>
                  </a:cubicBezTo>
                  <a:cubicBezTo>
                    <a:pt x="6975" y="4697"/>
                    <a:pt x="7292" y="4708"/>
                    <a:pt x="7599" y="4708"/>
                  </a:cubicBezTo>
                  <a:lnTo>
                    <a:pt x="7917" y="4708"/>
                  </a:lnTo>
                  <a:cubicBezTo>
                    <a:pt x="7971" y="4708"/>
                    <a:pt x="8026" y="4697"/>
                    <a:pt x="8070" y="4664"/>
                  </a:cubicBezTo>
                  <a:cubicBezTo>
                    <a:pt x="8114" y="4621"/>
                    <a:pt x="8114" y="4544"/>
                    <a:pt x="8114" y="4489"/>
                  </a:cubicBezTo>
                  <a:cubicBezTo>
                    <a:pt x="8081" y="3373"/>
                    <a:pt x="8409" y="2234"/>
                    <a:pt x="9110" y="1358"/>
                  </a:cubicBezTo>
                  <a:cubicBezTo>
                    <a:pt x="9570" y="799"/>
                    <a:pt x="10194" y="361"/>
                    <a:pt x="10883" y="142"/>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6"/>
            <p:cNvSpPr/>
            <p:nvPr/>
          </p:nvSpPr>
          <p:spPr>
            <a:xfrm>
              <a:off x="7442427" y="2914820"/>
              <a:ext cx="266579" cy="202995"/>
            </a:xfrm>
            <a:custGeom>
              <a:avLst/>
              <a:gdLst/>
              <a:ahLst/>
              <a:cxnLst/>
              <a:rect l="l" t="t" r="r" b="b"/>
              <a:pathLst>
                <a:path w="9253" h="7046" extrusionOk="0">
                  <a:moveTo>
                    <a:pt x="6761" y="1"/>
                  </a:moveTo>
                  <a:cubicBezTo>
                    <a:pt x="6655" y="1"/>
                    <a:pt x="6544" y="8"/>
                    <a:pt x="6428" y="23"/>
                  </a:cubicBezTo>
                  <a:cubicBezTo>
                    <a:pt x="5684" y="110"/>
                    <a:pt x="4939" y="570"/>
                    <a:pt x="4556" y="1238"/>
                  </a:cubicBezTo>
                  <a:cubicBezTo>
                    <a:pt x="4282" y="1731"/>
                    <a:pt x="4293" y="2377"/>
                    <a:pt x="4589" y="2859"/>
                  </a:cubicBezTo>
                  <a:cubicBezTo>
                    <a:pt x="3253" y="3154"/>
                    <a:pt x="2037" y="3044"/>
                    <a:pt x="954" y="4030"/>
                  </a:cubicBezTo>
                  <a:cubicBezTo>
                    <a:pt x="385" y="4545"/>
                    <a:pt x="1" y="5289"/>
                    <a:pt x="23" y="6056"/>
                  </a:cubicBezTo>
                  <a:cubicBezTo>
                    <a:pt x="45" y="6482"/>
                    <a:pt x="253" y="6954"/>
                    <a:pt x="658" y="7030"/>
                  </a:cubicBezTo>
                  <a:cubicBezTo>
                    <a:pt x="709" y="7040"/>
                    <a:pt x="758" y="7045"/>
                    <a:pt x="805" y="7045"/>
                  </a:cubicBezTo>
                  <a:cubicBezTo>
                    <a:pt x="1386" y="7045"/>
                    <a:pt x="1629" y="6269"/>
                    <a:pt x="1994" y="5924"/>
                  </a:cubicBezTo>
                  <a:cubicBezTo>
                    <a:pt x="2475" y="5464"/>
                    <a:pt x="3122" y="5190"/>
                    <a:pt x="3789" y="5190"/>
                  </a:cubicBezTo>
                  <a:cubicBezTo>
                    <a:pt x="4118" y="5190"/>
                    <a:pt x="4458" y="5202"/>
                    <a:pt x="4808" y="5212"/>
                  </a:cubicBezTo>
                  <a:cubicBezTo>
                    <a:pt x="5120" y="5230"/>
                    <a:pt x="5432" y="5244"/>
                    <a:pt x="5743" y="5244"/>
                  </a:cubicBezTo>
                  <a:cubicBezTo>
                    <a:pt x="6020" y="5244"/>
                    <a:pt x="6297" y="5233"/>
                    <a:pt x="6570" y="5202"/>
                  </a:cubicBezTo>
                  <a:cubicBezTo>
                    <a:pt x="7468" y="5114"/>
                    <a:pt x="8410" y="4698"/>
                    <a:pt x="8847" y="3910"/>
                  </a:cubicBezTo>
                  <a:cubicBezTo>
                    <a:pt x="9253" y="3187"/>
                    <a:pt x="9176" y="2278"/>
                    <a:pt x="8815" y="1545"/>
                  </a:cubicBezTo>
                  <a:cubicBezTo>
                    <a:pt x="8360" y="634"/>
                    <a:pt x="7761" y="1"/>
                    <a:pt x="67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6"/>
            <p:cNvSpPr/>
            <p:nvPr/>
          </p:nvSpPr>
          <p:spPr>
            <a:xfrm>
              <a:off x="7697309" y="2961204"/>
              <a:ext cx="7606" cy="27802"/>
            </a:xfrm>
            <a:custGeom>
              <a:avLst/>
              <a:gdLst/>
              <a:ahLst/>
              <a:cxnLst/>
              <a:rect l="l" t="t" r="r" b="b"/>
              <a:pathLst>
                <a:path w="264" h="965" extrusionOk="0">
                  <a:moveTo>
                    <a:pt x="0" y="1"/>
                  </a:moveTo>
                  <a:lnTo>
                    <a:pt x="0" y="1"/>
                  </a:lnTo>
                  <a:cubicBezTo>
                    <a:pt x="132" y="307"/>
                    <a:pt x="231" y="636"/>
                    <a:pt x="263" y="964"/>
                  </a:cubicBezTo>
                  <a:cubicBezTo>
                    <a:pt x="253" y="614"/>
                    <a:pt x="165" y="274"/>
                    <a:pt x="0" y="1"/>
                  </a:cubicBezTo>
                  <a:close/>
                </a:path>
              </a:pathLst>
            </a:custGeom>
            <a:solidFill>
              <a:srgbClr val="5E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6"/>
            <p:cNvSpPr/>
            <p:nvPr/>
          </p:nvSpPr>
          <p:spPr>
            <a:xfrm>
              <a:off x="7704886" y="2988977"/>
              <a:ext cx="346" cy="6943"/>
            </a:xfrm>
            <a:custGeom>
              <a:avLst/>
              <a:gdLst/>
              <a:ahLst/>
              <a:cxnLst/>
              <a:rect l="l" t="t" r="r" b="b"/>
              <a:pathLst>
                <a:path w="12" h="241" extrusionOk="0">
                  <a:moveTo>
                    <a:pt x="0" y="0"/>
                  </a:moveTo>
                  <a:cubicBezTo>
                    <a:pt x="0" y="76"/>
                    <a:pt x="12" y="164"/>
                    <a:pt x="12" y="241"/>
                  </a:cubicBezTo>
                  <a:cubicBezTo>
                    <a:pt x="12" y="153"/>
                    <a:pt x="12" y="76"/>
                    <a:pt x="0" y="0"/>
                  </a:cubicBezTo>
                  <a:close/>
                </a:path>
              </a:pathLst>
            </a:custGeom>
            <a:solidFill>
              <a:srgbClr val="52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6"/>
            <p:cNvSpPr/>
            <p:nvPr/>
          </p:nvSpPr>
          <p:spPr>
            <a:xfrm>
              <a:off x="7494486" y="3064344"/>
              <a:ext cx="113886" cy="37568"/>
            </a:xfrm>
            <a:custGeom>
              <a:avLst/>
              <a:gdLst/>
              <a:ahLst/>
              <a:cxnLst/>
              <a:rect l="l" t="t" r="r" b="b"/>
              <a:pathLst>
                <a:path w="3953" h="1304" extrusionOk="0">
                  <a:moveTo>
                    <a:pt x="2037" y="0"/>
                  </a:moveTo>
                  <a:cubicBezTo>
                    <a:pt x="2354" y="0"/>
                    <a:pt x="2672" y="12"/>
                    <a:pt x="2989" y="22"/>
                  </a:cubicBezTo>
                  <a:cubicBezTo>
                    <a:pt x="3307" y="44"/>
                    <a:pt x="3636" y="56"/>
                    <a:pt x="3953" y="56"/>
                  </a:cubicBezTo>
                  <a:cubicBezTo>
                    <a:pt x="3636" y="56"/>
                    <a:pt x="3318" y="44"/>
                    <a:pt x="3001" y="22"/>
                  </a:cubicBezTo>
                  <a:cubicBezTo>
                    <a:pt x="2672" y="12"/>
                    <a:pt x="2354" y="0"/>
                    <a:pt x="2048" y="0"/>
                  </a:cubicBezTo>
                  <a:close/>
                  <a:moveTo>
                    <a:pt x="1118" y="154"/>
                  </a:moveTo>
                  <a:lnTo>
                    <a:pt x="1118" y="154"/>
                  </a:lnTo>
                  <a:cubicBezTo>
                    <a:pt x="1074" y="176"/>
                    <a:pt x="1030" y="187"/>
                    <a:pt x="986" y="209"/>
                  </a:cubicBezTo>
                  <a:cubicBezTo>
                    <a:pt x="997" y="241"/>
                    <a:pt x="997" y="263"/>
                    <a:pt x="997" y="296"/>
                  </a:cubicBezTo>
                  <a:cubicBezTo>
                    <a:pt x="1019" y="241"/>
                    <a:pt x="1052" y="187"/>
                    <a:pt x="1118" y="154"/>
                  </a:cubicBezTo>
                  <a:close/>
                  <a:moveTo>
                    <a:pt x="1" y="1260"/>
                  </a:moveTo>
                  <a:cubicBezTo>
                    <a:pt x="67" y="1292"/>
                    <a:pt x="143" y="1304"/>
                    <a:pt x="220" y="1304"/>
                  </a:cubicBezTo>
                  <a:cubicBezTo>
                    <a:pt x="274" y="1304"/>
                    <a:pt x="318" y="1304"/>
                    <a:pt x="362" y="1292"/>
                  </a:cubicBezTo>
                  <a:cubicBezTo>
                    <a:pt x="406" y="1282"/>
                    <a:pt x="439" y="1270"/>
                    <a:pt x="471" y="1260"/>
                  </a:cubicBezTo>
                  <a:lnTo>
                    <a:pt x="471" y="1260"/>
                  </a:lnTo>
                  <a:cubicBezTo>
                    <a:pt x="395" y="1270"/>
                    <a:pt x="318" y="1282"/>
                    <a:pt x="242" y="1282"/>
                  </a:cubicBezTo>
                  <a:cubicBezTo>
                    <a:pt x="165" y="1282"/>
                    <a:pt x="77" y="1270"/>
                    <a:pt x="1" y="1260"/>
                  </a:cubicBezTo>
                  <a:close/>
                </a:path>
              </a:pathLst>
            </a:custGeom>
            <a:solidFill>
              <a:srgbClr val="191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6"/>
            <p:cNvSpPr/>
            <p:nvPr/>
          </p:nvSpPr>
          <p:spPr>
            <a:xfrm>
              <a:off x="7489445" y="3070336"/>
              <a:ext cx="33765" cy="30942"/>
            </a:xfrm>
            <a:custGeom>
              <a:avLst/>
              <a:gdLst/>
              <a:ahLst/>
              <a:cxnLst/>
              <a:rect l="l" t="t" r="r" b="b"/>
              <a:pathLst>
                <a:path w="1172" h="1074" extrusionOk="0">
                  <a:moveTo>
                    <a:pt x="329" y="570"/>
                  </a:moveTo>
                  <a:lnTo>
                    <a:pt x="362" y="690"/>
                  </a:lnTo>
                  <a:lnTo>
                    <a:pt x="395" y="822"/>
                  </a:lnTo>
                  <a:lnTo>
                    <a:pt x="417" y="942"/>
                  </a:lnTo>
                  <a:lnTo>
                    <a:pt x="384" y="822"/>
                  </a:lnTo>
                  <a:lnTo>
                    <a:pt x="351" y="690"/>
                  </a:lnTo>
                  <a:lnTo>
                    <a:pt x="329" y="570"/>
                  </a:lnTo>
                  <a:close/>
                  <a:moveTo>
                    <a:pt x="1161" y="1"/>
                  </a:moveTo>
                  <a:cubicBezTo>
                    <a:pt x="1150" y="1"/>
                    <a:pt x="1139" y="11"/>
                    <a:pt x="1118" y="23"/>
                  </a:cubicBezTo>
                  <a:cubicBezTo>
                    <a:pt x="1084" y="176"/>
                    <a:pt x="1040" y="340"/>
                    <a:pt x="986" y="493"/>
                  </a:cubicBezTo>
                  <a:cubicBezTo>
                    <a:pt x="964" y="548"/>
                    <a:pt x="931" y="603"/>
                    <a:pt x="877" y="603"/>
                  </a:cubicBezTo>
                  <a:cubicBezTo>
                    <a:pt x="865" y="461"/>
                    <a:pt x="865" y="307"/>
                    <a:pt x="843" y="154"/>
                  </a:cubicBezTo>
                  <a:cubicBezTo>
                    <a:pt x="821" y="176"/>
                    <a:pt x="789" y="198"/>
                    <a:pt x="756" y="220"/>
                  </a:cubicBezTo>
                  <a:cubicBezTo>
                    <a:pt x="767" y="285"/>
                    <a:pt x="778" y="351"/>
                    <a:pt x="789" y="427"/>
                  </a:cubicBezTo>
                  <a:lnTo>
                    <a:pt x="800" y="559"/>
                  </a:lnTo>
                  <a:lnTo>
                    <a:pt x="811" y="690"/>
                  </a:lnTo>
                  <a:lnTo>
                    <a:pt x="811" y="833"/>
                  </a:lnTo>
                  <a:lnTo>
                    <a:pt x="800" y="690"/>
                  </a:lnTo>
                  <a:lnTo>
                    <a:pt x="789" y="559"/>
                  </a:lnTo>
                  <a:lnTo>
                    <a:pt x="778" y="427"/>
                  </a:lnTo>
                  <a:cubicBezTo>
                    <a:pt x="767" y="362"/>
                    <a:pt x="756" y="285"/>
                    <a:pt x="745" y="220"/>
                  </a:cubicBezTo>
                  <a:lnTo>
                    <a:pt x="734" y="230"/>
                  </a:lnTo>
                  <a:cubicBezTo>
                    <a:pt x="734" y="427"/>
                    <a:pt x="734" y="624"/>
                    <a:pt x="701" y="822"/>
                  </a:cubicBezTo>
                  <a:lnTo>
                    <a:pt x="680" y="822"/>
                  </a:lnTo>
                  <a:cubicBezTo>
                    <a:pt x="592" y="822"/>
                    <a:pt x="515" y="767"/>
                    <a:pt x="471" y="690"/>
                  </a:cubicBezTo>
                  <a:cubicBezTo>
                    <a:pt x="439" y="624"/>
                    <a:pt x="417" y="559"/>
                    <a:pt x="405" y="483"/>
                  </a:cubicBezTo>
                  <a:cubicBezTo>
                    <a:pt x="395" y="493"/>
                    <a:pt x="373" y="504"/>
                    <a:pt x="362" y="526"/>
                  </a:cubicBezTo>
                  <a:lnTo>
                    <a:pt x="329" y="559"/>
                  </a:lnTo>
                  <a:lnTo>
                    <a:pt x="329" y="570"/>
                  </a:lnTo>
                  <a:cubicBezTo>
                    <a:pt x="318" y="570"/>
                    <a:pt x="318" y="570"/>
                    <a:pt x="318" y="559"/>
                  </a:cubicBezTo>
                  <a:cubicBezTo>
                    <a:pt x="296" y="592"/>
                    <a:pt x="264" y="624"/>
                    <a:pt x="230" y="668"/>
                  </a:cubicBezTo>
                  <a:cubicBezTo>
                    <a:pt x="230" y="702"/>
                    <a:pt x="220" y="734"/>
                    <a:pt x="186" y="756"/>
                  </a:cubicBezTo>
                  <a:cubicBezTo>
                    <a:pt x="176" y="767"/>
                    <a:pt x="165" y="767"/>
                    <a:pt x="154" y="767"/>
                  </a:cubicBezTo>
                  <a:cubicBezTo>
                    <a:pt x="110" y="843"/>
                    <a:pt x="55" y="920"/>
                    <a:pt x="1" y="997"/>
                  </a:cubicBezTo>
                  <a:lnTo>
                    <a:pt x="33" y="997"/>
                  </a:lnTo>
                  <a:cubicBezTo>
                    <a:pt x="55" y="997"/>
                    <a:pt x="99" y="1008"/>
                    <a:pt x="165" y="1040"/>
                  </a:cubicBezTo>
                  <a:lnTo>
                    <a:pt x="176" y="1052"/>
                  </a:lnTo>
                  <a:cubicBezTo>
                    <a:pt x="252" y="1062"/>
                    <a:pt x="340" y="1074"/>
                    <a:pt x="417" y="1074"/>
                  </a:cubicBezTo>
                  <a:cubicBezTo>
                    <a:pt x="493" y="1074"/>
                    <a:pt x="570" y="1062"/>
                    <a:pt x="646" y="1052"/>
                  </a:cubicBezTo>
                  <a:cubicBezTo>
                    <a:pt x="734" y="1019"/>
                    <a:pt x="811" y="975"/>
                    <a:pt x="887" y="920"/>
                  </a:cubicBezTo>
                  <a:cubicBezTo>
                    <a:pt x="931" y="887"/>
                    <a:pt x="986" y="855"/>
                    <a:pt x="1019" y="811"/>
                  </a:cubicBezTo>
                  <a:cubicBezTo>
                    <a:pt x="1052" y="767"/>
                    <a:pt x="1074" y="723"/>
                    <a:pt x="1084" y="668"/>
                  </a:cubicBezTo>
                  <a:cubicBezTo>
                    <a:pt x="1118" y="581"/>
                    <a:pt x="1139" y="483"/>
                    <a:pt x="1139" y="384"/>
                  </a:cubicBezTo>
                  <a:cubicBezTo>
                    <a:pt x="1150" y="274"/>
                    <a:pt x="1150" y="176"/>
                    <a:pt x="1172" y="88"/>
                  </a:cubicBezTo>
                  <a:cubicBezTo>
                    <a:pt x="1172" y="55"/>
                    <a:pt x="1172" y="33"/>
                    <a:pt x="1161" y="1"/>
                  </a:cubicBezTo>
                  <a:close/>
                </a:path>
              </a:pathLst>
            </a:custGeom>
            <a:solidFill>
              <a:srgbClr val="5E3C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6"/>
            <p:cNvSpPr/>
            <p:nvPr/>
          </p:nvSpPr>
          <p:spPr>
            <a:xfrm>
              <a:off x="7449082" y="3108827"/>
              <a:ext cx="14837" cy="8873"/>
            </a:xfrm>
            <a:custGeom>
              <a:avLst/>
              <a:gdLst/>
              <a:ahLst/>
              <a:cxnLst/>
              <a:rect l="l" t="t" r="r" b="b"/>
              <a:pathLst>
                <a:path w="515" h="308" extrusionOk="0">
                  <a:moveTo>
                    <a:pt x="0" y="1"/>
                  </a:moveTo>
                  <a:lnTo>
                    <a:pt x="0" y="55"/>
                  </a:lnTo>
                  <a:cubicBezTo>
                    <a:pt x="98" y="176"/>
                    <a:pt x="230" y="263"/>
                    <a:pt x="416" y="296"/>
                  </a:cubicBezTo>
                  <a:cubicBezTo>
                    <a:pt x="449" y="307"/>
                    <a:pt x="482" y="307"/>
                    <a:pt x="514" y="307"/>
                  </a:cubicBezTo>
                  <a:cubicBezTo>
                    <a:pt x="493" y="307"/>
                    <a:pt x="460" y="307"/>
                    <a:pt x="427" y="296"/>
                  </a:cubicBezTo>
                  <a:cubicBezTo>
                    <a:pt x="252" y="263"/>
                    <a:pt x="110" y="154"/>
                    <a:pt x="0" y="1"/>
                  </a:cubicBezTo>
                  <a:close/>
                </a:path>
              </a:pathLst>
            </a:custGeom>
            <a:solidFill>
              <a:srgbClr val="191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26"/>
            <p:cNvSpPr/>
            <p:nvPr/>
          </p:nvSpPr>
          <p:spPr>
            <a:xfrm>
              <a:off x="7444328" y="3097476"/>
              <a:ext cx="4782" cy="12936"/>
            </a:xfrm>
            <a:custGeom>
              <a:avLst/>
              <a:gdLst/>
              <a:ahLst/>
              <a:cxnLst/>
              <a:rect l="l" t="t" r="r" b="b"/>
              <a:pathLst>
                <a:path w="166" h="449" extrusionOk="0">
                  <a:moveTo>
                    <a:pt x="1" y="0"/>
                  </a:moveTo>
                  <a:cubicBezTo>
                    <a:pt x="23" y="164"/>
                    <a:pt x="78" y="329"/>
                    <a:pt x="165" y="449"/>
                  </a:cubicBezTo>
                  <a:lnTo>
                    <a:pt x="165" y="395"/>
                  </a:lnTo>
                  <a:cubicBezTo>
                    <a:pt x="110" y="307"/>
                    <a:pt x="56" y="197"/>
                    <a:pt x="23" y="98"/>
                  </a:cubicBezTo>
                  <a:cubicBezTo>
                    <a:pt x="12" y="66"/>
                    <a:pt x="12" y="33"/>
                    <a:pt x="1" y="0"/>
                  </a:cubicBezTo>
                  <a:close/>
                </a:path>
              </a:pathLst>
            </a:custGeom>
            <a:solidFill>
              <a:srgbClr val="9087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26"/>
            <p:cNvSpPr/>
            <p:nvPr/>
          </p:nvSpPr>
          <p:spPr>
            <a:xfrm>
              <a:off x="7444962" y="3100299"/>
              <a:ext cx="29" cy="29"/>
            </a:xfrm>
            <a:custGeom>
              <a:avLst/>
              <a:gdLst/>
              <a:ahLst/>
              <a:cxnLst/>
              <a:rect l="l" t="t" r="r" b="b"/>
              <a:pathLst>
                <a:path w="1" h="1" extrusionOk="0">
                  <a:moveTo>
                    <a:pt x="1" y="0"/>
                  </a:moveTo>
                  <a:lnTo>
                    <a:pt x="1" y="0"/>
                  </a:lnTo>
                  <a:lnTo>
                    <a:pt x="1" y="0"/>
                  </a:lnTo>
                  <a:close/>
                </a:path>
              </a:pathLst>
            </a:custGeom>
            <a:solidFill>
              <a:srgbClr val="836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7443060" y="2955817"/>
              <a:ext cx="262171" cy="161883"/>
            </a:xfrm>
            <a:custGeom>
              <a:avLst/>
              <a:gdLst/>
              <a:ahLst/>
              <a:cxnLst/>
              <a:rect l="l" t="t" r="r" b="b"/>
              <a:pathLst>
                <a:path w="9100" h="5619" extrusionOk="0">
                  <a:moveTo>
                    <a:pt x="4418" y="3724"/>
                  </a:moveTo>
                  <a:cubicBezTo>
                    <a:pt x="4690" y="3746"/>
                    <a:pt x="4962" y="3757"/>
                    <a:pt x="5234" y="3757"/>
                  </a:cubicBezTo>
                  <a:cubicBezTo>
                    <a:pt x="5344" y="3757"/>
                    <a:pt x="5453" y="3767"/>
                    <a:pt x="5552" y="3767"/>
                  </a:cubicBezTo>
                  <a:lnTo>
                    <a:pt x="5234" y="3767"/>
                  </a:lnTo>
                  <a:cubicBezTo>
                    <a:pt x="4962" y="3757"/>
                    <a:pt x="4690" y="3746"/>
                    <a:pt x="4418" y="3724"/>
                  </a:cubicBezTo>
                  <a:close/>
                  <a:moveTo>
                    <a:pt x="275" y="3823"/>
                  </a:moveTo>
                  <a:cubicBezTo>
                    <a:pt x="275" y="3823"/>
                    <a:pt x="274" y="3823"/>
                    <a:pt x="274" y="3824"/>
                  </a:cubicBezTo>
                  <a:lnTo>
                    <a:pt x="274" y="3824"/>
                  </a:lnTo>
                  <a:cubicBezTo>
                    <a:pt x="275" y="3823"/>
                    <a:pt x="275" y="3823"/>
                    <a:pt x="275" y="3823"/>
                  </a:cubicBezTo>
                  <a:close/>
                  <a:moveTo>
                    <a:pt x="8684" y="1"/>
                  </a:moveTo>
                  <a:cubicBezTo>
                    <a:pt x="8684" y="483"/>
                    <a:pt x="8596" y="954"/>
                    <a:pt x="8355" y="1381"/>
                  </a:cubicBezTo>
                  <a:cubicBezTo>
                    <a:pt x="8300" y="1490"/>
                    <a:pt x="8212" y="1611"/>
                    <a:pt x="8092" y="1643"/>
                  </a:cubicBezTo>
                  <a:cubicBezTo>
                    <a:pt x="8070" y="1655"/>
                    <a:pt x="8037" y="1655"/>
                    <a:pt x="8015" y="1655"/>
                  </a:cubicBezTo>
                  <a:cubicBezTo>
                    <a:pt x="7884" y="1655"/>
                    <a:pt x="7752" y="1578"/>
                    <a:pt x="7687" y="1468"/>
                  </a:cubicBezTo>
                  <a:cubicBezTo>
                    <a:pt x="7599" y="1326"/>
                    <a:pt x="7567" y="1162"/>
                    <a:pt x="7545" y="1008"/>
                  </a:cubicBezTo>
                  <a:cubicBezTo>
                    <a:pt x="7315" y="1392"/>
                    <a:pt x="7151" y="1830"/>
                    <a:pt x="7063" y="2268"/>
                  </a:cubicBezTo>
                  <a:cubicBezTo>
                    <a:pt x="6986" y="2059"/>
                    <a:pt x="6910" y="1852"/>
                    <a:pt x="6844" y="1643"/>
                  </a:cubicBezTo>
                  <a:cubicBezTo>
                    <a:pt x="6329" y="2334"/>
                    <a:pt x="5530" y="2804"/>
                    <a:pt x="4676" y="2925"/>
                  </a:cubicBezTo>
                  <a:cubicBezTo>
                    <a:pt x="4545" y="2935"/>
                    <a:pt x="4402" y="2947"/>
                    <a:pt x="4260" y="2947"/>
                  </a:cubicBezTo>
                  <a:cubicBezTo>
                    <a:pt x="3538" y="2947"/>
                    <a:pt x="2826" y="2706"/>
                    <a:pt x="2256" y="2268"/>
                  </a:cubicBezTo>
                  <a:lnTo>
                    <a:pt x="2256" y="2268"/>
                  </a:lnTo>
                  <a:cubicBezTo>
                    <a:pt x="2487" y="2585"/>
                    <a:pt x="2650" y="2957"/>
                    <a:pt x="2738" y="3341"/>
                  </a:cubicBezTo>
                  <a:cubicBezTo>
                    <a:pt x="2760" y="3450"/>
                    <a:pt x="2771" y="3548"/>
                    <a:pt x="2771" y="3647"/>
                  </a:cubicBezTo>
                  <a:cubicBezTo>
                    <a:pt x="2771" y="3735"/>
                    <a:pt x="2782" y="3811"/>
                    <a:pt x="2782" y="3887"/>
                  </a:cubicBezTo>
                  <a:lnTo>
                    <a:pt x="2782" y="3887"/>
                  </a:lnTo>
                  <a:cubicBezTo>
                    <a:pt x="2782" y="3811"/>
                    <a:pt x="2771" y="3745"/>
                    <a:pt x="2771" y="3669"/>
                  </a:cubicBezTo>
                  <a:cubicBezTo>
                    <a:pt x="2760" y="3779"/>
                    <a:pt x="2749" y="3888"/>
                    <a:pt x="2728" y="3998"/>
                  </a:cubicBezTo>
                  <a:cubicBezTo>
                    <a:pt x="2749" y="3986"/>
                    <a:pt x="2760" y="3976"/>
                    <a:pt x="2771" y="3976"/>
                  </a:cubicBezTo>
                  <a:cubicBezTo>
                    <a:pt x="2815" y="3954"/>
                    <a:pt x="2859" y="3943"/>
                    <a:pt x="2903" y="3921"/>
                  </a:cubicBezTo>
                  <a:cubicBezTo>
                    <a:pt x="2925" y="3910"/>
                    <a:pt x="2946" y="3899"/>
                    <a:pt x="2979" y="3899"/>
                  </a:cubicBezTo>
                  <a:cubicBezTo>
                    <a:pt x="3001" y="3888"/>
                    <a:pt x="3034" y="3877"/>
                    <a:pt x="3056" y="3877"/>
                  </a:cubicBezTo>
                  <a:cubicBezTo>
                    <a:pt x="3242" y="3823"/>
                    <a:pt x="3428" y="3779"/>
                    <a:pt x="3625" y="3767"/>
                  </a:cubicBezTo>
                  <a:lnTo>
                    <a:pt x="3833" y="3767"/>
                  </a:lnTo>
                  <a:cubicBezTo>
                    <a:pt x="4139" y="3767"/>
                    <a:pt x="4457" y="3779"/>
                    <a:pt x="4786" y="3789"/>
                  </a:cubicBezTo>
                  <a:cubicBezTo>
                    <a:pt x="5103" y="3811"/>
                    <a:pt x="5421" y="3823"/>
                    <a:pt x="5738" y="3823"/>
                  </a:cubicBezTo>
                  <a:cubicBezTo>
                    <a:pt x="6012" y="3823"/>
                    <a:pt x="6275" y="3811"/>
                    <a:pt x="6538" y="3779"/>
                  </a:cubicBezTo>
                  <a:cubicBezTo>
                    <a:pt x="6779" y="3757"/>
                    <a:pt x="7030" y="3713"/>
                    <a:pt x="7271" y="3636"/>
                  </a:cubicBezTo>
                  <a:lnTo>
                    <a:pt x="7271" y="3636"/>
                  </a:lnTo>
                  <a:cubicBezTo>
                    <a:pt x="7151" y="3669"/>
                    <a:pt x="7019" y="3691"/>
                    <a:pt x="6899" y="3702"/>
                  </a:cubicBezTo>
                  <a:cubicBezTo>
                    <a:pt x="6625" y="3745"/>
                    <a:pt x="6341" y="3757"/>
                    <a:pt x="6066" y="3767"/>
                  </a:cubicBezTo>
                  <a:lnTo>
                    <a:pt x="5552" y="3767"/>
                  </a:lnTo>
                  <a:cubicBezTo>
                    <a:pt x="5727" y="3767"/>
                    <a:pt x="5903" y="3757"/>
                    <a:pt x="6066" y="3757"/>
                  </a:cubicBezTo>
                  <a:cubicBezTo>
                    <a:pt x="6341" y="3745"/>
                    <a:pt x="6625" y="3735"/>
                    <a:pt x="6899" y="3691"/>
                  </a:cubicBezTo>
                  <a:cubicBezTo>
                    <a:pt x="7030" y="3669"/>
                    <a:pt x="7173" y="3647"/>
                    <a:pt x="7304" y="3614"/>
                  </a:cubicBezTo>
                  <a:cubicBezTo>
                    <a:pt x="7370" y="3592"/>
                    <a:pt x="7435" y="3570"/>
                    <a:pt x="7512" y="3548"/>
                  </a:cubicBezTo>
                  <a:cubicBezTo>
                    <a:pt x="7862" y="3417"/>
                    <a:pt x="8190" y="3220"/>
                    <a:pt x="8453" y="2957"/>
                  </a:cubicBezTo>
                  <a:cubicBezTo>
                    <a:pt x="8618" y="2782"/>
                    <a:pt x="8749" y="2574"/>
                    <a:pt x="8859" y="2355"/>
                  </a:cubicBezTo>
                  <a:cubicBezTo>
                    <a:pt x="8968" y="2103"/>
                    <a:pt x="9044" y="1830"/>
                    <a:pt x="9056" y="1556"/>
                  </a:cubicBezTo>
                  <a:cubicBezTo>
                    <a:pt x="9078" y="1282"/>
                    <a:pt x="9056" y="1008"/>
                    <a:pt x="8968" y="746"/>
                  </a:cubicBezTo>
                  <a:lnTo>
                    <a:pt x="8968" y="746"/>
                  </a:lnTo>
                  <a:cubicBezTo>
                    <a:pt x="9056" y="998"/>
                    <a:pt x="9088" y="1282"/>
                    <a:pt x="9066" y="1556"/>
                  </a:cubicBezTo>
                  <a:cubicBezTo>
                    <a:pt x="9044" y="1840"/>
                    <a:pt x="8979" y="2103"/>
                    <a:pt x="8859" y="2366"/>
                  </a:cubicBezTo>
                  <a:cubicBezTo>
                    <a:pt x="8793" y="2509"/>
                    <a:pt x="8716" y="2651"/>
                    <a:pt x="8618" y="2782"/>
                  </a:cubicBezTo>
                  <a:cubicBezTo>
                    <a:pt x="8694" y="2694"/>
                    <a:pt x="8760" y="2585"/>
                    <a:pt x="8825" y="2487"/>
                  </a:cubicBezTo>
                  <a:cubicBezTo>
                    <a:pt x="8990" y="2180"/>
                    <a:pt x="9088" y="1786"/>
                    <a:pt x="9100" y="1392"/>
                  </a:cubicBezTo>
                  <a:cubicBezTo>
                    <a:pt x="9100" y="1315"/>
                    <a:pt x="9088" y="1227"/>
                    <a:pt x="9088" y="1151"/>
                  </a:cubicBezTo>
                  <a:cubicBezTo>
                    <a:pt x="9056" y="823"/>
                    <a:pt x="8957" y="494"/>
                    <a:pt x="8825" y="188"/>
                  </a:cubicBezTo>
                  <a:cubicBezTo>
                    <a:pt x="8804" y="166"/>
                    <a:pt x="8793" y="144"/>
                    <a:pt x="8782" y="122"/>
                  </a:cubicBezTo>
                  <a:cubicBezTo>
                    <a:pt x="8749" y="78"/>
                    <a:pt x="8716" y="34"/>
                    <a:pt x="8684" y="1"/>
                  </a:cubicBezTo>
                  <a:close/>
                  <a:moveTo>
                    <a:pt x="2246" y="3483"/>
                  </a:moveTo>
                  <a:lnTo>
                    <a:pt x="2246" y="3483"/>
                  </a:lnTo>
                  <a:cubicBezTo>
                    <a:pt x="2278" y="3647"/>
                    <a:pt x="2311" y="3811"/>
                    <a:pt x="2322" y="3976"/>
                  </a:cubicBezTo>
                  <a:cubicBezTo>
                    <a:pt x="2344" y="4052"/>
                    <a:pt x="2355" y="4118"/>
                    <a:pt x="2366" y="4195"/>
                  </a:cubicBezTo>
                  <a:cubicBezTo>
                    <a:pt x="2399" y="4173"/>
                    <a:pt x="2431" y="4151"/>
                    <a:pt x="2453" y="4129"/>
                  </a:cubicBezTo>
                  <a:cubicBezTo>
                    <a:pt x="2431" y="3899"/>
                    <a:pt x="2377" y="3669"/>
                    <a:pt x="2246" y="3483"/>
                  </a:cubicBezTo>
                  <a:close/>
                  <a:moveTo>
                    <a:pt x="2333" y="4085"/>
                  </a:moveTo>
                  <a:cubicBezTo>
                    <a:pt x="2333" y="4129"/>
                    <a:pt x="2344" y="4173"/>
                    <a:pt x="2344" y="4205"/>
                  </a:cubicBezTo>
                  <a:lnTo>
                    <a:pt x="2355" y="4195"/>
                  </a:lnTo>
                  <a:cubicBezTo>
                    <a:pt x="2344" y="4161"/>
                    <a:pt x="2344" y="4129"/>
                    <a:pt x="2333" y="4085"/>
                  </a:cubicBezTo>
                  <a:close/>
                  <a:moveTo>
                    <a:pt x="1577" y="3494"/>
                  </a:moveTo>
                  <a:lnTo>
                    <a:pt x="1611" y="3592"/>
                  </a:lnTo>
                  <a:cubicBezTo>
                    <a:pt x="1676" y="3735"/>
                    <a:pt x="1742" y="3888"/>
                    <a:pt x="1796" y="4041"/>
                  </a:cubicBezTo>
                  <a:cubicBezTo>
                    <a:pt x="1852" y="4205"/>
                    <a:pt x="1895" y="4370"/>
                    <a:pt x="1939" y="4534"/>
                  </a:cubicBezTo>
                  <a:lnTo>
                    <a:pt x="1972" y="4501"/>
                  </a:lnTo>
                  <a:cubicBezTo>
                    <a:pt x="1983" y="4479"/>
                    <a:pt x="2005" y="4468"/>
                    <a:pt x="2015" y="4458"/>
                  </a:cubicBezTo>
                  <a:cubicBezTo>
                    <a:pt x="2015" y="4436"/>
                    <a:pt x="2005" y="4414"/>
                    <a:pt x="2005" y="4392"/>
                  </a:cubicBezTo>
                  <a:cubicBezTo>
                    <a:pt x="1939" y="4063"/>
                    <a:pt x="1808" y="3735"/>
                    <a:pt x="1577" y="3494"/>
                  </a:cubicBezTo>
                  <a:close/>
                  <a:moveTo>
                    <a:pt x="1643" y="3702"/>
                  </a:moveTo>
                  <a:cubicBezTo>
                    <a:pt x="1731" y="3976"/>
                    <a:pt x="1796" y="4260"/>
                    <a:pt x="1840" y="4545"/>
                  </a:cubicBezTo>
                  <a:cubicBezTo>
                    <a:pt x="1852" y="4578"/>
                    <a:pt x="1852" y="4611"/>
                    <a:pt x="1840" y="4643"/>
                  </a:cubicBezTo>
                  <a:cubicBezTo>
                    <a:pt x="1874" y="4599"/>
                    <a:pt x="1906" y="4567"/>
                    <a:pt x="1928" y="4534"/>
                  </a:cubicBezTo>
                  <a:cubicBezTo>
                    <a:pt x="1884" y="4370"/>
                    <a:pt x="1840" y="4205"/>
                    <a:pt x="1775" y="4052"/>
                  </a:cubicBezTo>
                  <a:cubicBezTo>
                    <a:pt x="1742" y="3932"/>
                    <a:pt x="1698" y="3823"/>
                    <a:pt x="1643" y="3702"/>
                  </a:cubicBezTo>
                  <a:close/>
                  <a:moveTo>
                    <a:pt x="505" y="4589"/>
                  </a:moveTo>
                  <a:lnTo>
                    <a:pt x="472" y="4643"/>
                  </a:lnTo>
                  <a:lnTo>
                    <a:pt x="450" y="4687"/>
                  </a:lnTo>
                  <a:lnTo>
                    <a:pt x="472" y="4633"/>
                  </a:lnTo>
                  <a:lnTo>
                    <a:pt x="505" y="4589"/>
                  </a:lnTo>
                  <a:close/>
                  <a:moveTo>
                    <a:pt x="450" y="4687"/>
                  </a:moveTo>
                  <a:lnTo>
                    <a:pt x="428" y="4742"/>
                  </a:lnTo>
                  <a:lnTo>
                    <a:pt x="417" y="4786"/>
                  </a:lnTo>
                  <a:cubicBezTo>
                    <a:pt x="385" y="4862"/>
                    <a:pt x="373" y="4928"/>
                    <a:pt x="351" y="5005"/>
                  </a:cubicBezTo>
                  <a:cubicBezTo>
                    <a:pt x="341" y="5071"/>
                    <a:pt x="329" y="5147"/>
                    <a:pt x="329" y="5213"/>
                  </a:cubicBezTo>
                  <a:cubicBezTo>
                    <a:pt x="319" y="5290"/>
                    <a:pt x="319" y="5366"/>
                    <a:pt x="329" y="5432"/>
                  </a:cubicBezTo>
                  <a:cubicBezTo>
                    <a:pt x="319" y="5366"/>
                    <a:pt x="307" y="5290"/>
                    <a:pt x="319" y="5213"/>
                  </a:cubicBezTo>
                  <a:cubicBezTo>
                    <a:pt x="319" y="5147"/>
                    <a:pt x="329" y="5071"/>
                    <a:pt x="341" y="4994"/>
                  </a:cubicBezTo>
                  <a:cubicBezTo>
                    <a:pt x="351" y="4928"/>
                    <a:pt x="373" y="4852"/>
                    <a:pt x="406" y="4786"/>
                  </a:cubicBezTo>
                  <a:lnTo>
                    <a:pt x="428" y="4731"/>
                  </a:lnTo>
                  <a:lnTo>
                    <a:pt x="450" y="4687"/>
                  </a:lnTo>
                  <a:close/>
                  <a:moveTo>
                    <a:pt x="899" y="4950"/>
                  </a:moveTo>
                  <a:cubicBezTo>
                    <a:pt x="888" y="4961"/>
                    <a:pt x="877" y="4972"/>
                    <a:pt x="877" y="4983"/>
                  </a:cubicBezTo>
                  <a:lnTo>
                    <a:pt x="855" y="5015"/>
                  </a:lnTo>
                  <a:lnTo>
                    <a:pt x="833" y="5049"/>
                  </a:lnTo>
                  <a:lnTo>
                    <a:pt x="822" y="5081"/>
                  </a:lnTo>
                  <a:cubicBezTo>
                    <a:pt x="801" y="5136"/>
                    <a:pt x="789" y="5180"/>
                    <a:pt x="779" y="5234"/>
                  </a:cubicBezTo>
                  <a:cubicBezTo>
                    <a:pt x="767" y="5290"/>
                    <a:pt x="757" y="5333"/>
                    <a:pt x="757" y="5388"/>
                  </a:cubicBezTo>
                  <a:cubicBezTo>
                    <a:pt x="757" y="5443"/>
                    <a:pt x="767" y="5497"/>
                    <a:pt x="779" y="5541"/>
                  </a:cubicBezTo>
                  <a:cubicBezTo>
                    <a:pt x="757" y="5497"/>
                    <a:pt x="745" y="5443"/>
                    <a:pt x="745" y="5388"/>
                  </a:cubicBezTo>
                  <a:cubicBezTo>
                    <a:pt x="745" y="5333"/>
                    <a:pt x="745" y="5278"/>
                    <a:pt x="757" y="5234"/>
                  </a:cubicBezTo>
                  <a:cubicBezTo>
                    <a:pt x="767" y="5180"/>
                    <a:pt x="789" y="5125"/>
                    <a:pt x="811" y="5081"/>
                  </a:cubicBezTo>
                  <a:lnTo>
                    <a:pt x="833" y="5049"/>
                  </a:lnTo>
                  <a:lnTo>
                    <a:pt x="844" y="5015"/>
                  </a:lnTo>
                  <a:lnTo>
                    <a:pt x="866" y="4983"/>
                  </a:lnTo>
                  <a:lnTo>
                    <a:pt x="899" y="4950"/>
                  </a:lnTo>
                  <a:close/>
                  <a:moveTo>
                    <a:pt x="1096" y="3702"/>
                  </a:moveTo>
                  <a:lnTo>
                    <a:pt x="1096" y="3702"/>
                  </a:lnTo>
                  <a:cubicBezTo>
                    <a:pt x="1227" y="3964"/>
                    <a:pt x="1337" y="4227"/>
                    <a:pt x="1424" y="4512"/>
                  </a:cubicBezTo>
                  <a:cubicBezTo>
                    <a:pt x="1436" y="4534"/>
                    <a:pt x="1446" y="4567"/>
                    <a:pt x="1457" y="4599"/>
                  </a:cubicBezTo>
                  <a:lnTo>
                    <a:pt x="1501" y="4698"/>
                  </a:lnTo>
                  <a:lnTo>
                    <a:pt x="1534" y="4808"/>
                  </a:lnTo>
                  <a:lnTo>
                    <a:pt x="1567" y="4906"/>
                  </a:lnTo>
                  <a:lnTo>
                    <a:pt x="1589" y="4994"/>
                  </a:lnTo>
                  <a:lnTo>
                    <a:pt x="1556" y="4906"/>
                  </a:lnTo>
                  <a:lnTo>
                    <a:pt x="1523" y="4808"/>
                  </a:lnTo>
                  <a:lnTo>
                    <a:pt x="1490" y="4698"/>
                  </a:lnTo>
                  <a:lnTo>
                    <a:pt x="1468" y="4633"/>
                  </a:lnTo>
                  <a:lnTo>
                    <a:pt x="1468" y="4633"/>
                  </a:lnTo>
                  <a:cubicBezTo>
                    <a:pt x="1490" y="4764"/>
                    <a:pt x="1512" y="4906"/>
                    <a:pt x="1457" y="5015"/>
                  </a:cubicBezTo>
                  <a:cubicBezTo>
                    <a:pt x="1239" y="4917"/>
                    <a:pt x="1074" y="4698"/>
                    <a:pt x="910" y="4523"/>
                  </a:cubicBezTo>
                  <a:cubicBezTo>
                    <a:pt x="855" y="4458"/>
                    <a:pt x="253" y="3877"/>
                    <a:pt x="274" y="3824"/>
                  </a:cubicBezTo>
                  <a:lnTo>
                    <a:pt x="274" y="3824"/>
                  </a:lnTo>
                  <a:cubicBezTo>
                    <a:pt x="121" y="4097"/>
                    <a:pt x="1" y="4546"/>
                    <a:pt x="45" y="4917"/>
                  </a:cubicBezTo>
                  <a:cubicBezTo>
                    <a:pt x="56" y="4950"/>
                    <a:pt x="56" y="4983"/>
                    <a:pt x="67" y="5015"/>
                  </a:cubicBezTo>
                  <a:cubicBezTo>
                    <a:pt x="100" y="5114"/>
                    <a:pt x="154" y="5224"/>
                    <a:pt x="209" y="5312"/>
                  </a:cubicBezTo>
                  <a:cubicBezTo>
                    <a:pt x="319" y="5465"/>
                    <a:pt x="461" y="5574"/>
                    <a:pt x="636" y="5607"/>
                  </a:cubicBezTo>
                  <a:cubicBezTo>
                    <a:pt x="669" y="5618"/>
                    <a:pt x="702" y="5618"/>
                    <a:pt x="723" y="5618"/>
                  </a:cubicBezTo>
                  <a:lnTo>
                    <a:pt x="757" y="5618"/>
                  </a:lnTo>
                  <a:cubicBezTo>
                    <a:pt x="954" y="5618"/>
                    <a:pt x="1129" y="5541"/>
                    <a:pt x="1271" y="5399"/>
                  </a:cubicBezTo>
                  <a:cubicBezTo>
                    <a:pt x="1359" y="5312"/>
                    <a:pt x="1446" y="5213"/>
                    <a:pt x="1512" y="5103"/>
                  </a:cubicBezTo>
                  <a:cubicBezTo>
                    <a:pt x="1545" y="5049"/>
                    <a:pt x="1567" y="5015"/>
                    <a:pt x="1589" y="4994"/>
                  </a:cubicBezTo>
                  <a:lnTo>
                    <a:pt x="1611" y="4972"/>
                  </a:lnTo>
                  <a:cubicBezTo>
                    <a:pt x="1665" y="4895"/>
                    <a:pt x="1720" y="4818"/>
                    <a:pt x="1764" y="4742"/>
                  </a:cubicBezTo>
                  <a:lnTo>
                    <a:pt x="1753" y="4742"/>
                  </a:lnTo>
                  <a:cubicBezTo>
                    <a:pt x="1709" y="4742"/>
                    <a:pt x="1676" y="4731"/>
                    <a:pt x="1655" y="4698"/>
                  </a:cubicBezTo>
                  <a:cubicBezTo>
                    <a:pt x="1611" y="4665"/>
                    <a:pt x="1599" y="4611"/>
                    <a:pt x="1577" y="4567"/>
                  </a:cubicBezTo>
                  <a:cubicBezTo>
                    <a:pt x="1468" y="4249"/>
                    <a:pt x="1348" y="3921"/>
                    <a:pt x="1096" y="3702"/>
                  </a:cubicBezTo>
                  <a:close/>
                </a:path>
              </a:pathLst>
            </a:custGeom>
            <a:solidFill>
              <a:srgbClr val="0C0C0C">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26"/>
            <p:cNvSpPr/>
            <p:nvPr/>
          </p:nvSpPr>
          <p:spPr>
            <a:xfrm>
              <a:off x="7477460" y="2987998"/>
              <a:ext cx="24316" cy="23711"/>
            </a:xfrm>
            <a:custGeom>
              <a:avLst/>
              <a:gdLst/>
              <a:ahLst/>
              <a:cxnLst/>
              <a:rect l="l" t="t" r="r" b="b"/>
              <a:pathLst>
                <a:path w="844" h="823" extrusionOk="0">
                  <a:moveTo>
                    <a:pt x="1" y="1"/>
                  </a:moveTo>
                  <a:cubicBezTo>
                    <a:pt x="4" y="4"/>
                    <a:pt x="8" y="6"/>
                    <a:pt x="11" y="9"/>
                  </a:cubicBezTo>
                  <a:lnTo>
                    <a:pt x="11" y="9"/>
                  </a:lnTo>
                  <a:cubicBezTo>
                    <a:pt x="9" y="1"/>
                    <a:pt x="1" y="1"/>
                    <a:pt x="1" y="1"/>
                  </a:cubicBezTo>
                  <a:close/>
                  <a:moveTo>
                    <a:pt x="11" y="9"/>
                  </a:moveTo>
                  <a:cubicBezTo>
                    <a:pt x="11" y="10"/>
                    <a:pt x="11" y="11"/>
                    <a:pt x="11" y="12"/>
                  </a:cubicBezTo>
                  <a:lnTo>
                    <a:pt x="14" y="12"/>
                  </a:lnTo>
                  <a:cubicBezTo>
                    <a:pt x="13" y="11"/>
                    <a:pt x="12" y="10"/>
                    <a:pt x="11" y="9"/>
                  </a:cubicBezTo>
                  <a:close/>
                  <a:moveTo>
                    <a:pt x="14" y="12"/>
                  </a:moveTo>
                  <a:lnTo>
                    <a:pt x="14" y="12"/>
                  </a:lnTo>
                  <a:cubicBezTo>
                    <a:pt x="77" y="65"/>
                    <a:pt x="147" y="125"/>
                    <a:pt x="208" y="176"/>
                  </a:cubicBezTo>
                  <a:cubicBezTo>
                    <a:pt x="362" y="307"/>
                    <a:pt x="504" y="450"/>
                    <a:pt x="636" y="603"/>
                  </a:cubicBezTo>
                  <a:cubicBezTo>
                    <a:pt x="701" y="669"/>
                    <a:pt x="767" y="745"/>
                    <a:pt x="821" y="822"/>
                  </a:cubicBezTo>
                  <a:lnTo>
                    <a:pt x="843" y="822"/>
                  </a:lnTo>
                  <a:lnTo>
                    <a:pt x="646" y="592"/>
                  </a:lnTo>
                  <a:cubicBezTo>
                    <a:pt x="515" y="439"/>
                    <a:pt x="373" y="297"/>
                    <a:pt x="220" y="165"/>
                  </a:cubicBezTo>
                  <a:cubicBezTo>
                    <a:pt x="154" y="110"/>
                    <a:pt x="88" y="56"/>
                    <a:pt x="23" y="12"/>
                  </a:cubicBezTo>
                  <a:close/>
                </a:path>
              </a:pathLst>
            </a:custGeom>
            <a:solidFill>
              <a:srgbClr val="40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6"/>
            <p:cNvSpPr/>
            <p:nvPr/>
          </p:nvSpPr>
          <p:spPr>
            <a:xfrm>
              <a:off x="7522893" y="3060887"/>
              <a:ext cx="317" cy="6914"/>
            </a:xfrm>
            <a:custGeom>
              <a:avLst/>
              <a:gdLst/>
              <a:ahLst/>
              <a:cxnLst/>
              <a:rect l="l" t="t" r="r" b="b"/>
              <a:pathLst>
                <a:path w="11" h="240" extrusionOk="0">
                  <a:moveTo>
                    <a:pt x="0" y="0"/>
                  </a:moveTo>
                  <a:lnTo>
                    <a:pt x="0" y="22"/>
                  </a:lnTo>
                  <a:cubicBezTo>
                    <a:pt x="0" y="98"/>
                    <a:pt x="11" y="163"/>
                    <a:pt x="11" y="239"/>
                  </a:cubicBezTo>
                  <a:lnTo>
                    <a:pt x="11" y="239"/>
                  </a:lnTo>
                  <a:cubicBezTo>
                    <a:pt x="11" y="163"/>
                    <a:pt x="0" y="87"/>
                    <a:pt x="0" y="0"/>
                  </a:cubicBezTo>
                  <a:close/>
                </a:path>
              </a:pathLst>
            </a:custGeom>
            <a:solidFill>
              <a:srgbClr val="40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6"/>
            <p:cNvSpPr/>
            <p:nvPr/>
          </p:nvSpPr>
          <p:spPr>
            <a:xfrm>
              <a:off x="7856916" y="2946684"/>
              <a:ext cx="56813" cy="7606"/>
            </a:xfrm>
            <a:custGeom>
              <a:avLst/>
              <a:gdLst/>
              <a:ahLst/>
              <a:cxnLst/>
              <a:rect l="l" t="t" r="r" b="b"/>
              <a:pathLst>
                <a:path w="1972" h="264" extrusionOk="0">
                  <a:moveTo>
                    <a:pt x="581" y="1"/>
                  </a:moveTo>
                  <a:cubicBezTo>
                    <a:pt x="438" y="1"/>
                    <a:pt x="297" y="11"/>
                    <a:pt x="154" y="23"/>
                  </a:cubicBezTo>
                  <a:cubicBezTo>
                    <a:pt x="121" y="23"/>
                    <a:pt x="78" y="33"/>
                    <a:pt x="44" y="33"/>
                  </a:cubicBezTo>
                  <a:cubicBezTo>
                    <a:pt x="34" y="45"/>
                    <a:pt x="12" y="45"/>
                    <a:pt x="0" y="55"/>
                  </a:cubicBezTo>
                  <a:cubicBezTo>
                    <a:pt x="56" y="45"/>
                    <a:pt x="99" y="33"/>
                    <a:pt x="154" y="33"/>
                  </a:cubicBezTo>
                  <a:cubicBezTo>
                    <a:pt x="293" y="12"/>
                    <a:pt x="443" y="1"/>
                    <a:pt x="593" y="1"/>
                  </a:cubicBezTo>
                  <a:lnTo>
                    <a:pt x="593" y="1"/>
                  </a:lnTo>
                  <a:cubicBezTo>
                    <a:pt x="1070" y="2"/>
                    <a:pt x="1537" y="90"/>
                    <a:pt x="1971" y="264"/>
                  </a:cubicBezTo>
                  <a:cubicBezTo>
                    <a:pt x="1533" y="89"/>
                    <a:pt x="1063" y="1"/>
                    <a:pt x="603" y="1"/>
                  </a:cubicBezTo>
                  <a:cubicBezTo>
                    <a:pt x="600" y="1"/>
                    <a:pt x="596" y="1"/>
                    <a:pt x="593" y="1"/>
                  </a:cubicBezTo>
                  <a:lnTo>
                    <a:pt x="593" y="1"/>
                  </a:lnTo>
                  <a:cubicBezTo>
                    <a:pt x="589" y="1"/>
                    <a:pt x="585" y="1"/>
                    <a:pt x="581" y="1"/>
                  </a:cubicBezTo>
                  <a:close/>
                </a:path>
              </a:pathLst>
            </a:custGeom>
            <a:solidFill>
              <a:srgbClr val="4A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26"/>
            <p:cNvSpPr/>
            <p:nvPr/>
          </p:nvSpPr>
          <p:spPr>
            <a:xfrm>
              <a:off x="7677459" y="3064661"/>
              <a:ext cx="4437" cy="663"/>
            </a:xfrm>
            <a:custGeom>
              <a:avLst/>
              <a:gdLst/>
              <a:ahLst/>
              <a:cxnLst/>
              <a:rect l="l" t="t" r="r" b="b"/>
              <a:pathLst>
                <a:path w="154" h="23" extrusionOk="0">
                  <a:moveTo>
                    <a:pt x="142" y="1"/>
                  </a:moveTo>
                  <a:cubicBezTo>
                    <a:pt x="88" y="11"/>
                    <a:pt x="44" y="11"/>
                    <a:pt x="0" y="23"/>
                  </a:cubicBezTo>
                  <a:cubicBezTo>
                    <a:pt x="54" y="23"/>
                    <a:pt x="98" y="11"/>
                    <a:pt x="153" y="1"/>
                  </a:cubicBezTo>
                  <a:close/>
                </a:path>
              </a:pathLst>
            </a:custGeom>
            <a:solidFill>
              <a:srgbClr val="11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6"/>
            <p:cNvSpPr/>
            <p:nvPr/>
          </p:nvSpPr>
          <p:spPr>
            <a:xfrm>
              <a:off x="7623181" y="3085145"/>
              <a:ext cx="4120" cy="3832"/>
            </a:xfrm>
            <a:custGeom>
              <a:avLst/>
              <a:gdLst/>
              <a:ahLst/>
              <a:cxnLst/>
              <a:rect l="l" t="t" r="r" b="b"/>
              <a:pathLst>
                <a:path w="143" h="133" extrusionOk="0">
                  <a:moveTo>
                    <a:pt x="143" y="1"/>
                  </a:moveTo>
                  <a:cubicBezTo>
                    <a:pt x="132" y="1"/>
                    <a:pt x="132" y="1"/>
                    <a:pt x="121" y="12"/>
                  </a:cubicBezTo>
                  <a:cubicBezTo>
                    <a:pt x="77" y="45"/>
                    <a:pt x="33" y="89"/>
                    <a:pt x="1" y="132"/>
                  </a:cubicBezTo>
                  <a:cubicBezTo>
                    <a:pt x="45" y="78"/>
                    <a:pt x="89" y="34"/>
                    <a:pt x="143" y="1"/>
                  </a:cubicBezTo>
                  <a:close/>
                </a:path>
              </a:pathLst>
            </a:custGeom>
            <a:solidFill>
              <a:srgbClr val="40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6"/>
            <p:cNvSpPr/>
            <p:nvPr/>
          </p:nvSpPr>
          <p:spPr>
            <a:xfrm>
              <a:off x="7619723" y="3107876"/>
              <a:ext cx="29" cy="346"/>
            </a:xfrm>
            <a:custGeom>
              <a:avLst/>
              <a:gdLst/>
              <a:ahLst/>
              <a:cxnLst/>
              <a:rect l="l" t="t" r="r" b="b"/>
              <a:pathLst>
                <a:path w="1" h="12" extrusionOk="0">
                  <a:moveTo>
                    <a:pt x="0" y="0"/>
                  </a:moveTo>
                  <a:lnTo>
                    <a:pt x="0" y="12"/>
                  </a:lnTo>
                  <a:lnTo>
                    <a:pt x="0" y="0"/>
                  </a:lnTo>
                  <a:close/>
                </a:path>
              </a:pathLst>
            </a:custGeom>
            <a:solidFill>
              <a:srgbClr val="110F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6"/>
            <p:cNvSpPr/>
            <p:nvPr/>
          </p:nvSpPr>
          <p:spPr>
            <a:xfrm>
              <a:off x="7629807" y="3116058"/>
              <a:ext cx="29" cy="29"/>
            </a:xfrm>
            <a:custGeom>
              <a:avLst/>
              <a:gdLst/>
              <a:ahLst/>
              <a:cxnLst/>
              <a:rect l="l" t="t" r="r" b="b"/>
              <a:pathLst>
                <a:path w="1" h="1" extrusionOk="0">
                  <a:moveTo>
                    <a:pt x="0" y="1"/>
                  </a:moveTo>
                  <a:lnTo>
                    <a:pt x="0" y="1"/>
                  </a:lnTo>
                  <a:lnTo>
                    <a:pt x="0" y="1"/>
                  </a:lnTo>
                  <a:close/>
                </a:path>
              </a:pathLst>
            </a:custGeom>
            <a:solidFill>
              <a:srgbClr val="1412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6"/>
            <p:cNvSpPr/>
            <p:nvPr/>
          </p:nvSpPr>
          <p:spPr>
            <a:xfrm>
              <a:off x="7488811" y="3099982"/>
              <a:ext cx="346" cy="346"/>
            </a:xfrm>
            <a:custGeom>
              <a:avLst/>
              <a:gdLst/>
              <a:ahLst/>
              <a:cxnLst/>
              <a:rect l="l" t="t" r="r" b="b"/>
              <a:pathLst>
                <a:path w="12" h="12" extrusionOk="0">
                  <a:moveTo>
                    <a:pt x="1" y="1"/>
                  </a:moveTo>
                  <a:lnTo>
                    <a:pt x="1" y="1"/>
                  </a:lnTo>
                  <a:lnTo>
                    <a:pt x="11" y="11"/>
                  </a:lnTo>
                  <a:close/>
                </a:path>
              </a:pathLst>
            </a:custGeom>
            <a:solidFill>
              <a:srgbClr val="1412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6"/>
            <p:cNvSpPr/>
            <p:nvPr/>
          </p:nvSpPr>
          <p:spPr>
            <a:xfrm>
              <a:off x="7538335" y="2944178"/>
              <a:ext cx="39470" cy="59003"/>
            </a:xfrm>
            <a:custGeom>
              <a:avLst/>
              <a:gdLst/>
              <a:ahLst/>
              <a:cxnLst/>
              <a:rect l="l" t="t" r="r" b="b"/>
              <a:pathLst>
                <a:path w="1370" h="2048" extrusionOk="0">
                  <a:moveTo>
                    <a:pt x="1369" y="0"/>
                  </a:moveTo>
                  <a:cubicBezTo>
                    <a:pt x="1238" y="98"/>
                    <a:pt x="1139" y="241"/>
                    <a:pt x="1063" y="394"/>
                  </a:cubicBezTo>
                  <a:cubicBezTo>
                    <a:pt x="997" y="548"/>
                    <a:pt x="964" y="712"/>
                    <a:pt x="953" y="887"/>
                  </a:cubicBezTo>
                  <a:cubicBezTo>
                    <a:pt x="942" y="1051"/>
                    <a:pt x="964" y="1227"/>
                    <a:pt x="997" y="1390"/>
                  </a:cubicBezTo>
                  <a:cubicBezTo>
                    <a:pt x="1030" y="1555"/>
                    <a:pt x="1073" y="1708"/>
                    <a:pt x="1117" y="1872"/>
                  </a:cubicBezTo>
                  <a:lnTo>
                    <a:pt x="1129" y="1862"/>
                  </a:lnTo>
                  <a:cubicBezTo>
                    <a:pt x="1085" y="1708"/>
                    <a:pt x="1041" y="1555"/>
                    <a:pt x="1008" y="1390"/>
                  </a:cubicBezTo>
                  <a:cubicBezTo>
                    <a:pt x="975" y="1227"/>
                    <a:pt x="953" y="1051"/>
                    <a:pt x="964" y="887"/>
                  </a:cubicBezTo>
                  <a:cubicBezTo>
                    <a:pt x="964" y="723"/>
                    <a:pt x="1008" y="548"/>
                    <a:pt x="1073" y="394"/>
                  </a:cubicBezTo>
                  <a:cubicBezTo>
                    <a:pt x="1139" y="241"/>
                    <a:pt x="1238" y="110"/>
                    <a:pt x="1369" y="0"/>
                  </a:cubicBezTo>
                  <a:close/>
                  <a:moveTo>
                    <a:pt x="1030" y="1884"/>
                  </a:moveTo>
                  <a:lnTo>
                    <a:pt x="1030" y="1884"/>
                  </a:lnTo>
                  <a:cubicBezTo>
                    <a:pt x="876" y="1905"/>
                    <a:pt x="723" y="1916"/>
                    <a:pt x="570" y="1949"/>
                  </a:cubicBezTo>
                  <a:cubicBezTo>
                    <a:pt x="384" y="1971"/>
                    <a:pt x="198" y="2003"/>
                    <a:pt x="12" y="2047"/>
                  </a:cubicBezTo>
                  <a:lnTo>
                    <a:pt x="12" y="2047"/>
                  </a:lnTo>
                  <a:cubicBezTo>
                    <a:pt x="64" y="2046"/>
                    <a:pt x="115" y="2036"/>
                    <a:pt x="176" y="2025"/>
                  </a:cubicBezTo>
                  <a:lnTo>
                    <a:pt x="570" y="1960"/>
                  </a:lnTo>
                  <a:cubicBezTo>
                    <a:pt x="657" y="1938"/>
                    <a:pt x="756" y="1927"/>
                    <a:pt x="844" y="1916"/>
                  </a:cubicBezTo>
                  <a:cubicBezTo>
                    <a:pt x="910" y="1905"/>
                    <a:pt x="964" y="1894"/>
                    <a:pt x="1030" y="1884"/>
                  </a:cubicBezTo>
                  <a:close/>
                  <a:moveTo>
                    <a:pt x="12" y="2047"/>
                  </a:moveTo>
                  <a:cubicBezTo>
                    <a:pt x="8" y="2047"/>
                    <a:pt x="4" y="2047"/>
                    <a:pt x="0" y="2047"/>
                  </a:cubicBezTo>
                  <a:lnTo>
                    <a:pt x="12" y="2047"/>
                  </a:lnTo>
                  <a:cubicBezTo>
                    <a:pt x="12" y="2047"/>
                    <a:pt x="12" y="2047"/>
                    <a:pt x="12" y="2047"/>
                  </a:cubicBezTo>
                  <a:close/>
                </a:path>
              </a:pathLst>
            </a:custGeom>
            <a:solidFill>
              <a:srgbClr val="40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6"/>
            <p:cNvSpPr/>
            <p:nvPr/>
          </p:nvSpPr>
          <p:spPr>
            <a:xfrm>
              <a:off x="7522893" y="2997793"/>
              <a:ext cx="48257" cy="9507"/>
            </a:xfrm>
            <a:custGeom>
              <a:avLst/>
              <a:gdLst/>
              <a:ahLst/>
              <a:cxnLst/>
              <a:rect l="l" t="t" r="r" b="b"/>
              <a:pathLst>
                <a:path w="1675" h="330" extrusionOk="0">
                  <a:moveTo>
                    <a:pt x="1665" y="1"/>
                  </a:moveTo>
                  <a:lnTo>
                    <a:pt x="1653" y="11"/>
                  </a:lnTo>
                  <a:lnTo>
                    <a:pt x="1653" y="23"/>
                  </a:lnTo>
                  <a:lnTo>
                    <a:pt x="1566" y="23"/>
                  </a:lnTo>
                  <a:cubicBezTo>
                    <a:pt x="1500" y="33"/>
                    <a:pt x="1446" y="44"/>
                    <a:pt x="1380" y="55"/>
                  </a:cubicBezTo>
                  <a:cubicBezTo>
                    <a:pt x="1478" y="44"/>
                    <a:pt x="1566" y="44"/>
                    <a:pt x="1665" y="33"/>
                  </a:cubicBezTo>
                  <a:lnTo>
                    <a:pt x="1675" y="33"/>
                  </a:lnTo>
                  <a:lnTo>
                    <a:pt x="1665" y="23"/>
                  </a:lnTo>
                  <a:lnTo>
                    <a:pt x="1665" y="1"/>
                  </a:lnTo>
                  <a:close/>
                  <a:moveTo>
                    <a:pt x="712" y="164"/>
                  </a:moveTo>
                  <a:cubicBezTo>
                    <a:pt x="646" y="176"/>
                    <a:pt x="592" y="186"/>
                    <a:pt x="536" y="186"/>
                  </a:cubicBezTo>
                  <a:cubicBezTo>
                    <a:pt x="361" y="230"/>
                    <a:pt x="175" y="274"/>
                    <a:pt x="0" y="329"/>
                  </a:cubicBezTo>
                  <a:cubicBezTo>
                    <a:pt x="186" y="285"/>
                    <a:pt x="373" y="241"/>
                    <a:pt x="548" y="198"/>
                  </a:cubicBezTo>
                  <a:lnTo>
                    <a:pt x="712" y="164"/>
                  </a:lnTo>
                  <a:close/>
                </a:path>
              </a:pathLst>
            </a:custGeom>
            <a:solidFill>
              <a:srgbClr val="4A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6"/>
            <p:cNvSpPr/>
            <p:nvPr/>
          </p:nvSpPr>
          <p:spPr>
            <a:xfrm>
              <a:off x="7652509" y="3035937"/>
              <a:ext cx="38836" cy="24633"/>
            </a:xfrm>
            <a:custGeom>
              <a:avLst/>
              <a:gdLst/>
              <a:ahLst/>
              <a:cxnLst/>
              <a:rect l="l" t="t" r="r" b="b"/>
              <a:pathLst>
                <a:path w="1348" h="855" extrusionOk="0">
                  <a:moveTo>
                    <a:pt x="1348" y="1"/>
                  </a:moveTo>
                  <a:cubicBezTo>
                    <a:pt x="1293" y="67"/>
                    <a:pt x="1238" y="122"/>
                    <a:pt x="1183" y="176"/>
                  </a:cubicBezTo>
                  <a:cubicBezTo>
                    <a:pt x="1161" y="198"/>
                    <a:pt x="1139" y="231"/>
                    <a:pt x="1118" y="253"/>
                  </a:cubicBezTo>
                  <a:lnTo>
                    <a:pt x="1118" y="253"/>
                  </a:lnTo>
                  <a:lnTo>
                    <a:pt x="1260" y="110"/>
                  </a:lnTo>
                  <a:cubicBezTo>
                    <a:pt x="1293" y="78"/>
                    <a:pt x="1315" y="45"/>
                    <a:pt x="1348" y="1"/>
                  </a:cubicBezTo>
                  <a:close/>
                  <a:moveTo>
                    <a:pt x="1117" y="253"/>
                  </a:moveTo>
                  <a:lnTo>
                    <a:pt x="1117" y="253"/>
                  </a:lnTo>
                  <a:cubicBezTo>
                    <a:pt x="1107" y="264"/>
                    <a:pt x="1096" y="264"/>
                    <a:pt x="1096" y="275"/>
                  </a:cubicBezTo>
                  <a:lnTo>
                    <a:pt x="1117" y="253"/>
                  </a:lnTo>
                  <a:close/>
                  <a:moveTo>
                    <a:pt x="307" y="745"/>
                  </a:moveTo>
                  <a:lnTo>
                    <a:pt x="251" y="767"/>
                  </a:lnTo>
                  <a:lnTo>
                    <a:pt x="251" y="767"/>
                  </a:lnTo>
                  <a:cubicBezTo>
                    <a:pt x="270" y="764"/>
                    <a:pt x="288" y="755"/>
                    <a:pt x="307" y="745"/>
                  </a:cubicBezTo>
                  <a:close/>
                  <a:moveTo>
                    <a:pt x="251" y="767"/>
                  </a:moveTo>
                  <a:lnTo>
                    <a:pt x="251" y="767"/>
                  </a:lnTo>
                  <a:cubicBezTo>
                    <a:pt x="248" y="767"/>
                    <a:pt x="245" y="767"/>
                    <a:pt x="242" y="767"/>
                  </a:cubicBezTo>
                  <a:cubicBezTo>
                    <a:pt x="167" y="796"/>
                    <a:pt x="101" y="823"/>
                    <a:pt x="35" y="844"/>
                  </a:cubicBezTo>
                  <a:lnTo>
                    <a:pt x="45" y="844"/>
                  </a:lnTo>
                  <a:lnTo>
                    <a:pt x="251" y="767"/>
                  </a:lnTo>
                  <a:close/>
                  <a:moveTo>
                    <a:pt x="34" y="844"/>
                  </a:moveTo>
                  <a:cubicBezTo>
                    <a:pt x="28" y="844"/>
                    <a:pt x="21" y="848"/>
                    <a:pt x="15" y="851"/>
                  </a:cubicBezTo>
                  <a:lnTo>
                    <a:pt x="15" y="851"/>
                  </a:lnTo>
                  <a:cubicBezTo>
                    <a:pt x="22" y="849"/>
                    <a:pt x="29" y="847"/>
                    <a:pt x="35" y="844"/>
                  </a:cubicBezTo>
                  <a:close/>
                  <a:moveTo>
                    <a:pt x="15" y="851"/>
                  </a:moveTo>
                  <a:lnTo>
                    <a:pt x="15" y="851"/>
                  </a:lnTo>
                  <a:cubicBezTo>
                    <a:pt x="10" y="852"/>
                    <a:pt x="6" y="854"/>
                    <a:pt x="1" y="855"/>
                  </a:cubicBezTo>
                  <a:cubicBezTo>
                    <a:pt x="6" y="855"/>
                    <a:pt x="11" y="853"/>
                    <a:pt x="15" y="851"/>
                  </a:cubicBezTo>
                  <a:close/>
                </a:path>
              </a:pathLst>
            </a:custGeom>
            <a:solidFill>
              <a:srgbClr val="4A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7" name="Google Shape;657;p26"/>
            <p:cNvGrpSpPr/>
            <p:nvPr/>
          </p:nvGrpSpPr>
          <p:grpSpPr>
            <a:xfrm>
              <a:off x="7451905" y="2947635"/>
              <a:ext cx="406307" cy="168423"/>
              <a:chOff x="7451905" y="2947635"/>
              <a:chExt cx="406307" cy="168423"/>
            </a:xfrm>
          </p:grpSpPr>
          <p:sp>
            <p:nvSpPr>
              <p:cNvPr id="658" name="Google Shape;658;p26"/>
              <p:cNvSpPr/>
              <p:nvPr/>
            </p:nvSpPr>
            <p:spPr>
              <a:xfrm>
                <a:off x="7501113" y="3011679"/>
                <a:ext cx="21809" cy="49870"/>
              </a:xfrm>
              <a:custGeom>
                <a:avLst/>
                <a:gdLst/>
                <a:ahLst/>
                <a:cxnLst/>
                <a:rect l="l" t="t" r="r" b="b"/>
                <a:pathLst>
                  <a:path w="757" h="1731" extrusionOk="0">
                    <a:moveTo>
                      <a:pt x="0" y="0"/>
                    </a:moveTo>
                    <a:cubicBezTo>
                      <a:pt x="187" y="252"/>
                      <a:pt x="351" y="504"/>
                      <a:pt x="472" y="789"/>
                    </a:cubicBezTo>
                    <a:cubicBezTo>
                      <a:pt x="515" y="876"/>
                      <a:pt x="559" y="964"/>
                      <a:pt x="592" y="1062"/>
                    </a:cubicBezTo>
                    <a:cubicBezTo>
                      <a:pt x="625" y="1161"/>
                      <a:pt x="657" y="1248"/>
                      <a:pt x="679" y="1347"/>
                    </a:cubicBezTo>
                    <a:cubicBezTo>
                      <a:pt x="713" y="1478"/>
                      <a:pt x="734" y="1609"/>
                      <a:pt x="756" y="1730"/>
                    </a:cubicBezTo>
                    <a:lnTo>
                      <a:pt x="756" y="1708"/>
                    </a:lnTo>
                    <a:lnTo>
                      <a:pt x="691" y="1347"/>
                    </a:lnTo>
                    <a:cubicBezTo>
                      <a:pt x="657" y="1248"/>
                      <a:pt x="635" y="1150"/>
                      <a:pt x="603" y="1062"/>
                    </a:cubicBezTo>
                    <a:cubicBezTo>
                      <a:pt x="559" y="964"/>
                      <a:pt x="526" y="865"/>
                      <a:pt x="482" y="777"/>
                    </a:cubicBezTo>
                    <a:cubicBezTo>
                      <a:pt x="362" y="504"/>
                      <a:pt x="197" y="241"/>
                      <a:pt x="22"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6"/>
              <p:cNvSpPr/>
              <p:nvPr/>
            </p:nvSpPr>
            <p:spPr>
              <a:xfrm>
                <a:off x="7677459" y="2947635"/>
                <a:ext cx="180754" cy="118006"/>
              </a:xfrm>
              <a:custGeom>
                <a:avLst/>
                <a:gdLst/>
                <a:ahLst/>
                <a:cxnLst/>
                <a:rect l="l" t="t" r="r" b="b"/>
                <a:pathLst>
                  <a:path w="6274" h="4096" extrusionOk="0">
                    <a:moveTo>
                      <a:pt x="6273" y="0"/>
                    </a:moveTo>
                    <a:cubicBezTo>
                      <a:pt x="5704" y="88"/>
                      <a:pt x="5135" y="296"/>
                      <a:pt x="4664" y="625"/>
                    </a:cubicBezTo>
                    <a:cubicBezTo>
                      <a:pt x="4149" y="975"/>
                      <a:pt x="3733" y="1457"/>
                      <a:pt x="3449" y="2004"/>
                    </a:cubicBezTo>
                    <a:cubicBezTo>
                      <a:pt x="3307" y="2278"/>
                      <a:pt x="3197" y="2574"/>
                      <a:pt x="3131" y="2869"/>
                    </a:cubicBezTo>
                    <a:cubicBezTo>
                      <a:pt x="3054" y="3165"/>
                      <a:pt x="3022" y="3471"/>
                      <a:pt x="3022" y="3778"/>
                    </a:cubicBezTo>
                    <a:cubicBezTo>
                      <a:pt x="2573" y="3800"/>
                      <a:pt x="2113" y="3832"/>
                      <a:pt x="1664" y="3866"/>
                    </a:cubicBezTo>
                    <a:cubicBezTo>
                      <a:pt x="1204" y="3898"/>
                      <a:pt x="755" y="3953"/>
                      <a:pt x="307" y="4029"/>
                    </a:cubicBezTo>
                    <a:lnTo>
                      <a:pt x="219" y="4041"/>
                    </a:lnTo>
                    <a:lnTo>
                      <a:pt x="153" y="4063"/>
                    </a:lnTo>
                    <a:cubicBezTo>
                      <a:pt x="127" y="4068"/>
                      <a:pt x="104" y="4073"/>
                      <a:pt x="81" y="4078"/>
                    </a:cubicBezTo>
                    <a:lnTo>
                      <a:pt x="81" y="4078"/>
                    </a:lnTo>
                    <a:cubicBezTo>
                      <a:pt x="100" y="4075"/>
                      <a:pt x="120" y="4073"/>
                      <a:pt x="142" y="4073"/>
                    </a:cubicBezTo>
                    <a:lnTo>
                      <a:pt x="219" y="4051"/>
                    </a:lnTo>
                    <a:lnTo>
                      <a:pt x="307" y="4041"/>
                    </a:lnTo>
                    <a:cubicBezTo>
                      <a:pt x="755" y="3964"/>
                      <a:pt x="1215" y="3909"/>
                      <a:pt x="1664" y="3876"/>
                    </a:cubicBezTo>
                    <a:cubicBezTo>
                      <a:pt x="2124" y="3844"/>
                      <a:pt x="2573" y="3822"/>
                      <a:pt x="3032" y="3800"/>
                    </a:cubicBezTo>
                    <a:lnTo>
                      <a:pt x="3032" y="3789"/>
                    </a:lnTo>
                    <a:cubicBezTo>
                      <a:pt x="3032" y="3482"/>
                      <a:pt x="3066" y="3175"/>
                      <a:pt x="3142" y="2869"/>
                    </a:cubicBezTo>
                    <a:cubicBezTo>
                      <a:pt x="3219" y="2574"/>
                      <a:pt x="3329" y="2289"/>
                      <a:pt x="3470" y="2015"/>
                    </a:cubicBezTo>
                    <a:cubicBezTo>
                      <a:pt x="3745" y="1467"/>
                      <a:pt x="4161" y="986"/>
                      <a:pt x="4664" y="635"/>
                    </a:cubicBezTo>
                    <a:cubicBezTo>
                      <a:pt x="5135" y="307"/>
                      <a:pt x="5672" y="110"/>
                      <a:pt x="6229" y="22"/>
                    </a:cubicBezTo>
                    <a:cubicBezTo>
                      <a:pt x="6241" y="12"/>
                      <a:pt x="6263" y="12"/>
                      <a:pt x="6273" y="0"/>
                    </a:cubicBezTo>
                    <a:close/>
                    <a:moveTo>
                      <a:pt x="81" y="4078"/>
                    </a:moveTo>
                    <a:cubicBezTo>
                      <a:pt x="52" y="4082"/>
                      <a:pt x="26" y="4089"/>
                      <a:pt x="0" y="4095"/>
                    </a:cubicBezTo>
                    <a:cubicBezTo>
                      <a:pt x="29" y="4090"/>
                      <a:pt x="55" y="4084"/>
                      <a:pt x="81" y="4078"/>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6"/>
              <p:cNvSpPr/>
              <p:nvPr/>
            </p:nvSpPr>
            <p:spPr>
              <a:xfrm>
                <a:off x="7619723" y="3084857"/>
                <a:ext cx="30625" cy="23048"/>
              </a:xfrm>
              <a:custGeom>
                <a:avLst/>
                <a:gdLst/>
                <a:ahLst/>
                <a:cxnLst/>
                <a:rect l="l" t="t" r="r" b="b"/>
                <a:pathLst>
                  <a:path w="1063" h="800" extrusionOk="0">
                    <a:moveTo>
                      <a:pt x="1063" y="0"/>
                    </a:moveTo>
                    <a:lnTo>
                      <a:pt x="964" y="22"/>
                    </a:lnTo>
                    <a:lnTo>
                      <a:pt x="876" y="44"/>
                    </a:lnTo>
                    <a:lnTo>
                      <a:pt x="788" y="77"/>
                    </a:lnTo>
                    <a:cubicBezTo>
                      <a:pt x="679" y="120"/>
                      <a:pt x="569" y="186"/>
                      <a:pt x="471" y="252"/>
                    </a:cubicBezTo>
                    <a:cubicBezTo>
                      <a:pt x="372" y="329"/>
                      <a:pt x="274" y="405"/>
                      <a:pt x="197" y="504"/>
                    </a:cubicBezTo>
                    <a:lnTo>
                      <a:pt x="143" y="570"/>
                    </a:lnTo>
                    <a:lnTo>
                      <a:pt x="88" y="646"/>
                    </a:lnTo>
                    <a:lnTo>
                      <a:pt x="55" y="704"/>
                    </a:lnTo>
                    <a:lnTo>
                      <a:pt x="55" y="704"/>
                    </a:lnTo>
                    <a:cubicBezTo>
                      <a:pt x="101" y="632"/>
                      <a:pt x="154" y="566"/>
                      <a:pt x="209" y="504"/>
                    </a:cubicBezTo>
                    <a:cubicBezTo>
                      <a:pt x="285" y="416"/>
                      <a:pt x="384" y="339"/>
                      <a:pt x="482" y="263"/>
                    </a:cubicBezTo>
                    <a:cubicBezTo>
                      <a:pt x="581" y="198"/>
                      <a:pt x="679" y="132"/>
                      <a:pt x="800" y="88"/>
                    </a:cubicBezTo>
                    <a:lnTo>
                      <a:pt x="887" y="55"/>
                    </a:lnTo>
                    <a:lnTo>
                      <a:pt x="975" y="22"/>
                    </a:lnTo>
                    <a:lnTo>
                      <a:pt x="1063" y="0"/>
                    </a:lnTo>
                    <a:close/>
                    <a:moveTo>
                      <a:pt x="55" y="704"/>
                    </a:moveTo>
                    <a:lnTo>
                      <a:pt x="55" y="704"/>
                    </a:lnTo>
                    <a:cubicBezTo>
                      <a:pt x="35" y="735"/>
                      <a:pt x="17" y="767"/>
                      <a:pt x="0" y="799"/>
                    </a:cubicBezTo>
                    <a:lnTo>
                      <a:pt x="44" y="723"/>
                    </a:lnTo>
                    <a:lnTo>
                      <a:pt x="55" y="704"/>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6"/>
              <p:cNvSpPr/>
              <p:nvPr/>
            </p:nvSpPr>
            <p:spPr>
              <a:xfrm>
                <a:off x="7629836" y="3095891"/>
                <a:ext cx="32181" cy="20167"/>
              </a:xfrm>
              <a:custGeom>
                <a:avLst/>
                <a:gdLst/>
                <a:ahLst/>
                <a:cxnLst/>
                <a:rect l="l" t="t" r="r" b="b"/>
                <a:pathLst>
                  <a:path w="1117" h="700" extrusionOk="0">
                    <a:moveTo>
                      <a:pt x="1116" y="0"/>
                    </a:moveTo>
                    <a:lnTo>
                      <a:pt x="1029" y="12"/>
                    </a:lnTo>
                    <a:lnTo>
                      <a:pt x="952" y="33"/>
                    </a:lnTo>
                    <a:lnTo>
                      <a:pt x="875" y="55"/>
                    </a:lnTo>
                    <a:lnTo>
                      <a:pt x="788" y="88"/>
                    </a:lnTo>
                    <a:cubicBezTo>
                      <a:pt x="690" y="132"/>
                      <a:pt x="580" y="175"/>
                      <a:pt x="493" y="241"/>
                    </a:cubicBezTo>
                    <a:cubicBezTo>
                      <a:pt x="394" y="296"/>
                      <a:pt x="306" y="372"/>
                      <a:pt x="218" y="450"/>
                    </a:cubicBezTo>
                    <a:cubicBezTo>
                      <a:pt x="143" y="525"/>
                      <a:pt x="66" y="612"/>
                      <a:pt x="1" y="699"/>
                    </a:cubicBezTo>
                    <a:lnTo>
                      <a:pt x="1" y="699"/>
                    </a:lnTo>
                    <a:cubicBezTo>
                      <a:pt x="66" y="612"/>
                      <a:pt x="143" y="525"/>
                      <a:pt x="230" y="460"/>
                    </a:cubicBezTo>
                    <a:cubicBezTo>
                      <a:pt x="306" y="384"/>
                      <a:pt x="405" y="307"/>
                      <a:pt x="493" y="252"/>
                    </a:cubicBezTo>
                    <a:cubicBezTo>
                      <a:pt x="591" y="187"/>
                      <a:pt x="690" y="143"/>
                      <a:pt x="799" y="99"/>
                    </a:cubicBezTo>
                    <a:lnTo>
                      <a:pt x="875" y="66"/>
                    </a:lnTo>
                    <a:lnTo>
                      <a:pt x="952" y="44"/>
                    </a:lnTo>
                    <a:lnTo>
                      <a:pt x="1040" y="12"/>
                    </a:lnTo>
                    <a:lnTo>
                      <a:pt x="1116" y="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6"/>
              <p:cNvSpPr/>
              <p:nvPr/>
            </p:nvSpPr>
            <p:spPr>
              <a:xfrm>
                <a:off x="7468010" y="3054232"/>
                <a:ext cx="17344" cy="35062"/>
              </a:xfrm>
              <a:custGeom>
                <a:avLst/>
                <a:gdLst/>
                <a:ahLst/>
                <a:cxnLst/>
                <a:rect l="l" t="t" r="r" b="b"/>
                <a:pathLst>
                  <a:path w="602" h="1217" extrusionOk="0">
                    <a:moveTo>
                      <a:pt x="0" y="1"/>
                    </a:moveTo>
                    <a:cubicBezTo>
                      <a:pt x="76" y="132"/>
                      <a:pt x="142" y="253"/>
                      <a:pt x="219" y="385"/>
                    </a:cubicBezTo>
                    <a:lnTo>
                      <a:pt x="416" y="779"/>
                    </a:lnTo>
                    <a:cubicBezTo>
                      <a:pt x="471" y="910"/>
                      <a:pt x="526" y="1042"/>
                      <a:pt x="580" y="1183"/>
                    </a:cubicBezTo>
                    <a:lnTo>
                      <a:pt x="602" y="1217"/>
                    </a:lnTo>
                    <a:cubicBezTo>
                      <a:pt x="591" y="1195"/>
                      <a:pt x="580" y="1173"/>
                      <a:pt x="580" y="1151"/>
                    </a:cubicBezTo>
                    <a:cubicBezTo>
                      <a:pt x="570" y="1129"/>
                      <a:pt x="570" y="1107"/>
                      <a:pt x="558" y="1096"/>
                    </a:cubicBezTo>
                    <a:lnTo>
                      <a:pt x="427" y="767"/>
                    </a:lnTo>
                    <a:cubicBezTo>
                      <a:pt x="361" y="636"/>
                      <a:pt x="295" y="505"/>
                      <a:pt x="230" y="385"/>
                    </a:cubicBezTo>
                    <a:cubicBezTo>
                      <a:pt x="154" y="253"/>
                      <a:pt x="76" y="122"/>
                      <a:pt x="0"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6"/>
              <p:cNvSpPr/>
              <p:nvPr/>
            </p:nvSpPr>
            <p:spPr>
              <a:xfrm>
                <a:off x="7484086" y="3085779"/>
                <a:ext cx="4754" cy="13915"/>
              </a:xfrm>
              <a:custGeom>
                <a:avLst/>
                <a:gdLst/>
                <a:ahLst/>
                <a:cxnLst/>
                <a:rect l="l" t="t" r="r" b="b"/>
                <a:pathLst>
                  <a:path w="165" h="483" extrusionOk="0">
                    <a:moveTo>
                      <a:pt x="0" y="1"/>
                    </a:moveTo>
                    <a:cubicBezTo>
                      <a:pt x="5" y="9"/>
                      <a:pt x="9" y="20"/>
                      <a:pt x="13" y="31"/>
                    </a:cubicBezTo>
                    <a:lnTo>
                      <a:pt x="13" y="31"/>
                    </a:lnTo>
                    <a:cubicBezTo>
                      <a:pt x="10" y="19"/>
                      <a:pt x="7" y="8"/>
                      <a:pt x="0" y="1"/>
                    </a:cubicBezTo>
                    <a:close/>
                    <a:moveTo>
                      <a:pt x="13" y="31"/>
                    </a:moveTo>
                    <a:lnTo>
                      <a:pt x="13" y="31"/>
                    </a:lnTo>
                    <a:cubicBezTo>
                      <a:pt x="16" y="39"/>
                      <a:pt x="18" y="48"/>
                      <a:pt x="22" y="56"/>
                    </a:cubicBezTo>
                    <a:cubicBezTo>
                      <a:pt x="22" y="78"/>
                      <a:pt x="33" y="100"/>
                      <a:pt x="44" y="122"/>
                    </a:cubicBezTo>
                    <a:lnTo>
                      <a:pt x="66" y="187"/>
                    </a:lnTo>
                    <a:lnTo>
                      <a:pt x="99" y="297"/>
                    </a:lnTo>
                    <a:lnTo>
                      <a:pt x="132" y="395"/>
                    </a:lnTo>
                    <a:lnTo>
                      <a:pt x="165" y="483"/>
                    </a:lnTo>
                    <a:lnTo>
                      <a:pt x="143" y="395"/>
                    </a:lnTo>
                    <a:lnTo>
                      <a:pt x="110" y="297"/>
                    </a:lnTo>
                    <a:lnTo>
                      <a:pt x="77" y="187"/>
                    </a:lnTo>
                    <a:lnTo>
                      <a:pt x="33" y="88"/>
                    </a:lnTo>
                    <a:cubicBezTo>
                      <a:pt x="27" y="69"/>
                      <a:pt x="20" y="49"/>
                      <a:pt x="13" y="3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6"/>
              <p:cNvSpPr/>
              <p:nvPr/>
            </p:nvSpPr>
            <p:spPr>
              <a:xfrm>
                <a:off x="7489445" y="3059302"/>
                <a:ext cx="9507" cy="27139"/>
              </a:xfrm>
              <a:custGeom>
                <a:avLst/>
                <a:gdLst/>
                <a:ahLst/>
                <a:cxnLst/>
                <a:rect l="l" t="t" r="r" b="b"/>
                <a:pathLst>
                  <a:path w="330" h="942" extrusionOk="0">
                    <a:moveTo>
                      <a:pt x="1" y="0"/>
                    </a:moveTo>
                    <a:lnTo>
                      <a:pt x="1" y="0"/>
                    </a:lnTo>
                    <a:cubicBezTo>
                      <a:pt x="11" y="33"/>
                      <a:pt x="23" y="77"/>
                      <a:pt x="33" y="110"/>
                    </a:cubicBezTo>
                    <a:cubicBezTo>
                      <a:pt x="88" y="231"/>
                      <a:pt x="132" y="340"/>
                      <a:pt x="165" y="460"/>
                    </a:cubicBezTo>
                    <a:cubicBezTo>
                      <a:pt x="230" y="613"/>
                      <a:pt x="274" y="778"/>
                      <a:pt x="318" y="942"/>
                    </a:cubicBezTo>
                    <a:lnTo>
                      <a:pt x="329" y="942"/>
                    </a:lnTo>
                    <a:cubicBezTo>
                      <a:pt x="285" y="778"/>
                      <a:pt x="242" y="613"/>
                      <a:pt x="186" y="449"/>
                    </a:cubicBezTo>
                    <a:cubicBezTo>
                      <a:pt x="132" y="296"/>
                      <a:pt x="66" y="143"/>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6"/>
              <p:cNvSpPr/>
              <p:nvPr/>
            </p:nvSpPr>
            <p:spPr>
              <a:xfrm>
                <a:off x="7497655" y="3037868"/>
                <a:ext cx="12648" cy="35667"/>
              </a:xfrm>
              <a:custGeom>
                <a:avLst/>
                <a:gdLst/>
                <a:ahLst/>
                <a:cxnLst/>
                <a:rect l="l" t="t" r="r" b="b"/>
                <a:pathLst>
                  <a:path w="439" h="1238" extrusionOk="0">
                    <a:moveTo>
                      <a:pt x="1" y="0"/>
                    </a:moveTo>
                    <a:lnTo>
                      <a:pt x="1" y="0"/>
                    </a:lnTo>
                    <a:cubicBezTo>
                      <a:pt x="88" y="165"/>
                      <a:pt x="154" y="328"/>
                      <a:pt x="219" y="503"/>
                    </a:cubicBezTo>
                    <a:cubicBezTo>
                      <a:pt x="285" y="668"/>
                      <a:pt x="339" y="843"/>
                      <a:pt x="383" y="1018"/>
                    </a:cubicBezTo>
                    <a:cubicBezTo>
                      <a:pt x="405" y="1095"/>
                      <a:pt x="427" y="1172"/>
                      <a:pt x="438" y="1237"/>
                    </a:cubicBezTo>
                    <a:cubicBezTo>
                      <a:pt x="438" y="1204"/>
                      <a:pt x="438" y="1172"/>
                      <a:pt x="427" y="1128"/>
                    </a:cubicBezTo>
                    <a:cubicBezTo>
                      <a:pt x="416" y="1095"/>
                      <a:pt x="416" y="1051"/>
                      <a:pt x="405" y="1018"/>
                    </a:cubicBezTo>
                    <a:cubicBezTo>
                      <a:pt x="361" y="843"/>
                      <a:pt x="307" y="668"/>
                      <a:pt x="230" y="493"/>
                    </a:cubicBezTo>
                    <a:cubicBezTo>
                      <a:pt x="164" y="328"/>
                      <a:pt x="88" y="165"/>
                      <a:pt x="1"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26"/>
              <p:cNvSpPr/>
              <p:nvPr/>
            </p:nvSpPr>
            <p:spPr>
              <a:xfrm>
                <a:off x="7510908" y="3076646"/>
                <a:ext cx="1901" cy="17689"/>
              </a:xfrm>
              <a:custGeom>
                <a:avLst/>
                <a:gdLst/>
                <a:ahLst/>
                <a:cxnLst/>
                <a:rect l="l" t="t" r="r" b="b"/>
                <a:pathLst>
                  <a:path w="66" h="614" extrusionOk="0">
                    <a:moveTo>
                      <a:pt x="0" y="1"/>
                    </a:moveTo>
                    <a:cubicBezTo>
                      <a:pt x="11" y="66"/>
                      <a:pt x="22" y="143"/>
                      <a:pt x="33" y="208"/>
                    </a:cubicBezTo>
                    <a:lnTo>
                      <a:pt x="44" y="340"/>
                    </a:lnTo>
                    <a:lnTo>
                      <a:pt x="55" y="471"/>
                    </a:lnTo>
                    <a:lnTo>
                      <a:pt x="66" y="614"/>
                    </a:lnTo>
                    <a:lnTo>
                      <a:pt x="66" y="471"/>
                    </a:lnTo>
                    <a:lnTo>
                      <a:pt x="55" y="340"/>
                    </a:lnTo>
                    <a:lnTo>
                      <a:pt x="44" y="208"/>
                    </a:lnTo>
                    <a:cubicBezTo>
                      <a:pt x="33" y="132"/>
                      <a:pt x="22" y="66"/>
                      <a:pt x="1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26"/>
              <p:cNvSpPr/>
              <p:nvPr/>
            </p:nvSpPr>
            <p:spPr>
              <a:xfrm>
                <a:off x="7509928" y="3070336"/>
                <a:ext cx="1296" cy="6338"/>
              </a:xfrm>
              <a:custGeom>
                <a:avLst/>
                <a:gdLst/>
                <a:ahLst/>
                <a:cxnLst/>
                <a:rect l="l" t="t" r="r" b="b"/>
                <a:pathLst>
                  <a:path w="45" h="220" extrusionOk="0">
                    <a:moveTo>
                      <a:pt x="1" y="1"/>
                    </a:moveTo>
                    <a:lnTo>
                      <a:pt x="1" y="1"/>
                    </a:lnTo>
                    <a:cubicBezTo>
                      <a:pt x="12" y="45"/>
                      <a:pt x="12" y="77"/>
                      <a:pt x="12" y="110"/>
                    </a:cubicBezTo>
                    <a:cubicBezTo>
                      <a:pt x="23" y="154"/>
                      <a:pt x="23" y="186"/>
                      <a:pt x="34" y="220"/>
                    </a:cubicBezTo>
                    <a:lnTo>
                      <a:pt x="45" y="220"/>
                    </a:lnTo>
                    <a:cubicBezTo>
                      <a:pt x="34" y="143"/>
                      <a:pt x="23" y="77"/>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6"/>
              <p:cNvSpPr/>
              <p:nvPr/>
            </p:nvSpPr>
            <p:spPr>
              <a:xfrm>
                <a:off x="7464524" y="3098397"/>
                <a:ext cx="4437" cy="17084"/>
              </a:xfrm>
              <a:custGeom>
                <a:avLst/>
                <a:gdLst/>
                <a:ahLst/>
                <a:cxnLst/>
                <a:rect l="l" t="t" r="r" b="b"/>
                <a:pathLst>
                  <a:path w="154" h="593" extrusionOk="0">
                    <a:moveTo>
                      <a:pt x="154" y="1"/>
                    </a:moveTo>
                    <a:lnTo>
                      <a:pt x="121" y="34"/>
                    </a:lnTo>
                    <a:lnTo>
                      <a:pt x="99" y="66"/>
                    </a:lnTo>
                    <a:lnTo>
                      <a:pt x="88" y="100"/>
                    </a:lnTo>
                    <a:lnTo>
                      <a:pt x="110" y="66"/>
                    </a:lnTo>
                    <a:lnTo>
                      <a:pt x="132" y="34"/>
                    </a:lnTo>
                    <a:cubicBezTo>
                      <a:pt x="132" y="23"/>
                      <a:pt x="143" y="12"/>
                      <a:pt x="154" y="1"/>
                    </a:cubicBezTo>
                    <a:close/>
                    <a:moveTo>
                      <a:pt x="88" y="100"/>
                    </a:moveTo>
                    <a:lnTo>
                      <a:pt x="66" y="132"/>
                    </a:lnTo>
                    <a:cubicBezTo>
                      <a:pt x="44" y="176"/>
                      <a:pt x="22" y="231"/>
                      <a:pt x="12" y="285"/>
                    </a:cubicBezTo>
                    <a:cubicBezTo>
                      <a:pt x="0" y="329"/>
                      <a:pt x="0" y="384"/>
                      <a:pt x="0" y="439"/>
                    </a:cubicBezTo>
                    <a:cubicBezTo>
                      <a:pt x="0" y="494"/>
                      <a:pt x="12" y="548"/>
                      <a:pt x="34" y="592"/>
                    </a:cubicBezTo>
                    <a:cubicBezTo>
                      <a:pt x="22" y="548"/>
                      <a:pt x="12" y="494"/>
                      <a:pt x="12" y="439"/>
                    </a:cubicBezTo>
                    <a:cubicBezTo>
                      <a:pt x="12" y="384"/>
                      <a:pt x="22" y="341"/>
                      <a:pt x="34" y="285"/>
                    </a:cubicBezTo>
                    <a:cubicBezTo>
                      <a:pt x="44" y="231"/>
                      <a:pt x="56" y="187"/>
                      <a:pt x="77" y="132"/>
                    </a:cubicBezTo>
                    <a:lnTo>
                      <a:pt x="88" y="100"/>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6"/>
              <p:cNvSpPr/>
              <p:nvPr/>
            </p:nvSpPr>
            <p:spPr>
              <a:xfrm>
                <a:off x="7451905" y="3087997"/>
                <a:ext cx="5704" cy="24316"/>
              </a:xfrm>
              <a:custGeom>
                <a:avLst/>
                <a:gdLst/>
                <a:ahLst/>
                <a:cxnLst/>
                <a:rect l="l" t="t" r="r" b="b"/>
                <a:pathLst>
                  <a:path w="198" h="844" extrusionOk="0">
                    <a:moveTo>
                      <a:pt x="198" y="1"/>
                    </a:moveTo>
                    <a:lnTo>
                      <a:pt x="165" y="45"/>
                    </a:lnTo>
                    <a:lnTo>
                      <a:pt x="143" y="99"/>
                    </a:lnTo>
                    <a:lnTo>
                      <a:pt x="165" y="55"/>
                    </a:lnTo>
                    <a:lnTo>
                      <a:pt x="198" y="1"/>
                    </a:lnTo>
                    <a:close/>
                    <a:moveTo>
                      <a:pt x="143" y="99"/>
                    </a:moveTo>
                    <a:lnTo>
                      <a:pt x="121" y="143"/>
                    </a:lnTo>
                    <a:lnTo>
                      <a:pt x="99" y="198"/>
                    </a:lnTo>
                    <a:cubicBezTo>
                      <a:pt x="66" y="264"/>
                      <a:pt x="44" y="340"/>
                      <a:pt x="34" y="406"/>
                    </a:cubicBezTo>
                    <a:cubicBezTo>
                      <a:pt x="22" y="483"/>
                      <a:pt x="12" y="559"/>
                      <a:pt x="12" y="625"/>
                    </a:cubicBezTo>
                    <a:cubicBezTo>
                      <a:pt x="0" y="702"/>
                      <a:pt x="12" y="778"/>
                      <a:pt x="22" y="844"/>
                    </a:cubicBezTo>
                    <a:cubicBezTo>
                      <a:pt x="12" y="778"/>
                      <a:pt x="12" y="702"/>
                      <a:pt x="22" y="625"/>
                    </a:cubicBezTo>
                    <a:cubicBezTo>
                      <a:pt x="22" y="559"/>
                      <a:pt x="34" y="483"/>
                      <a:pt x="44" y="417"/>
                    </a:cubicBezTo>
                    <a:cubicBezTo>
                      <a:pt x="66" y="340"/>
                      <a:pt x="78" y="274"/>
                      <a:pt x="110" y="198"/>
                    </a:cubicBezTo>
                    <a:lnTo>
                      <a:pt x="121" y="154"/>
                    </a:lnTo>
                    <a:lnTo>
                      <a:pt x="143" y="99"/>
                    </a:ln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6"/>
              <p:cNvSpPr/>
              <p:nvPr/>
            </p:nvSpPr>
            <p:spPr>
              <a:xfrm>
                <a:off x="7653777" y="3039106"/>
                <a:ext cx="35062" cy="21175"/>
              </a:xfrm>
              <a:custGeom>
                <a:avLst/>
                <a:gdLst/>
                <a:ahLst/>
                <a:cxnLst/>
                <a:rect l="l" t="t" r="r" b="b"/>
                <a:pathLst>
                  <a:path w="1217" h="735" extrusionOk="0">
                    <a:moveTo>
                      <a:pt x="1216" y="0"/>
                    </a:moveTo>
                    <a:lnTo>
                      <a:pt x="1052" y="165"/>
                    </a:lnTo>
                    <a:cubicBezTo>
                      <a:pt x="954" y="253"/>
                      <a:pt x="855" y="329"/>
                      <a:pt x="745" y="406"/>
                    </a:cubicBezTo>
                    <a:cubicBezTo>
                      <a:pt x="723" y="416"/>
                      <a:pt x="691" y="438"/>
                      <a:pt x="657" y="460"/>
                    </a:cubicBezTo>
                    <a:lnTo>
                      <a:pt x="570" y="504"/>
                    </a:lnTo>
                    <a:lnTo>
                      <a:pt x="472" y="548"/>
                    </a:lnTo>
                    <a:cubicBezTo>
                      <a:pt x="460" y="559"/>
                      <a:pt x="438" y="570"/>
                      <a:pt x="428" y="570"/>
                    </a:cubicBezTo>
                    <a:lnTo>
                      <a:pt x="384" y="592"/>
                    </a:lnTo>
                    <a:cubicBezTo>
                      <a:pt x="340" y="603"/>
                      <a:pt x="307" y="625"/>
                      <a:pt x="263" y="635"/>
                    </a:cubicBezTo>
                    <a:lnTo>
                      <a:pt x="1" y="734"/>
                    </a:lnTo>
                    <a:cubicBezTo>
                      <a:pt x="132" y="701"/>
                      <a:pt x="263" y="657"/>
                      <a:pt x="384" y="603"/>
                    </a:cubicBezTo>
                    <a:lnTo>
                      <a:pt x="438" y="581"/>
                    </a:lnTo>
                    <a:cubicBezTo>
                      <a:pt x="450" y="581"/>
                      <a:pt x="460" y="570"/>
                      <a:pt x="482" y="559"/>
                    </a:cubicBezTo>
                    <a:lnTo>
                      <a:pt x="570" y="515"/>
                    </a:lnTo>
                    <a:lnTo>
                      <a:pt x="669" y="472"/>
                    </a:lnTo>
                    <a:cubicBezTo>
                      <a:pt x="701" y="450"/>
                      <a:pt x="723" y="428"/>
                      <a:pt x="756" y="416"/>
                    </a:cubicBezTo>
                    <a:cubicBezTo>
                      <a:pt x="876" y="340"/>
                      <a:pt x="975" y="253"/>
                      <a:pt x="1074" y="154"/>
                    </a:cubicBezTo>
                    <a:cubicBezTo>
                      <a:pt x="1129" y="99"/>
                      <a:pt x="1172" y="56"/>
                      <a:pt x="1216"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6"/>
              <p:cNvSpPr/>
              <p:nvPr/>
            </p:nvSpPr>
            <p:spPr>
              <a:xfrm>
                <a:off x="7570314" y="2977280"/>
                <a:ext cx="134600" cy="87093"/>
              </a:xfrm>
              <a:custGeom>
                <a:avLst/>
                <a:gdLst/>
                <a:ahLst/>
                <a:cxnLst/>
                <a:rect l="l" t="t" r="r" b="b"/>
                <a:pathLst>
                  <a:path w="4672" h="3023" extrusionOk="0">
                    <a:moveTo>
                      <a:pt x="4551" y="1"/>
                    </a:moveTo>
                    <a:cubicBezTo>
                      <a:pt x="4639" y="263"/>
                      <a:pt x="4661" y="537"/>
                      <a:pt x="4639" y="811"/>
                    </a:cubicBezTo>
                    <a:cubicBezTo>
                      <a:pt x="4627" y="1085"/>
                      <a:pt x="4551" y="1358"/>
                      <a:pt x="4442" y="1610"/>
                    </a:cubicBezTo>
                    <a:cubicBezTo>
                      <a:pt x="4332" y="1829"/>
                      <a:pt x="4201" y="2037"/>
                      <a:pt x="4036" y="2212"/>
                    </a:cubicBezTo>
                    <a:cubicBezTo>
                      <a:pt x="4091" y="2158"/>
                      <a:pt x="4146" y="2103"/>
                      <a:pt x="4201" y="2037"/>
                    </a:cubicBezTo>
                    <a:cubicBezTo>
                      <a:pt x="4299" y="1906"/>
                      <a:pt x="4376" y="1764"/>
                      <a:pt x="4442" y="1621"/>
                    </a:cubicBezTo>
                    <a:cubicBezTo>
                      <a:pt x="4562" y="1358"/>
                      <a:pt x="4627" y="1095"/>
                      <a:pt x="4649" y="811"/>
                    </a:cubicBezTo>
                    <a:cubicBezTo>
                      <a:pt x="4671" y="537"/>
                      <a:pt x="4639" y="253"/>
                      <a:pt x="4551" y="1"/>
                    </a:cubicBezTo>
                    <a:close/>
                    <a:moveTo>
                      <a:pt x="1" y="2979"/>
                    </a:moveTo>
                    <a:cubicBezTo>
                      <a:pt x="273" y="3001"/>
                      <a:pt x="545" y="3012"/>
                      <a:pt x="817" y="3022"/>
                    </a:cubicBezTo>
                    <a:lnTo>
                      <a:pt x="1135" y="3022"/>
                    </a:lnTo>
                    <a:cubicBezTo>
                      <a:pt x="1036" y="3022"/>
                      <a:pt x="927" y="3012"/>
                      <a:pt x="817" y="3012"/>
                    </a:cubicBezTo>
                    <a:cubicBezTo>
                      <a:pt x="545" y="3012"/>
                      <a:pt x="273" y="3001"/>
                      <a:pt x="1" y="2979"/>
                    </a:cubicBezTo>
                    <a:close/>
                    <a:moveTo>
                      <a:pt x="3095" y="2803"/>
                    </a:moveTo>
                    <a:lnTo>
                      <a:pt x="3095" y="2803"/>
                    </a:lnTo>
                    <a:cubicBezTo>
                      <a:pt x="3018" y="2825"/>
                      <a:pt x="2953" y="2847"/>
                      <a:pt x="2887" y="2869"/>
                    </a:cubicBezTo>
                    <a:cubicBezTo>
                      <a:pt x="2756" y="2902"/>
                      <a:pt x="2613" y="2924"/>
                      <a:pt x="2482" y="2946"/>
                    </a:cubicBezTo>
                    <a:cubicBezTo>
                      <a:pt x="2208" y="2990"/>
                      <a:pt x="1924" y="3000"/>
                      <a:pt x="1649" y="3012"/>
                    </a:cubicBezTo>
                    <a:cubicBezTo>
                      <a:pt x="1486" y="3012"/>
                      <a:pt x="1310" y="3022"/>
                      <a:pt x="1135" y="3022"/>
                    </a:cubicBezTo>
                    <a:lnTo>
                      <a:pt x="1649" y="3022"/>
                    </a:lnTo>
                    <a:cubicBezTo>
                      <a:pt x="1924" y="3012"/>
                      <a:pt x="2208" y="3000"/>
                      <a:pt x="2482" y="2957"/>
                    </a:cubicBezTo>
                    <a:cubicBezTo>
                      <a:pt x="2602" y="2946"/>
                      <a:pt x="2734" y="2924"/>
                      <a:pt x="2854" y="2891"/>
                    </a:cubicBezTo>
                    <a:cubicBezTo>
                      <a:pt x="2931" y="2869"/>
                      <a:pt x="3007" y="2837"/>
                      <a:pt x="3095" y="2803"/>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2" name="Google Shape;672;p26"/>
            <p:cNvSpPr/>
            <p:nvPr/>
          </p:nvSpPr>
          <p:spPr>
            <a:xfrm>
              <a:off x="7341188" y="2951438"/>
              <a:ext cx="101901" cy="52492"/>
            </a:xfrm>
            <a:custGeom>
              <a:avLst/>
              <a:gdLst/>
              <a:ahLst/>
              <a:cxnLst/>
              <a:rect l="l" t="t" r="r" b="b"/>
              <a:pathLst>
                <a:path w="3537" h="1822" extrusionOk="0">
                  <a:moveTo>
                    <a:pt x="1643" y="0"/>
                  </a:moveTo>
                  <a:cubicBezTo>
                    <a:pt x="1543" y="0"/>
                    <a:pt x="1444" y="10"/>
                    <a:pt x="1347" y="33"/>
                  </a:cubicBezTo>
                  <a:cubicBezTo>
                    <a:pt x="1172" y="77"/>
                    <a:pt x="1008" y="186"/>
                    <a:pt x="855" y="296"/>
                  </a:cubicBezTo>
                  <a:cubicBezTo>
                    <a:pt x="636" y="449"/>
                    <a:pt x="439" y="613"/>
                    <a:pt x="242" y="799"/>
                  </a:cubicBezTo>
                  <a:cubicBezTo>
                    <a:pt x="132" y="909"/>
                    <a:pt x="23" y="1040"/>
                    <a:pt x="11" y="1194"/>
                  </a:cubicBezTo>
                  <a:cubicBezTo>
                    <a:pt x="1" y="1456"/>
                    <a:pt x="274" y="1632"/>
                    <a:pt x="526" y="1708"/>
                  </a:cubicBezTo>
                  <a:cubicBezTo>
                    <a:pt x="778" y="1784"/>
                    <a:pt x="1040" y="1821"/>
                    <a:pt x="1303" y="1821"/>
                  </a:cubicBezTo>
                  <a:cubicBezTo>
                    <a:pt x="2089" y="1821"/>
                    <a:pt x="2877" y="1489"/>
                    <a:pt x="3395" y="898"/>
                  </a:cubicBezTo>
                  <a:cubicBezTo>
                    <a:pt x="3471" y="821"/>
                    <a:pt x="3537" y="734"/>
                    <a:pt x="3515" y="635"/>
                  </a:cubicBezTo>
                  <a:cubicBezTo>
                    <a:pt x="3504" y="580"/>
                    <a:pt x="3471" y="537"/>
                    <a:pt x="3439" y="503"/>
                  </a:cubicBezTo>
                  <a:cubicBezTo>
                    <a:pt x="3274" y="340"/>
                    <a:pt x="3045" y="262"/>
                    <a:pt x="2814" y="208"/>
                  </a:cubicBezTo>
                  <a:cubicBezTo>
                    <a:pt x="2563" y="142"/>
                    <a:pt x="2311" y="87"/>
                    <a:pt x="2059" y="44"/>
                  </a:cubicBezTo>
                  <a:cubicBezTo>
                    <a:pt x="1920" y="18"/>
                    <a:pt x="1781" y="0"/>
                    <a:pt x="1643" y="0"/>
                  </a:cubicBezTo>
                  <a:close/>
                </a:path>
              </a:pathLst>
            </a:custGeom>
            <a:solidFill>
              <a:srgbClr val="BC63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6"/>
            <p:cNvSpPr/>
            <p:nvPr/>
          </p:nvSpPr>
          <p:spPr>
            <a:xfrm>
              <a:off x="7347815" y="2967197"/>
              <a:ext cx="81100" cy="36301"/>
            </a:xfrm>
            <a:custGeom>
              <a:avLst/>
              <a:gdLst/>
              <a:ahLst/>
              <a:cxnLst/>
              <a:rect l="l" t="t" r="r" b="b"/>
              <a:pathLst>
                <a:path w="2815" h="1260" extrusionOk="0">
                  <a:moveTo>
                    <a:pt x="285" y="0"/>
                  </a:moveTo>
                  <a:lnTo>
                    <a:pt x="285" y="0"/>
                  </a:lnTo>
                  <a:cubicBezTo>
                    <a:pt x="280" y="5"/>
                    <a:pt x="275" y="10"/>
                    <a:pt x="270" y="15"/>
                  </a:cubicBezTo>
                  <a:lnTo>
                    <a:pt x="270" y="15"/>
                  </a:lnTo>
                  <a:cubicBezTo>
                    <a:pt x="271" y="14"/>
                    <a:pt x="273" y="13"/>
                    <a:pt x="275" y="12"/>
                  </a:cubicBezTo>
                  <a:cubicBezTo>
                    <a:pt x="275" y="12"/>
                    <a:pt x="285" y="12"/>
                    <a:pt x="285" y="0"/>
                  </a:cubicBezTo>
                  <a:close/>
                  <a:moveTo>
                    <a:pt x="270" y="15"/>
                  </a:moveTo>
                  <a:cubicBezTo>
                    <a:pt x="173" y="91"/>
                    <a:pt x="87" y="177"/>
                    <a:pt x="0" y="263"/>
                  </a:cubicBezTo>
                  <a:lnTo>
                    <a:pt x="0" y="274"/>
                  </a:lnTo>
                  <a:cubicBezTo>
                    <a:pt x="0" y="263"/>
                    <a:pt x="12" y="263"/>
                    <a:pt x="12" y="252"/>
                  </a:cubicBezTo>
                  <a:cubicBezTo>
                    <a:pt x="94" y="170"/>
                    <a:pt x="186" y="97"/>
                    <a:pt x="270" y="15"/>
                  </a:cubicBezTo>
                  <a:close/>
                  <a:moveTo>
                    <a:pt x="2815" y="679"/>
                  </a:moveTo>
                  <a:cubicBezTo>
                    <a:pt x="2442" y="975"/>
                    <a:pt x="1983" y="1172"/>
                    <a:pt x="1511" y="1238"/>
                  </a:cubicBezTo>
                  <a:cubicBezTo>
                    <a:pt x="1501" y="1248"/>
                    <a:pt x="1489" y="1248"/>
                    <a:pt x="1479" y="1248"/>
                  </a:cubicBezTo>
                  <a:cubicBezTo>
                    <a:pt x="1501" y="1248"/>
                    <a:pt x="1511" y="1260"/>
                    <a:pt x="1533" y="1260"/>
                  </a:cubicBezTo>
                  <a:cubicBezTo>
                    <a:pt x="1949" y="1260"/>
                    <a:pt x="2442" y="986"/>
                    <a:pt x="2815" y="679"/>
                  </a:cubicBezTo>
                  <a:close/>
                </a:path>
              </a:pathLst>
            </a:custGeom>
            <a:solidFill>
              <a:srgbClr val="5631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6"/>
            <p:cNvSpPr/>
            <p:nvPr/>
          </p:nvSpPr>
          <p:spPr>
            <a:xfrm>
              <a:off x="7344040" y="2964661"/>
              <a:ext cx="94641" cy="38202"/>
            </a:xfrm>
            <a:custGeom>
              <a:avLst/>
              <a:gdLst/>
              <a:ahLst/>
              <a:cxnLst/>
              <a:rect l="l" t="t" r="r" b="b"/>
              <a:pathLst>
                <a:path w="3285" h="1326" extrusionOk="0">
                  <a:moveTo>
                    <a:pt x="1150" y="1"/>
                  </a:moveTo>
                  <a:cubicBezTo>
                    <a:pt x="997" y="1"/>
                    <a:pt x="854" y="12"/>
                    <a:pt x="701" y="34"/>
                  </a:cubicBezTo>
                  <a:cubicBezTo>
                    <a:pt x="603" y="56"/>
                    <a:pt x="515" y="66"/>
                    <a:pt x="416" y="88"/>
                  </a:cubicBezTo>
                  <a:cubicBezTo>
                    <a:pt x="328" y="176"/>
                    <a:pt x="230" y="253"/>
                    <a:pt x="143" y="340"/>
                  </a:cubicBezTo>
                  <a:cubicBezTo>
                    <a:pt x="143" y="351"/>
                    <a:pt x="131" y="351"/>
                    <a:pt x="131" y="362"/>
                  </a:cubicBezTo>
                  <a:cubicBezTo>
                    <a:pt x="99" y="384"/>
                    <a:pt x="77" y="417"/>
                    <a:pt x="55" y="450"/>
                  </a:cubicBezTo>
                  <a:cubicBezTo>
                    <a:pt x="11" y="504"/>
                    <a:pt x="0" y="603"/>
                    <a:pt x="55" y="636"/>
                  </a:cubicBezTo>
                  <a:cubicBezTo>
                    <a:pt x="77" y="647"/>
                    <a:pt x="88" y="657"/>
                    <a:pt x="109" y="657"/>
                  </a:cubicBezTo>
                  <a:cubicBezTo>
                    <a:pt x="153" y="657"/>
                    <a:pt x="187" y="636"/>
                    <a:pt x="230" y="614"/>
                  </a:cubicBezTo>
                  <a:cubicBezTo>
                    <a:pt x="537" y="460"/>
                    <a:pt x="876" y="351"/>
                    <a:pt x="1216" y="285"/>
                  </a:cubicBezTo>
                  <a:lnTo>
                    <a:pt x="1216" y="285"/>
                  </a:lnTo>
                  <a:cubicBezTo>
                    <a:pt x="963" y="417"/>
                    <a:pt x="778" y="657"/>
                    <a:pt x="701" y="932"/>
                  </a:cubicBezTo>
                  <a:cubicBezTo>
                    <a:pt x="766" y="833"/>
                    <a:pt x="843" y="735"/>
                    <a:pt x="920" y="636"/>
                  </a:cubicBezTo>
                  <a:cubicBezTo>
                    <a:pt x="1019" y="516"/>
                    <a:pt x="1128" y="417"/>
                    <a:pt x="1238" y="319"/>
                  </a:cubicBezTo>
                  <a:cubicBezTo>
                    <a:pt x="1358" y="220"/>
                    <a:pt x="1489" y="132"/>
                    <a:pt x="1620" y="56"/>
                  </a:cubicBezTo>
                  <a:lnTo>
                    <a:pt x="1654" y="44"/>
                  </a:lnTo>
                  <a:cubicBezTo>
                    <a:pt x="1489" y="22"/>
                    <a:pt x="1325" y="1"/>
                    <a:pt x="1150" y="1"/>
                  </a:cubicBezTo>
                  <a:close/>
                  <a:moveTo>
                    <a:pt x="1664" y="44"/>
                  </a:moveTo>
                  <a:lnTo>
                    <a:pt x="1620" y="66"/>
                  </a:lnTo>
                  <a:cubicBezTo>
                    <a:pt x="1489" y="143"/>
                    <a:pt x="1369" y="231"/>
                    <a:pt x="1248" y="329"/>
                  </a:cubicBezTo>
                  <a:cubicBezTo>
                    <a:pt x="1139" y="428"/>
                    <a:pt x="1029" y="526"/>
                    <a:pt x="931" y="647"/>
                  </a:cubicBezTo>
                  <a:cubicBezTo>
                    <a:pt x="843" y="735"/>
                    <a:pt x="766" y="844"/>
                    <a:pt x="701" y="942"/>
                  </a:cubicBezTo>
                  <a:lnTo>
                    <a:pt x="701" y="964"/>
                  </a:lnTo>
                  <a:cubicBezTo>
                    <a:pt x="690" y="1008"/>
                    <a:pt x="679" y="1074"/>
                    <a:pt x="723" y="1117"/>
                  </a:cubicBezTo>
                  <a:cubicBezTo>
                    <a:pt x="734" y="1129"/>
                    <a:pt x="756" y="1139"/>
                    <a:pt x="788" y="1139"/>
                  </a:cubicBezTo>
                  <a:cubicBezTo>
                    <a:pt x="832" y="1139"/>
                    <a:pt x="898" y="1107"/>
                    <a:pt x="942" y="1074"/>
                  </a:cubicBezTo>
                  <a:cubicBezTo>
                    <a:pt x="1281" y="800"/>
                    <a:pt x="1654" y="548"/>
                    <a:pt x="2070" y="494"/>
                  </a:cubicBezTo>
                  <a:cubicBezTo>
                    <a:pt x="2114" y="482"/>
                    <a:pt x="2157" y="482"/>
                    <a:pt x="2190" y="482"/>
                  </a:cubicBezTo>
                  <a:cubicBezTo>
                    <a:pt x="2267" y="482"/>
                    <a:pt x="2332" y="494"/>
                    <a:pt x="2398" y="526"/>
                  </a:cubicBezTo>
                  <a:cubicBezTo>
                    <a:pt x="2486" y="581"/>
                    <a:pt x="2551" y="713"/>
                    <a:pt x="2496" y="811"/>
                  </a:cubicBezTo>
                  <a:cubicBezTo>
                    <a:pt x="2474" y="855"/>
                    <a:pt x="2431" y="888"/>
                    <a:pt x="2387" y="920"/>
                  </a:cubicBezTo>
                  <a:cubicBezTo>
                    <a:pt x="2146" y="1074"/>
                    <a:pt x="1895" y="1216"/>
                    <a:pt x="1642" y="1326"/>
                  </a:cubicBezTo>
                  <a:cubicBezTo>
                    <a:pt x="2114" y="1260"/>
                    <a:pt x="2573" y="1063"/>
                    <a:pt x="2946" y="767"/>
                  </a:cubicBezTo>
                  <a:cubicBezTo>
                    <a:pt x="3077" y="669"/>
                    <a:pt x="3186" y="559"/>
                    <a:pt x="3285" y="450"/>
                  </a:cubicBezTo>
                  <a:cubicBezTo>
                    <a:pt x="3088" y="395"/>
                    <a:pt x="2890" y="329"/>
                    <a:pt x="2693" y="275"/>
                  </a:cubicBezTo>
                  <a:cubicBezTo>
                    <a:pt x="2365" y="176"/>
                    <a:pt x="2015" y="88"/>
                    <a:pt x="1664" y="44"/>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6"/>
            <p:cNvSpPr/>
            <p:nvPr/>
          </p:nvSpPr>
          <p:spPr>
            <a:xfrm>
              <a:off x="7362969" y="2991484"/>
              <a:ext cx="1268" cy="2535"/>
            </a:xfrm>
            <a:custGeom>
              <a:avLst/>
              <a:gdLst/>
              <a:ahLst/>
              <a:cxnLst/>
              <a:rect l="l" t="t" r="r" b="b"/>
              <a:pathLst>
                <a:path w="44" h="88" extrusionOk="0">
                  <a:moveTo>
                    <a:pt x="44" y="1"/>
                  </a:moveTo>
                  <a:cubicBezTo>
                    <a:pt x="33" y="33"/>
                    <a:pt x="12" y="54"/>
                    <a:pt x="0" y="87"/>
                  </a:cubicBezTo>
                  <a:lnTo>
                    <a:pt x="0" y="87"/>
                  </a:lnTo>
                  <a:cubicBezTo>
                    <a:pt x="12" y="54"/>
                    <a:pt x="33" y="33"/>
                    <a:pt x="44" y="11"/>
                  </a:cubicBezTo>
                  <a:lnTo>
                    <a:pt x="44" y="1"/>
                  </a:lnTo>
                  <a:close/>
                </a:path>
              </a:pathLst>
            </a:custGeom>
            <a:solidFill>
              <a:srgbClr val="A040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6"/>
            <p:cNvSpPr/>
            <p:nvPr/>
          </p:nvSpPr>
          <p:spPr>
            <a:xfrm>
              <a:off x="7247844" y="2669128"/>
              <a:ext cx="335003" cy="320223"/>
            </a:xfrm>
            <a:custGeom>
              <a:avLst/>
              <a:gdLst/>
              <a:ahLst/>
              <a:cxnLst/>
              <a:rect l="l" t="t" r="r" b="b"/>
              <a:pathLst>
                <a:path w="11628" h="11115" extrusionOk="0">
                  <a:moveTo>
                    <a:pt x="10149" y="613"/>
                  </a:moveTo>
                  <a:cubicBezTo>
                    <a:pt x="10139" y="616"/>
                    <a:pt x="10130" y="618"/>
                    <a:pt x="10120" y="621"/>
                  </a:cubicBezTo>
                  <a:lnTo>
                    <a:pt x="10120" y="621"/>
                  </a:lnTo>
                  <a:cubicBezTo>
                    <a:pt x="10130" y="619"/>
                    <a:pt x="10140" y="616"/>
                    <a:pt x="10149" y="613"/>
                  </a:cubicBezTo>
                  <a:close/>
                  <a:moveTo>
                    <a:pt x="536" y="4965"/>
                  </a:moveTo>
                  <a:lnTo>
                    <a:pt x="536" y="4965"/>
                  </a:lnTo>
                  <a:cubicBezTo>
                    <a:pt x="536" y="4967"/>
                    <a:pt x="536" y="4969"/>
                    <a:pt x="536" y="4971"/>
                  </a:cubicBezTo>
                  <a:cubicBezTo>
                    <a:pt x="536" y="4969"/>
                    <a:pt x="536" y="4967"/>
                    <a:pt x="536" y="4965"/>
                  </a:cubicBezTo>
                  <a:close/>
                  <a:moveTo>
                    <a:pt x="8791" y="0"/>
                  </a:moveTo>
                  <a:lnTo>
                    <a:pt x="8791" y="0"/>
                  </a:lnTo>
                  <a:cubicBezTo>
                    <a:pt x="8452" y="110"/>
                    <a:pt x="8113" y="230"/>
                    <a:pt x="7774" y="339"/>
                  </a:cubicBezTo>
                  <a:cubicBezTo>
                    <a:pt x="7258" y="517"/>
                    <a:pt x="6727" y="695"/>
                    <a:pt x="6187" y="695"/>
                  </a:cubicBezTo>
                  <a:cubicBezTo>
                    <a:pt x="6096" y="695"/>
                    <a:pt x="6004" y="690"/>
                    <a:pt x="5912" y="679"/>
                  </a:cubicBezTo>
                  <a:cubicBezTo>
                    <a:pt x="5551" y="635"/>
                    <a:pt x="5190" y="536"/>
                    <a:pt x="4861" y="405"/>
                  </a:cubicBezTo>
                  <a:cubicBezTo>
                    <a:pt x="4620" y="307"/>
                    <a:pt x="4204" y="241"/>
                    <a:pt x="4018" y="66"/>
                  </a:cubicBezTo>
                  <a:lnTo>
                    <a:pt x="4018" y="66"/>
                  </a:lnTo>
                  <a:cubicBezTo>
                    <a:pt x="4182" y="251"/>
                    <a:pt x="4423" y="514"/>
                    <a:pt x="4653" y="613"/>
                  </a:cubicBezTo>
                  <a:cubicBezTo>
                    <a:pt x="4310" y="469"/>
                    <a:pt x="3937" y="394"/>
                    <a:pt x="3563" y="394"/>
                  </a:cubicBezTo>
                  <a:cubicBezTo>
                    <a:pt x="3257" y="394"/>
                    <a:pt x="2951" y="444"/>
                    <a:pt x="2660" y="548"/>
                  </a:cubicBezTo>
                  <a:cubicBezTo>
                    <a:pt x="2967" y="569"/>
                    <a:pt x="3273" y="646"/>
                    <a:pt x="3569" y="745"/>
                  </a:cubicBezTo>
                  <a:cubicBezTo>
                    <a:pt x="2704" y="766"/>
                    <a:pt x="1861" y="1139"/>
                    <a:pt x="1259" y="1752"/>
                  </a:cubicBezTo>
                  <a:cubicBezTo>
                    <a:pt x="1526" y="1580"/>
                    <a:pt x="1843" y="1483"/>
                    <a:pt x="2160" y="1483"/>
                  </a:cubicBezTo>
                  <a:cubicBezTo>
                    <a:pt x="2207" y="1483"/>
                    <a:pt x="2253" y="1485"/>
                    <a:pt x="2299" y="1489"/>
                  </a:cubicBezTo>
                  <a:cubicBezTo>
                    <a:pt x="1609" y="1818"/>
                    <a:pt x="854" y="2200"/>
                    <a:pt x="558" y="2901"/>
                  </a:cubicBezTo>
                  <a:cubicBezTo>
                    <a:pt x="767" y="2792"/>
                    <a:pt x="974" y="2693"/>
                    <a:pt x="1183" y="2584"/>
                  </a:cubicBezTo>
                  <a:lnTo>
                    <a:pt x="1183" y="2584"/>
                  </a:lnTo>
                  <a:cubicBezTo>
                    <a:pt x="908" y="2891"/>
                    <a:pt x="624" y="3273"/>
                    <a:pt x="492" y="3667"/>
                  </a:cubicBezTo>
                  <a:cubicBezTo>
                    <a:pt x="329" y="4159"/>
                    <a:pt x="502" y="4497"/>
                    <a:pt x="536" y="4965"/>
                  </a:cubicBezTo>
                  <a:lnTo>
                    <a:pt x="536" y="4965"/>
                  </a:lnTo>
                  <a:cubicBezTo>
                    <a:pt x="494" y="4354"/>
                    <a:pt x="724" y="3732"/>
                    <a:pt x="1161" y="3295"/>
                  </a:cubicBezTo>
                  <a:lnTo>
                    <a:pt x="1161" y="3295"/>
                  </a:lnTo>
                  <a:cubicBezTo>
                    <a:pt x="1007" y="4018"/>
                    <a:pt x="1105" y="4774"/>
                    <a:pt x="1007" y="5507"/>
                  </a:cubicBezTo>
                  <a:cubicBezTo>
                    <a:pt x="930" y="6164"/>
                    <a:pt x="733" y="6766"/>
                    <a:pt x="470" y="7368"/>
                  </a:cubicBezTo>
                  <a:cubicBezTo>
                    <a:pt x="208" y="7981"/>
                    <a:pt x="0" y="8671"/>
                    <a:pt x="175" y="9339"/>
                  </a:cubicBezTo>
                  <a:cubicBezTo>
                    <a:pt x="372" y="10105"/>
                    <a:pt x="1105" y="10697"/>
                    <a:pt x="1894" y="10740"/>
                  </a:cubicBezTo>
                  <a:cubicBezTo>
                    <a:pt x="1933" y="10743"/>
                    <a:pt x="1971" y="10744"/>
                    <a:pt x="2010" y="10744"/>
                  </a:cubicBezTo>
                  <a:cubicBezTo>
                    <a:pt x="2711" y="10744"/>
                    <a:pt x="3367" y="10384"/>
                    <a:pt x="4073" y="10280"/>
                  </a:cubicBezTo>
                  <a:cubicBezTo>
                    <a:pt x="4233" y="10254"/>
                    <a:pt x="4393" y="10242"/>
                    <a:pt x="4554" y="10242"/>
                  </a:cubicBezTo>
                  <a:cubicBezTo>
                    <a:pt x="5064" y="10242"/>
                    <a:pt x="5574" y="10361"/>
                    <a:pt x="6066" y="10511"/>
                  </a:cubicBezTo>
                  <a:cubicBezTo>
                    <a:pt x="6711" y="10697"/>
                    <a:pt x="7346" y="10937"/>
                    <a:pt x="8015" y="11058"/>
                  </a:cubicBezTo>
                  <a:cubicBezTo>
                    <a:pt x="8231" y="11094"/>
                    <a:pt x="8452" y="11114"/>
                    <a:pt x="8673" y="11114"/>
                  </a:cubicBezTo>
                  <a:cubicBezTo>
                    <a:pt x="9135" y="11114"/>
                    <a:pt x="9592" y="11025"/>
                    <a:pt x="9985" y="10795"/>
                  </a:cubicBezTo>
                  <a:cubicBezTo>
                    <a:pt x="10949" y="10259"/>
                    <a:pt x="11146" y="8901"/>
                    <a:pt x="11190" y="7905"/>
                  </a:cubicBezTo>
                  <a:cubicBezTo>
                    <a:pt x="11222" y="7302"/>
                    <a:pt x="11255" y="6689"/>
                    <a:pt x="11277" y="6076"/>
                  </a:cubicBezTo>
                  <a:cubicBezTo>
                    <a:pt x="11310" y="5518"/>
                    <a:pt x="11430" y="4937"/>
                    <a:pt x="11343" y="4380"/>
                  </a:cubicBezTo>
                  <a:lnTo>
                    <a:pt x="11343" y="4380"/>
                  </a:lnTo>
                  <a:cubicBezTo>
                    <a:pt x="11397" y="4445"/>
                    <a:pt x="11452" y="4511"/>
                    <a:pt x="11496" y="4577"/>
                  </a:cubicBezTo>
                  <a:cubicBezTo>
                    <a:pt x="11572" y="4139"/>
                    <a:pt x="11474" y="3667"/>
                    <a:pt x="11233" y="3285"/>
                  </a:cubicBezTo>
                  <a:lnTo>
                    <a:pt x="11233" y="3285"/>
                  </a:lnTo>
                  <a:cubicBezTo>
                    <a:pt x="11353" y="3350"/>
                    <a:pt x="11485" y="3405"/>
                    <a:pt x="11628" y="3427"/>
                  </a:cubicBezTo>
                  <a:cubicBezTo>
                    <a:pt x="11562" y="3131"/>
                    <a:pt x="11430" y="2869"/>
                    <a:pt x="11255" y="2628"/>
                  </a:cubicBezTo>
                  <a:cubicBezTo>
                    <a:pt x="11156" y="2496"/>
                    <a:pt x="11047" y="2375"/>
                    <a:pt x="10915" y="2266"/>
                  </a:cubicBezTo>
                  <a:lnTo>
                    <a:pt x="10915" y="2266"/>
                  </a:lnTo>
                  <a:cubicBezTo>
                    <a:pt x="11134" y="2343"/>
                    <a:pt x="11343" y="2419"/>
                    <a:pt x="11562" y="2496"/>
                  </a:cubicBezTo>
                  <a:cubicBezTo>
                    <a:pt x="11357" y="2169"/>
                    <a:pt x="10647" y="1289"/>
                    <a:pt x="10144" y="1289"/>
                  </a:cubicBezTo>
                  <a:cubicBezTo>
                    <a:pt x="10114" y="1289"/>
                    <a:pt x="10086" y="1292"/>
                    <a:pt x="10058" y="1298"/>
                  </a:cubicBezTo>
                  <a:lnTo>
                    <a:pt x="10058" y="1298"/>
                  </a:lnTo>
                  <a:cubicBezTo>
                    <a:pt x="10218" y="1258"/>
                    <a:pt x="10383" y="1238"/>
                    <a:pt x="10548" y="1238"/>
                  </a:cubicBezTo>
                  <a:cubicBezTo>
                    <a:pt x="10683" y="1238"/>
                    <a:pt x="10818" y="1252"/>
                    <a:pt x="10949" y="1281"/>
                  </a:cubicBezTo>
                  <a:cubicBezTo>
                    <a:pt x="10635" y="968"/>
                    <a:pt x="10190" y="786"/>
                    <a:pt x="9749" y="786"/>
                  </a:cubicBezTo>
                  <a:cubicBezTo>
                    <a:pt x="9682" y="786"/>
                    <a:pt x="9614" y="790"/>
                    <a:pt x="9547" y="799"/>
                  </a:cubicBezTo>
                  <a:cubicBezTo>
                    <a:pt x="9735" y="736"/>
                    <a:pt x="9923" y="674"/>
                    <a:pt x="10120" y="621"/>
                  </a:cubicBezTo>
                  <a:lnTo>
                    <a:pt x="10120" y="621"/>
                  </a:lnTo>
                  <a:cubicBezTo>
                    <a:pt x="10078" y="630"/>
                    <a:pt x="10030" y="634"/>
                    <a:pt x="9978" y="634"/>
                  </a:cubicBezTo>
                  <a:cubicBezTo>
                    <a:pt x="9857" y="634"/>
                    <a:pt x="9713" y="613"/>
                    <a:pt x="9569" y="591"/>
                  </a:cubicBezTo>
                  <a:cubicBezTo>
                    <a:pt x="9434" y="573"/>
                    <a:pt x="9299" y="555"/>
                    <a:pt x="9182" y="555"/>
                  </a:cubicBezTo>
                  <a:cubicBezTo>
                    <a:pt x="9157" y="555"/>
                    <a:pt x="9133" y="556"/>
                    <a:pt x="9109" y="558"/>
                  </a:cubicBezTo>
                  <a:cubicBezTo>
                    <a:pt x="8803" y="591"/>
                    <a:pt x="8485" y="646"/>
                    <a:pt x="8190" y="766"/>
                  </a:cubicBezTo>
                  <a:cubicBezTo>
                    <a:pt x="8397" y="504"/>
                    <a:pt x="8594" y="251"/>
                    <a:pt x="87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6"/>
            <p:cNvSpPr/>
            <p:nvPr/>
          </p:nvSpPr>
          <p:spPr>
            <a:xfrm>
              <a:off x="7362652" y="2671635"/>
              <a:ext cx="19245" cy="15183"/>
            </a:xfrm>
            <a:custGeom>
              <a:avLst/>
              <a:gdLst/>
              <a:ahLst/>
              <a:cxnLst/>
              <a:rect l="l" t="t" r="r" b="b"/>
              <a:pathLst>
                <a:path w="668" h="527" extrusionOk="0">
                  <a:moveTo>
                    <a:pt x="0" y="1"/>
                  </a:moveTo>
                  <a:cubicBezTo>
                    <a:pt x="132" y="143"/>
                    <a:pt x="296" y="329"/>
                    <a:pt x="471" y="449"/>
                  </a:cubicBezTo>
                  <a:cubicBezTo>
                    <a:pt x="520" y="465"/>
                    <a:pt x="569" y="482"/>
                    <a:pt x="617" y="503"/>
                  </a:cubicBezTo>
                  <a:lnTo>
                    <a:pt x="617" y="503"/>
                  </a:lnTo>
                  <a:cubicBezTo>
                    <a:pt x="449" y="416"/>
                    <a:pt x="282" y="249"/>
                    <a:pt x="142" y="99"/>
                  </a:cubicBezTo>
                  <a:cubicBezTo>
                    <a:pt x="88" y="66"/>
                    <a:pt x="33" y="33"/>
                    <a:pt x="0" y="1"/>
                  </a:cubicBezTo>
                  <a:close/>
                  <a:moveTo>
                    <a:pt x="617" y="503"/>
                  </a:moveTo>
                  <a:lnTo>
                    <a:pt x="617" y="503"/>
                  </a:lnTo>
                  <a:cubicBezTo>
                    <a:pt x="634" y="511"/>
                    <a:pt x="651" y="519"/>
                    <a:pt x="668" y="526"/>
                  </a:cubicBezTo>
                  <a:cubicBezTo>
                    <a:pt x="651" y="518"/>
                    <a:pt x="634" y="510"/>
                    <a:pt x="617" y="503"/>
                  </a:cubicBezTo>
                  <a:close/>
                </a:path>
              </a:pathLst>
            </a:custGeom>
            <a:solidFill>
              <a:srgbClr val="A0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6"/>
            <p:cNvSpPr/>
            <p:nvPr/>
          </p:nvSpPr>
          <p:spPr>
            <a:xfrm>
              <a:off x="7323528" y="2684888"/>
              <a:ext cx="27168" cy="6021"/>
            </a:xfrm>
            <a:custGeom>
              <a:avLst/>
              <a:gdLst/>
              <a:ahLst/>
              <a:cxnLst/>
              <a:rect l="l" t="t" r="r" b="b"/>
              <a:pathLst>
                <a:path w="943" h="209" extrusionOk="0">
                  <a:moveTo>
                    <a:pt x="55" y="1"/>
                  </a:moveTo>
                  <a:cubicBezTo>
                    <a:pt x="33" y="11"/>
                    <a:pt x="23" y="11"/>
                    <a:pt x="1" y="22"/>
                  </a:cubicBezTo>
                  <a:cubicBezTo>
                    <a:pt x="296" y="44"/>
                    <a:pt x="581" y="110"/>
                    <a:pt x="855" y="208"/>
                  </a:cubicBezTo>
                  <a:cubicBezTo>
                    <a:pt x="887" y="198"/>
                    <a:pt x="909" y="198"/>
                    <a:pt x="942" y="198"/>
                  </a:cubicBezTo>
                  <a:cubicBezTo>
                    <a:pt x="658" y="99"/>
                    <a:pt x="362" y="33"/>
                    <a:pt x="55" y="1"/>
                  </a:cubicBezTo>
                  <a:close/>
                </a:path>
              </a:pathLst>
            </a:custGeom>
            <a:solidFill>
              <a:srgbClr val="CA78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6"/>
            <p:cNvSpPr/>
            <p:nvPr/>
          </p:nvSpPr>
          <p:spPr>
            <a:xfrm>
              <a:off x="7252540" y="2906955"/>
              <a:ext cx="375" cy="1585"/>
            </a:xfrm>
            <a:custGeom>
              <a:avLst/>
              <a:gdLst/>
              <a:ahLst/>
              <a:cxnLst/>
              <a:rect l="l" t="t" r="r" b="b"/>
              <a:pathLst>
                <a:path w="13" h="55" extrusionOk="0">
                  <a:moveTo>
                    <a:pt x="1" y="0"/>
                  </a:moveTo>
                  <a:lnTo>
                    <a:pt x="1" y="55"/>
                  </a:lnTo>
                  <a:cubicBezTo>
                    <a:pt x="1" y="44"/>
                    <a:pt x="1" y="22"/>
                    <a:pt x="12" y="0"/>
                  </a:cubicBezTo>
                  <a:close/>
                </a:path>
              </a:pathLst>
            </a:custGeom>
            <a:solidFill>
              <a:srgbClr val="7A5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6"/>
            <p:cNvSpPr/>
            <p:nvPr/>
          </p:nvSpPr>
          <p:spPr>
            <a:xfrm>
              <a:off x="7252540" y="2903469"/>
              <a:ext cx="1008" cy="3515"/>
            </a:xfrm>
            <a:custGeom>
              <a:avLst/>
              <a:gdLst/>
              <a:ahLst/>
              <a:cxnLst/>
              <a:rect l="l" t="t" r="r" b="b"/>
              <a:pathLst>
                <a:path w="35" h="122" extrusionOk="0">
                  <a:moveTo>
                    <a:pt x="34" y="1"/>
                  </a:moveTo>
                  <a:cubicBezTo>
                    <a:pt x="30" y="18"/>
                    <a:pt x="25" y="35"/>
                    <a:pt x="22" y="52"/>
                  </a:cubicBezTo>
                  <a:lnTo>
                    <a:pt x="22" y="52"/>
                  </a:lnTo>
                  <a:cubicBezTo>
                    <a:pt x="26" y="38"/>
                    <a:pt x="30" y="24"/>
                    <a:pt x="34" y="12"/>
                  </a:cubicBezTo>
                  <a:lnTo>
                    <a:pt x="34" y="1"/>
                  </a:lnTo>
                  <a:close/>
                  <a:moveTo>
                    <a:pt x="22" y="52"/>
                  </a:moveTo>
                  <a:cubicBezTo>
                    <a:pt x="15" y="76"/>
                    <a:pt x="8" y="101"/>
                    <a:pt x="1" y="121"/>
                  </a:cubicBezTo>
                  <a:lnTo>
                    <a:pt x="12" y="121"/>
                  </a:lnTo>
                  <a:cubicBezTo>
                    <a:pt x="12" y="101"/>
                    <a:pt x="16" y="78"/>
                    <a:pt x="22" y="52"/>
                  </a:cubicBezTo>
                  <a:close/>
                </a:path>
              </a:pathLst>
            </a:custGeom>
            <a:solidFill>
              <a:srgbClr val="648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6"/>
            <p:cNvSpPr/>
            <p:nvPr/>
          </p:nvSpPr>
          <p:spPr>
            <a:xfrm>
              <a:off x="7250667" y="2921763"/>
              <a:ext cx="980" cy="12014"/>
            </a:xfrm>
            <a:custGeom>
              <a:avLst/>
              <a:gdLst/>
              <a:ahLst/>
              <a:cxnLst/>
              <a:rect l="l" t="t" r="r" b="b"/>
              <a:pathLst>
                <a:path w="34" h="417" extrusionOk="0">
                  <a:moveTo>
                    <a:pt x="12" y="1"/>
                  </a:moveTo>
                  <a:cubicBezTo>
                    <a:pt x="0" y="143"/>
                    <a:pt x="0" y="275"/>
                    <a:pt x="0" y="417"/>
                  </a:cubicBezTo>
                  <a:cubicBezTo>
                    <a:pt x="12" y="417"/>
                    <a:pt x="22" y="406"/>
                    <a:pt x="33" y="406"/>
                  </a:cubicBezTo>
                  <a:cubicBezTo>
                    <a:pt x="12" y="275"/>
                    <a:pt x="12" y="143"/>
                    <a:pt x="12" y="1"/>
                  </a:cubicBezTo>
                  <a:close/>
                </a:path>
              </a:pathLst>
            </a:custGeom>
            <a:solidFill>
              <a:srgbClr val="7A5C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6"/>
            <p:cNvSpPr/>
            <p:nvPr/>
          </p:nvSpPr>
          <p:spPr>
            <a:xfrm>
              <a:off x="7291030" y="2966880"/>
              <a:ext cx="65341" cy="12331"/>
            </a:xfrm>
            <a:custGeom>
              <a:avLst/>
              <a:gdLst/>
              <a:ahLst/>
              <a:cxnLst/>
              <a:rect l="l" t="t" r="r" b="b"/>
              <a:pathLst>
                <a:path w="2268" h="428" extrusionOk="0">
                  <a:moveTo>
                    <a:pt x="2267" y="1"/>
                  </a:moveTo>
                  <a:lnTo>
                    <a:pt x="2267" y="1"/>
                  </a:lnTo>
                  <a:cubicBezTo>
                    <a:pt x="1676" y="143"/>
                    <a:pt x="1095" y="405"/>
                    <a:pt x="504" y="405"/>
                  </a:cubicBezTo>
                  <a:lnTo>
                    <a:pt x="395" y="405"/>
                  </a:lnTo>
                  <a:cubicBezTo>
                    <a:pt x="263" y="405"/>
                    <a:pt x="132" y="383"/>
                    <a:pt x="1" y="340"/>
                  </a:cubicBezTo>
                  <a:lnTo>
                    <a:pt x="1" y="340"/>
                  </a:lnTo>
                  <a:cubicBezTo>
                    <a:pt x="110" y="383"/>
                    <a:pt x="231" y="427"/>
                    <a:pt x="362" y="427"/>
                  </a:cubicBezTo>
                  <a:lnTo>
                    <a:pt x="472" y="427"/>
                  </a:lnTo>
                  <a:cubicBezTo>
                    <a:pt x="1074" y="427"/>
                    <a:pt x="1643" y="164"/>
                    <a:pt x="2246" y="23"/>
                  </a:cubicBezTo>
                  <a:cubicBezTo>
                    <a:pt x="2246" y="11"/>
                    <a:pt x="2256" y="11"/>
                    <a:pt x="2267" y="1"/>
                  </a:cubicBezTo>
                  <a:close/>
                </a:path>
              </a:pathLst>
            </a:custGeom>
            <a:solidFill>
              <a:srgbClr val="5534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6"/>
            <p:cNvSpPr/>
            <p:nvPr/>
          </p:nvSpPr>
          <p:spPr>
            <a:xfrm>
              <a:off x="7355708" y="2966880"/>
              <a:ext cx="951" cy="663"/>
            </a:xfrm>
            <a:custGeom>
              <a:avLst/>
              <a:gdLst/>
              <a:ahLst/>
              <a:cxnLst/>
              <a:rect l="l" t="t" r="r" b="b"/>
              <a:pathLst>
                <a:path w="33" h="23" extrusionOk="0">
                  <a:moveTo>
                    <a:pt x="22" y="1"/>
                  </a:moveTo>
                  <a:cubicBezTo>
                    <a:pt x="11" y="11"/>
                    <a:pt x="1" y="11"/>
                    <a:pt x="1" y="23"/>
                  </a:cubicBezTo>
                  <a:cubicBezTo>
                    <a:pt x="1" y="23"/>
                    <a:pt x="11" y="23"/>
                    <a:pt x="11" y="11"/>
                  </a:cubicBezTo>
                  <a:cubicBezTo>
                    <a:pt x="22" y="11"/>
                    <a:pt x="33" y="1"/>
                    <a:pt x="33" y="1"/>
                  </a:cubicBezTo>
                  <a:close/>
                </a:path>
              </a:pathLst>
            </a:custGeom>
            <a:solidFill>
              <a:srgbClr val="4E2A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6"/>
            <p:cNvSpPr/>
            <p:nvPr/>
          </p:nvSpPr>
          <p:spPr>
            <a:xfrm>
              <a:off x="7356025" y="2964373"/>
              <a:ext cx="36618" cy="2852"/>
            </a:xfrm>
            <a:custGeom>
              <a:avLst/>
              <a:gdLst/>
              <a:ahLst/>
              <a:cxnLst/>
              <a:rect l="l" t="t" r="r" b="b"/>
              <a:pathLst>
                <a:path w="1271" h="99" extrusionOk="0">
                  <a:moveTo>
                    <a:pt x="766" y="0"/>
                  </a:moveTo>
                  <a:cubicBezTo>
                    <a:pt x="613" y="0"/>
                    <a:pt x="471" y="0"/>
                    <a:pt x="318" y="32"/>
                  </a:cubicBezTo>
                  <a:cubicBezTo>
                    <a:pt x="219" y="44"/>
                    <a:pt x="121" y="66"/>
                    <a:pt x="22" y="88"/>
                  </a:cubicBezTo>
                  <a:cubicBezTo>
                    <a:pt x="22" y="88"/>
                    <a:pt x="16" y="93"/>
                    <a:pt x="9" y="96"/>
                  </a:cubicBezTo>
                  <a:lnTo>
                    <a:pt x="9" y="96"/>
                  </a:lnTo>
                  <a:cubicBezTo>
                    <a:pt x="104" y="76"/>
                    <a:pt x="190" y="65"/>
                    <a:pt x="285" y="44"/>
                  </a:cubicBezTo>
                  <a:cubicBezTo>
                    <a:pt x="438" y="22"/>
                    <a:pt x="581" y="11"/>
                    <a:pt x="734" y="11"/>
                  </a:cubicBezTo>
                  <a:cubicBezTo>
                    <a:pt x="909" y="11"/>
                    <a:pt x="1073" y="32"/>
                    <a:pt x="1238" y="54"/>
                  </a:cubicBezTo>
                  <a:lnTo>
                    <a:pt x="1270" y="32"/>
                  </a:lnTo>
                  <a:cubicBezTo>
                    <a:pt x="1106" y="11"/>
                    <a:pt x="942" y="0"/>
                    <a:pt x="766" y="0"/>
                  </a:cubicBezTo>
                  <a:close/>
                  <a:moveTo>
                    <a:pt x="9" y="96"/>
                  </a:moveTo>
                  <a:cubicBezTo>
                    <a:pt x="6" y="97"/>
                    <a:pt x="3" y="97"/>
                    <a:pt x="0" y="98"/>
                  </a:cubicBezTo>
                  <a:cubicBezTo>
                    <a:pt x="3" y="98"/>
                    <a:pt x="6" y="97"/>
                    <a:pt x="9" y="96"/>
                  </a:cubicBezTo>
                  <a:close/>
                </a:path>
              </a:pathLst>
            </a:custGeom>
            <a:solidFill>
              <a:srgbClr val="9C4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6"/>
            <p:cNvSpPr/>
            <p:nvPr/>
          </p:nvSpPr>
          <p:spPr>
            <a:xfrm>
              <a:off x="7438652" y="2976963"/>
              <a:ext cx="99078" cy="12965"/>
            </a:xfrm>
            <a:custGeom>
              <a:avLst/>
              <a:gdLst/>
              <a:ahLst/>
              <a:cxnLst/>
              <a:rect l="l" t="t" r="r" b="b"/>
              <a:pathLst>
                <a:path w="3439" h="450" extrusionOk="0">
                  <a:moveTo>
                    <a:pt x="22" y="1"/>
                  </a:moveTo>
                  <a:cubicBezTo>
                    <a:pt x="22" y="12"/>
                    <a:pt x="22" y="12"/>
                    <a:pt x="12" y="12"/>
                  </a:cubicBezTo>
                  <a:cubicBezTo>
                    <a:pt x="12" y="23"/>
                    <a:pt x="12" y="23"/>
                    <a:pt x="1" y="33"/>
                  </a:cubicBezTo>
                  <a:cubicBezTo>
                    <a:pt x="450" y="176"/>
                    <a:pt x="888" y="308"/>
                    <a:pt x="1348" y="384"/>
                  </a:cubicBezTo>
                  <a:cubicBezTo>
                    <a:pt x="1336" y="373"/>
                    <a:pt x="1314" y="362"/>
                    <a:pt x="1304" y="351"/>
                  </a:cubicBezTo>
                  <a:cubicBezTo>
                    <a:pt x="866" y="274"/>
                    <a:pt x="450" y="143"/>
                    <a:pt x="22" y="1"/>
                  </a:cubicBezTo>
                  <a:close/>
                  <a:moveTo>
                    <a:pt x="3438" y="77"/>
                  </a:moveTo>
                  <a:cubicBezTo>
                    <a:pt x="3417" y="89"/>
                    <a:pt x="3384" y="99"/>
                    <a:pt x="3362" y="110"/>
                  </a:cubicBezTo>
                  <a:cubicBezTo>
                    <a:pt x="2968" y="340"/>
                    <a:pt x="2519" y="428"/>
                    <a:pt x="2059" y="428"/>
                  </a:cubicBezTo>
                  <a:cubicBezTo>
                    <a:pt x="1840" y="428"/>
                    <a:pt x="1610" y="406"/>
                    <a:pt x="1392" y="373"/>
                  </a:cubicBezTo>
                  <a:cubicBezTo>
                    <a:pt x="1370" y="362"/>
                    <a:pt x="1348" y="362"/>
                    <a:pt x="1326" y="351"/>
                  </a:cubicBezTo>
                  <a:lnTo>
                    <a:pt x="1326" y="351"/>
                  </a:lnTo>
                  <a:cubicBezTo>
                    <a:pt x="1336" y="373"/>
                    <a:pt x="1358" y="384"/>
                    <a:pt x="1370" y="395"/>
                  </a:cubicBezTo>
                  <a:cubicBezTo>
                    <a:pt x="1589" y="428"/>
                    <a:pt x="1808" y="449"/>
                    <a:pt x="2027" y="449"/>
                  </a:cubicBezTo>
                  <a:cubicBezTo>
                    <a:pt x="2486" y="449"/>
                    <a:pt x="2935" y="362"/>
                    <a:pt x="3329" y="132"/>
                  </a:cubicBezTo>
                  <a:cubicBezTo>
                    <a:pt x="3373" y="121"/>
                    <a:pt x="3406" y="99"/>
                    <a:pt x="3438" y="77"/>
                  </a:cubicBezTo>
                  <a:close/>
                </a:path>
              </a:pathLst>
            </a:custGeom>
            <a:solidFill>
              <a:srgbClr val="5534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6"/>
            <p:cNvSpPr/>
            <p:nvPr/>
          </p:nvSpPr>
          <p:spPr>
            <a:xfrm>
              <a:off x="7476192" y="2987076"/>
              <a:ext cx="1930" cy="1296"/>
            </a:xfrm>
            <a:custGeom>
              <a:avLst/>
              <a:gdLst/>
              <a:ahLst/>
              <a:cxnLst/>
              <a:rect l="l" t="t" r="r" b="b"/>
              <a:pathLst>
                <a:path w="67" h="45" extrusionOk="0">
                  <a:moveTo>
                    <a:pt x="1" y="0"/>
                  </a:moveTo>
                  <a:cubicBezTo>
                    <a:pt x="11" y="11"/>
                    <a:pt x="33" y="22"/>
                    <a:pt x="45" y="33"/>
                  </a:cubicBezTo>
                  <a:cubicBezTo>
                    <a:pt x="45" y="33"/>
                    <a:pt x="55" y="33"/>
                    <a:pt x="55" y="44"/>
                  </a:cubicBezTo>
                  <a:lnTo>
                    <a:pt x="67" y="44"/>
                  </a:lnTo>
                  <a:cubicBezTo>
                    <a:pt x="55" y="33"/>
                    <a:pt x="33" y="22"/>
                    <a:pt x="23" y="0"/>
                  </a:cubicBezTo>
                  <a:close/>
                </a:path>
              </a:pathLst>
            </a:custGeom>
            <a:solidFill>
              <a:srgbClr val="3A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6"/>
            <p:cNvSpPr/>
            <p:nvPr/>
          </p:nvSpPr>
          <p:spPr>
            <a:xfrm>
              <a:off x="7438652" y="2976963"/>
              <a:ext cx="663" cy="980"/>
            </a:xfrm>
            <a:custGeom>
              <a:avLst/>
              <a:gdLst/>
              <a:ahLst/>
              <a:cxnLst/>
              <a:rect l="l" t="t" r="r" b="b"/>
              <a:pathLst>
                <a:path w="23" h="34" extrusionOk="0">
                  <a:moveTo>
                    <a:pt x="22" y="1"/>
                  </a:moveTo>
                  <a:lnTo>
                    <a:pt x="12" y="12"/>
                  </a:lnTo>
                  <a:lnTo>
                    <a:pt x="12" y="12"/>
                  </a:lnTo>
                  <a:cubicBezTo>
                    <a:pt x="22" y="12"/>
                    <a:pt x="22" y="12"/>
                    <a:pt x="22" y="1"/>
                  </a:cubicBezTo>
                  <a:close/>
                  <a:moveTo>
                    <a:pt x="12" y="12"/>
                  </a:moveTo>
                  <a:lnTo>
                    <a:pt x="1" y="23"/>
                  </a:lnTo>
                  <a:lnTo>
                    <a:pt x="1" y="33"/>
                  </a:lnTo>
                  <a:cubicBezTo>
                    <a:pt x="12" y="23"/>
                    <a:pt x="12" y="23"/>
                    <a:pt x="12" y="12"/>
                  </a:cubicBezTo>
                  <a:close/>
                </a:path>
              </a:pathLst>
            </a:custGeom>
            <a:solidFill>
              <a:srgbClr val="AA55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26"/>
            <p:cNvSpPr/>
            <p:nvPr/>
          </p:nvSpPr>
          <p:spPr>
            <a:xfrm>
              <a:off x="7391980" y="2965295"/>
              <a:ext cx="47335" cy="12331"/>
            </a:xfrm>
            <a:custGeom>
              <a:avLst/>
              <a:gdLst/>
              <a:ahLst/>
              <a:cxnLst/>
              <a:rect l="l" t="t" r="r" b="b"/>
              <a:pathLst>
                <a:path w="1643" h="428" extrusionOk="0">
                  <a:moveTo>
                    <a:pt x="44" y="0"/>
                  </a:moveTo>
                  <a:lnTo>
                    <a:pt x="0" y="22"/>
                  </a:lnTo>
                  <a:cubicBezTo>
                    <a:pt x="351" y="66"/>
                    <a:pt x="701" y="154"/>
                    <a:pt x="1029" y="253"/>
                  </a:cubicBezTo>
                  <a:cubicBezTo>
                    <a:pt x="1226" y="307"/>
                    <a:pt x="1424" y="373"/>
                    <a:pt x="1621" y="428"/>
                  </a:cubicBezTo>
                  <a:lnTo>
                    <a:pt x="1642" y="406"/>
                  </a:lnTo>
                  <a:cubicBezTo>
                    <a:pt x="1445" y="351"/>
                    <a:pt x="1260" y="285"/>
                    <a:pt x="1063" y="231"/>
                  </a:cubicBezTo>
                  <a:cubicBezTo>
                    <a:pt x="734" y="132"/>
                    <a:pt x="384" y="44"/>
                    <a:pt x="44" y="0"/>
                  </a:cubicBezTo>
                  <a:close/>
                </a:path>
              </a:pathLst>
            </a:custGeom>
            <a:solidFill>
              <a:srgbClr val="9C4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26"/>
            <p:cNvSpPr/>
            <p:nvPr/>
          </p:nvSpPr>
          <p:spPr>
            <a:xfrm>
              <a:off x="7391663" y="2965295"/>
              <a:ext cx="1585" cy="663"/>
            </a:xfrm>
            <a:custGeom>
              <a:avLst/>
              <a:gdLst/>
              <a:ahLst/>
              <a:cxnLst/>
              <a:rect l="l" t="t" r="r" b="b"/>
              <a:pathLst>
                <a:path w="55" h="23" extrusionOk="0">
                  <a:moveTo>
                    <a:pt x="33" y="0"/>
                  </a:moveTo>
                  <a:lnTo>
                    <a:pt x="1" y="22"/>
                  </a:lnTo>
                  <a:lnTo>
                    <a:pt x="11" y="22"/>
                  </a:lnTo>
                  <a:lnTo>
                    <a:pt x="55" y="0"/>
                  </a:lnTo>
                  <a:close/>
                </a:path>
              </a:pathLst>
            </a:custGeom>
            <a:solidFill>
              <a:srgbClr val="852E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6"/>
            <p:cNvSpPr/>
            <p:nvPr/>
          </p:nvSpPr>
          <p:spPr>
            <a:xfrm>
              <a:off x="7250984" y="2746080"/>
              <a:ext cx="314202" cy="243214"/>
            </a:xfrm>
            <a:custGeom>
              <a:avLst/>
              <a:gdLst/>
              <a:ahLst/>
              <a:cxnLst/>
              <a:rect l="l" t="t" r="r" b="b"/>
              <a:pathLst>
                <a:path w="10906" h="8442" extrusionOk="0">
                  <a:moveTo>
                    <a:pt x="8409" y="1"/>
                  </a:moveTo>
                  <a:cubicBezTo>
                    <a:pt x="8047" y="931"/>
                    <a:pt x="7522" y="1807"/>
                    <a:pt x="6865" y="2573"/>
                  </a:cubicBezTo>
                  <a:cubicBezTo>
                    <a:pt x="6909" y="2420"/>
                    <a:pt x="6942" y="2266"/>
                    <a:pt x="6974" y="2125"/>
                  </a:cubicBezTo>
                  <a:cubicBezTo>
                    <a:pt x="7073" y="1730"/>
                    <a:pt x="7161" y="1325"/>
                    <a:pt x="7161" y="931"/>
                  </a:cubicBezTo>
                  <a:cubicBezTo>
                    <a:pt x="7161" y="789"/>
                    <a:pt x="7150" y="636"/>
                    <a:pt x="7117" y="493"/>
                  </a:cubicBezTo>
                  <a:cubicBezTo>
                    <a:pt x="6964" y="1215"/>
                    <a:pt x="6712" y="1928"/>
                    <a:pt x="6373" y="2584"/>
                  </a:cubicBezTo>
                  <a:cubicBezTo>
                    <a:pt x="6351" y="1862"/>
                    <a:pt x="6307" y="1128"/>
                    <a:pt x="6000" y="471"/>
                  </a:cubicBezTo>
                  <a:cubicBezTo>
                    <a:pt x="5923" y="1215"/>
                    <a:pt x="5814" y="1960"/>
                    <a:pt x="5672" y="2694"/>
                  </a:cubicBezTo>
                  <a:cubicBezTo>
                    <a:pt x="5047" y="2004"/>
                    <a:pt x="4522" y="1215"/>
                    <a:pt x="4139" y="373"/>
                  </a:cubicBezTo>
                  <a:cubicBezTo>
                    <a:pt x="4040" y="723"/>
                    <a:pt x="3986" y="1095"/>
                    <a:pt x="3986" y="1456"/>
                  </a:cubicBezTo>
                  <a:cubicBezTo>
                    <a:pt x="3986" y="1697"/>
                    <a:pt x="4008" y="1949"/>
                    <a:pt x="4052" y="2190"/>
                  </a:cubicBezTo>
                  <a:cubicBezTo>
                    <a:pt x="3460" y="1631"/>
                    <a:pt x="2869" y="975"/>
                    <a:pt x="2792" y="164"/>
                  </a:cubicBezTo>
                  <a:cubicBezTo>
                    <a:pt x="2485" y="383"/>
                    <a:pt x="2179" y="602"/>
                    <a:pt x="1928" y="876"/>
                  </a:cubicBezTo>
                  <a:cubicBezTo>
                    <a:pt x="1675" y="1139"/>
                    <a:pt x="1478" y="1478"/>
                    <a:pt x="1424" y="1840"/>
                  </a:cubicBezTo>
                  <a:cubicBezTo>
                    <a:pt x="1347" y="1709"/>
                    <a:pt x="1281" y="1566"/>
                    <a:pt x="1237" y="1412"/>
                  </a:cubicBezTo>
                  <a:cubicBezTo>
                    <a:pt x="1227" y="1566"/>
                    <a:pt x="1215" y="1709"/>
                    <a:pt x="1205" y="1850"/>
                  </a:cubicBezTo>
                  <a:cubicBezTo>
                    <a:pt x="1172" y="2387"/>
                    <a:pt x="1161" y="2945"/>
                    <a:pt x="1074" y="3482"/>
                  </a:cubicBezTo>
                  <a:cubicBezTo>
                    <a:pt x="986" y="4052"/>
                    <a:pt x="821" y="4599"/>
                    <a:pt x="482" y="5059"/>
                  </a:cubicBezTo>
                  <a:cubicBezTo>
                    <a:pt x="373" y="5212"/>
                    <a:pt x="241" y="5354"/>
                    <a:pt x="88" y="5464"/>
                  </a:cubicBezTo>
                  <a:cubicBezTo>
                    <a:pt x="77" y="5507"/>
                    <a:pt x="66" y="5551"/>
                    <a:pt x="66" y="5584"/>
                  </a:cubicBezTo>
                  <a:cubicBezTo>
                    <a:pt x="55" y="5606"/>
                    <a:pt x="55" y="5628"/>
                    <a:pt x="55" y="5639"/>
                  </a:cubicBezTo>
                  <a:cubicBezTo>
                    <a:pt x="22" y="5792"/>
                    <a:pt x="11" y="5945"/>
                    <a:pt x="1" y="6099"/>
                  </a:cubicBezTo>
                  <a:cubicBezTo>
                    <a:pt x="1" y="6241"/>
                    <a:pt x="1" y="6373"/>
                    <a:pt x="22" y="6504"/>
                  </a:cubicBezTo>
                  <a:cubicBezTo>
                    <a:pt x="964" y="6241"/>
                    <a:pt x="1512" y="5245"/>
                    <a:pt x="1730" y="4292"/>
                  </a:cubicBezTo>
                  <a:cubicBezTo>
                    <a:pt x="1938" y="3318"/>
                    <a:pt x="1928" y="2288"/>
                    <a:pt x="2288" y="1369"/>
                  </a:cubicBezTo>
                  <a:cubicBezTo>
                    <a:pt x="2858" y="2212"/>
                    <a:pt x="3679" y="2880"/>
                    <a:pt x="4621" y="3263"/>
                  </a:cubicBezTo>
                  <a:cubicBezTo>
                    <a:pt x="4566" y="2935"/>
                    <a:pt x="4511" y="2606"/>
                    <a:pt x="4456" y="2288"/>
                  </a:cubicBezTo>
                  <a:lnTo>
                    <a:pt x="4456" y="2288"/>
                  </a:lnTo>
                  <a:cubicBezTo>
                    <a:pt x="4949" y="2639"/>
                    <a:pt x="5344" y="3132"/>
                    <a:pt x="5595" y="3679"/>
                  </a:cubicBezTo>
                  <a:cubicBezTo>
                    <a:pt x="5738" y="3427"/>
                    <a:pt x="5880" y="3176"/>
                    <a:pt x="6022" y="2913"/>
                  </a:cubicBezTo>
                  <a:lnTo>
                    <a:pt x="6022" y="2913"/>
                  </a:lnTo>
                  <a:cubicBezTo>
                    <a:pt x="6022" y="3263"/>
                    <a:pt x="6011" y="3602"/>
                    <a:pt x="6011" y="3953"/>
                  </a:cubicBezTo>
                  <a:cubicBezTo>
                    <a:pt x="6285" y="3745"/>
                    <a:pt x="6526" y="3504"/>
                    <a:pt x="6712" y="3219"/>
                  </a:cubicBezTo>
                  <a:lnTo>
                    <a:pt x="6712" y="3219"/>
                  </a:lnTo>
                  <a:cubicBezTo>
                    <a:pt x="6657" y="3449"/>
                    <a:pt x="6635" y="3679"/>
                    <a:pt x="6668" y="3909"/>
                  </a:cubicBezTo>
                  <a:cubicBezTo>
                    <a:pt x="7456" y="3219"/>
                    <a:pt x="8015" y="2278"/>
                    <a:pt x="8244" y="1259"/>
                  </a:cubicBezTo>
                  <a:cubicBezTo>
                    <a:pt x="8792" y="1949"/>
                    <a:pt x="9252" y="2595"/>
                    <a:pt x="10117" y="2913"/>
                  </a:cubicBezTo>
                  <a:cubicBezTo>
                    <a:pt x="9821" y="4018"/>
                    <a:pt x="9536" y="5201"/>
                    <a:pt x="9865" y="6296"/>
                  </a:cubicBezTo>
                  <a:cubicBezTo>
                    <a:pt x="9964" y="6624"/>
                    <a:pt x="10106" y="6974"/>
                    <a:pt x="9964" y="7281"/>
                  </a:cubicBezTo>
                  <a:cubicBezTo>
                    <a:pt x="9898" y="7434"/>
                    <a:pt x="9767" y="7544"/>
                    <a:pt x="9635" y="7631"/>
                  </a:cubicBezTo>
                  <a:cubicBezTo>
                    <a:pt x="9296" y="7862"/>
                    <a:pt x="8891" y="7949"/>
                    <a:pt x="8475" y="7949"/>
                  </a:cubicBezTo>
                  <a:cubicBezTo>
                    <a:pt x="7807" y="7949"/>
                    <a:pt x="7095" y="7719"/>
                    <a:pt x="6558" y="7434"/>
                  </a:cubicBezTo>
                  <a:cubicBezTo>
                    <a:pt x="6942" y="7424"/>
                    <a:pt x="7325" y="7336"/>
                    <a:pt x="7653" y="7128"/>
                  </a:cubicBezTo>
                  <a:cubicBezTo>
                    <a:pt x="7971" y="6920"/>
                    <a:pt x="8223" y="6580"/>
                    <a:pt x="8234" y="6198"/>
                  </a:cubicBezTo>
                  <a:cubicBezTo>
                    <a:pt x="8266" y="5365"/>
                    <a:pt x="7412" y="4511"/>
                    <a:pt x="6570" y="4511"/>
                  </a:cubicBezTo>
                  <a:cubicBezTo>
                    <a:pt x="6460" y="4511"/>
                    <a:pt x="6351" y="4522"/>
                    <a:pt x="6252" y="4555"/>
                  </a:cubicBezTo>
                  <a:cubicBezTo>
                    <a:pt x="6318" y="4577"/>
                    <a:pt x="6373" y="4599"/>
                    <a:pt x="6427" y="4643"/>
                  </a:cubicBezTo>
                  <a:cubicBezTo>
                    <a:pt x="6701" y="4697"/>
                    <a:pt x="6953" y="4785"/>
                    <a:pt x="7183" y="4906"/>
                  </a:cubicBezTo>
                  <a:cubicBezTo>
                    <a:pt x="7292" y="4971"/>
                    <a:pt x="7390" y="5037"/>
                    <a:pt x="7478" y="5125"/>
                  </a:cubicBezTo>
                  <a:cubicBezTo>
                    <a:pt x="7643" y="5300"/>
                    <a:pt x="7719" y="5541"/>
                    <a:pt x="7785" y="5760"/>
                  </a:cubicBezTo>
                  <a:cubicBezTo>
                    <a:pt x="7643" y="6011"/>
                    <a:pt x="7522" y="6263"/>
                    <a:pt x="7358" y="6482"/>
                  </a:cubicBezTo>
                  <a:cubicBezTo>
                    <a:pt x="7227" y="6657"/>
                    <a:pt x="7073" y="6811"/>
                    <a:pt x="6854" y="6920"/>
                  </a:cubicBezTo>
                  <a:cubicBezTo>
                    <a:pt x="6657" y="7030"/>
                    <a:pt x="6416" y="7052"/>
                    <a:pt x="6186" y="7062"/>
                  </a:cubicBezTo>
                  <a:cubicBezTo>
                    <a:pt x="6077" y="7073"/>
                    <a:pt x="5967" y="7073"/>
                    <a:pt x="5858" y="7073"/>
                  </a:cubicBezTo>
                  <a:cubicBezTo>
                    <a:pt x="5639" y="7073"/>
                    <a:pt x="5431" y="7062"/>
                    <a:pt x="5212" y="7040"/>
                  </a:cubicBezTo>
                  <a:cubicBezTo>
                    <a:pt x="4971" y="7018"/>
                    <a:pt x="4730" y="6986"/>
                    <a:pt x="4522" y="6876"/>
                  </a:cubicBezTo>
                  <a:cubicBezTo>
                    <a:pt x="4347" y="6799"/>
                    <a:pt x="4249" y="6701"/>
                    <a:pt x="4172" y="6580"/>
                  </a:cubicBezTo>
                  <a:cubicBezTo>
                    <a:pt x="3865" y="6931"/>
                    <a:pt x="3405" y="7139"/>
                    <a:pt x="2967" y="7314"/>
                  </a:cubicBezTo>
                  <a:cubicBezTo>
                    <a:pt x="2453" y="7544"/>
                    <a:pt x="1884" y="7752"/>
                    <a:pt x="1325" y="7752"/>
                  </a:cubicBezTo>
                  <a:cubicBezTo>
                    <a:pt x="1128" y="7752"/>
                    <a:pt x="920" y="7719"/>
                    <a:pt x="734" y="7665"/>
                  </a:cubicBezTo>
                  <a:lnTo>
                    <a:pt x="734" y="7665"/>
                  </a:lnTo>
                  <a:cubicBezTo>
                    <a:pt x="975" y="7741"/>
                    <a:pt x="1161" y="7906"/>
                    <a:pt x="1391" y="8004"/>
                  </a:cubicBezTo>
                  <a:cubicBezTo>
                    <a:pt x="1522" y="8047"/>
                    <a:pt x="1653" y="8069"/>
                    <a:pt x="1785" y="8069"/>
                  </a:cubicBezTo>
                  <a:lnTo>
                    <a:pt x="1894" y="8069"/>
                  </a:lnTo>
                  <a:cubicBezTo>
                    <a:pt x="2485" y="8069"/>
                    <a:pt x="3066" y="7807"/>
                    <a:pt x="3657" y="7665"/>
                  </a:cubicBezTo>
                  <a:lnTo>
                    <a:pt x="3668" y="7665"/>
                  </a:lnTo>
                  <a:cubicBezTo>
                    <a:pt x="3767" y="7643"/>
                    <a:pt x="3865" y="7621"/>
                    <a:pt x="3964" y="7609"/>
                  </a:cubicBezTo>
                  <a:cubicBezTo>
                    <a:pt x="4117" y="7577"/>
                    <a:pt x="4259" y="7577"/>
                    <a:pt x="4412" y="7577"/>
                  </a:cubicBezTo>
                  <a:cubicBezTo>
                    <a:pt x="4588" y="7577"/>
                    <a:pt x="4752" y="7588"/>
                    <a:pt x="4916" y="7609"/>
                  </a:cubicBezTo>
                  <a:lnTo>
                    <a:pt x="4938" y="7609"/>
                  </a:lnTo>
                  <a:cubicBezTo>
                    <a:pt x="5278" y="7653"/>
                    <a:pt x="5628" y="7741"/>
                    <a:pt x="5957" y="7840"/>
                  </a:cubicBezTo>
                  <a:cubicBezTo>
                    <a:pt x="6154" y="7894"/>
                    <a:pt x="6339" y="7960"/>
                    <a:pt x="6536" y="8015"/>
                  </a:cubicBezTo>
                  <a:cubicBezTo>
                    <a:pt x="6964" y="8157"/>
                    <a:pt x="7380" y="8288"/>
                    <a:pt x="7818" y="8365"/>
                  </a:cubicBezTo>
                  <a:lnTo>
                    <a:pt x="7840" y="8365"/>
                  </a:lnTo>
                  <a:cubicBezTo>
                    <a:pt x="7862" y="8376"/>
                    <a:pt x="7884" y="8376"/>
                    <a:pt x="7906" y="8387"/>
                  </a:cubicBezTo>
                  <a:cubicBezTo>
                    <a:pt x="8124" y="8420"/>
                    <a:pt x="8354" y="8442"/>
                    <a:pt x="8573" y="8442"/>
                  </a:cubicBezTo>
                  <a:cubicBezTo>
                    <a:pt x="9033" y="8442"/>
                    <a:pt x="9482" y="8354"/>
                    <a:pt x="9876" y="8124"/>
                  </a:cubicBezTo>
                  <a:cubicBezTo>
                    <a:pt x="9898" y="8113"/>
                    <a:pt x="9931" y="8103"/>
                    <a:pt x="9952" y="8091"/>
                  </a:cubicBezTo>
                  <a:cubicBezTo>
                    <a:pt x="10489" y="7730"/>
                    <a:pt x="10763" y="7106"/>
                    <a:pt x="10905" y="6449"/>
                  </a:cubicBezTo>
                  <a:cubicBezTo>
                    <a:pt x="10675" y="6274"/>
                    <a:pt x="10500" y="6033"/>
                    <a:pt x="10402" y="5770"/>
                  </a:cubicBezTo>
                  <a:cubicBezTo>
                    <a:pt x="10205" y="5278"/>
                    <a:pt x="10227" y="4730"/>
                    <a:pt x="10303" y="4205"/>
                  </a:cubicBezTo>
                  <a:cubicBezTo>
                    <a:pt x="10303" y="4139"/>
                    <a:pt x="10314" y="4073"/>
                    <a:pt x="10325" y="4008"/>
                  </a:cubicBezTo>
                  <a:cubicBezTo>
                    <a:pt x="10412" y="3383"/>
                    <a:pt x="10478" y="2748"/>
                    <a:pt x="10489" y="2113"/>
                  </a:cubicBezTo>
                  <a:cubicBezTo>
                    <a:pt x="10193" y="1478"/>
                    <a:pt x="9898" y="855"/>
                    <a:pt x="9602" y="220"/>
                  </a:cubicBezTo>
                  <a:lnTo>
                    <a:pt x="9602" y="220"/>
                  </a:lnTo>
                  <a:cubicBezTo>
                    <a:pt x="9646" y="712"/>
                    <a:pt x="9690" y="1215"/>
                    <a:pt x="9733" y="1719"/>
                  </a:cubicBezTo>
                  <a:cubicBezTo>
                    <a:pt x="9515" y="1631"/>
                    <a:pt x="9361" y="1446"/>
                    <a:pt x="9219" y="1259"/>
                  </a:cubicBezTo>
                  <a:cubicBezTo>
                    <a:pt x="8913" y="855"/>
                    <a:pt x="8650" y="438"/>
                    <a:pt x="8409" y="1"/>
                  </a:cubicBezTo>
                  <a:close/>
                </a:path>
              </a:pathLst>
            </a:custGeom>
            <a:solidFill>
              <a:srgbClr val="0C0C0C">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6"/>
            <p:cNvSpPr/>
            <p:nvPr/>
          </p:nvSpPr>
          <p:spPr>
            <a:xfrm>
              <a:off x="7211860" y="2691226"/>
              <a:ext cx="119590" cy="218351"/>
            </a:xfrm>
            <a:custGeom>
              <a:avLst/>
              <a:gdLst/>
              <a:ahLst/>
              <a:cxnLst/>
              <a:rect l="l" t="t" r="r" b="b"/>
              <a:pathLst>
                <a:path w="4151" h="7579" extrusionOk="0">
                  <a:moveTo>
                    <a:pt x="3094" y="1"/>
                  </a:moveTo>
                  <a:cubicBezTo>
                    <a:pt x="2877" y="1"/>
                    <a:pt x="2658" y="16"/>
                    <a:pt x="2442" y="32"/>
                  </a:cubicBezTo>
                  <a:cubicBezTo>
                    <a:pt x="2059" y="54"/>
                    <a:pt x="1654" y="87"/>
                    <a:pt x="1325" y="284"/>
                  </a:cubicBezTo>
                  <a:cubicBezTo>
                    <a:pt x="855" y="547"/>
                    <a:pt x="614" y="1094"/>
                    <a:pt x="527" y="1620"/>
                  </a:cubicBezTo>
                  <a:cubicBezTo>
                    <a:pt x="449" y="2156"/>
                    <a:pt x="493" y="2703"/>
                    <a:pt x="461" y="3240"/>
                  </a:cubicBezTo>
                  <a:cubicBezTo>
                    <a:pt x="395" y="4346"/>
                    <a:pt x="1" y="5430"/>
                    <a:pt x="23" y="6535"/>
                  </a:cubicBezTo>
                  <a:cubicBezTo>
                    <a:pt x="23" y="6831"/>
                    <a:pt x="67" y="7149"/>
                    <a:pt x="274" y="7368"/>
                  </a:cubicBezTo>
                  <a:cubicBezTo>
                    <a:pt x="417" y="7510"/>
                    <a:pt x="615" y="7578"/>
                    <a:pt x="818" y="7578"/>
                  </a:cubicBezTo>
                  <a:cubicBezTo>
                    <a:pt x="927" y="7578"/>
                    <a:pt x="1036" y="7559"/>
                    <a:pt x="1140" y="7521"/>
                  </a:cubicBezTo>
                  <a:cubicBezTo>
                    <a:pt x="1424" y="7423"/>
                    <a:pt x="1665" y="7204"/>
                    <a:pt x="1840" y="6951"/>
                  </a:cubicBezTo>
                  <a:cubicBezTo>
                    <a:pt x="2497" y="6054"/>
                    <a:pt x="2497" y="4861"/>
                    <a:pt x="2563" y="3754"/>
                  </a:cubicBezTo>
                  <a:cubicBezTo>
                    <a:pt x="2629" y="2649"/>
                    <a:pt x="2836" y="1423"/>
                    <a:pt x="3734" y="766"/>
                  </a:cubicBezTo>
                  <a:cubicBezTo>
                    <a:pt x="3921" y="623"/>
                    <a:pt x="4150" y="404"/>
                    <a:pt x="4030" y="218"/>
                  </a:cubicBezTo>
                  <a:cubicBezTo>
                    <a:pt x="3975" y="131"/>
                    <a:pt x="3877" y="98"/>
                    <a:pt x="3789" y="76"/>
                  </a:cubicBezTo>
                  <a:cubicBezTo>
                    <a:pt x="3562" y="19"/>
                    <a:pt x="3329" y="1"/>
                    <a:pt x="3094" y="1"/>
                  </a:cubicBez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6"/>
            <p:cNvSpPr/>
            <p:nvPr/>
          </p:nvSpPr>
          <p:spPr>
            <a:xfrm>
              <a:off x="7305550" y="2690246"/>
              <a:ext cx="19908" cy="4754"/>
            </a:xfrm>
            <a:custGeom>
              <a:avLst/>
              <a:gdLst/>
              <a:ahLst/>
              <a:cxnLst/>
              <a:rect l="l" t="t" r="r" b="b"/>
              <a:pathLst>
                <a:path w="691" h="165" extrusionOk="0">
                  <a:moveTo>
                    <a:pt x="274" y="0"/>
                  </a:moveTo>
                  <a:cubicBezTo>
                    <a:pt x="187" y="0"/>
                    <a:pt x="99" y="12"/>
                    <a:pt x="0" y="44"/>
                  </a:cubicBezTo>
                  <a:cubicBezTo>
                    <a:pt x="175" y="44"/>
                    <a:pt x="362" y="66"/>
                    <a:pt x="537" y="110"/>
                  </a:cubicBezTo>
                  <a:cubicBezTo>
                    <a:pt x="581" y="121"/>
                    <a:pt x="635" y="143"/>
                    <a:pt x="679" y="165"/>
                  </a:cubicBezTo>
                  <a:cubicBezTo>
                    <a:pt x="679" y="153"/>
                    <a:pt x="690" y="153"/>
                    <a:pt x="690" y="153"/>
                  </a:cubicBezTo>
                  <a:cubicBezTo>
                    <a:pt x="581" y="44"/>
                    <a:pt x="438" y="0"/>
                    <a:pt x="274" y="0"/>
                  </a:cubicBezTo>
                  <a:close/>
                </a:path>
              </a:pathLst>
            </a:custGeom>
            <a:solidFill>
              <a:srgbClr val="A965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6"/>
            <p:cNvSpPr/>
            <p:nvPr/>
          </p:nvSpPr>
          <p:spPr>
            <a:xfrm>
              <a:off x="7228570" y="2903469"/>
              <a:ext cx="24978" cy="6338"/>
            </a:xfrm>
            <a:custGeom>
              <a:avLst/>
              <a:gdLst/>
              <a:ahLst/>
              <a:cxnLst/>
              <a:rect l="l" t="t" r="r" b="b"/>
              <a:pathLst>
                <a:path w="867" h="220" extrusionOk="0">
                  <a:moveTo>
                    <a:pt x="866" y="1"/>
                  </a:moveTo>
                  <a:cubicBezTo>
                    <a:pt x="767" y="66"/>
                    <a:pt x="669" y="121"/>
                    <a:pt x="560" y="154"/>
                  </a:cubicBezTo>
                  <a:cubicBezTo>
                    <a:pt x="461" y="198"/>
                    <a:pt x="351" y="209"/>
                    <a:pt x="253" y="209"/>
                  </a:cubicBezTo>
                  <a:cubicBezTo>
                    <a:pt x="165" y="209"/>
                    <a:pt x="78" y="198"/>
                    <a:pt x="1" y="176"/>
                  </a:cubicBezTo>
                  <a:lnTo>
                    <a:pt x="1" y="176"/>
                  </a:lnTo>
                  <a:cubicBezTo>
                    <a:pt x="78" y="209"/>
                    <a:pt x="154" y="219"/>
                    <a:pt x="253" y="219"/>
                  </a:cubicBezTo>
                  <a:cubicBezTo>
                    <a:pt x="341" y="219"/>
                    <a:pt x="439" y="209"/>
                    <a:pt x="560" y="165"/>
                  </a:cubicBezTo>
                  <a:cubicBezTo>
                    <a:pt x="669" y="132"/>
                    <a:pt x="767" y="78"/>
                    <a:pt x="866" y="12"/>
                  </a:cubicBezTo>
                  <a:lnTo>
                    <a:pt x="866" y="1"/>
                  </a:lnTo>
                  <a:close/>
                </a:path>
              </a:pathLst>
            </a:custGeom>
            <a:solidFill>
              <a:srgbClr val="5473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6"/>
            <p:cNvSpPr/>
            <p:nvPr/>
          </p:nvSpPr>
          <p:spPr>
            <a:xfrm>
              <a:off x="7253519" y="2903152"/>
              <a:ext cx="317" cy="346"/>
            </a:xfrm>
            <a:custGeom>
              <a:avLst/>
              <a:gdLst/>
              <a:ahLst/>
              <a:cxnLst/>
              <a:rect l="l" t="t" r="r" b="b"/>
              <a:pathLst>
                <a:path w="11" h="12" extrusionOk="0">
                  <a:moveTo>
                    <a:pt x="11" y="1"/>
                  </a:moveTo>
                  <a:cubicBezTo>
                    <a:pt x="0" y="1"/>
                    <a:pt x="0" y="12"/>
                    <a:pt x="0" y="12"/>
                  </a:cubicBezTo>
                  <a:lnTo>
                    <a:pt x="11" y="1"/>
                  </a:lnTo>
                  <a:close/>
                </a:path>
              </a:pathLst>
            </a:custGeom>
            <a:solidFill>
              <a:srgbClr val="4C63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6"/>
            <p:cNvSpPr/>
            <p:nvPr/>
          </p:nvSpPr>
          <p:spPr>
            <a:xfrm>
              <a:off x="7253519" y="2846483"/>
              <a:ext cx="28407" cy="57015"/>
            </a:xfrm>
            <a:custGeom>
              <a:avLst/>
              <a:gdLst/>
              <a:ahLst/>
              <a:cxnLst/>
              <a:rect l="l" t="t" r="r" b="b"/>
              <a:pathLst>
                <a:path w="986" h="1979" extrusionOk="0">
                  <a:moveTo>
                    <a:pt x="985" y="0"/>
                  </a:moveTo>
                  <a:lnTo>
                    <a:pt x="985" y="0"/>
                  </a:lnTo>
                  <a:cubicBezTo>
                    <a:pt x="897" y="569"/>
                    <a:pt x="733" y="1103"/>
                    <a:pt x="394" y="1562"/>
                  </a:cubicBezTo>
                  <a:cubicBezTo>
                    <a:pt x="285" y="1716"/>
                    <a:pt x="153" y="1859"/>
                    <a:pt x="11" y="1968"/>
                  </a:cubicBezTo>
                  <a:lnTo>
                    <a:pt x="0" y="1979"/>
                  </a:lnTo>
                  <a:cubicBezTo>
                    <a:pt x="153" y="1869"/>
                    <a:pt x="285" y="1727"/>
                    <a:pt x="394" y="1574"/>
                  </a:cubicBezTo>
                  <a:cubicBezTo>
                    <a:pt x="733" y="1115"/>
                    <a:pt x="897" y="569"/>
                    <a:pt x="985" y="0"/>
                  </a:cubicBezTo>
                  <a:close/>
                </a:path>
              </a:pathLst>
            </a:custGeom>
            <a:solidFill>
              <a:srgbClr val="60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6"/>
            <p:cNvSpPr/>
            <p:nvPr/>
          </p:nvSpPr>
          <p:spPr>
            <a:xfrm>
              <a:off x="7215951" y="2691485"/>
              <a:ext cx="109190" cy="218005"/>
            </a:xfrm>
            <a:custGeom>
              <a:avLst/>
              <a:gdLst/>
              <a:ahLst/>
              <a:cxnLst/>
              <a:rect l="l" t="t" r="r" b="b"/>
              <a:pathLst>
                <a:path w="3790" h="7567" extrusionOk="0">
                  <a:moveTo>
                    <a:pt x="3110" y="1"/>
                  </a:moveTo>
                  <a:cubicBezTo>
                    <a:pt x="2453" y="166"/>
                    <a:pt x="1643" y="823"/>
                    <a:pt x="1392" y="1096"/>
                  </a:cubicBezTo>
                  <a:cubicBezTo>
                    <a:pt x="1589" y="1096"/>
                    <a:pt x="1786" y="1107"/>
                    <a:pt x="1972" y="1107"/>
                  </a:cubicBezTo>
                  <a:cubicBezTo>
                    <a:pt x="1534" y="1523"/>
                    <a:pt x="1205" y="2081"/>
                    <a:pt x="1063" y="2672"/>
                  </a:cubicBezTo>
                  <a:cubicBezTo>
                    <a:pt x="1205" y="2596"/>
                    <a:pt x="1348" y="2509"/>
                    <a:pt x="1490" y="2432"/>
                  </a:cubicBezTo>
                  <a:lnTo>
                    <a:pt x="1490" y="2432"/>
                  </a:lnTo>
                  <a:cubicBezTo>
                    <a:pt x="1358" y="2728"/>
                    <a:pt x="1271" y="3034"/>
                    <a:pt x="1227" y="3351"/>
                  </a:cubicBezTo>
                  <a:cubicBezTo>
                    <a:pt x="1140" y="3976"/>
                    <a:pt x="1227" y="4611"/>
                    <a:pt x="1490" y="5169"/>
                  </a:cubicBezTo>
                  <a:cubicBezTo>
                    <a:pt x="1611" y="4983"/>
                    <a:pt x="1720" y="4797"/>
                    <a:pt x="1840" y="4599"/>
                  </a:cubicBezTo>
                  <a:lnTo>
                    <a:pt x="1840" y="4599"/>
                  </a:lnTo>
                  <a:cubicBezTo>
                    <a:pt x="1698" y="5333"/>
                    <a:pt x="1370" y="6034"/>
                    <a:pt x="899" y="6614"/>
                  </a:cubicBezTo>
                  <a:cubicBezTo>
                    <a:pt x="702" y="6855"/>
                    <a:pt x="439" y="7085"/>
                    <a:pt x="144" y="7085"/>
                  </a:cubicBezTo>
                  <a:cubicBezTo>
                    <a:pt x="100" y="7085"/>
                    <a:pt x="45" y="7074"/>
                    <a:pt x="1" y="7063"/>
                  </a:cubicBezTo>
                  <a:lnTo>
                    <a:pt x="1" y="7063"/>
                  </a:lnTo>
                  <a:cubicBezTo>
                    <a:pt x="122" y="7282"/>
                    <a:pt x="253" y="7457"/>
                    <a:pt x="439" y="7534"/>
                  </a:cubicBezTo>
                  <a:cubicBezTo>
                    <a:pt x="516" y="7556"/>
                    <a:pt x="603" y="7567"/>
                    <a:pt x="691" y="7567"/>
                  </a:cubicBezTo>
                  <a:cubicBezTo>
                    <a:pt x="789" y="7567"/>
                    <a:pt x="899" y="7556"/>
                    <a:pt x="998" y="7512"/>
                  </a:cubicBezTo>
                  <a:cubicBezTo>
                    <a:pt x="1107" y="7479"/>
                    <a:pt x="1205" y="7424"/>
                    <a:pt x="1304" y="7359"/>
                  </a:cubicBezTo>
                  <a:cubicBezTo>
                    <a:pt x="1304" y="7359"/>
                    <a:pt x="1304" y="7348"/>
                    <a:pt x="1315" y="7348"/>
                  </a:cubicBezTo>
                  <a:cubicBezTo>
                    <a:pt x="1457" y="7239"/>
                    <a:pt x="1589" y="7096"/>
                    <a:pt x="1698" y="6942"/>
                  </a:cubicBezTo>
                  <a:cubicBezTo>
                    <a:pt x="2037" y="6483"/>
                    <a:pt x="2202" y="5947"/>
                    <a:pt x="2290" y="5377"/>
                  </a:cubicBezTo>
                  <a:cubicBezTo>
                    <a:pt x="2366" y="4852"/>
                    <a:pt x="2388" y="4293"/>
                    <a:pt x="2421" y="3757"/>
                  </a:cubicBezTo>
                  <a:cubicBezTo>
                    <a:pt x="2421" y="3614"/>
                    <a:pt x="2443" y="3461"/>
                    <a:pt x="2453" y="3307"/>
                  </a:cubicBezTo>
                  <a:cubicBezTo>
                    <a:pt x="2388" y="3089"/>
                    <a:pt x="2344" y="2859"/>
                    <a:pt x="2344" y="2629"/>
                  </a:cubicBezTo>
                  <a:cubicBezTo>
                    <a:pt x="2344" y="2552"/>
                    <a:pt x="2355" y="2475"/>
                    <a:pt x="2355" y="2399"/>
                  </a:cubicBezTo>
                  <a:lnTo>
                    <a:pt x="2355" y="2399"/>
                  </a:lnTo>
                  <a:cubicBezTo>
                    <a:pt x="1928" y="2848"/>
                    <a:pt x="1643" y="3417"/>
                    <a:pt x="1643" y="4041"/>
                  </a:cubicBezTo>
                  <a:lnTo>
                    <a:pt x="1643" y="4195"/>
                  </a:lnTo>
                  <a:cubicBezTo>
                    <a:pt x="1621" y="3866"/>
                    <a:pt x="1523" y="3604"/>
                    <a:pt x="1534" y="3307"/>
                  </a:cubicBezTo>
                  <a:cubicBezTo>
                    <a:pt x="1534" y="3176"/>
                    <a:pt x="1545" y="3045"/>
                    <a:pt x="1599" y="2891"/>
                  </a:cubicBezTo>
                  <a:cubicBezTo>
                    <a:pt x="1731" y="2497"/>
                    <a:pt x="2015" y="2115"/>
                    <a:pt x="2290" y="1808"/>
                  </a:cubicBezTo>
                  <a:lnTo>
                    <a:pt x="2290" y="1808"/>
                  </a:lnTo>
                  <a:cubicBezTo>
                    <a:pt x="2081" y="1917"/>
                    <a:pt x="1874" y="2016"/>
                    <a:pt x="1665" y="2125"/>
                  </a:cubicBezTo>
                  <a:cubicBezTo>
                    <a:pt x="1961" y="1424"/>
                    <a:pt x="2716" y="1042"/>
                    <a:pt x="3406" y="713"/>
                  </a:cubicBezTo>
                  <a:lnTo>
                    <a:pt x="3264" y="713"/>
                  </a:lnTo>
                  <a:cubicBezTo>
                    <a:pt x="2951" y="713"/>
                    <a:pt x="2638" y="798"/>
                    <a:pt x="2377" y="968"/>
                  </a:cubicBezTo>
                  <a:lnTo>
                    <a:pt x="2377" y="968"/>
                  </a:lnTo>
                  <a:lnTo>
                    <a:pt x="2377" y="964"/>
                  </a:lnTo>
                  <a:cubicBezTo>
                    <a:pt x="2738" y="604"/>
                    <a:pt x="3209" y="297"/>
                    <a:pt x="3701" y="144"/>
                  </a:cubicBezTo>
                  <a:cubicBezTo>
                    <a:pt x="3735" y="132"/>
                    <a:pt x="3757" y="122"/>
                    <a:pt x="3789" y="122"/>
                  </a:cubicBezTo>
                  <a:cubicBezTo>
                    <a:pt x="3745" y="100"/>
                    <a:pt x="3691" y="78"/>
                    <a:pt x="3647" y="67"/>
                  </a:cubicBezTo>
                  <a:cubicBezTo>
                    <a:pt x="3472" y="23"/>
                    <a:pt x="3285" y="1"/>
                    <a:pt x="3110" y="1"/>
                  </a:cubicBezTo>
                  <a:close/>
                </a:path>
              </a:pathLst>
            </a:custGeom>
            <a:solidFill>
              <a:srgbClr val="0C0C0C">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6"/>
            <p:cNvSpPr/>
            <p:nvPr/>
          </p:nvSpPr>
          <p:spPr>
            <a:xfrm>
              <a:off x="7492268" y="2674804"/>
              <a:ext cx="137885" cy="263727"/>
            </a:xfrm>
            <a:custGeom>
              <a:avLst/>
              <a:gdLst/>
              <a:ahLst/>
              <a:cxnLst/>
              <a:rect l="l" t="t" r="r" b="b"/>
              <a:pathLst>
                <a:path w="4786" h="9154" extrusionOk="0">
                  <a:moveTo>
                    <a:pt x="1532" y="0"/>
                  </a:moveTo>
                  <a:cubicBezTo>
                    <a:pt x="989" y="0"/>
                    <a:pt x="457" y="137"/>
                    <a:pt x="1" y="449"/>
                  </a:cubicBezTo>
                  <a:cubicBezTo>
                    <a:pt x="1052" y="1084"/>
                    <a:pt x="1796" y="2212"/>
                    <a:pt x="2015" y="3416"/>
                  </a:cubicBezTo>
                  <a:cubicBezTo>
                    <a:pt x="2202" y="4434"/>
                    <a:pt x="2081" y="5463"/>
                    <a:pt x="1950" y="6482"/>
                  </a:cubicBezTo>
                  <a:cubicBezTo>
                    <a:pt x="1939" y="6547"/>
                    <a:pt x="1928" y="6613"/>
                    <a:pt x="1928" y="6679"/>
                  </a:cubicBezTo>
                  <a:cubicBezTo>
                    <a:pt x="1852" y="7204"/>
                    <a:pt x="1830" y="7752"/>
                    <a:pt x="2027" y="8244"/>
                  </a:cubicBezTo>
                  <a:cubicBezTo>
                    <a:pt x="2212" y="8726"/>
                    <a:pt x="2672" y="9153"/>
                    <a:pt x="3198" y="9153"/>
                  </a:cubicBezTo>
                  <a:cubicBezTo>
                    <a:pt x="3205" y="9153"/>
                    <a:pt x="3213" y="9153"/>
                    <a:pt x="3220" y="9153"/>
                  </a:cubicBezTo>
                  <a:cubicBezTo>
                    <a:pt x="3683" y="9153"/>
                    <a:pt x="4111" y="8829"/>
                    <a:pt x="4337" y="8419"/>
                  </a:cubicBezTo>
                  <a:cubicBezTo>
                    <a:pt x="4577" y="8003"/>
                    <a:pt x="4654" y="7521"/>
                    <a:pt x="4698" y="7051"/>
                  </a:cubicBezTo>
                  <a:cubicBezTo>
                    <a:pt x="4786" y="6044"/>
                    <a:pt x="4720" y="5047"/>
                    <a:pt x="4589" y="4051"/>
                  </a:cubicBezTo>
                  <a:cubicBezTo>
                    <a:pt x="4479" y="3120"/>
                    <a:pt x="4370" y="2234"/>
                    <a:pt x="3844" y="1423"/>
                  </a:cubicBezTo>
                  <a:cubicBezTo>
                    <a:pt x="3395" y="745"/>
                    <a:pt x="2957" y="197"/>
                    <a:pt x="2136" y="54"/>
                  </a:cubicBezTo>
                  <a:cubicBezTo>
                    <a:pt x="1935" y="19"/>
                    <a:pt x="1733" y="0"/>
                    <a:pt x="1532" y="0"/>
                  </a:cubicBezTo>
                  <a:close/>
                </a:path>
              </a:pathLst>
            </a:custGeom>
            <a:solidFill>
              <a:srgbClr val="543D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6"/>
            <p:cNvSpPr/>
            <p:nvPr/>
          </p:nvSpPr>
          <p:spPr>
            <a:xfrm>
              <a:off x="7617188" y="2850891"/>
              <a:ext cx="11380" cy="66493"/>
            </a:xfrm>
            <a:custGeom>
              <a:avLst/>
              <a:gdLst/>
              <a:ahLst/>
              <a:cxnLst/>
              <a:rect l="l" t="t" r="r" b="b"/>
              <a:pathLst>
                <a:path w="395" h="2308" extrusionOk="0">
                  <a:moveTo>
                    <a:pt x="395" y="0"/>
                  </a:moveTo>
                  <a:cubicBezTo>
                    <a:pt x="395" y="316"/>
                    <a:pt x="384" y="622"/>
                    <a:pt x="362" y="939"/>
                  </a:cubicBezTo>
                  <a:cubicBezTo>
                    <a:pt x="318" y="1409"/>
                    <a:pt x="241" y="1891"/>
                    <a:pt x="1" y="2307"/>
                  </a:cubicBezTo>
                  <a:lnTo>
                    <a:pt x="34" y="2307"/>
                  </a:lnTo>
                  <a:cubicBezTo>
                    <a:pt x="253" y="1903"/>
                    <a:pt x="318" y="1431"/>
                    <a:pt x="362" y="972"/>
                  </a:cubicBezTo>
                  <a:cubicBezTo>
                    <a:pt x="384" y="644"/>
                    <a:pt x="395" y="328"/>
                    <a:pt x="395" y="0"/>
                  </a:cubicBezTo>
                  <a:close/>
                </a:path>
              </a:pathLst>
            </a:custGeom>
            <a:solidFill>
              <a:srgbClr val="4A2E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6"/>
            <p:cNvSpPr/>
            <p:nvPr/>
          </p:nvSpPr>
          <p:spPr>
            <a:xfrm>
              <a:off x="7588810" y="2917355"/>
              <a:ext cx="29357" cy="21175"/>
            </a:xfrm>
            <a:custGeom>
              <a:avLst/>
              <a:gdLst/>
              <a:ahLst/>
              <a:cxnLst/>
              <a:rect l="l" t="t" r="r" b="b"/>
              <a:pathLst>
                <a:path w="1019" h="735" extrusionOk="0">
                  <a:moveTo>
                    <a:pt x="986" y="0"/>
                  </a:moveTo>
                  <a:cubicBezTo>
                    <a:pt x="778" y="373"/>
                    <a:pt x="406" y="679"/>
                    <a:pt x="0" y="734"/>
                  </a:cubicBezTo>
                  <a:lnTo>
                    <a:pt x="77" y="734"/>
                  </a:lnTo>
                  <a:cubicBezTo>
                    <a:pt x="449" y="734"/>
                    <a:pt x="832" y="318"/>
                    <a:pt x="986" y="34"/>
                  </a:cubicBezTo>
                  <a:lnTo>
                    <a:pt x="1019" y="0"/>
                  </a:lnTo>
                  <a:close/>
                </a:path>
              </a:pathLst>
            </a:custGeom>
            <a:solidFill>
              <a:srgbClr val="5636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6"/>
            <p:cNvSpPr/>
            <p:nvPr/>
          </p:nvSpPr>
          <p:spPr>
            <a:xfrm>
              <a:off x="7493247" y="2675726"/>
              <a:ext cx="135321" cy="262805"/>
            </a:xfrm>
            <a:custGeom>
              <a:avLst/>
              <a:gdLst/>
              <a:ahLst/>
              <a:cxnLst/>
              <a:rect l="l" t="t" r="r" b="b"/>
              <a:pathLst>
                <a:path w="4697" h="9122" extrusionOk="0">
                  <a:moveTo>
                    <a:pt x="1541" y="1069"/>
                  </a:moveTo>
                  <a:cubicBezTo>
                    <a:pt x="1534" y="1070"/>
                    <a:pt x="1528" y="1072"/>
                    <a:pt x="1522" y="1074"/>
                  </a:cubicBezTo>
                  <a:cubicBezTo>
                    <a:pt x="1528" y="1072"/>
                    <a:pt x="1534" y="1070"/>
                    <a:pt x="1541" y="1069"/>
                  </a:cubicBezTo>
                  <a:close/>
                  <a:moveTo>
                    <a:pt x="1500" y="1"/>
                  </a:moveTo>
                  <a:cubicBezTo>
                    <a:pt x="974" y="1"/>
                    <a:pt x="449" y="132"/>
                    <a:pt x="0" y="428"/>
                  </a:cubicBezTo>
                  <a:cubicBezTo>
                    <a:pt x="197" y="384"/>
                    <a:pt x="394" y="351"/>
                    <a:pt x="591" y="329"/>
                  </a:cubicBezTo>
                  <a:lnTo>
                    <a:pt x="668" y="329"/>
                  </a:lnTo>
                  <a:cubicBezTo>
                    <a:pt x="777" y="329"/>
                    <a:pt x="920" y="351"/>
                    <a:pt x="1051" y="362"/>
                  </a:cubicBezTo>
                  <a:cubicBezTo>
                    <a:pt x="1193" y="384"/>
                    <a:pt x="1324" y="406"/>
                    <a:pt x="1445" y="406"/>
                  </a:cubicBezTo>
                  <a:cubicBezTo>
                    <a:pt x="1511" y="406"/>
                    <a:pt x="1577" y="395"/>
                    <a:pt x="1631" y="384"/>
                  </a:cubicBezTo>
                  <a:lnTo>
                    <a:pt x="1631" y="384"/>
                  </a:lnTo>
                  <a:cubicBezTo>
                    <a:pt x="1423" y="439"/>
                    <a:pt x="1226" y="504"/>
                    <a:pt x="1029" y="570"/>
                  </a:cubicBezTo>
                  <a:cubicBezTo>
                    <a:pt x="1084" y="559"/>
                    <a:pt x="1149" y="559"/>
                    <a:pt x="1215" y="559"/>
                  </a:cubicBezTo>
                  <a:cubicBezTo>
                    <a:pt x="1664" y="559"/>
                    <a:pt x="2113" y="735"/>
                    <a:pt x="2431" y="1052"/>
                  </a:cubicBezTo>
                  <a:cubicBezTo>
                    <a:pt x="2299" y="1019"/>
                    <a:pt x="2168" y="1008"/>
                    <a:pt x="2037" y="1008"/>
                  </a:cubicBezTo>
                  <a:cubicBezTo>
                    <a:pt x="1868" y="1008"/>
                    <a:pt x="1700" y="1028"/>
                    <a:pt x="1541" y="1069"/>
                  </a:cubicBezTo>
                  <a:lnTo>
                    <a:pt x="1541" y="1069"/>
                  </a:lnTo>
                  <a:cubicBezTo>
                    <a:pt x="1567" y="1063"/>
                    <a:pt x="1594" y="1063"/>
                    <a:pt x="1621" y="1063"/>
                  </a:cubicBezTo>
                  <a:cubicBezTo>
                    <a:pt x="2135" y="1063"/>
                    <a:pt x="2835" y="1939"/>
                    <a:pt x="3044" y="2267"/>
                  </a:cubicBezTo>
                  <a:cubicBezTo>
                    <a:pt x="2825" y="2190"/>
                    <a:pt x="2616" y="2114"/>
                    <a:pt x="2397" y="2037"/>
                  </a:cubicBezTo>
                  <a:lnTo>
                    <a:pt x="2397" y="2037"/>
                  </a:lnTo>
                  <a:cubicBezTo>
                    <a:pt x="2529" y="2146"/>
                    <a:pt x="2638" y="2267"/>
                    <a:pt x="2737" y="2399"/>
                  </a:cubicBezTo>
                  <a:cubicBezTo>
                    <a:pt x="2912" y="2640"/>
                    <a:pt x="3044" y="2902"/>
                    <a:pt x="3110" y="3198"/>
                  </a:cubicBezTo>
                  <a:cubicBezTo>
                    <a:pt x="2967" y="3176"/>
                    <a:pt x="2835" y="3121"/>
                    <a:pt x="2715" y="3056"/>
                  </a:cubicBezTo>
                  <a:lnTo>
                    <a:pt x="2715" y="3056"/>
                  </a:lnTo>
                  <a:cubicBezTo>
                    <a:pt x="2857" y="3275"/>
                    <a:pt x="2956" y="3537"/>
                    <a:pt x="2989" y="3789"/>
                  </a:cubicBezTo>
                  <a:cubicBezTo>
                    <a:pt x="2989" y="3811"/>
                    <a:pt x="3000" y="3986"/>
                    <a:pt x="3000" y="4139"/>
                  </a:cubicBezTo>
                  <a:cubicBezTo>
                    <a:pt x="3000" y="4282"/>
                    <a:pt x="2989" y="4402"/>
                    <a:pt x="2978" y="4402"/>
                  </a:cubicBezTo>
                  <a:cubicBezTo>
                    <a:pt x="2672" y="4238"/>
                    <a:pt x="2397" y="3997"/>
                    <a:pt x="2168" y="3723"/>
                  </a:cubicBezTo>
                  <a:lnTo>
                    <a:pt x="2168" y="3723"/>
                  </a:lnTo>
                  <a:cubicBezTo>
                    <a:pt x="2288" y="4183"/>
                    <a:pt x="2354" y="4654"/>
                    <a:pt x="2354" y="5125"/>
                  </a:cubicBezTo>
                  <a:lnTo>
                    <a:pt x="2354" y="5146"/>
                  </a:lnTo>
                  <a:cubicBezTo>
                    <a:pt x="2266" y="4971"/>
                    <a:pt x="2178" y="4786"/>
                    <a:pt x="2091" y="4599"/>
                  </a:cubicBezTo>
                  <a:lnTo>
                    <a:pt x="2091" y="4599"/>
                  </a:lnTo>
                  <a:cubicBezTo>
                    <a:pt x="2113" y="5114"/>
                    <a:pt x="2113" y="5618"/>
                    <a:pt x="2135" y="6121"/>
                  </a:cubicBezTo>
                  <a:cubicBezTo>
                    <a:pt x="2376" y="5727"/>
                    <a:pt x="2562" y="5311"/>
                    <a:pt x="2694" y="4862"/>
                  </a:cubicBezTo>
                  <a:cubicBezTo>
                    <a:pt x="2748" y="5070"/>
                    <a:pt x="2857" y="5256"/>
                    <a:pt x="3000" y="5421"/>
                  </a:cubicBezTo>
                  <a:cubicBezTo>
                    <a:pt x="3120" y="5026"/>
                    <a:pt x="3219" y="4621"/>
                    <a:pt x="3263" y="4216"/>
                  </a:cubicBezTo>
                  <a:cubicBezTo>
                    <a:pt x="3788" y="4807"/>
                    <a:pt x="3908" y="5650"/>
                    <a:pt x="3964" y="6428"/>
                  </a:cubicBezTo>
                  <a:cubicBezTo>
                    <a:pt x="3985" y="6910"/>
                    <a:pt x="3985" y="7402"/>
                    <a:pt x="3876" y="7862"/>
                  </a:cubicBezTo>
                  <a:cubicBezTo>
                    <a:pt x="3755" y="8333"/>
                    <a:pt x="3504" y="8738"/>
                    <a:pt x="3120" y="9044"/>
                  </a:cubicBezTo>
                  <a:cubicBezTo>
                    <a:pt x="3186" y="9077"/>
                    <a:pt x="3251" y="9110"/>
                    <a:pt x="3317" y="9121"/>
                  </a:cubicBezTo>
                  <a:cubicBezTo>
                    <a:pt x="3723" y="9066"/>
                    <a:pt x="4095" y="8760"/>
                    <a:pt x="4303" y="8387"/>
                  </a:cubicBezTo>
                  <a:cubicBezTo>
                    <a:pt x="4543" y="7971"/>
                    <a:pt x="4620" y="7489"/>
                    <a:pt x="4664" y="7019"/>
                  </a:cubicBezTo>
                  <a:cubicBezTo>
                    <a:pt x="4686" y="6701"/>
                    <a:pt x="4697" y="6395"/>
                    <a:pt x="4697" y="6078"/>
                  </a:cubicBezTo>
                  <a:cubicBezTo>
                    <a:pt x="4697" y="5399"/>
                    <a:pt x="4642" y="4730"/>
                    <a:pt x="4555" y="4052"/>
                  </a:cubicBezTo>
                  <a:cubicBezTo>
                    <a:pt x="4445" y="3121"/>
                    <a:pt x="4336" y="2234"/>
                    <a:pt x="3810" y="1424"/>
                  </a:cubicBezTo>
                  <a:cubicBezTo>
                    <a:pt x="3361" y="756"/>
                    <a:pt x="2923" y="198"/>
                    <a:pt x="2102" y="56"/>
                  </a:cubicBezTo>
                  <a:cubicBezTo>
                    <a:pt x="1894" y="22"/>
                    <a:pt x="1697" y="1"/>
                    <a:pt x="1500" y="1"/>
                  </a:cubicBezTo>
                  <a:close/>
                </a:path>
              </a:pathLst>
            </a:custGeom>
            <a:solidFill>
              <a:srgbClr val="0C0C0C">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6"/>
            <p:cNvSpPr/>
            <p:nvPr/>
          </p:nvSpPr>
          <p:spPr>
            <a:xfrm>
              <a:off x="7257380" y="2669128"/>
              <a:ext cx="325467" cy="154883"/>
            </a:xfrm>
            <a:custGeom>
              <a:avLst/>
              <a:gdLst/>
              <a:ahLst/>
              <a:cxnLst/>
              <a:rect l="l" t="t" r="r" b="b"/>
              <a:pathLst>
                <a:path w="11297" h="5376" extrusionOk="0">
                  <a:moveTo>
                    <a:pt x="9818" y="613"/>
                  </a:moveTo>
                  <a:cubicBezTo>
                    <a:pt x="9808" y="616"/>
                    <a:pt x="9799" y="618"/>
                    <a:pt x="9789" y="621"/>
                  </a:cubicBezTo>
                  <a:lnTo>
                    <a:pt x="9789" y="621"/>
                  </a:lnTo>
                  <a:cubicBezTo>
                    <a:pt x="9799" y="619"/>
                    <a:pt x="9809" y="616"/>
                    <a:pt x="9818" y="613"/>
                  </a:cubicBezTo>
                  <a:close/>
                  <a:moveTo>
                    <a:pt x="203" y="4948"/>
                  </a:moveTo>
                  <a:cubicBezTo>
                    <a:pt x="204" y="4955"/>
                    <a:pt x="205" y="4963"/>
                    <a:pt x="205" y="4971"/>
                  </a:cubicBezTo>
                  <a:cubicBezTo>
                    <a:pt x="205" y="4963"/>
                    <a:pt x="204" y="4955"/>
                    <a:pt x="203" y="4948"/>
                  </a:cubicBezTo>
                  <a:close/>
                  <a:moveTo>
                    <a:pt x="8460" y="0"/>
                  </a:moveTo>
                  <a:lnTo>
                    <a:pt x="8460" y="0"/>
                  </a:lnTo>
                  <a:cubicBezTo>
                    <a:pt x="8121" y="110"/>
                    <a:pt x="7782" y="230"/>
                    <a:pt x="7443" y="339"/>
                  </a:cubicBezTo>
                  <a:cubicBezTo>
                    <a:pt x="6927" y="517"/>
                    <a:pt x="6396" y="695"/>
                    <a:pt x="5856" y="695"/>
                  </a:cubicBezTo>
                  <a:cubicBezTo>
                    <a:pt x="5765" y="695"/>
                    <a:pt x="5673" y="690"/>
                    <a:pt x="5581" y="679"/>
                  </a:cubicBezTo>
                  <a:cubicBezTo>
                    <a:pt x="5220" y="635"/>
                    <a:pt x="4859" y="536"/>
                    <a:pt x="4530" y="405"/>
                  </a:cubicBezTo>
                  <a:cubicBezTo>
                    <a:pt x="4289" y="307"/>
                    <a:pt x="3873" y="241"/>
                    <a:pt x="3687" y="66"/>
                  </a:cubicBezTo>
                  <a:lnTo>
                    <a:pt x="3687" y="66"/>
                  </a:lnTo>
                  <a:cubicBezTo>
                    <a:pt x="3851" y="251"/>
                    <a:pt x="4092" y="514"/>
                    <a:pt x="4322" y="613"/>
                  </a:cubicBezTo>
                  <a:cubicBezTo>
                    <a:pt x="3979" y="469"/>
                    <a:pt x="3606" y="394"/>
                    <a:pt x="3232" y="394"/>
                  </a:cubicBezTo>
                  <a:cubicBezTo>
                    <a:pt x="2926" y="394"/>
                    <a:pt x="2620" y="444"/>
                    <a:pt x="2329" y="548"/>
                  </a:cubicBezTo>
                  <a:cubicBezTo>
                    <a:pt x="2636" y="569"/>
                    <a:pt x="2942" y="646"/>
                    <a:pt x="3238" y="745"/>
                  </a:cubicBezTo>
                  <a:cubicBezTo>
                    <a:pt x="2373" y="766"/>
                    <a:pt x="1530" y="1139"/>
                    <a:pt x="928" y="1752"/>
                  </a:cubicBezTo>
                  <a:cubicBezTo>
                    <a:pt x="1195" y="1580"/>
                    <a:pt x="1512" y="1483"/>
                    <a:pt x="1829" y="1483"/>
                  </a:cubicBezTo>
                  <a:cubicBezTo>
                    <a:pt x="1876" y="1483"/>
                    <a:pt x="1922" y="1485"/>
                    <a:pt x="1968" y="1489"/>
                  </a:cubicBezTo>
                  <a:cubicBezTo>
                    <a:pt x="1278" y="1818"/>
                    <a:pt x="523" y="2200"/>
                    <a:pt x="227" y="2901"/>
                  </a:cubicBezTo>
                  <a:cubicBezTo>
                    <a:pt x="436" y="2792"/>
                    <a:pt x="643" y="2693"/>
                    <a:pt x="852" y="2584"/>
                  </a:cubicBezTo>
                  <a:lnTo>
                    <a:pt x="852" y="2584"/>
                  </a:lnTo>
                  <a:cubicBezTo>
                    <a:pt x="577" y="2891"/>
                    <a:pt x="293" y="3273"/>
                    <a:pt x="161" y="3667"/>
                  </a:cubicBezTo>
                  <a:cubicBezTo>
                    <a:pt x="0" y="4152"/>
                    <a:pt x="167" y="4488"/>
                    <a:pt x="203" y="4948"/>
                  </a:cubicBezTo>
                  <a:lnTo>
                    <a:pt x="203" y="4948"/>
                  </a:lnTo>
                  <a:cubicBezTo>
                    <a:pt x="158" y="4278"/>
                    <a:pt x="463" y="3651"/>
                    <a:pt x="917" y="3175"/>
                  </a:cubicBezTo>
                  <a:lnTo>
                    <a:pt x="917" y="3175"/>
                  </a:lnTo>
                  <a:cubicBezTo>
                    <a:pt x="873" y="3635"/>
                    <a:pt x="972" y="4117"/>
                    <a:pt x="1202" y="4511"/>
                  </a:cubicBezTo>
                  <a:cubicBezTo>
                    <a:pt x="1256" y="4149"/>
                    <a:pt x="1453" y="3810"/>
                    <a:pt x="1706" y="3547"/>
                  </a:cubicBezTo>
                  <a:cubicBezTo>
                    <a:pt x="1957" y="3273"/>
                    <a:pt x="2263" y="3054"/>
                    <a:pt x="2570" y="2835"/>
                  </a:cubicBezTo>
                  <a:cubicBezTo>
                    <a:pt x="2647" y="3646"/>
                    <a:pt x="3238" y="4302"/>
                    <a:pt x="3830" y="4861"/>
                  </a:cubicBezTo>
                  <a:cubicBezTo>
                    <a:pt x="3720" y="4259"/>
                    <a:pt x="3753" y="3635"/>
                    <a:pt x="3917" y="3044"/>
                  </a:cubicBezTo>
                  <a:cubicBezTo>
                    <a:pt x="4300" y="3886"/>
                    <a:pt x="4825" y="4675"/>
                    <a:pt x="5450" y="5365"/>
                  </a:cubicBezTo>
                  <a:cubicBezTo>
                    <a:pt x="5592" y="4631"/>
                    <a:pt x="5701" y="3886"/>
                    <a:pt x="5778" y="3142"/>
                  </a:cubicBezTo>
                  <a:cubicBezTo>
                    <a:pt x="6085" y="3799"/>
                    <a:pt x="6129" y="4533"/>
                    <a:pt x="6151" y="5255"/>
                  </a:cubicBezTo>
                  <a:cubicBezTo>
                    <a:pt x="6490" y="4599"/>
                    <a:pt x="6742" y="3886"/>
                    <a:pt x="6895" y="3164"/>
                  </a:cubicBezTo>
                  <a:lnTo>
                    <a:pt x="6895" y="3164"/>
                  </a:lnTo>
                  <a:cubicBezTo>
                    <a:pt x="7005" y="3701"/>
                    <a:pt x="6884" y="4259"/>
                    <a:pt x="6752" y="4796"/>
                  </a:cubicBezTo>
                  <a:cubicBezTo>
                    <a:pt x="6720" y="4937"/>
                    <a:pt x="6687" y="5091"/>
                    <a:pt x="6643" y="5244"/>
                  </a:cubicBezTo>
                  <a:cubicBezTo>
                    <a:pt x="7300" y="4478"/>
                    <a:pt x="7825" y="3602"/>
                    <a:pt x="8187" y="2672"/>
                  </a:cubicBezTo>
                  <a:cubicBezTo>
                    <a:pt x="8428" y="3109"/>
                    <a:pt x="8691" y="3526"/>
                    <a:pt x="8997" y="3930"/>
                  </a:cubicBezTo>
                  <a:cubicBezTo>
                    <a:pt x="9139" y="4117"/>
                    <a:pt x="9293" y="4302"/>
                    <a:pt x="9511" y="4390"/>
                  </a:cubicBezTo>
                  <a:cubicBezTo>
                    <a:pt x="9468" y="3886"/>
                    <a:pt x="9424" y="3383"/>
                    <a:pt x="9380" y="2891"/>
                  </a:cubicBezTo>
                  <a:lnTo>
                    <a:pt x="9380" y="2891"/>
                  </a:lnTo>
                  <a:cubicBezTo>
                    <a:pt x="9764" y="3723"/>
                    <a:pt x="10147" y="4555"/>
                    <a:pt x="10541" y="5375"/>
                  </a:cubicBezTo>
                  <a:cubicBezTo>
                    <a:pt x="10541" y="4905"/>
                    <a:pt x="10475" y="4423"/>
                    <a:pt x="10355" y="3952"/>
                  </a:cubicBezTo>
                  <a:lnTo>
                    <a:pt x="10355" y="3952"/>
                  </a:lnTo>
                  <a:cubicBezTo>
                    <a:pt x="10584" y="4226"/>
                    <a:pt x="10859" y="4467"/>
                    <a:pt x="11165" y="4631"/>
                  </a:cubicBezTo>
                  <a:cubicBezTo>
                    <a:pt x="11187" y="4631"/>
                    <a:pt x="11176" y="4062"/>
                    <a:pt x="11176" y="4018"/>
                  </a:cubicBezTo>
                  <a:cubicBezTo>
                    <a:pt x="11143" y="3766"/>
                    <a:pt x="11044" y="3504"/>
                    <a:pt x="10902" y="3285"/>
                  </a:cubicBezTo>
                  <a:lnTo>
                    <a:pt x="10902" y="3285"/>
                  </a:lnTo>
                  <a:cubicBezTo>
                    <a:pt x="11022" y="3350"/>
                    <a:pt x="11154" y="3405"/>
                    <a:pt x="11297" y="3427"/>
                  </a:cubicBezTo>
                  <a:cubicBezTo>
                    <a:pt x="11231" y="3131"/>
                    <a:pt x="11099" y="2869"/>
                    <a:pt x="10924" y="2628"/>
                  </a:cubicBezTo>
                  <a:cubicBezTo>
                    <a:pt x="10825" y="2496"/>
                    <a:pt x="10716" y="2375"/>
                    <a:pt x="10584" y="2266"/>
                  </a:cubicBezTo>
                  <a:lnTo>
                    <a:pt x="10584" y="2266"/>
                  </a:lnTo>
                  <a:cubicBezTo>
                    <a:pt x="10803" y="2343"/>
                    <a:pt x="11012" y="2419"/>
                    <a:pt x="11231" y="2496"/>
                  </a:cubicBezTo>
                  <a:cubicBezTo>
                    <a:pt x="11026" y="2169"/>
                    <a:pt x="10316" y="1289"/>
                    <a:pt x="9813" y="1289"/>
                  </a:cubicBezTo>
                  <a:cubicBezTo>
                    <a:pt x="9783" y="1289"/>
                    <a:pt x="9755" y="1292"/>
                    <a:pt x="9727" y="1298"/>
                  </a:cubicBezTo>
                  <a:lnTo>
                    <a:pt x="9727" y="1298"/>
                  </a:lnTo>
                  <a:cubicBezTo>
                    <a:pt x="9887" y="1258"/>
                    <a:pt x="10052" y="1238"/>
                    <a:pt x="10217" y="1238"/>
                  </a:cubicBezTo>
                  <a:cubicBezTo>
                    <a:pt x="10352" y="1238"/>
                    <a:pt x="10487" y="1252"/>
                    <a:pt x="10618" y="1281"/>
                  </a:cubicBezTo>
                  <a:cubicBezTo>
                    <a:pt x="10304" y="968"/>
                    <a:pt x="9859" y="786"/>
                    <a:pt x="9418" y="786"/>
                  </a:cubicBezTo>
                  <a:cubicBezTo>
                    <a:pt x="9351" y="786"/>
                    <a:pt x="9283" y="790"/>
                    <a:pt x="9216" y="799"/>
                  </a:cubicBezTo>
                  <a:cubicBezTo>
                    <a:pt x="9404" y="736"/>
                    <a:pt x="9592" y="674"/>
                    <a:pt x="9789" y="621"/>
                  </a:cubicBezTo>
                  <a:lnTo>
                    <a:pt x="9789" y="621"/>
                  </a:lnTo>
                  <a:cubicBezTo>
                    <a:pt x="9747" y="630"/>
                    <a:pt x="9699" y="634"/>
                    <a:pt x="9647" y="634"/>
                  </a:cubicBezTo>
                  <a:cubicBezTo>
                    <a:pt x="9526" y="634"/>
                    <a:pt x="9382" y="613"/>
                    <a:pt x="9238" y="591"/>
                  </a:cubicBezTo>
                  <a:cubicBezTo>
                    <a:pt x="9103" y="573"/>
                    <a:pt x="8968" y="555"/>
                    <a:pt x="8851" y="555"/>
                  </a:cubicBezTo>
                  <a:cubicBezTo>
                    <a:pt x="8826" y="555"/>
                    <a:pt x="8802" y="556"/>
                    <a:pt x="8778" y="558"/>
                  </a:cubicBezTo>
                  <a:cubicBezTo>
                    <a:pt x="8472" y="591"/>
                    <a:pt x="8154" y="646"/>
                    <a:pt x="7859" y="766"/>
                  </a:cubicBezTo>
                  <a:cubicBezTo>
                    <a:pt x="8066" y="504"/>
                    <a:pt x="8263" y="251"/>
                    <a:pt x="84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6"/>
            <p:cNvSpPr/>
            <p:nvPr/>
          </p:nvSpPr>
          <p:spPr>
            <a:xfrm>
              <a:off x="7398607" y="2684571"/>
              <a:ext cx="19245" cy="4120"/>
            </a:xfrm>
            <a:custGeom>
              <a:avLst/>
              <a:gdLst/>
              <a:ahLst/>
              <a:cxnLst/>
              <a:rect l="l" t="t" r="r" b="b"/>
              <a:pathLst>
                <a:path w="668" h="143" extrusionOk="0">
                  <a:moveTo>
                    <a:pt x="1" y="0"/>
                  </a:moveTo>
                  <a:cubicBezTo>
                    <a:pt x="192" y="57"/>
                    <a:pt x="391" y="98"/>
                    <a:pt x="584" y="130"/>
                  </a:cubicBezTo>
                  <a:lnTo>
                    <a:pt x="584" y="130"/>
                  </a:lnTo>
                  <a:cubicBezTo>
                    <a:pt x="387" y="96"/>
                    <a:pt x="202" y="49"/>
                    <a:pt x="1" y="0"/>
                  </a:cubicBezTo>
                  <a:close/>
                  <a:moveTo>
                    <a:pt x="584" y="130"/>
                  </a:moveTo>
                  <a:cubicBezTo>
                    <a:pt x="612" y="134"/>
                    <a:pt x="640" y="139"/>
                    <a:pt x="668" y="143"/>
                  </a:cubicBezTo>
                  <a:cubicBezTo>
                    <a:pt x="640" y="139"/>
                    <a:pt x="612" y="134"/>
                    <a:pt x="584" y="130"/>
                  </a:cubicBezTo>
                  <a:close/>
                </a:path>
              </a:pathLst>
            </a:custGeom>
            <a:solidFill>
              <a:srgbClr val="9B05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6"/>
            <p:cNvSpPr/>
            <p:nvPr/>
          </p:nvSpPr>
          <p:spPr>
            <a:xfrm>
              <a:off x="7328886" y="2690563"/>
              <a:ext cx="18640" cy="3198"/>
            </a:xfrm>
            <a:custGeom>
              <a:avLst/>
              <a:gdLst/>
              <a:ahLst/>
              <a:cxnLst/>
              <a:rect l="l" t="t" r="r" b="b"/>
              <a:pathLst>
                <a:path w="647" h="111" extrusionOk="0">
                  <a:moveTo>
                    <a:pt x="537" y="1"/>
                  </a:moveTo>
                  <a:cubicBezTo>
                    <a:pt x="504" y="1"/>
                    <a:pt x="482" y="1"/>
                    <a:pt x="450" y="11"/>
                  </a:cubicBezTo>
                  <a:cubicBezTo>
                    <a:pt x="307" y="33"/>
                    <a:pt x="154" y="66"/>
                    <a:pt x="0" y="110"/>
                  </a:cubicBezTo>
                  <a:cubicBezTo>
                    <a:pt x="209" y="55"/>
                    <a:pt x="428" y="22"/>
                    <a:pt x="647" y="11"/>
                  </a:cubicBezTo>
                  <a:cubicBezTo>
                    <a:pt x="614" y="1"/>
                    <a:pt x="570" y="1"/>
                    <a:pt x="537" y="1"/>
                  </a:cubicBezTo>
                  <a:close/>
                </a:path>
              </a:pathLst>
            </a:custGeom>
            <a:solidFill>
              <a:srgbClr val="C375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6"/>
            <p:cNvSpPr/>
            <p:nvPr/>
          </p:nvSpPr>
          <p:spPr>
            <a:xfrm>
              <a:off x="7284548" y="2695605"/>
              <a:ext cx="38058" cy="23567"/>
            </a:xfrm>
            <a:custGeom>
              <a:avLst/>
              <a:gdLst/>
              <a:ahLst/>
              <a:cxnLst/>
              <a:rect l="l" t="t" r="r" b="b"/>
              <a:pathLst>
                <a:path w="1321" h="818" extrusionOk="0">
                  <a:moveTo>
                    <a:pt x="1320" y="1"/>
                  </a:moveTo>
                  <a:lnTo>
                    <a:pt x="1320" y="1"/>
                  </a:lnTo>
                  <a:cubicBezTo>
                    <a:pt x="830" y="153"/>
                    <a:pt x="361" y="458"/>
                    <a:pt x="0" y="817"/>
                  </a:cubicBezTo>
                  <a:lnTo>
                    <a:pt x="0" y="817"/>
                  </a:lnTo>
                  <a:cubicBezTo>
                    <a:pt x="372" y="447"/>
                    <a:pt x="830" y="164"/>
                    <a:pt x="1320" y="1"/>
                  </a:cubicBezTo>
                  <a:close/>
                </a:path>
              </a:pathLst>
            </a:custGeom>
            <a:solidFill>
              <a:srgbClr val="3825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26"/>
            <p:cNvSpPr/>
            <p:nvPr/>
          </p:nvSpPr>
          <p:spPr>
            <a:xfrm>
              <a:off x="7259829" y="2669128"/>
              <a:ext cx="323018" cy="154883"/>
            </a:xfrm>
            <a:custGeom>
              <a:avLst/>
              <a:gdLst/>
              <a:ahLst/>
              <a:cxnLst/>
              <a:rect l="l" t="t" r="r" b="b"/>
              <a:pathLst>
                <a:path w="11212" h="5376" extrusionOk="0">
                  <a:moveTo>
                    <a:pt x="854" y="1744"/>
                  </a:moveTo>
                  <a:cubicBezTo>
                    <a:pt x="850" y="1747"/>
                    <a:pt x="847" y="1749"/>
                    <a:pt x="843" y="1752"/>
                  </a:cubicBezTo>
                  <a:lnTo>
                    <a:pt x="854" y="1752"/>
                  </a:lnTo>
                  <a:lnTo>
                    <a:pt x="854" y="1744"/>
                  </a:lnTo>
                  <a:close/>
                  <a:moveTo>
                    <a:pt x="8375" y="0"/>
                  </a:moveTo>
                  <a:lnTo>
                    <a:pt x="8375" y="0"/>
                  </a:lnTo>
                  <a:cubicBezTo>
                    <a:pt x="8036" y="110"/>
                    <a:pt x="7697" y="230"/>
                    <a:pt x="7358" y="339"/>
                  </a:cubicBezTo>
                  <a:cubicBezTo>
                    <a:pt x="7324" y="361"/>
                    <a:pt x="7281" y="372"/>
                    <a:pt x="7248" y="383"/>
                  </a:cubicBezTo>
                  <a:cubicBezTo>
                    <a:pt x="6766" y="536"/>
                    <a:pt x="6273" y="689"/>
                    <a:pt x="5770" y="689"/>
                  </a:cubicBezTo>
                  <a:cubicBezTo>
                    <a:pt x="5682" y="689"/>
                    <a:pt x="5584" y="689"/>
                    <a:pt x="5496" y="679"/>
                  </a:cubicBezTo>
                  <a:lnTo>
                    <a:pt x="5485" y="679"/>
                  </a:lnTo>
                  <a:cubicBezTo>
                    <a:pt x="5266" y="646"/>
                    <a:pt x="5037" y="602"/>
                    <a:pt x="4818" y="536"/>
                  </a:cubicBezTo>
                  <a:cubicBezTo>
                    <a:pt x="4664" y="504"/>
                    <a:pt x="4500" y="470"/>
                    <a:pt x="4336" y="460"/>
                  </a:cubicBezTo>
                  <a:lnTo>
                    <a:pt x="4336" y="460"/>
                  </a:lnTo>
                  <a:cubicBezTo>
                    <a:pt x="4390" y="514"/>
                    <a:pt x="4445" y="569"/>
                    <a:pt x="4500" y="613"/>
                  </a:cubicBezTo>
                  <a:cubicBezTo>
                    <a:pt x="4336" y="745"/>
                    <a:pt x="4171" y="865"/>
                    <a:pt x="4018" y="985"/>
                  </a:cubicBezTo>
                  <a:cubicBezTo>
                    <a:pt x="3964" y="1029"/>
                    <a:pt x="3908" y="1073"/>
                    <a:pt x="3898" y="1139"/>
                  </a:cubicBezTo>
                  <a:cubicBezTo>
                    <a:pt x="3886" y="1193"/>
                    <a:pt x="3908" y="1248"/>
                    <a:pt x="3930" y="1303"/>
                  </a:cubicBezTo>
                  <a:cubicBezTo>
                    <a:pt x="4193" y="1883"/>
                    <a:pt x="4565" y="2419"/>
                    <a:pt x="5025" y="2869"/>
                  </a:cubicBezTo>
                  <a:cubicBezTo>
                    <a:pt x="5124" y="2847"/>
                    <a:pt x="5080" y="2693"/>
                    <a:pt x="5113" y="2594"/>
                  </a:cubicBezTo>
                  <a:cubicBezTo>
                    <a:pt x="5135" y="2529"/>
                    <a:pt x="5200" y="2507"/>
                    <a:pt x="5266" y="2507"/>
                  </a:cubicBezTo>
                  <a:cubicBezTo>
                    <a:pt x="5332" y="2507"/>
                    <a:pt x="5387" y="2518"/>
                    <a:pt x="5431" y="2562"/>
                  </a:cubicBezTo>
                  <a:cubicBezTo>
                    <a:pt x="5529" y="2638"/>
                    <a:pt x="5584" y="2748"/>
                    <a:pt x="5682" y="2835"/>
                  </a:cubicBezTo>
                  <a:cubicBezTo>
                    <a:pt x="5726" y="2891"/>
                    <a:pt x="5803" y="2912"/>
                    <a:pt x="5879" y="2912"/>
                  </a:cubicBezTo>
                  <a:cubicBezTo>
                    <a:pt x="5934" y="2912"/>
                    <a:pt x="5978" y="2901"/>
                    <a:pt x="6011" y="2857"/>
                  </a:cubicBezTo>
                  <a:lnTo>
                    <a:pt x="6011" y="2857"/>
                  </a:lnTo>
                  <a:cubicBezTo>
                    <a:pt x="5956" y="3022"/>
                    <a:pt x="6142" y="3153"/>
                    <a:pt x="6317" y="3153"/>
                  </a:cubicBezTo>
                  <a:cubicBezTo>
                    <a:pt x="6361" y="3153"/>
                    <a:pt x="6394" y="3153"/>
                    <a:pt x="6438" y="3131"/>
                  </a:cubicBezTo>
                  <a:cubicBezTo>
                    <a:pt x="6635" y="3032"/>
                    <a:pt x="6723" y="2813"/>
                    <a:pt x="6788" y="2606"/>
                  </a:cubicBezTo>
                  <a:cubicBezTo>
                    <a:pt x="6876" y="2759"/>
                    <a:pt x="6963" y="2923"/>
                    <a:pt x="7040" y="3076"/>
                  </a:cubicBezTo>
                  <a:cubicBezTo>
                    <a:pt x="7270" y="2857"/>
                    <a:pt x="7412" y="2573"/>
                    <a:pt x="7456" y="2266"/>
                  </a:cubicBezTo>
                  <a:lnTo>
                    <a:pt x="7456" y="2266"/>
                  </a:lnTo>
                  <a:cubicBezTo>
                    <a:pt x="7445" y="2375"/>
                    <a:pt x="7565" y="2441"/>
                    <a:pt x="7675" y="2441"/>
                  </a:cubicBezTo>
                  <a:cubicBezTo>
                    <a:pt x="7719" y="2441"/>
                    <a:pt x="7774" y="2431"/>
                    <a:pt x="7806" y="2397"/>
                  </a:cubicBezTo>
                  <a:cubicBezTo>
                    <a:pt x="7937" y="2310"/>
                    <a:pt x="7971" y="2124"/>
                    <a:pt x="7949" y="1971"/>
                  </a:cubicBezTo>
                  <a:cubicBezTo>
                    <a:pt x="7937" y="1806"/>
                    <a:pt x="7883" y="1653"/>
                    <a:pt x="7894" y="1489"/>
                  </a:cubicBezTo>
                  <a:cubicBezTo>
                    <a:pt x="7916" y="1336"/>
                    <a:pt x="8015" y="1161"/>
                    <a:pt x="8178" y="1149"/>
                  </a:cubicBezTo>
                  <a:cubicBezTo>
                    <a:pt x="8803" y="1762"/>
                    <a:pt x="9142" y="2650"/>
                    <a:pt x="9088" y="3526"/>
                  </a:cubicBezTo>
                  <a:cubicBezTo>
                    <a:pt x="8803" y="3120"/>
                    <a:pt x="8463" y="2748"/>
                    <a:pt x="8080" y="2441"/>
                  </a:cubicBezTo>
                  <a:lnTo>
                    <a:pt x="6963" y="4281"/>
                  </a:lnTo>
                  <a:cubicBezTo>
                    <a:pt x="7127" y="3865"/>
                    <a:pt x="7062" y="3372"/>
                    <a:pt x="6810" y="3011"/>
                  </a:cubicBezTo>
                  <a:cubicBezTo>
                    <a:pt x="6667" y="3547"/>
                    <a:pt x="6438" y="4073"/>
                    <a:pt x="6131" y="4555"/>
                  </a:cubicBezTo>
                  <a:cubicBezTo>
                    <a:pt x="6109" y="3996"/>
                    <a:pt x="5945" y="3448"/>
                    <a:pt x="5660" y="2967"/>
                  </a:cubicBezTo>
                  <a:cubicBezTo>
                    <a:pt x="5397" y="3526"/>
                    <a:pt x="5234" y="4127"/>
                    <a:pt x="5190" y="4740"/>
                  </a:cubicBezTo>
                  <a:cubicBezTo>
                    <a:pt x="4740" y="4007"/>
                    <a:pt x="4248" y="3295"/>
                    <a:pt x="3733" y="2616"/>
                  </a:cubicBezTo>
                  <a:cubicBezTo>
                    <a:pt x="3558" y="3109"/>
                    <a:pt x="3482" y="3635"/>
                    <a:pt x="3514" y="4161"/>
                  </a:cubicBezTo>
                  <a:cubicBezTo>
                    <a:pt x="3120" y="3558"/>
                    <a:pt x="2945" y="2813"/>
                    <a:pt x="3032" y="2091"/>
                  </a:cubicBezTo>
                  <a:lnTo>
                    <a:pt x="3032" y="2091"/>
                  </a:lnTo>
                  <a:cubicBezTo>
                    <a:pt x="2321" y="2474"/>
                    <a:pt x="1697" y="3022"/>
                    <a:pt x="1226" y="3679"/>
                  </a:cubicBezTo>
                  <a:cubicBezTo>
                    <a:pt x="1259" y="3175"/>
                    <a:pt x="1456" y="2693"/>
                    <a:pt x="1784" y="2310"/>
                  </a:cubicBezTo>
                  <a:lnTo>
                    <a:pt x="1784" y="2310"/>
                  </a:lnTo>
                  <a:cubicBezTo>
                    <a:pt x="1248" y="2540"/>
                    <a:pt x="777" y="2934"/>
                    <a:pt x="460" y="3416"/>
                  </a:cubicBezTo>
                  <a:cubicBezTo>
                    <a:pt x="821" y="2825"/>
                    <a:pt x="1281" y="2277"/>
                    <a:pt x="1828" y="1828"/>
                  </a:cubicBezTo>
                  <a:lnTo>
                    <a:pt x="1828" y="1828"/>
                  </a:lnTo>
                  <a:cubicBezTo>
                    <a:pt x="1686" y="1872"/>
                    <a:pt x="1543" y="1916"/>
                    <a:pt x="1423" y="1981"/>
                  </a:cubicBezTo>
                  <a:cubicBezTo>
                    <a:pt x="1916" y="1675"/>
                    <a:pt x="2441" y="1434"/>
                    <a:pt x="2989" y="1259"/>
                  </a:cubicBezTo>
                  <a:cubicBezTo>
                    <a:pt x="2814" y="1215"/>
                    <a:pt x="2638" y="1193"/>
                    <a:pt x="2453" y="1193"/>
                  </a:cubicBezTo>
                  <a:cubicBezTo>
                    <a:pt x="2321" y="1193"/>
                    <a:pt x="2190" y="1204"/>
                    <a:pt x="2059" y="1237"/>
                  </a:cubicBezTo>
                  <a:cubicBezTo>
                    <a:pt x="2573" y="1095"/>
                    <a:pt x="3088" y="952"/>
                    <a:pt x="3602" y="821"/>
                  </a:cubicBezTo>
                  <a:cubicBezTo>
                    <a:pt x="3580" y="821"/>
                    <a:pt x="3548" y="832"/>
                    <a:pt x="3526" y="832"/>
                  </a:cubicBezTo>
                  <a:cubicBezTo>
                    <a:pt x="3438" y="832"/>
                    <a:pt x="3339" y="810"/>
                    <a:pt x="3230" y="788"/>
                  </a:cubicBezTo>
                  <a:cubicBezTo>
                    <a:pt x="3175" y="777"/>
                    <a:pt x="3110" y="755"/>
                    <a:pt x="3044" y="755"/>
                  </a:cubicBezTo>
                  <a:cubicBezTo>
                    <a:pt x="2825" y="766"/>
                    <a:pt x="2606" y="799"/>
                    <a:pt x="2397" y="854"/>
                  </a:cubicBezTo>
                  <a:cubicBezTo>
                    <a:pt x="2321" y="876"/>
                    <a:pt x="2256" y="898"/>
                    <a:pt x="2178" y="920"/>
                  </a:cubicBezTo>
                  <a:cubicBezTo>
                    <a:pt x="1686" y="1084"/>
                    <a:pt x="1226" y="1368"/>
                    <a:pt x="854" y="1740"/>
                  </a:cubicBezTo>
                  <a:lnTo>
                    <a:pt x="854" y="1744"/>
                  </a:lnTo>
                  <a:lnTo>
                    <a:pt x="854" y="1744"/>
                  </a:lnTo>
                  <a:cubicBezTo>
                    <a:pt x="1115" y="1574"/>
                    <a:pt x="1428" y="1489"/>
                    <a:pt x="1741" y="1489"/>
                  </a:cubicBezTo>
                  <a:lnTo>
                    <a:pt x="1883" y="1489"/>
                  </a:lnTo>
                  <a:cubicBezTo>
                    <a:pt x="1193" y="1818"/>
                    <a:pt x="438" y="2200"/>
                    <a:pt x="142" y="2901"/>
                  </a:cubicBezTo>
                  <a:cubicBezTo>
                    <a:pt x="351" y="2792"/>
                    <a:pt x="558" y="2693"/>
                    <a:pt x="767" y="2584"/>
                  </a:cubicBezTo>
                  <a:lnTo>
                    <a:pt x="767" y="2584"/>
                  </a:lnTo>
                  <a:cubicBezTo>
                    <a:pt x="492" y="2891"/>
                    <a:pt x="208" y="3273"/>
                    <a:pt x="76" y="3667"/>
                  </a:cubicBezTo>
                  <a:cubicBezTo>
                    <a:pt x="22" y="3821"/>
                    <a:pt x="11" y="3952"/>
                    <a:pt x="11" y="4083"/>
                  </a:cubicBezTo>
                  <a:cubicBezTo>
                    <a:pt x="0" y="4380"/>
                    <a:pt x="98" y="4642"/>
                    <a:pt x="120" y="4971"/>
                  </a:cubicBezTo>
                  <a:lnTo>
                    <a:pt x="120" y="4817"/>
                  </a:lnTo>
                  <a:cubicBezTo>
                    <a:pt x="120" y="4193"/>
                    <a:pt x="405" y="3624"/>
                    <a:pt x="832" y="3175"/>
                  </a:cubicBezTo>
                  <a:lnTo>
                    <a:pt x="832" y="3175"/>
                  </a:lnTo>
                  <a:cubicBezTo>
                    <a:pt x="832" y="3251"/>
                    <a:pt x="821" y="3328"/>
                    <a:pt x="821" y="3405"/>
                  </a:cubicBezTo>
                  <a:cubicBezTo>
                    <a:pt x="821" y="3788"/>
                    <a:pt x="920" y="4182"/>
                    <a:pt x="1117" y="4511"/>
                  </a:cubicBezTo>
                  <a:cubicBezTo>
                    <a:pt x="1171" y="4149"/>
                    <a:pt x="1368" y="3810"/>
                    <a:pt x="1621" y="3547"/>
                  </a:cubicBezTo>
                  <a:cubicBezTo>
                    <a:pt x="1872" y="3273"/>
                    <a:pt x="2178" y="3054"/>
                    <a:pt x="2485" y="2835"/>
                  </a:cubicBezTo>
                  <a:cubicBezTo>
                    <a:pt x="2562" y="3646"/>
                    <a:pt x="3153" y="4302"/>
                    <a:pt x="3745" y="4861"/>
                  </a:cubicBezTo>
                  <a:cubicBezTo>
                    <a:pt x="3701" y="4620"/>
                    <a:pt x="3679" y="4368"/>
                    <a:pt x="3679" y="4127"/>
                  </a:cubicBezTo>
                  <a:cubicBezTo>
                    <a:pt x="3679" y="3766"/>
                    <a:pt x="3733" y="3394"/>
                    <a:pt x="3832" y="3044"/>
                  </a:cubicBezTo>
                  <a:cubicBezTo>
                    <a:pt x="4215" y="3886"/>
                    <a:pt x="4740" y="4675"/>
                    <a:pt x="5365" y="5365"/>
                  </a:cubicBezTo>
                  <a:cubicBezTo>
                    <a:pt x="5507" y="4631"/>
                    <a:pt x="5616" y="3886"/>
                    <a:pt x="5693" y="3142"/>
                  </a:cubicBezTo>
                  <a:cubicBezTo>
                    <a:pt x="6000" y="3799"/>
                    <a:pt x="6044" y="4533"/>
                    <a:pt x="6066" y="5255"/>
                  </a:cubicBezTo>
                  <a:cubicBezTo>
                    <a:pt x="6405" y="4599"/>
                    <a:pt x="6657" y="3886"/>
                    <a:pt x="6810" y="3164"/>
                  </a:cubicBezTo>
                  <a:cubicBezTo>
                    <a:pt x="6843" y="3307"/>
                    <a:pt x="6854" y="3460"/>
                    <a:pt x="6854" y="3602"/>
                  </a:cubicBezTo>
                  <a:cubicBezTo>
                    <a:pt x="6854" y="3996"/>
                    <a:pt x="6766" y="4401"/>
                    <a:pt x="6667" y="4796"/>
                  </a:cubicBezTo>
                  <a:cubicBezTo>
                    <a:pt x="6635" y="4937"/>
                    <a:pt x="6602" y="5091"/>
                    <a:pt x="6558" y="5244"/>
                  </a:cubicBezTo>
                  <a:cubicBezTo>
                    <a:pt x="7215" y="4478"/>
                    <a:pt x="7740" y="3602"/>
                    <a:pt x="8102" y="2672"/>
                  </a:cubicBezTo>
                  <a:cubicBezTo>
                    <a:pt x="8343" y="3109"/>
                    <a:pt x="8606" y="3526"/>
                    <a:pt x="8912" y="3930"/>
                  </a:cubicBezTo>
                  <a:cubicBezTo>
                    <a:pt x="9054" y="4117"/>
                    <a:pt x="9208" y="4302"/>
                    <a:pt x="9426" y="4390"/>
                  </a:cubicBezTo>
                  <a:cubicBezTo>
                    <a:pt x="9383" y="3886"/>
                    <a:pt x="9339" y="3383"/>
                    <a:pt x="9295" y="2891"/>
                  </a:cubicBezTo>
                  <a:lnTo>
                    <a:pt x="9295" y="2891"/>
                  </a:lnTo>
                  <a:cubicBezTo>
                    <a:pt x="9679" y="3723"/>
                    <a:pt x="10062" y="4555"/>
                    <a:pt x="10456" y="5375"/>
                  </a:cubicBezTo>
                  <a:lnTo>
                    <a:pt x="10456" y="5354"/>
                  </a:lnTo>
                  <a:cubicBezTo>
                    <a:pt x="10456" y="4883"/>
                    <a:pt x="10390" y="4412"/>
                    <a:pt x="10270" y="3952"/>
                  </a:cubicBezTo>
                  <a:lnTo>
                    <a:pt x="10270" y="3952"/>
                  </a:lnTo>
                  <a:cubicBezTo>
                    <a:pt x="10499" y="4226"/>
                    <a:pt x="10774" y="4467"/>
                    <a:pt x="11080" y="4631"/>
                  </a:cubicBezTo>
                  <a:cubicBezTo>
                    <a:pt x="11091" y="4631"/>
                    <a:pt x="11102" y="4511"/>
                    <a:pt x="11102" y="4368"/>
                  </a:cubicBezTo>
                  <a:cubicBezTo>
                    <a:pt x="11102" y="4215"/>
                    <a:pt x="11091" y="4040"/>
                    <a:pt x="11091" y="4018"/>
                  </a:cubicBezTo>
                  <a:cubicBezTo>
                    <a:pt x="11058" y="3766"/>
                    <a:pt x="10959" y="3504"/>
                    <a:pt x="10817" y="3285"/>
                  </a:cubicBezTo>
                  <a:lnTo>
                    <a:pt x="10817" y="3285"/>
                  </a:lnTo>
                  <a:cubicBezTo>
                    <a:pt x="10937" y="3350"/>
                    <a:pt x="11069" y="3405"/>
                    <a:pt x="11212" y="3427"/>
                  </a:cubicBezTo>
                  <a:cubicBezTo>
                    <a:pt x="11146" y="3131"/>
                    <a:pt x="11014" y="2869"/>
                    <a:pt x="10839" y="2628"/>
                  </a:cubicBezTo>
                  <a:cubicBezTo>
                    <a:pt x="10740" y="2496"/>
                    <a:pt x="10631" y="2375"/>
                    <a:pt x="10499" y="2266"/>
                  </a:cubicBezTo>
                  <a:lnTo>
                    <a:pt x="10499" y="2266"/>
                  </a:lnTo>
                  <a:cubicBezTo>
                    <a:pt x="10718" y="2343"/>
                    <a:pt x="10927" y="2419"/>
                    <a:pt x="11146" y="2496"/>
                  </a:cubicBezTo>
                  <a:cubicBezTo>
                    <a:pt x="10937" y="2168"/>
                    <a:pt x="10237" y="1292"/>
                    <a:pt x="9723" y="1292"/>
                  </a:cubicBezTo>
                  <a:cubicBezTo>
                    <a:pt x="9696" y="1292"/>
                    <a:pt x="9669" y="1292"/>
                    <a:pt x="9643" y="1298"/>
                  </a:cubicBezTo>
                  <a:lnTo>
                    <a:pt x="9643" y="1298"/>
                  </a:lnTo>
                  <a:cubicBezTo>
                    <a:pt x="9802" y="1257"/>
                    <a:pt x="9970" y="1237"/>
                    <a:pt x="10139" y="1237"/>
                  </a:cubicBezTo>
                  <a:cubicBezTo>
                    <a:pt x="10270" y="1237"/>
                    <a:pt x="10401" y="1248"/>
                    <a:pt x="10533" y="1281"/>
                  </a:cubicBezTo>
                  <a:cubicBezTo>
                    <a:pt x="10215" y="964"/>
                    <a:pt x="9766" y="788"/>
                    <a:pt x="9317" y="788"/>
                  </a:cubicBezTo>
                  <a:cubicBezTo>
                    <a:pt x="9251" y="788"/>
                    <a:pt x="9186" y="788"/>
                    <a:pt x="9131" y="799"/>
                  </a:cubicBezTo>
                  <a:cubicBezTo>
                    <a:pt x="9328" y="733"/>
                    <a:pt x="9525" y="668"/>
                    <a:pt x="9733" y="613"/>
                  </a:cubicBezTo>
                  <a:lnTo>
                    <a:pt x="9733" y="613"/>
                  </a:lnTo>
                  <a:cubicBezTo>
                    <a:pt x="9679" y="624"/>
                    <a:pt x="9613" y="635"/>
                    <a:pt x="9547" y="635"/>
                  </a:cubicBezTo>
                  <a:cubicBezTo>
                    <a:pt x="9426" y="635"/>
                    <a:pt x="9295" y="613"/>
                    <a:pt x="9153" y="591"/>
                  </a:cubicBezTo>
                  <a:cubicBezTo>
                    <a:pt x="9022" y="580"/>
                    <a:pt x="8879" y="558"/>
                    <a:pt x="8770" y="558"/>
                  </a:cubicBezTo>
                  <a:lnTo>
                    <a:pt x="8693" y="558"/>
                  </a:lnTo>
                  <a:cubicBezTo>
                    <a:pt x="8387" y="591"/>
                    <a:pt x="8069" y="646"/>
                    <a:pt x="7774" y="766"/>
                  </a:cubicBezTo>
                  <a:cubicBezTo>
                    <a:pt x="7981" y="504"/>
                    <a:pt x="8178" y="251"/>
                    <a:pt x="8375" y="0"/>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6" name="Google Shape;706;p26"/>
            <p:cNvGrpSpPr/>
            <p:nvPr/>
          </p:nvGrpSpPr>
          <p:grpSpPr>
            <a:xfrm>
              <a:off x="7356025" y="2877598"/>
              <a:ext cx="119245" cy="66609"/>
              <a:chOff x="7356025" y="2877598"/>
              <a:chExt cx="119245" cy="66609"/>
            </a:xfrm>
          </p:grpSpPr>
          <p:sp>
            <p:nvSpPr>
              <p:cNvPr id="707" name="Google Shape;707;p26"/>
              <p:cNvSpPr/>
              <p:nvPr/>
            </p:nvSpPr>
            <p:spPr>
              <a:xfrm>
                <a:off x="7356025" y="2877598"/>
                <a:ext cx="89916" cy="58081"/>
              </a:xfrm>
              <a:custGeom>
                <a:avLst/>
                <a:gdLst/>
                <a:ahLst/>
                <a:cxnLst/>
                <a:rect l="l" t="t" r="r" b="b"/>
                <a:pathLst>
                  <a:path w="3121" h="2016" extrusionOk="0">
                    <a:moveTo>
                      <a:pt x="2530" y="362"/>
                    </a:moveTo>
                    <a:cubicBezTo>
                      <a:pt x="2365" y="384"/>
                      <a:pt x="2190" y="384"/>
                      <a:pt x="2015" y="395"/>
                    </a:cubicBezTo>
                    <a:cubicBezTo>
                      <a:pt x="1839" y="417"/>
                      <a:pt x="1664" y="428"/>
                      <a:pt x="1489" y="461"/>
                    </a:cubicBezTo>
                    <a:cubicBezTo>
                      <a:pt x="1314" y="494"/>
                      <a:pt x="1150" y="538"/>
                      <a:pt x="985" y="603"/>
                    </a:cubicBezTo>
                    <a:cubicBezTo>
                      <a:pt x="832" y="680"/>
                      <a:pt x="690" y="779"/>
                      <a:pt x="581" y="920"/>
                    </a:cubicBezTo>
                    <a:cubicBezTo>
                      <a:pt x="635" y="844"/>
                      <a:pt x="690" y="789"/>
                      <a:pt x="756" y="735"/>
                    </a:cubicBezTo>
                    <a:cubicBezTo>
                      <a:pt x="832" y="680"/>
                      <a:pt x="909" y="636"/>
                      <a:pt x="985" y="592"/>
                    </a:cubicBezTo>
                    <a:cubicBezTo>
                      <a:pt x="1150" y="516"/>
                      <a:pt x="1314" y="472"/>
                      <a:pt x="1489" y="450"/>
                    </a:cubicBezTo>
                    <a:cubicBezTo>
                      <a:pt x="1664" y="417"/>
                      <a:pt x="1839" y="395"/>
                      <a:pt x="2015" y="384"/>
                    </a:cubicBezTo>
                    <a:cubicBezTo>
                      <a:pt x="2102" y="384"/>
                      <a:pt x="2190" y="384"/>
                      <a:pt x="2267" y="373"/>
                    </a:cubicBezTo>
                    <a:cubicBezTo>
                      <a:pt x="2354" y="373"/>
                      <a:pt x="2442" y="373"/>
                      <a:pt x="2530" y="362"/>
                    </a:cubicBezTo>
                    <a:close/>
                    <a:moveTo>
                      <a:pt x="2092" y="1"/>
                    </a:moveTo>
                    <a:cubicBezTo>
                      <a:pt x="1303" y="1"/>
                      <a:pt x="504" y="275"/>
                      <a:pt x="77" y="888"/>
                    </a:cubicBezTo>
                    <a:cubicBezTo>
                      <a:pt x="44" y="932"/>
                      <a:pt x="11" y="986"/>
                      <a:pt x="0" y="1041"/>
                    </a:cubicBezTo>
                    <a:cubicBezTo>
                      <a:pt x="0" y="1107"/>
                      <a:pt x="0" y="1161"/>
                      <a:pt x="22" y="1227"/>
                    </a:cubicBezTo>
                    <a:cubicBezTo>
                      <a:pt x="143" y="1205"/>
                      <a:pt x="252" y="1205"/>
                      <a:pt x="372" y="1205"/>
                    </a:cubicBezTo>
                    <a:cubicBezTo>
                      <a:pt x="679" y="1205"/>
                      <a:pt x="975" y="1249"/>
                      <a:pt x="1260" y="1358"/>
                    </a:cubicBezTo>
                    <a:cubicBezTo>
                      <a:pt x="1489" y="1435"/>
                      <a:pt x="1708" y="1555"/>
                      <a:pt x="1938" y="1567"/>
                    </a:cubicBezTo>
                    <a:lnTo>
                      <a:pt x="1982" y="1567"/>
                    </a:lnTo>
                    <a:cubicBezTo>
                      <a:pt x="2277" y="1567"/>
                      <a:pt x="2552" y="1414"/>
                      <a:pt x="2814" y="1293"/>
                    </a:cubicBezTo>
                    <a:cubicBezTo>
                      <a:pt x="2825" y="1282"/>
                      <a:pt x="2847" y="1282"/>
                      <a:pt x="2858" y="1271"/>
                    </a:cubicBezTo>
                    <a:cubicBezTo>
                      <a:pt x="2956" y="1161"/>
                      <a:pt x="3033" y="1041"/>
                      <a:pt x="3077" y="899"/>
                    </a:cubicBezTo>
                    <a:cubicBezTo>
                      <a:pt x="3077" y="877"/>
                      <a:pt x="3088" y="844"/>
                      <a:pt x="3088" y="811"/>
                    </a:cubicBezTo>
                    <a:lnTo>
                      <a:pt x="3088" y="811"/>
                    </a:lnTo>
                    <a:cubicBezTo>
                      <a:pt x="3022" y="833"/>
                      <a:pt x="2968" y="855"/>
                      <a:pt x="2902" y="888"/>
                    </a:cubicBezTo>
                    <a:cubicBezTo>
                      <a:pt x="2956" y="844"/>
                      <a:pt x="3022" y="811"/>
                      <a:pt x="3099" y="789"/>
                    </a:cubicBezTo>
                    <a:cubicBezTo>
                      <a:pt x="3121" y="516"/>
                      <a:pt x="3000" y="220"/>
                      <a:pt x="2781" y="78"/>
                    </a:cubicBezTo>
                    <a:cubicBezTo>
                      <a:pt x="2562" y="23"/>
                      <a:pt x="2321" y="1"/>
                      <a:pt x="2092" y="1"/>
                    </a:cubicBezTo>
                    <a:close/>
                    <a:moveTo>
                      <a:pt x="416" y="1840"/>
                    </a:moveTo>
                    <a:lnTo>
                      <a:pt x="416" y="1840"/>
                    </a:lnTo>
                    <a:cubicBezTo>
                      <a:pt x="449" y="1906"/>
                      <a:pt x="493" y="1961"/>
                      <a:pt x="526" y="2015"/>
                    </a:cubicBezTo>
                    <a:cubicBezTo>
                      <a:pt x="493" y="1961"/>
                      <a:pt x="460" y="1895"/>
                      <a:pt x="416" y="184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6"/>
              <p:cNvSpPr/>
              <p:nvPr/>
            </p:nvSpPr>
            <p:spPr>
              <a:xfrm>
                <a:off x="7371151" y="2879816"/>
                <a:ext cx="104119" cy="64390"/>
              </a:xfrm>
              <a:custGeom>
                <a:avLst/>
                <a:gdLst/>
                <a:ahLst/>
                <a:cxnLst/>
                <a:rect l="l" t="t" r="r" b="b"/>
                <a:pathLst>
                  <a:path w="3614" h="2235" extrusionOk="0">
                    <a:moveTo>
                      <a:pt x="2256" y="1"/>
                    </a:moveTo>
                    <a:lnTo>
                      <a:pt x="2256" y="1"/>
                    </a:lnTo>
                    <a:cubicBezTo>
                      <a:pt x="2475" y="143"/>
                      <a:pt x="2596" y="439"/>
                      <a:pt x="2574" y="712"/>
                    </a:cubicBezTo>
                    <a:cubicBezTo>
                      <a:pt x="2650" y="690"/>
                      <a:pt x="2727" y="668"/>
                      <a:pt x="2793" y="658"/>
                    </a:cubicBezTo>
                    <a:lnTo>
                      <a:pt x="2881" y="658"/>
                    </a:lnTo>
                    <a:cubicBezTo>
                      <a:pt x="2924" y="658"/>
                      <a:pt x="2979" y="658"/>
                      <a:pt x="3022" y="668"/>
                    </a:cubicBezTo>
                    <a:cubicBezTo>
                      <a:pt x="3099" y="690"/>
                      <a:pt x="3165" y="712"/>
                      <a:pt x="3231" y="756"/>
                    </a:cubicBezTo>
                    <a:cubicBezTo>
                      <a:pt x="3165" y="723"/>
                      <a:pt x="3088" y="702"/>
                      <a:pt x="3022" y="690"/>
                    </a:cubicBezTo>
                    <a:lnTo>
                      <a:pt x="2803" y="690"/>
                    </a:lnTo>
                    <a:cubicBezTo>
                      <a:pt x="2727" y="702"/>
                      <a:pt x="2650" y="712"/>
                      <a:pt x="2584" y="734"/>
                    </a:cubicBezTo>
                    <a:lnTo>
                      <a:pt x="2563" y="734"/>
                    </a:lnTo>
                    <a:cubicBezTo>
                      <a:pt x="2563" y="767"/>
                      <a:pt x="2552" y="800"/>
                      <a:pt x="2552" y="822"/>
                    </a:cubicBezTo>
                    <a:cubicBezTo>
                      <a:pt x="2508" y="964"/>
                      <a:pt x="2431" y="1084"/>
                      <a:pt x="2333" y="1194"/>
                    </a:cubicBezTo>
                    <a:cubicBezTo>
                      <a:pt x="2530" y="1106"/>
                      <a:pt x="2749" y="1040"/>
                      <a:pt x="2957" y="1030"/>
                    </a:cubicBezTo>
                    <a:lnTo>
                      <a:pt x="3012" y="1030"/>
                    </a:lnTo>
                    <a:cubicBezTo>
                      <a:pt x="3219" y="1030"/>
                      <a:pt x="3406" y="1084"/>
                      <a:pt x="3603" y="1118"/>
                    </a:cubicBezTo>
                    <a:cubicBezTo>
                      <a:pt x="3460" y="1358"/>
                      <a:pt x="3351" y="1610"/>
                      <a:pt x="3187" y="1840"/>
                    </a:cubicBezTo>
                    <a:cubicBezTo>
                      <a:pt x="3351" y="1621"/>
                      <a:pt x="3472" y="1369"/>
                      <a:pt x="3614" y="1118"/>
                    </a:cubicBezTo>
                    <a:cubicBezTo>
                      <a:pt x="3548" y="899"/>
                      <a:pt x="3472" y="658"/>
                      <a:pt x="3307" y="483"/>
                    </a:cubicBezTo>
                    <a:cubicBezTo>
                      <a:pt x="3219" y="395"/>
                      <a:pt x="3121" y="329"/>
                      <a:pt x="3012" y="264"/>
                    </a:cubicBezTo>
                    <a:cubicBezTo>
                      <a:pt x="2782" y="143"/>
                      <a:pt x="2530" y="55"/>
                      <a:pt x="2256" y="1"/>
                    </a:cubicBezTo>
                    <a:close/>
                    <a:moveTo>
                      <a:pt x="1" y="1938"/>
                    </a:moveTo>
                    <a:cubicBezTo>
                      <a:pt x="54" y="2022"/>
                      <a:pt x="117" y="2094"/>
                      <a:pt x="209" y="2157"/>
                    </a:cubicBezTo>
                    <a:lnTo>
                      <a:pt x="209" y="2157"/>
                    </a:lnTo>
                    <a:cubicBezTo>
                      <a:pt x="123" y="2095"/>
                      <a:pt x="59" y="2019"/>
                      <a:pt x="1" y="1938"/>
                    </a:cubicBezTo>
                    <a:close/>
                    <a:moveTo>
                      <a:pt x="209" y="2157"/>
                    </a:moveTo>
                    <a:cubicBezTo>
                      <a:pt x="250" y="2186"/>
                      <a:pt x="297" y="2213"/>
                      <a:pt x="351" y="2234"/>
                    </a:cubicBezTo>
                    <a:cubicBezTo>
                      <a:pt x="297" y="2210"/>
                      <a:pt x="250" y="2185"/>
                      <a:pt x="209" y="21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9" name="Google Shape;709;p26"/>
            <p:cNvSpPr/>
            <p:nvPr/>
          </p:nvSpPr>
          <p:spPr>
            <a:xfrm>
              <a:off x="7356342" y="2912919"/>
              <a:ext cx="11697" cy="17718"/>
            </a:xfrm>
            <a:custGeom>
              <a:avLst/>
              <a:gdLst/>
              <a:ahLst/>
              <a:cxnLst/>
              <a:rect l="l" t="t" r="r" b="b"/>
              <a:pathLst>
                <a:path w="406" h="615" extrusionOk="0">
                  <a:moveTo>
                    <a:pt x="0" y="1"/>
                  </a:moveTo>
                  <a:cubicBezTo>
                    <a:pt x="66" y="242"/>
                    <a:pt x="274" y="407"/>
                    <a:pt x="405" y="614"/>
                  </a:cubicBezTo>
                  <a:cubicBezTo>
                    <a:pt x="395" y="592"/>
                    <a:pt x="373" y="560"/>
                    <a:pt x="361" y="538"/>
                  </a:cubicBezTo>
                  <a:cubicBezTo>
                    <a:pt x="263" y="373"/>
                    <a:pt x="77" y="198"/>
                    <a:pt x="11" y="1"/>
                  </a:cubicBezTo>
                  <a:close/>
                </a:path>
              </a:pathLst>
            </a:custGeom>
            <a:solidFill>
              <a:srgbClr val="8B66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26"/>
            <p:cNvSpPr/>
            <p:nvPr/>
          </p:nvSpPr>
          <p:spPr>
            <a:xfrm>
              <a:off x="7356630" y="2912314"/>
              <a:ext cx="81763" cy="23365"/>
            </a:xfrm>
            <a:custGeom>
              <a:avLst/>
              <a:gdLst/>
              <a:ahLst/>
              <a:cxnLst/>
              <a:rect l="l" t="t" r="r" b="b"/>
              <a:pathLst>
                <a:path w="2838" h="811" extrusionOk="0">
                  <a:moveTo>
                    <a:pt x="351" y="0"/>
                  </a:moveTo>
                  <a:cubicBezTo>
                    <a:pt x="231" y="0"/>
                    <a:pt x="122" y="0"/>
                    <a:pt x="1" y="22"/>
                  </a:cubicBezTo>
                  <a:cubicBezTo>
                    <a:pt x="67" y="219"/>
                    <a:pt x="253" y="394"/>
                    <a:pt x="351" y="559"/>
                  </a:cubicBezTo>
                  <a:cubicBezTo>
                    <a:pt x="363" y="581"/>
                    <a:pt x="385" y="613"/>
                    <a:pt x="395" y="635"/>
                  </a:cubicBezTo>
                  <a:cubicBezTo>
                    <a:pt x="439" y="690"/>
                    <a:pt x="472" y="756"/>
                    <a:pt x="505" y="810"/>
                  </a:cubicBezTo>
                  <a:cubicBezTo>
                    <a:pt x="582" y="734"/>
                    <a:pt x="636" y="646"/>
                    <a:pt x="691" y="559"/>
                  </a:cubicBezTo>
                  <a:cubicBezTo>
                    <a:pt x="735" y="482"/>
                    <a:pt x="767" y="406"/>
                    <a:pt x="833" y="362"/>
                  </a:cubicBezTo>
                  <a:cubicBezTo>
                    <a:pt x="888" y="329"/>
                    <a:pt x="932" y="318"/>
                    <a:pt x="986" y="318"/>
                  </a:cubicBezTo>
                  <a:cubicBezTo>
                    <a:pt x="1151" y="318"/>
                    <a:pt x="1326" y="438"/>
                    <a:pt x="1501" y="504"/>
                  </a:cubicBezTo>
                  <a:cubicBezTo>
                    <a:pt x="1589" y="526"/>
                    <a:pt x="1677" y="537"/>
                    <a:pt x="1775" y="537"/>
                  </a:cubicBezTo>
                  <a:cubicBezTo>
                    <a:pt x="2136" y="537"/>
                    <a:pt x="2574" y="350"/>
                    <a:pt x="2837" y="66"/>
                  </a:cubicBezTo>
                  <a:lnTo>
                    <a:pt x="2837" y="66"/>
                  </a:lnTo>
                  <a:cubicBezTo>
                    <a:pt x="2826" y="77"/>
                    <a:pt x="2804" y="77"/>
                    <a:pt x="2793" y="88"/>
                  </a:cubicBezTo>
                  <a:cubicBezTo>
                    <a:pt x="2531" y="209"/>
                    <a:pt x="2256" y="362"/>
                    <a:pt x="1961" y="362"/>
                  </a:cubicBezTo>
                  <a:lnTo>
                    <a:pt x="1917" y="362"/>
                  </a:lnTo>
                  <a:cubicBezTo>
                    <a:pt x="1687" y="350"/>
                    <a:pt x="1468" y="230"/>
                    <a:pt x="1239" y="153"/>
                  </a:cubicBezTo>
                  <a:cubicBezTo>
                    <a:pt x="954" y="44"/>
                    <a:pt x="658" y="0"/>
                    <a:pt x="3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26"/>
            <p:cNvSpPr/>
            <p:nvPr/>
          </p:nvSpPr>
          <p:spPr>
            <a:xfrm>
              <a:off x="7371151" y="2909461"/>
              <a:ext cx="103831" cy="40420"/>
            </a:xfrm>
            <a:custGeom>
              <a:avLst/>
              <a:gdLst/>
              <a:ahLst/>
              <a:cxnLst/>
              <a:rect l="l" t="t" r="r" b="b"/>
              <a:pathLst>
                <a:path w="3604" h="1403" extrusionOk="0">
                  <a:moveTo>
                    <a:pt x="2957" y="1"/>
                  </a:moveTo>
                  <a:cubicBezTo>
                    <a:pt x="2749" y="11"/>
                    <a:pt x="2530" y="77"/>
                    <a:pt x="2333" y="165"/>
                  </a:cubicBezTo>
                  <a:cubicBezTo>
                    <a:pt x="2070" y="449"/>
                    <a:pt x="1632" y="636"/>
                    <a:pt x="1271" y="636"/>
                  </a:cubicBezTo>
                  <a:cubicBezTo>
                    <a:pt x="1173" y="636"/>
                    <a:pt x="1085" y="625"/>
                    <a:pt x="997" y="603"/>
                  </a:cubicBezTo>
                  <a:cubicBezTo>
                    <a:pt x="822" y="537"/>
                    <a:pt x="647" y="417"/>
                    <a:pt x="482" y="417"/>
                  </a:cubicBezTo>
                  <a:cubicBezTo>
                    <a:pt x="428" y="417"/>
                    <a:pt x="384" y="428"/>
                    <a:pt x="329" y="461"/>
                  </a:cubicBezTo>
                  <a:cubicBezTo>
                    <a:pt x="263" y="505"/>
                    <a:pt x="231" y="581"/>
                    <a:pt x="187" y="658"/>
                  </a:cubicBezTo>
                  <a:cubicBezTo>
                    <a:pt x="132" y="745"/>
                    <a:pt x="78" y="833"/>
                    <a:pt x="1" y="909"/>
                  </a:cubicBezTo>
                  <a:cubicBezTo>
                    <a:pt x="88" y="1030"/>
                    <a:pt x="187" y="1140"/>
                    <a:pt x="351" y="1205"/>
                  </a:cubicBezTo>
                  <a:cubicBezTo>
                    <a:pt x="559" y="1315"/>
                    <a:pt x="800" y="1347"/>
                    <a:pt x="1041" y="1369"/>
                  </a:cubicBezTo>
                  <a:cubicBezTo>
                    <a:pt x="1260" y="1391"/>
                    <a:pt x="1468" y="1402"/>
                    <a:pt x="1687" y="1402"/>
                  </a:cubicBezTo>
                  <a:cubicBezTo>
                    <a:pt x="1796" y="1402"/>
                    <a:pt x="1906" y="1402"/>
                    <a:pt x="2015" y="1391"/>
                  </a:cubicBezTo>
                  <a:cubicBezTo>
                    <a:pt x="2245" y="1381"/>
                    <a:pt x="2486" y="1359"/>
                    <a:pt x="2683" y="1249"/>
                  </a:cubicBezTo>
                  <a:cubicBezTo>
                    <a:pt x="2902" y="1140"/>
                    <a:pt x="3056" y="986"/>
                    <a:pt x="3187" y="811"/>
                  </a:cubicBezTo>
                  <a:cubicBezTo>
                    <a:pt x="3351" y="581"/>
                    <a:pt x="3460" y="329"/>
                    <a:pt x="3603" y="89"/>
                  </a:cubicBezTo>
                  <a:cubicBezTo>
                    <a:pt x="3406" y="55"/>
                    <a:pt x="3219" y="1"/>
                    <a:pt x="301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6"/>
            <p:cNvSpPr/>
            <p:nvPr/>
          </p:nvSpPr>
          <p:spPr>
            <a:xfrm>
              <a:off x="7376826" y="2922080"/>
              <a:ext cx="21809" cy="20109"/>
            </a:xfrm>
            <a:custGeom>
              <a:avLst/>
              <a:gdLst/>
              <a:ahLst/>
              <a:cxnLst/>
              <a:rect l="l" t="t" r="r" b="b"/>
              <a:pathLst>
                <a:path w="757" h="698" extrusionOk="0">
                  <a:moveTo>
                    <a:pt x="154" y="1"/>
                  </a:moveTo>
                  <a:cubicBezTo>
                    <a:pt x="100" y="1"/>
                    <a:pt x="34" y="33"/>
                    <a:pt x="12" y="89"/>
                  </a:cubicBezTo>
                  <a:cubicBezTo>
                    <a:pt x="1" y="143"/>
                    <a:pt x="23" y="198"/>
                    <a:pt x="56" y="252"/>
                  </a:cubicBezTo>
                  <a:cubicBezTo>
                    <a:pt x="143" y="395"/>
                    <a:pt x="263" y="526"/>
                    <a:pt x="406" y="625"/>
                  </a:cubicBezTo>
                  <a:cubicBezTo>
                    <a:pt x="461" y="664"/>
                    <a:pt x="527" y="698"/>
                    <a:pt x="588" y="698"/>
                  </a:cubicBezTo>
                  <a:cubicBezTo>
                    <a:pt x="612" y="698"/>
                    <a:pt x="636" y="692"/>
                    <a:pt x="658" y="680"/>
                  </a:cubicBezTo>
                  <a:cubicBezTo>
                    <a:pt x="757" y="614"/>
                    <a:pt x="757" y="515"/>
                    <a:pt x="701" y="417"/>
                  </a:cubicBezTo>
                  <a:cubicBezTo>
                    <a:pt x="614" y="264"/>
                    <a:pt x="395" y="99"/>
                    <a:pt x="319" y="55"/>
                  </a:cubicBezTo>
                  <a:cubicBezTo>
                    <a:pt x="275" y="33"/>
                    <a:pt x="220" y="1"/>
                    <a:pt x="154" y="1"/>
                  </a:cubicBezTo>
                  <a:close/>
                </a:path>
              </a:pathLst>
            </a:cu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6"/>
            <p:cNvSpPr/>
            <p:nvPr/>
          </p:nvSpPr>
          <p:spPr>
            <a:xfrm>
              <a:off x="7431075" y="2918767"/>
              <a:ext cx="23394" cy="21694"/>
            </a:xfrm>
            <a:custGeom>
              <a:avLst/>
              <a:gdLst/>
              <a:ahLst/>
              <a:cxnLst/>
              <a:rect l="l" t="t" r="r" b="b"/>
              <a:pathLst>
                <a:path w="812" h="753" extrusionOk="0">
                  <a:moveTo>
                    <a:pt x="628" y="1"/>
                  </a:moveTo>
                  <a:cubicBezTo>
                    <a:pt x="584" y="1"/>
                    <a:pt x="538" y="12"/>
                    <a:pt x="494" y="28"/>
                  </a:cubicBezTo>
                  <a:cubicBezTo>
                    <a:pt x="297" y="116"/>
                    <a:pt x="1" y="367"/>
                    <a:pt x="56" y="620"/>
                  </a:cubicBezTo>
                  <a:cubicBezTo>
                    <a:pt x="78" y="715"/>
                    <a:pt x="131" y="752"/>
                    <a:pt x="200" y="752"/>
                  </a:cubicBezTo>
                  <a:cubicBezTo>
                    <a:pt x="408" y="752"/>
                    <a:pt x="756" y="406"/>
                    <a:pt x="789" y="258"/>
                  </a:cubicBezTo>
                  <a:cubicBezTo>
                    <a:pt x="811" y="182"/>
                    <a:pt x="801" y="83"/>
                    <a:pt x="745" y="39"/>
                  </a:cubicBezTo>
                  <a:cubicBezTo>
                    <a:pt x="712" y="12"/>
                    <a:pt x="672" y="1"/>
                    <a:pt x="628" y="1"/>
                  </a:cubicBezTo>
                  <a:close/>
                </a:path>
              </a:pathLst>
            </a:cu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6"/>
            <p:cNvSpPr/>
            <p:nvPr/>
          </p:nvSpPr>
          <p:spPr>
            <a:xfrm>
              <a:off x="7372735" y="2888027"/>
              <a:ext cx="56179" cy="16105"/>
            </a:xfrm>
            <a:custGeom>
              <a:avLst/>
              <a:gdLst/>
              <a:ahLst/>
              <a:cxnLst/>
              <a:rect l="l" t="t" r="r" b="b"/>
              <a:pathLst>
                <a:path w="1950" h="559" extrusionOk="0">
                  <a:moveTo>
                    <a:pt x="1950" y="0"/>
                  </a:moveTo>
                  <a:cubicBezTo>
                    <a:pt x="1862" y="11"/>
                    <a:pt x="1774" y="11"/>
                    <a:pt x="1687" y="11"/>
                  </a:cubicBezTo>
                  <a:cubicBezTo>
                    <a:pt x="1610" y="22"/>
                    <a:pt x="1522" y="22"/>
                    <a:pt x="1435" y="22"/>
                  </a:cubicBezTo>
                  <a:cubicBezTo>
                    <a:pt x="1259" y="33"/>
                    <a:pt x="1084" y="55"/>
                    <a:pt x="909" y="88"/>
                  </a:cubicBezTo>
                  <a:cubicBezTo>
                    <a:pt x="734" y="110"/>
                    <a:pt x="570" y="154"/>
                    <a:pt x="405" y="230"/>
                  </a:cubicBezTo>
                  <a:cubicBezTo>
                    <a:pt x="329" y="274"/>
                    <a:pt x="252" y="318"/>
                    <a:pt x="176" y="373"/>
                  </a:cubicBezTo>
                  <a:cubicBezTo>
                    <a:pt x="110" y="427"/>
                    <a:pt x="55" y="482"/>
                    <a:pt x="1" y="558"/>
                  </a:cubicBezTo>
                  <a:cubicBezTo>
                    <a:pt x="110" y="417"/>
                    <a:pt x="252" y="318"/>
                    <a:pt x="405" y="241"/>
                  </a:cubicBezTo>
                  <a:cubicBezTo>
                    <a:pt x="570" y="176"/>
                    <a:pt x="734" y="132"/>
                    <a:pt x="909" y="99"/>
                  </a:cubicBezTo>
                  <a:cubicBezTo>
                    <a:pt x="1084" y="66"/>
                    <a:pt x="1259" y="55"/>
                    <a:pt x="1435" y="33"/>
                  </a:cubicBezTo>
                  <a:cubicBezTo>
                    <a:pt x="1610" y="22"/>
                    <a:pt x="1785" y="22"/>
                    <a:pt x="1950" y="0"/>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6"/>
            <p:cNvSpPr/>
            <p:nvPr/>
          </p:nvSpPr>
          <p:spPr>
            <a:xfrm>
              <a:off x="7297656" y="2862155"/>
              <a:ext cx="57447" cy="22126"/>
            </a:xfrm>
            <a:custGeom>
              <a:avLst/>
              <a:gdLst/>
              <a:ahLst/>
              <a:cxnLst/>
              <a:rect l="l" t="t" r="r" b="b"/>
              <a:pathLst>
                <a:path w="1994" h="768" extrusionOk="0">
                  <a:moveTo>
                    <a:pt x="1" y="1"/>
                  </a:moveTo>
                  <a:lnTo>
                    <a:pt x="1" y="1"/>
                  </a:lnTo>
                  <a:cubicBezTo>
                    <a:pt x="12" y="55"/>
                    <a:pt x="23" y="110"/>
                    <a:pt x="45" y="154"/>
                  </a:cubicBezTo>
                  <a:cubicBezTo>
                    <a:pt x="55" y="186"/>
                    <a:pt x="67" y="208"/>
                    <a:pt x="77" y="230"/>
                  </a:cubicBezTo>
                  <a:cubicBezTo>
                    <a:pt x="77" y="242"/>
                    <a:pt x="89" y="252"/>
                    <a:pt x="89" y="263"/>
                  </a:cubicBezTo>
                  <a:cubicBezTo>
                    <a:pt x="99" y="274"/>
                    <a:pt x="110" y="296"/>
                    <a:pt x="110" y="307"/>
                  </a:cubicBezTo>
                  <a:cubicBezTo>
                    <a:pt x="165" y="395"/>
                    <a:pt x="242" y="482"/>
                    <a:pt x="318" y="548"/>
                  </a:cubicBezTo>
                  <a:cubicBezTo>
                    <a:pt x="406" y="624"/>
                    <a:pt x="493" y="679"/>
                    <a:pt x="603" y="712"/>
                  </a:cubicBezTo>
                  <a:lnTo>
                    <a:pt x="636" y="723"/>
                  </a:lnTo>
                  <a:lnTo>
                    <a:pt x="680" y="734"/>
                  </a:lnTo>
                  <a:cubicBezTo>
                    <a:pt x="690" y="745"/>
                    <a:pt x="702" y="745"/>
                    <a:pt x="724" y="745"/>
                  </a:cubicBezTo>
                  <a:cubicBezTo>
                    <a:pt x="734" y="745"/>
                    <a:pt x="746" y="756"/>
                    <a:pt x="756" y="756"/>
                  </a:cubicBezTo>
                  <a:cubicBezTo>
                    <a:pt x="811" y="767"/>
                    <a:pt x="865" y="767"/>
                    <a:pt x="921" y="767"/>
                  </a:cubicBezTo>
                  <a:cubicBezTo>
                    <a:pt x="975" y="767"/>
                    <a:pt x="1030" y="767"/>
                    <a:pt x="1084" y="756"/>
                  </a:cubicBezTo>
                  <a:cubicBezTo>
                    <a:pt x="1140" y="745"/>
                    <a:pt x="1194" y="734"/>
                    <a:pt x="1238" y="723"/>
                  </a:cubicBezTo>
                  <a:cubicBezTo>
                    <a:pt x="1293" y="701"/>
                    <a:pt x="1347" y="679"/>
                    <a:pt x="1391" y="658"/>
                  </a:cubicBezTo>
                  <a:cubicBezTo>
                    <a:pt x="1446" y="636"/>
                    <a:pt x="1490" y="614"/>
                    <a:pt x="1534" y="581"/>
                  </a:cubicBezTo>
                  <a:cubicBezTo>
                    <a:pt x="1719" y="471"/>
                    <a:pt x="1873" y="307"/>
                    <a:pt x="1994" y="132"/>
                  </a:cubicBezTo>
                  <a:lnTo>
                    <a:pt x="1994" y="132"/>
                  </a:lnTo>
                  <a:cubicBezTo>
                    <a:pt x="1917" y="220"/>
                    <a:pt x="1851" y="296"/>
                    <a:pt x="1775" y="362"/>
                  </a:cubicBezTo>
                  <a:cubicBezTo>
                    <a:pt x="1698" y="439"/>
                    <a:pt x="1610" y="504"/>
                    <a:pt x="1522" y="559"/>
                  </a:cubicBezTo>
                  <a:cubicBezTo>
                    <a:pt x="1424" y="602"/>
                    <a:pt x="1337" y="646"/>
                    <a:pt x="1227" y="679"/>
                  </a:cubicBezTo>
                  <a:cubicBezTo>
                    <a:pt x="1183" y="690"/>
                    <a:pt x="1128" y="701"/>
                    <a:pt x="1074" y="712"/>
                  </a:cubicBezTo>
                  <a:cubicBezTo>
                    <a:pt x="1030" y="723"/>
                    <a:pt x="975" y="723"/>
                    <a:pt x="921" y="723"/>
                  </a:cubicBezTo>
                  <a:cubicBezTo>
                    <a:pt x="865" y="723"/>
                    <a:pt x="822" y="723"/>
                    <a:pt x="767" y="712"/>
                  </a:cubicBezTo>
                  <a:cubicBezTo>
                    <a:pt x="712" y="701"/>
                    <a:pt x="668" y="690"/>
                    <a:pt x="614" y="668"/>
                  </a:cubicBezTo>
                  <a:cubicBezTo>
                    <a:pt x="515" y="646"/>
                    <a:pt x="428" y="592"/>
                    <a:pt x="340" y="526"/>
                  </a:cubicBezTo>
                  <a:lnTo>
                    <a:pt x="308" y="493"/>
                  </a:lnTo>
                  <a:lnTo>
                    <a:pt x="286" y="471"/>
                  </a:lnTo>
                  <a:lnTo>
                    <a:pt x="252" y="449"/>
                  </a:lnTo>
                  <a:lnTo>
                    <a:pt x="242" y="427"/>
                  </a:lnTo>
                  <a:lnTo>
                    <a:pt x="230" y="417"/>
                  </a:lnTo>
                  <a:lnTo>
                    <a:pt x="198" y="383"/>
                  </a:lnTo>
                  <a:cubicBezTo>
                    <a:pt x="187" y="373"/>
                    <a:pt x="187" y="362"/>
                    <a:pt x="176" y="351"/>
                  </a:cubicBezTo>
                  <a:cubicBezTo>
                    <a:pt x="154" y="340"/>
                    <a:pt x="143" y="318"/>
                    <a:pt x="132" y="296"/>
                  </a:cubicBezTo>
                  <a:cubicBezTo>
                    <a:pt x="67" y="208"/>
                    <a:pt x="33" y="110"/>
                    <a:pt x="1" y="1"/>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6"/>
            <p:cNvSpPr/>
            <p:nvPr/>
          </p:nvSpPr>
          <p:spPr>
            <a:xfrm>
              <a:off x="7472101" y="2865958"/>
              <a:ext cx="59003" cy="20397"/>
            </a:xfrm>
            <a:custGeom>
              <a:avLst/>
              <a:gdLst/>
              <a:ahLst/>
              <a:cxnLst/>
              <a:rect l="l" t="t" r="r" b="b"/>
              <a:pathLst>
                <a:path w="2048" h="708" extrusionOk="0">
                  <a:moveTo>
                    <a:pt x="0" y="0"/>
                  </a:moveTo>
                  <a:cubicBezTo>
                    <a:pt x="55" y="98"/>
                    <a:pt x="121" y="175"/>
                    <a:pt x="197" y="251"/>
                  </a:cubicBezTo>
                  <a:cubicBezTo>
                    <a:pt x="274" y="317"/>
                    <a:pt x="362" y="383"/>
                    <a:pt x="460" y="438"/>
                  </a:cubicBezTo>
                  <a:cubicBezTo>
                    <a:pt x="548" y="492"/>
                    <a:pt x="635" y="547"/>
                    <a:pt x="734" y="591"/>
                  </a:cubicBezTo>
                  <a:cubicBezTo>
                    <a:pt x="778" y="624"/>
                    <a:pt x="832" y="635"/>
                    <a:pt x="887" y="657"/>
                  </a:cubicBezTo>
                  <a:cubicBezTo>
                    <a:pt x="931" y="679"/>
                    <a:pt x="986" y="689"/>
                    <a:pt x="1041" y="701"/>
                  </a:cubicBezTo>
                  <a:cubicBezTo>
                    <a:pt x="1086" y="705"/>
                    <a:pt x="1130" y="708"/>
                    <a:pt x="1174" y="708"/>
                  </a:cubicBezTo>
                  <a:cubicBezTo>
                    <a:pt x="1238" y="708"/>
                    <a:pt x="1300" y="702"/>
                    <a:pt x="1358" y="689"/>
                  </a:cubicBezTo>
                  <a:cubicBezTo>
                    <a:pt x="1467" y="667"/>
                    <a:pt x="1566" y="624"/>
                    <a:pt x="1664" y="569"/>
                  </a:cubicBezTo>
                  <a:cubicBezTo>
                    <a:pt x="1752" y="504"/>
                    <a:pt x="1829" y="438"/>
                    <a:pt x="1895" y="350"/>
                  </a:cubicBezTo>
                  <a:cubicBezTo>
                    <a:pt x="1960" y="263"/>
                    <a:pt x="2015" y="175"/>
                    <a:pt x="2048" y="66"/>
                  </a:cubicBezTo>
                  <a:lnTo>
                    <a:pt x="2048" y="66"/>
                  </a:lnTo>
                  <a:cubicBezTo>
                    <a:pt x="2004" y="164"/>
                    <a:pt x="1949" y="263"/>
                    <a:pt x="1883" y="339"/>
                  </a:cubicBezTo>
                  <a:cubicBezTo>
                    <a:pt x="1818" y="416"/>
                    <a:pt x="1730" y="482"/>
                    <a:pt x="1642" y="536"/>
                  </a:cubicBezTo>
                  <a:cubicBezTo>
                    <a:pt x="1555" y="591"/>
                    <a:pt x="1457" y="624"/>
                    <a:pt x="1358" y="646"/>
                  </a:cubicBezTo>
                  <a:cubicBezTo>
                    <a:pt x="1293" y="659"/>
                    <a:pt x="1232" y="664"/>
                    <a:pt x="1173" y="664"/>
                  </a:cubicBezTo>
                  <a:cubicBezTo>
                    <a:pt x="1132" y="664"/>
                    <a:pt x="1092" y="661"/>
                    <a:pt x="1051" y="657"/>
                  </a:cubicBezTo>
                  <a:cubicBezTo>
                    <a:pt x="942" y="635"/>
                    <a:pt x="844" y="602"/>
                    <a:pt x="756" y="558"/>
                  </a:cubicBezTo>
                  <a:cubicBezTo>
                    <a:pt x="657" y="514"/>
                    <a:pt x="559" y="460"/>
                    <a:pt x="471" y="405"/>
                  </a:cubicBezTo>
                  <a:cubicBezTo>
                    <a:pt x="384" y="361"/>
                    <a:pt x="296" y="295"/>
                    <a:pt x="209" y="230"/>
                  </a:cubicBezTo>
                  <a:cubicBezTo>
                    <a:pt x="132" y="164"/>
                    <a:pt x="55" y="88"/>
                    <a:pt x="0"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6"/>
            <p:cNvSpPr/>
            <p:nvPr/>
          </p:nvSpPr>
          <p:spPr>
            <a:xfrm>
              <a:off x="7301459" y="2790879"/>
              <a:ext cx="47018" cy="33131"/>
            </a:xfrm>
            <a:custGeom>
              <a:avLst/>
              <a:gdLst/>
              <a:ahLst/>
              <a:cxnLst/>
              <a:rect l="l" t="t" r="r" b="b"/>
              <a:pathLst>
                <a:path w="1632" h="1150" extrusionOk="0">
                  <a:moveTo>
                    <a:pt x="1084" y="0"/>
                  </a:moveTo>
                  <a:cubicBezTo>
                    <a:pt x="986" y="0"/>
                    <a:pt x="887" y="11"/>
                    <a:pt x="789" y="33"/>
                  </a:cubicBezTo>
                  <a:cubicBezTo>
                    <a:pt x="701" y="55"/>
                    <a:pt x="602" y="98"/>
                    <a:pt x="526" y="154"/>
                  </a:cubicBezTo>
                  <a:cubicBezTo>
                    <a:pt x="438" y="208"/>
                    <a:pt x="361" y="263"/>
                    <a:pt x="296" y="339"/>
                  </a:cubicBezTo>
                  <a:cubicBezTo>
                    <a:pt x="230" y="416"/>
                    <a:pt x="176" y="493"/>
                    <a:pt x="132" y="580"/>
                  </a:cubicBezTo>
                  <a:cubicBezTo>
                    <a:pt x="88" y="668"/>
                    <a:pt x="55" y="767"/>
                    <a:pt x="33" y="854"/>
                  </a:cubicBezTo>
                  <a:cubicBezTo>
                    <a:pt x="11" y="952"/>
                    <a:pt x="0" y="1051"/>
                    <a:pt x="0" y="1149"/>
                  </a:cubicBezTo>
                  <a:cubicBezTo>
                    <a:pt x="22" y="952"/>
                    <a:pt x="77" y="767"/>
                    <a:pt x="164" y="602"/>
                  </a:cubicBezTo>
                  <a:cubicBezTo>
                    <a:pt x="252" y="438"/>
                    <a:pt x="383" y="285"/>
                    <a:pt x="548" y="186"/>
                  </a:cubicBezTo>
                  <a:cubicBezTo>
                    <a:pt x="701" y="88"/>
                    <a:pt x="898" y="33"/>
                    <a:pt x="1084" y="33"/>
                  </a:cubicBezTo>
                  <a:cubicBezTo>
                    <a:pt x="1270" y="33"/>
                    <a:pt x="1467" y="88"/>
                    <a:pt x="1631" y="175"/>
                  </a:cubicBezTo>
                  <a:cubicBezTo>
                    <a:pt x="1555" y="120"/>
                    <a:pt x="1467" y="88"/>
                    <a:pt x="1369" y="55"/>
                  </a:cubicBezTo>
                  <a:cubicBezTo>
                    <a:pt x="1281" y="22"/>
                    <a:pt x="1183" y="11"/>
                    <a:pt x="1084"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6"/>
            <p:cNvSpPr/>
            <p:nvPr/>
          </p:nvSpPr>
          <p:spPr>
            <a:xfrm>
              <a:off x="7471467" y="2792723"/>
              <a:ext cx="57764" cy="24344"/>
            </a:xfrm>
            <a:custGeom>
              <a:avLst/>
              <a:gdLst/>
              <a:ahLst/>
              <a:cxnLst/>
              <a:rect l="l" t="t" r="r" b="b"/>
              <a:pathLst>
                <a:path w="2005" h="845" extrusionOk="0">
                  <a:moveTo>
                    <a:pt x="848" y="0"/>
                  </a:moveTo>
                  <a:cubicBezTo>
                    <a:pt x="753" y="0"/>
                    <a:pt x="656" y="8"/>
                    <a:pt x="559" y="24"/>
                  </a:cubicBezTo>
                  <a:cubicBezTo>
                    <a:pt x="362" y="56"/>
                    <a:pt x="175" y="133"/>
                    <a:pt x="0" y="231"/>
                  </a:cubicBezTo>
                  <a:cubicBezTo>
                    <a:pt x="88" y="188"/>
                    <a:pt x="187" y="155"/>
                    <a:pt x="274" y="122"/>
                  </a:cubicBezTo>
                  <a:cubicBezTo>
                    <a:pt x="373" y="90"/>
                    <a:pt x="471" y="68"/>
                    <a:pt x="570" y="56"/>
                  </a:cubicBezTo>
                  <a:cubicBezTo>
                    <a:pt x="639" y="49"/>
                    <a:pt x="709" y="41"/>
                    <a:pt x="778" y="41"/>
                  </a:cubicBezTo>
                  <a:cubicBezTo>
                    <a:pt x="807" y="41"/>
                    <a:pt x="836" y="42"/>
                    <a:pt x="866" y="46"/>
                  </a:cubicBezTo>
                  <a:cubicBezTo>
                    <a:pt x="964" y="46"/>
                    <a:pt x="1063" y="56"/>
                    <a:pt x="1161" y="78"/>
                  </a:cubicBezTo>
                  <a:cubicBezTo>
                    <a:pt x="1347" y="122"/>
                    <a:pt x="1533" y="210"/>
                    <a:pt x="1686" y="341"/>
                  </a:cubicBezTo>
                  <a:cubicBezTo>
                    <a:pt x="1829" y="472"/>
                    <a:pt x="1939" y="647"/>
                    <a:pt x="2004" y="845"/>
                  </a:cubicBezTo>
                  <a:cubicBezTo>
                    <a:pt x="1982" y="746"/>
                    <a:pt x="1939" y="647"/>
                    <a:pt x="1895" y="560"/>
                  </a:cubicBezTo>
                  <a:cubicBezTo>
                    <a:pt x="1840" y="472"/>
                    <a:pt x="1774" y="385"/>
                    <a:pt x="1708" y="319"/>
                  </a:cubicBezTo>
                  <a:cubicBezTo>
                    <a:pt x="1632" y="253"/>
                    <a:pt x="1544" y="188"/>
                    <a:pt x="1457" y="144"/>
                  </a:cubicBezTo>
                  <a:cubicBezTo>
                    <a:pt x="1369" y="100"/>
                    <a:pt x="1270" y="56"/>
                    <a:pt x="1172" y="34"/>
                  </a:cubicBezTo>
                  <a:cubicBezTo>
                    <a:pt x="1067" y="11"/>
                    <a:pt x="958" y="0"/>
                    <a:pt x="848" y="0"/>
                  </a:cubicBezTo>
                  <a:close/>
                </a:path>
              </a:pathLst>
            </a:cu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6"/>
            <p:cNvSpPr/>
            <p:nvPr/>
          </p:nvSpPr>
          <p:spPr>
            <a:xfrm>
              <a:off x="7390713" y="2667227"/>
              <a:ext cx="85191" cy="77960"/>
            </a:xfrm>
            <a:custGeom>
              <a:avLst/>
              <a:gdLst/>
              <a:ahLst/>
              <a:cxnLst/>
              <a:rect l="l" t="t" r="r" b="b"/>
              <a:pathLst>
                <a:path w="2957" h="2706" extrusionOk="0">
                  <a:moveTo>
                    <a:pt x="1404" y="1"/>
                  </a:moveTo>
                  <a:cubicBezTo>
                    <a:pt x="1342" y="1"/>
                    <a:pt x="1280" y="15"/>
                    <a:pt x="1227" y="44"/>
                  </a:cubicBezTo>
                  <a:cubicBezTo>
                    <a:pt x="1227" y="44"/>
                    <a:pt x="1216" y="55"/>
                    <a:pt x="1205" y="55"/>
                  </a:cubicBezTo>
                  <a:cubicBezTo>
                    <a:pt x="1172" y="77"/>
                    <a:pt x="1129" y="110"/>
                    <a:pt x="1085" y="110"/>
                  </a:cubicBezTo>
                  <a:cubicBezTo>
                    <a:pt x="1051" y="110"/>
                    <a:pt x="1019" y="88"/>
                    <a:pt x="986" y="66"/>
                  </a:cubicBezTo>
                  <a:cubicBezTo>
                    <a:pt x="924" y="30"/>
                    <a:pt x="845" y="8"/>
                    <a:pt x="767" y="8"/>
                  </a:cubicBezTo>
                  <a:cubicBezTo>
                    <a:pt x="680" y="8"/>
                    <a:pt x="595" y="35"/>
                    <a:pt x="537" y="98"/>
                  </a:cubicBezTo>
                  <a:cubicBezTo>
                    <a:pt x="504" y="132"/>
                    <a:pt x="482" y="176"/>
                    <a:pt x="460" y="219"/>
                  </a:cubicBezTo>
                  <a:cubicBezTo>
                    <a:pt x="318" y="471"/>
                    <a:pt x="143" y="723"/>
                    <a:pt x="44" y="986"/>
                  </a:cubicBezTo>
                  <a:cubicBezTo>
                    <a:pt x="22" y="1030"/>
                    <a:pt x="0" y="1084"/>
                    <a:pt x="0" y="1139"/>
                  </a:cubicBezTo>
                  <a:cubicBezTo>
                    <a:pt x="0" y="1193"/>
                    <a:pt x="22" y="1259"/>
                    <a:pt x="44" y="1314"/>
                  </a:cubicBezTo>
                  <a:cubicBezTo>
                    <a:pt x="110" y="1478"/>
                    <a:pt x="187" y="1643"/>
                    <a:pt x="263" y="1796"/>
                  </a:cubicBezTo>
                  <a:cubicBezTo>
                    <a:pt x="318" y="1916"/>
                    <a:pt x="384" y="2037"/>
                    <a:pt x="494" y="2113"/>
                  </a:cubicBezTo>
                  <a:cubicBezTo>
                    <a:pt x="504" y="2124"/>
                    <a:pt x="526" y="2135"/>
                    <a:pt x="537" y="2135"/>
                  </a:cubicBezTo>
                  <a:cubicBezTo>
                    <a:pt x="542" y="2136"/>
                    <a:pt x="547" y="2136"/>
                    <a:pt x="552" y="2136"/>
                  </a:cubicBezTo>
                  <a:cubicBezTo>
                    <a:pt x="610" y="2136"/>
                    <a:pt x="648" y="2076"/>
                    <a:pt x="657" y="2025"/>
                  </a:cubicBezTo>
                  <a:cubicBezTo>
                    <a:pt x="701" y="1894"/>
                    <a:pt x="701" y="1752"/>
                    <a:pt x="669" y="1621"/>
                  </a:cubicBezTo>
                  <a:cubicBezTo>
                    <a:pt x="635" y="1522"/>
                    <a:pt x="592" y="1424"/>
                    <a:pt x="581" y="1325"/>
                  </a:cubicBezTo>
                  <a:cubicBezTo>
                    <a:pt x="570" y="1183"/>
                    <a:pt x="625" y="1051"/>
                    <a:pt x="691" y="942"/>
                  </a:cubicBezTo>
                  <a:cubicBezTo>
                    <a:pt x="745" y="854"/>
                    <a:pt x="844" y="701"/>
                    <a:pt x="931" y="657"/>
                  </a:cubicBezTo>
                  <a:cubicBezTo>
                    <a:pt x="1030" y="865"/>
                    <a:pt x="964" y="1095"/>
                    <a:pt x="942" y="1314"/>
                  </a:cubicBezTo>
                  <a:cubicBezTo>
                    <a:pt x="898" y="1653"/>
                    <a:pt x="931" y="2015"/>
                    <a:pt x="1051" y="2343"/>
                  </a:cubicBezTo>
                  <a:cubicBezTo>
                    <a:pt x="1073" y="2409"/>
                    <a:pt x="1107" y="2463"/>
                    <a:pt x="1139" y="2507"/>
                  </a:cubicBezTo>
                  <a:cubicBezTo>
                    <a:pt x="1172" y="2540"/>
                    <a:pt x="1205" y="2573"/>
                    <a:pt x="1249" y="2573"/>
                  </a:cubicBezTo>
                  <a:cubicBezTo>
                    <a:pt x="1253" y="2574"/>
                    <a:pt x="1258" y="2575"/>
                    <a:pt x="1263" y="2575"/>
                  </a:cubicBezTo>
                  <a:cubicBezTo>
                    <a:pt x="1304" y="2575"/>
                    <a:pt x="1350" y="2536"/>
                    <a:pt x="1369" y="2497"/>
                  </a:cubicBezTo>
                  <a:cubicBezTo>
                    <a:pt x="1391" y="2453"/>
                    <a:pt x="1391" y="2398"/>
                    <a:pt x="1402" y="2343"/>
                  </a:cubicBezTo>
                  <a:cubicBezTo>
                    <a:pt x="1424" y="2037"/>
                    <a:pt x="1446" y="1730"/>
                    <a:pt x="1479" y="1434"/>
                  </a:cubicBezTo>
                  <a:cubicBezTo>
                    <a:pt x="1489" y="1314"/>
                    <a:pt x="1523" y="1215"/>
                    <a:pt x="1523" y="1095"/>
                  </a:cubicBezTo>
                  <a:cubicBezTo>
                    <a:pt x="1533" y="986"/>
                    <a:pt x="1545" y="854"/>
                    <a:pt x="1621" y="777"/>
                  </a:cubicBezTo>
                  <a:cubicBezTo>
                    <a:pt x="1657" y="738"/>
                    <a:pt x="1682" y="722"/>
                    <a:pt x="1700" y="722"/>
                  </a:cubicBezTo>
                  <a:cubicBezTo>
                    <a:pt x="1743" y="722"/>
                    <a:pt x="1745" y="810"/>
                    <a:pt x="1752" y="887"/>
                  </a:cubicBezTo>
                  <a:cubicBezTo>
                    <a:pt x="1764" y="1073"/>
                    <a:pt x="1764" y="1249"/>
                    <a:pt x="1742" y="1424"/>
                  </a:cubicBezTo>
                  <a:cubicBezTo>
                    <a:pt x="1708" y="1785"/>
                    <a:pt x="1610" y="2146"/>
                    <a:pt x="1643" y="2507"/>
                  </a:cubicBezTo>
                  <a:cubicBezTo>
                    <a:pt x="1643" y="2573"/>
                    <a:pt x="1654" y="2650"/>
                    <a:pt x="1708" y="2682"/>
                  </a:cubicBezTo>
                  <a:cubicBezTo>
                    <a:pt x="1733" y="2698"/>
                    <a:pt x="1761" y="2706"/>
                    <a:pt x="1790" y="2706"/>
                  </a:cubicBezTo>
                  <a:cubicBezTo>
                    <a:pt x="1839" y="2706"/>
                    <a:pt x="1889" y="2684"/>
                    <a:pt x="1917" y="2650"/>
                  </a:cubicBezTo>
                  <a:cubicBezTo>
                    <a:pt x="1971" y="2584"/>
                    <a:pt x="1993" y="2507"/>
                    <a:pt x="2015" y="2431"/>
                  </a:cubicBezTo>
                  <a:cubicBezTo>
                    <a:pt x="2081" y="2146"/>
                    <a:pt x="2146" y="1862"/>
                    <a:pt x="2190" y="1577"/>
                  </a:cubicBezTo>
                  <a:cubicBezTo>
                    <a:pt x="2234" y="1281"/>
                    <a:pt x="2245" y="974"/>
                    <a:pt x="2311" y="690"/>
                  </a:cubicBezTo>
                  <a:cubicBezTo>
                    <a:pt x="2343" y="690"/>
                    <a:pt x="2377" y="712"/>
                    <a:pt x="2399" y="745"/>
                  </a:cubicBezTo>
                  <a:cubicBezTo>
                    <a:pt x="2431" y="789"/>
                    <a:pt x="2442" y="854"/>
                    <a:pt x="2464" y="909"/>
                  </a:cubicBezTo>
                  <a:cubicBezTo>
                    <a:pt x="2486" y="1030"/>
                    <a:pt x="2497" y="1161"/>
                    <a:pt x="2497" y="1292"/>
                  </a:cubicBezTo>
                  <a:cubicBezTo>
                    <a:pt x="2497" y="1566"/>
                    <a:pt x="2431" y="1828"/>
                    <a:pt x="2409" y="2103"/>
                  </a:cubicBezTo>
                  <a:cubicBezTo>
                    <a:pt x="2399" y="2190"/>
                    <a:pt x="2409" y="2300"/>
                    <a:pt x="2486" y="2322"/>
                  </a:cubicBezTo>
                  <a:cubicBezTo>
                    <a:pt x="2499" y="2326"/>
                    <a:pt x="2511" y="2328"/>
                    <a:pt x="2523" y="2328"/>
                  </a:cubicBezTo>
                  <a:cubicBezTo>
                    <a:pt x="2593" y="2328"/>
                    <a:pt x="2646" y="2255"/>
                    <a:pt x="2683" y="2190"/>
                  </a:cubicBezTo>
                  <a:cubicBezTo>
                    <a:pt x="2869" y="1828"/>
                    <a:pt x="2957" y="1424"/>
                    <a:pt x="2957" y="1030"/>
                  </a:cubicBezTo>
                  <a:cubicBezTo>
                    <a:pt x="2957" y="821"/>
                    <a:pt x="2924" y="614"/>
                    <a:pt x="2869" y="416"/>
                  </a:cubicBezTo>
                  <a:cubicBezTo>
                    <a:pt x="2831" y="292"/>
                    <a:pt x="2818" y="108"/>
                    <a:pt x="2669" y="108"/>
                  </a:cubicBezTo>
                  <a:cubicBezTo>
                    <a:pt x="2647" y="108"/>
                    <a:pt x="2623" y="112"/>
                    <a:pt x="2596" y="120"/>
                  </a:cubicBezTo>
                  <a:cubicBezTo>
                    <a:pt x="2562" y="132"/>
                    <a:pt x="2540" y="142"/>
                    <a:pt x="2508" y="154"/>
                  </a:cubicBezTo>
                  <a:cubicBezTo>
                    <a:pt x="2496" y="156"/>
                    <a:pt x="2484" y="157"/>
                    <a:pt x="2473" y="157"/>
                  </a:cubicBezTo>
                  <a:cubicBezTo>
                    <a:pt x="2388" y="157"/>
                    <a:pt x="2310" y="93"/>
                    <a:pt x="2223" y="55"/>
                  </a:cubicBezTo>
                  <a:cubicBezTo>
                    <a:pt x="2184" y="37"/>
                    <a:pt x="2141" y="29"/>
                    <a:pt x="2098" y="29"/>
                  </a:cubicBezTo>
                  <a:cubicBezTo>
                    <a:pt x="2032" y="29"/>
                    <a:pt x="1965" y="48"/>
                    <a:pt x="1905" y="88"/>
                  </a:cubicBezTo>
                  <a:cubicBezTo>
                    <a:pt x="1873" y="110"/>
                    <a:pt x="1840" y="142"/>
                    <a:pt x="1796" y="142"/>
                  </a:cubicBezTo>
                  <a:cubicBezTo>
                    <a:pt x="1790" y="143"/>
                    <a:pt x="1784" y="144"/>
                    <a:pt x="1778" y="144"/>
                  </a:cubicBezTo>
                  <a:cubicBezTo>
                    <a:pt x="1720" y="144"/>
                    <a:pt x="1671" y="96"/>
                    <a:pt x="1621" y="66"/>
                  </a:cubicBezTo>
                  <a:cubicBezTo>
                    <a:pt x="1560" y="23"/>
                    <a:pt x="1482" y="1"/>
                    <a:pt x="1404" y="1"/>
                  </a:cubicBezTo>
                  <a:close/>
                </a:path>
              </a:pathLst>
            </a:custGeom>
            <a:solidFill>
              <a:srgbClr val="E7A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6"/>
            <p:cNvSpPr/>
            <p:nvPr/>
          </p:nvSpPr>
          <p:spPr>
            <a:xfrm>
              <a:off x="4941076" y="4287905"/>
              <a:ext cx="3465783" cy="36624"/>
            </a:xfrm>
            <a:custGeom>
              <a:avLst/>
              <a:gdLst/>
              <a:ahLst/>
              <a:cxnLst/>
              <a:rect l="l" t="t" r="r" b="b"/>
              <a:pathLst>
                <a:path w="104746" h="1271" extrusionOk="0">
                  <a:moveTo>
                    <a:pt x="0" y="1"/>
                  </a:moveTo>
                  <a:lnTo>
                    <a:pt x="0" y="1271"/>
                  </a:lnTo>
                  <a:lnTo>
                    <a:pt x="104745" y="1271"/>
                  </a:lnTo>
                  <a:lnTo>
                    <a:pt x="1047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6"/>
            <p:cNvSpPr/>
            <p:nvPr/>
          </p:nvSpPr>
          <p:spPr>
            <a:xfrm>
              <a:off x="5713596" y="3021763"/>
              <a:ext cx="1671787" cy="1001839"/>
            </a:xfrm>
            <a:custGeom>
              <a:avLst/>
              <a:gdLst/>
              <a:ahLst/>
              <a:cxnLst/>
              <a:rect l="l" t="t" r="r" b="b"/>
              <a:pathLst>
                <a:path w="58028" h="34774" extrusionOk="0">
                  <a:moveTo>
                    <a:pt x="0" y="1"/>
                  </a:moveTo>
                  <a:lnTo>
                    <a:pt x="0" y="34774"/>
                  </a:lnTo>
                  <a:lnTo>
                    <a:pt x="58028" y="34774"/>
                  </a:lnTo>
                  <a:lnTo>
                    <a:pt x="580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6"/>
            <p:cNvSpPr/>
            <p:nvPr/>
          </p:nvSpPr>
          <p:spPr>
            <a:xfrm>
              <a:off x="5766232" y="3073160"/>
              <a:ext cx="1574985" cy="897460"/>
            </a:xfrm>
            <a:custGeom>
              <a:avLst/>
              <a:gdLst/>
              <a:ahLst/>
              <a:cxnLst/>
              <a:rect l="l" t="t" r="r" b="b"/>
              <a:pathLst>
                <a:path w="54668" h="31151" extrusionOk="0">
                  <a:moveTo>
                    <a:pt x="1" y="1"/>
                  </a:moveTo>
                  <a:lnTo>
                    <a:pt x="1" y="31150"/>
                  </a:lnTo>
                  <a:lnTo>
                    <a:pt x="54668" y="31150"/>
                  </a:lnTo>
                  <a:lnTo>
                    <a:pt x="5466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6"/>
            <p:cNvSpPr/>
            <p:nvPr/>
          </p:nvSpPr>
          <p:spPr>
            <a:xfrm>
              <a:off x="6373143" y="3680071"/>
              <a:ext cx="333101" cy="580752"/>
            </a:xfrm>
            <a:custGeom>
              <a:avLst/>
              <a:gdLst/>
              <a:ahLst/>
              <a:cxnLst/>
              <a:rect l="l" t="t" r="r" b="b"/>
              <a:pathLst>
                <a:path w="11562" h="20158" extrusionOk="0">
                  <a:moveTo>
                    <a:pt x="0" y="0"/>
                  </a:moveTo>
                  <a:lnTo>
                    <a:pt x="0" y="20157"/>
                  </a:lnTo>
                  <a:lnTo>
                    <a:pt x="11562" y="20157"/>
                  </a:lnTo>
                  <a:lnTo>
                    <a:pt x="115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6"/>
            <p:cNvSpPr/>
            <p:nvPr/>
          </p:nvSpPr>
          <p:spPr>
            <a:xfrm>
              <a:off x="6144133" y="3330577"/>
              <a:ext cx="802474" cy="513855"/>
            </a:xfrm>
            <a:custGeom>
              <a:avLst/>
              <a:gdLst/>
              <a:ahLst/>
              <a:cxnLst/>
              <a:rect l="l" t="t" r="r" b="b"/>
              <a:pathLst>
                <a:path w="27854" h="17836" extrusionOk="0">
                  <a:moveTo>
                    <a:pt x="0" y="0"/>
                  </a:moveTo>
                  <a:lnTo>
                    <a:pt x="0" y="17836"/>
                  </a:lnTo>
                  <a:lnTo>
                    <a:pt x="27854" y="17836"/>
                  </a:lnTo>
                  <a:lnTo>
                    <a:pt x="278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6"/>
            <p:cNvSpPr/>
            <p:nvPr/>
          </p:nvSpPr>
          <p:spPr>
            <a:xfrm>
              <a:off x="6153582" y="4215678"/>
              <a:ext cx="781385" cy="90550"/>
            </a:xfrm>
            <a:custGeom>
              <a:avLst/>
              <a:gdLst/>
              <a:ahLst/>
              <a:cxnLst/>
              <a:rect l="l" t="t" r="r" b="b"/>
              <a:pathLst>
                <a:path w="27122" h="3143" extrusionOk="0">
                  <a:moveTo>
                    <a:pt x="1" y="0"/>
                  </a:moveTo>
                  <a:lnTo>
                    <a:pt x="1" y="3143"/>
                  </a:lnTo>
                  <a:lnTo>
                    <a:pt x="27121" y="3143"/>
                  </a:lnTo>
                  <a:lnTo>
                    <a:pt x="271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6" name="Google Shape;726;p26"/>
            <p:cNvGrpSpPr/>
            <p:nvPr/>
          </p:nvGrpSpPr>
          <p:grpSpPr>
            <a:xfrm rot="-1130625">
              <a:off x="6558163" y="2017014"/>
              <a:ext cx="163866" cy="39267"/>
              <a:chOff x="2959600" y="3277650"/>
              <a:chExt cx="142200" cy="34075"/>
            </a:xfrm>
          </p:grpSpPr>
          <p:sp>
            <p:nvSpPr>
              <p:cNvPr id="727" name="Google Shape;727;p26"/>
              <p:cNvSpPr/>
              <p:nvPr/>
            </p:nvSpPr>
            <p:spPr>
              <a:xfrm>
                <a:off x="2959600" y="3282950"/>
                <a:ext cx="16575" cy="28775"/>
              </a:xfrm>
              <a:custGeom>
                <a:avLst/>
                <a:gdLst/>
                <a:ahLst/>
                <a:cxnLst/>
                <a:rect l="l" t="t" r="r" b="b"/>
                <a:pathLst>
                  <a:path w="663" h="1151" extrusionOk="0">
                    <a:moveTo>
                      <a:pt x="328" y="1"/>
                    </a:moveTo>
                    <a:cubicBezTo>
                      <a:pt x="280" y="1"/>
                      <a:pt x="226" y="20"/>
                      <a:pt x="165" y="66"/>
                    </a:cubicBezTo>
                    <a:cubicBezTo>
                      <a:pt x="1" y="187"/>
                      <a:pt x="23" y="570"/>
                      <a:pt x="34" y="745"/>
                    </a:cubicBezTo>
                    <a:cubicBezTo>
                      <a:pt x="56" y="898"/>
                      <a:pt x="88" y="1085"/>
                      <a:pt x="242" y="1139"/>
                    </a:cubicBezTo>
                    <a:cubicBezTo>
                      <a:pt x="262" y="1147"/>
                      <a:pt x="283" y="1150"/>
                      <a:pt x="305" y="1150"/>
                    </a:cubicBezTo>
                    <a:cubicBezTo>
                      <a:pt x="377" y="1150"/>
                      <a:pt x="454" y="1111"/>
                      <a:pt x="504" y="1051"/>
                    </a:cubicBezTo>
                    <a:cubicBezTo>
                      <a:pt x="570" y="986"/>
                      <a:pt x="603" y="887"/>
                      <a:pt x="625" y="789"/>
                    </a:cubicBezTo>
                    <a:cubicBezTo>
                      <a:pt x="662" y="594"/>
                      <a:pt x="590" y="1"/>
                      <a:pt x="32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26"/>
              <p:cNvSpPr/>
              <p:nvPr/>
            </p:nvSpPr>
            <p:spPr>
              <a:xfrm>
                <a:off x="3085250" y="3277650"/>
                <a:ext cx="16550" cy="28600"/>
              </a:xfrm>
              <a:custGeom>
                <a:avLst/>
                <a:gdLst/>
                <a:ahLst/>
                <a:cxnLst/>
                <a:rect l="l" t="t" r="r" b="b"/>
                <a:pathLst>
                  <a:path w="662" h="1144" extrusionOk="0">
                    <a:moveTo>
                      <a:pt x="335" y="0"/>
                    </a:moveTo>
                    <a:cubicBezTo>
                      <a:pt x="286" y="0"/>
                      <a:pt x="229" y="22"/>
                      <a:pt x="164" y="70"/>
                    </a:cubicBezTo>
                    <a:cubicBezTo>
                      <a:pt x="1" y="190"/>
                      <a:pt x="23" y="574"/>
                      <a:pt x="44" y="738"/>
                    </a:cubicBezTo>
                    <a:cubicBezTo>
                      <a:pt x="55" y="902"/>
                      <a:pt x="99" y="1088"/>
                      <a:pt x="241" y="1132"/>
                    </a:cubicBezTo>
                    <a:cubicBezTo>
                      <a:pt x="265" y="1140"/>
                      <a:pt x="288" y="1143"/>
                      <a:pt x="312" y="1143"/>
                    </a:cubicBezTo>
                    <a:cubicBezTo>
                      <a:pt x="389" y="1143"/>
                      <a:pt x="465" y="1106"/>
                      <a:pt x="515" y="1056"/>
                    </a:cubicBezTo>
                    <a:cubicBezTo>
                      <a:pt x="580" y="979"/>
                      <a:pt x="614" y="881"/>
                      <a:pt x="624" y="782"/>
                    </a:cubicBezTo>
                    <a:cubicBezTo>
                      <a:pt x="661" y="589"/>
                      <a:pt x="598" y="0"/>
                      <a:pt x="33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29" name="Google Shape;729;p26"/>
          <p:cNvSpPr/>
          <p:nvPr/>
        </p:nvSpPr>
        <p:spPr>
          <a:xfrm rot="5400000">
            <a:off x="1114923" y="3778932"/>
            <a:ext cx="240300" cy="207900"/>
          </a:xfrm>
          <a:prstGeom prst="triangle">
            <a:avLst>
              <a:gd name="adj"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6"/>
          <p:cNvSpPr/>
          <p:nvPr/>
        </p:nvSpPr>
        <p:spPr>
          <a:xfrm>
            <a:off x="3854025" y="3515380"/>
            <a:ext cx="494400" cy="744000"/>
          </a:xfrm>
          <a:prstGeom prst="roundRect">
            <a:avLst>
              <a:gd name="adj" fmla="val 10591"/>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6"/>
          <p:cNvSpPr/>
          <p:nvPr/>
        </p:nvSpPr>
        <p:spPr>
          <a:xfrm>
            <a:off x="3943575" y="3729730"/>
            <a:ext cx="315300" cy="315300"/>
          </a:xfrm>
          <a:prstGeom prst="mathPlus">
            <a:avLst>
              <a:gd name="adj1" fmla="val 751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6">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2" name="TextBox 1">
            <a:extLst>
              <a:ext uri="{FF2B5EF4-FFF2-40B4-BE49-F238E27FC236}">
                <a16:creationId xmlns:a16="http://schemas.microsoft.com/office/drawing/2014/main" id="{AF95A18B-9D71-4DF8-A30E-F5E7F275F94F}"/>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Click to add text</a:t>
            </a:r>
          </a:p>
        </p:txBody>
      </p:sp>
      <p:grpSp>
        <p:nvGrpSpPr>
          <p:cNvPr id="739" name="Google Shape;792;p29">
            <a:extLst>
              <a:ext uri="{FF2B5EF4-FFF2-40B4-BE49-F238E27FC236}">
                <a16:creationId xmlns:a16="http://schemas.microsoft.com/office/drawing/2014/main" id="{6396A38A-5819-4F75-AFA9-AF53F9A146A8}"/>
              </a:ext>
            </a:extLst>
          </p:cNvPr>
          <p:cNvGrpSpPr/>
          <p:nvPr/>
        </p:nvGrpSpPr>
        <p:grpSpPr>
          <a:xfrm>
            <a:off x="613559" y="315548"/>
            <a:ext cx="4770718" cy="316052"/>
            <a:chOff x="613559" y="315548"/>
            <a:chExt cx="4770718" cy="316052"/>
          </a:xfrm>
        </p:grpSpPr>
        <p:sp>
          <p:nvSpPr>
            <p:cNvPr id="740" name="Google Shape;793;p29">
              <a:hlinkClick r:id="rId4" action="ppaction://hlinksldjump"/>
              <a:extLst>
                <a:ext uri="{FF2B5EF4-FFF2-40B4-BE49-F238E27FC236}">
                  <a16:creationId xmlns:a16="http://schemas.microsoft.com/office/drawing/2014/main" id="{730761D6-04AC-43C7-9D1D-11D7E1F50ED5}"/>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741" name="Google Shape;794;p29">
              <a:hlinkClick r:id="rId5" action="ppaction://hlinksldjump"/>
              <a:extLst>
                <a:ext uri="{FF2B5EF4-FFF2-40B4-BE49-F238E27FC236}">
                  <a16:creationId xmlns:a16="http://schemas.microsoft.com/office/drawing/2014/main" id="{09A15B94-021B-4B6E-BBB1-B0C02A3B203B}"/>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742" name="Google Shape;795;p29">
              <a:extLst>
                <a:ext uri="{FF2B5EF4-FFF2-40B4-BE49-F238E27FC236}">
                  <a16:creationId xmlns:a16="http://schemas.microsoft.com/office/drawing/2014/main" id="{0D2A7DD0-FC46-436B-9529-CF72BBA63413}"/>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743" name="Google Shape;796;p29">
              <a:hlinkClick r:id="rId6" action="ppaction://hlinksldjump"/>
              <a:extLst>
                <a:ext uri="{FF2B5EF4-FFF2-40B4-BE49-F238E27FC236}">
                  <a16:creationId xmlns:a16="http://schemas.microsoft.com/office/drawing/2014/main" id="{7AF3FD49-2EC1-4FF2-A8E1-23C2D2BABCF8}"/>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744" name="Google Shape;797;p29">
              <a:extLst>
                <a:ext uri="{FF2B5EF4-FFF2-40B4-BE49-F238E27FC236}">
                  <a16:creationId xmlns:a16="http://schemas.microsoft.com/office/drawing/2014/main" id="{C8B9F6F0-6677-4FF8-914E-C8E6E4625C25}"/>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EF7C-7B68-4A5B-B3D4-247C711427AC}"/>
              </a:ext>
            </a:extLst>
          </p:cNvPr>
          <p:cNvSpPr>
            <a:spLocks noGrp="1"/>
          </p:cNvSpPr>
          <p:nvPr>
            <p:ph type="title"/>
          </p:nvPr>
        </p:nvSpPr>
        <p:spPr/>
        <p:txBody>
          <a:bodyPr>
            <a:noAutofit/>
          </a:bodyPr>
          <a:lstStyle/>
          <a:p>
            <a:r>
              <a:rPr lang="en-US"/>
              <a:t>Financial Performance</a:t>
            </a:r>
          </a:p>
        </p:txBody>
      </p:sp>
      <p:sp>
        <p:nvSpPr>
          <p:cNvPr id="4" name="Google Shape;2242;p49">
            <a:hlinkClick r:id="rId3" action="ppaction://hlinksldjump"/>
            <a:extLst>
              <a:ext uri="{FF2B5EF4-FFF2-40B4-BE49-F238E27FC236}">
                <a16:creationId xmlns:a16="http://schemas.microsoft.com/office/drawing/2014/main" id="{942B76FC-8C36-4E09-8421-777EF0E13224}"/>
              </a:ext>
            </a:extLst>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6" name="Google Shape;2249;p49">
            <a:hlinkClick r:id="" action="ppaction://hlinkshowjump?jump=nextslide"/>
            <a:extLst>
              <a:ext uri="{FF2B5EF4-FFF2-40B4-BE49-F238E27FC236}">
                <a16:creationId xmlns:a16="http://schemas.microsoft.com/office/drawing/2014/main" id="{6318662C-8146-427C-9CCB-7E161EAA8EF2}"/>
              </a:ext>
            </a:extLst>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50;p49">
            <a:hlinkClick r:id="" action="ppaction://hlinkshowjump?jump=nextslide"/>
            <a:extLst>
              <a:ext uri="{FF2B5EF4-FFF2-40B4-BE49-F238E27FC236}">
                <a16:creationId xmlns:a16="http://schemas.microsoft.com/office/drawing/2014/main" id="{3A9BF7C9-8E67-44ED-B002-98A70CC67170}"/>
              </a:ext>
            </a:extLst>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51;p49">
            <a:hlinkClick r:id="" action="ppaction://hlinkshowjump?jump=previousslide"/>
            <a:extLst>
              <a:ext uri="{FF2B5EF4-FFF2-40B4-BE49-F238E27FC236}">
                <a16:creationId xmlns:a16="http://schemas.microsoft.com/office/drawing/2014/main" id="{B67E4A73-ABE4-4957-898F-02F0A2CBB71B}"/>
              </a:ext>
            </a:extLst>
          </p:cNvPr>
          <p:cNvSpPr/>
          <p:nvPr/>
        </p:nvSpPr>
        <p:spPr>
          <a:xfrm rot="162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2;p49">
            <a:hlinkClick r:id="" action="ppaction://hlinkshowjump?jump=previousslide"/>
            <a:extLst>
              <a:ext uri="{FF2B5EF4-FFF2-40B4-BE49-F238E27FC236}">
                <a16:creationId xmlns:a16="http://schemas.microsoft.com/office/drawing/2014/main" id="{7A2E50BD-C9D5-416B-AA5D-FE982282C7C2}"/>
              </a:ext>
            </a:extLst>
          </p:cNvPr>
          <p:cNvSpPr/>
          <p:nvPr/>
        </p:nvSpPr>
        <p:spPr>
          <a:xfrm rot="162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792;p29">
            <a:extLst>
              <a:ext uri="{FF2B5EF4-FFF2-40B4-BE49-F238E27FC236}">
                <a16:creationId xmlns:a16="http://schemas.microsoft.com/office/drawing/2014/main" id="{04810F73-9D75-490E-B8EB-D47FD571A423}"/>
              </a:ext>
            </a:extLst>
          </p:cNvPr>
          <p:cNvGrpSpPr/>
          <p:nvPr/>
        </p:nvGrpSpPr>
        <p:grpSpPr>
          <a:xfrm>
            <a:off x="613559" y="315548"/>
            <a:ext cx="4770718" cy="316052"/>
            <a:chOff x="613559" y="315548"/>
            <a:chExt cx="4770718" cy="316052"/>
          </a:xfrm>
        </p:grpSpPr>
        <p:sp>
          <p:nvSpPr>
            <p:cNvPr id="14" name="Google Shape;793;p29">
              <a:hlinkClick r:id="rId4" action="ppaction://hlinksldjump"/>
              <a:extLst>
                <a:ext uri="{FF2B5EF4-FFF2-40B4-BE49-F238E27FC236}">
                  <a16:creationId xmlns:a16="http://schemas.microsoft.com/office/drawing/2014/main" id="{014C6178-89F3-474D-AEFC-CC6B286B441F}"/>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15" name="Google Shape;794;p29">
              <a:hlinkClick r:id="rId5" action="ppaction://hlinksldjump"/>
              <a:extLst>
                <a:ext uri="{FF2B5EF4-FFF2-40B4-BE49-F238E27FC236}">
                  <a16:creationId xmlns:a16="http://schemas.microsoft.com/office/drawing/2014/main" id="{0C711E8F-4523-4AAA-B390-66D4D1620FC2}"/>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16" name="Google Shape;795;p29">
              <a:extLst>
                <a:ext uri="{FF2B5EF4-FFF2-40B4-BE49-F238E27FC236}">
                  <a16:creationId xmlns:a16="http://schemas.microsoft.com/office/drawing/2014/main" id="{8FB90650-6C52-40AF-A7AB-618193A53BAC}"/>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17" name="Google Shape;796;p29">
              <a:hlinkClick r:id="rId6" action="ppaction://hlinksldjump"/>
              <a:extLst>
                <a:ext uri="{FF2B5EF4-FFF2-40B4-BE49-F238E27FC236}">
                  <a16:creationId xmlns:a16="http://schemas.microsoft.com/office/drawing/2014/main" id="{0C7F5D7B-FA05-4DB1-BC2B-37D02B8C03A7}"/>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18" name="Google Shape;797;p29">
              <a:extLst>
                <a:ext uri="{FF2B5EF4-FFF2-40B4-BE49-F238E27FC236}">
                  <a16:creationId xmlns:a16="http://schemas.microsoft.com/office/drawing/2014/main" id="{EA8C1483-0397-46AE-BDE4-F697A879F901}"/>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
        <p:nvSpPr>
          <p:cNvPr id="21" name="Google Shape;1198;p31">
            <a:extLst>
              <a:ext uri="{FF2B5EF4-FFF2-40B4-BE49-F238E27FC236}">
                <a16:creationId xmlns:a16="http://schemas.microsoft.com/office/drawing/2014/main" id="{AA9D4221-BF99-4782-80BB-5FB2C9DD2357}"/>
              </a:ext>
            </a:extLst>
          </p:cNvPr>
          <p:cNvSpPr/>
          <p:nvPr/>
        </p:nvSpPr>
        <p:spPr>
          <a:xfrm>
            <a:off x="891425" y="4515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199;p31">
            <a:extLst>
              <a:ext uri="{FF2B5EF4-FFF2-40B4-BE49-F238E27FC236}">
                <a16:creationId xmlns:a16="http://schemas.microsoft.com/office/drawing/2014/main" id="{C83C2EE7-3443-4188-B74E-EC76006A6E02}"/>
              </a:ext>
            </a:extLst>
          </p:cNvPr>
          <p:cNvSpPr/>
          <p:nvPr/>
        </p:nvSpPr>
        <p:spPr>
          <a:xfrm>
            <a:off x="891425" y="4515050"/>
            <a:ext cx="825730"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 name="Picture 8" descr="Chart, line chart&#10;&#10;Description automatically generated">
            <a:extLst>
              <a:ext uri="{FF2B5EF4-FFF2-40B4-BE49-F238E27FC236}">
                <a16:creationId xmlns:a16="http://schemas.microsoft.com/office/drawing/2014/main" id="{1A3F1575-2677-4046-895E-29FF9066812A}"/>
              </a:ext>
            </a:extLst>
          </p:cNvPr>
          <p:cNvPicPr>
            <a:picLocks noChangeAspect="1"/>
          </p:cNvPicPr>
          <p:nvPr/>
        </p:nvPicPr>
        <p:blipFill>
          <a:blip r:embed="rId8"/>
          <a:stretch>
            <a:fillRect/>
          </a:stretch>
        </p:blipFill>
        <p:spPr>
          <a:xfrm>
            <a:off x="1903203" y="1306687"/>
            <a:ext cx="5341907" cy="3209456"/>
          </a:xfrm>
          <a:prstGeom prst="rect">
            <a:avLst/>
          </a:prstGeom>
        </p:spPr>
      </p:pic>
    </p:spTree>
    <p:extLst>
      <p:ext uri="{BB962C8B-B14F-4D97-AF65-F5344CB8AC3E}">
        <p14:creationId xmlns:p14="http://schemas.microsoft.com/office/powerpoint/2010/main" val="1731194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42;p49">
            <a:hlinkClick r:id="rId3" action="ppaction://hlinksldjump"/>
            <a:extLst>
              <a:ext uri="{FF2B5EF4-FFF2-40B4-BE49-F238E27FC236}">
                <a16:creationId xmlns:a16="http://schemas.microsoft.com/office/drawing/2014/main" id="{1B135DBA-085A-4B28-A371-3AC50ABAC243}"/>
              </a:ext>
            </a:extLst>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grpSp>
        <p:nvGrpSpPr>
          <p:cNvPr id="19" name="Google Shape;792;p29">
            <a:extLst>
              <a:ext uri="{FF2B5EF4-FFF2-40B4-BE49-F238E27FC236}">
                <a16:creationId xmlns:a16="http://schemas.microsoft.com/office/drawing/2014/main" id="{E70C7CEB-92F0-4E7F-AD8D-42EA08CF5053}"/>
              </a:ext>
            </a:extLst>
          </p:cNvPr>
          <p:cNvGrpSpPr/>
          <p:nvPr/>
        </p:nvGrpSpPr>
        <p:grpSpPr>
          <a:xfrm>
            <a:off x="613559" y="315548"/>
            <a:ext cx="4770718" cy="316052"/>
            <a:chOff x="613559" y="315548"/>
            <a:chExt cx="4770718" cy="316052"/>
          </a:xfrm>
        </p:grpSpPr>
        <p:sp>
          <p:nvSpPr>
            <p:cNvPr id="14" name="Google Shape;793;p29">
              <a:hlinkClick r:id="rId4" action="ppaction://hlinksldjump"/>
              <a:extLst>
                <a:ext uri="{FF2B5EF4-FFF2-40B4-BE49-F238E27FC236}">
                  <a16:creationId xmlns:a16="http://schemas.microsoft.com/office/drawing/2014/main" id="{A094A59F-C8A6-4D9D-A80F-84130C0E2A4B}"/>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15" name="Google Shape;794;p29">
              <a:hlinkClick r:id="rId5" action="ppaction://hlinksldjump"/>
              <a:extLst>
                <a:ext uri="{FF2B5EF4-FFF2-40B4-BE49-F238E27FC236}">
                  <a16:creationId xmlns:a16="http://schemas.microsoft.com/office/drawing/2014/main" id="{62CDDCDF-F3B7-40E9-9658-2144F30A29F6}"/>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16" name="Google Shape;795;p29">
              <a:extLst>
                <a:ext uri="{FF2B5EF4-FFF2-40B4-BE49-F238E27FC236}">
                  <a16:creationId xmlns:a16="http://schemas.microsoft.com/office/drawing/2014/main" id="{0ED700F9-9AA3-475B-8846-8B7D9AE7FCB8}"/>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17" name="Google Shape;796;p29">
              <a:hlinkClick r:id="rId6" action="ppaction://hlinksldjump"/>
              <a:extLst>
                <a:ext uri="{FF2B5EF4-FFF2-40B4-BE49-F238E27FC236}">
                  <a16:creationId xmlns:a16="http://schemas.microsoft.com/office/drawing/2014/main" id="{E1F0809C-A87F-465A-AC65-61C9B85C2AEB}"/>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18" name="Google Shape;797;p29">
              <a:extLst>
                <a:ext uri="{FF2B5EF4-FFF2-40B4-BE49-F238E27FC236}">
                  <a16:creationId xmlns:a16="http://schemas.microsoft.com/office/drawing/2014/main" id="{3E224A08-289C-4374-9B99-FCB5E224149E}"/>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grpSp>
        <p:nvGrpSpPr>
          <p:cNvPr id="47" name="Group 46">
            <a:extLst>
              <a:ext uri="{FF2B5EF4-FFF2-40B4-BE49-F238E27FC236}">
                <a16:creationId xmlns:a16="http://schemas.microsoft.com/office/drawing/2014/main" id="{A3E369E6-0030-4A54-AE04-61928FB1D258}"/>
              </a:ext>
            </a:extLst>
          </p:cNvPr>
          <p:cNvGrpSpPr/>
          <p:nvPr/>
        </p:nvGrpSpPr>
        <p:grpSpPr>
          <a:xfrm>
            <a:off x="552602" y="1881326"/>
            <a:ext cx="8046710" cy="1926765"/>
            <a:chOff x="487904" y="1999939"/>
            <a:chExt cx="8046710" cy="1926765"/>
          </a:xfrm>
        </p:grpSpPr>
        <p:sp>
          <p:nvSpPr>
            <p:cNvPr id="33" name="TextBox 32">
              <a:extLst>
                <a:ext uri="{FF2B5EF4-FFF2-40B4-BE49-F238E27FC236}">
                  <a16:creationId xmlns:a16="http://schemas.microsoft.com/office/drawing/2014/main" id="{2FF1831A-4D54-4D77-900A-D8311DD3A099}"/>
                </a:ext>
              </a:extLst>
            </p:cNvPr>
            <p:cNvSpPr txBox="1"/>
            <p:nvPr/>
          </p:nvSpPr>
          <p:spPr>
            <a:xfrm>
              <a:off x="487904" y="1999939"/>
              <a:ext cx="370572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FFFFFF"/>
                  </a:solidFill>
                  <a:latin typeface="Roboto Condensed"/>
                </a:rPr>
                <a:t>Select a plan that works for you:</a:t>
              </a:r>
              <a:endParaRPr lang="en-US" sz="2000"/>
            </a:p>
          </p:txBody>
        </p:sp>
        <p:sp>
          <p:nvSpPr>
            <p:cNvPr id="34" name="Rectangle 33">
              <a:extLst>
                <a:ext uri="{FF2B5EF4-FFF2-40B4-BE49-F238E27FC236}">
                  <a16:creationId xmlns:a16="http://schemas.microsoft.com/office/drawing/2014/main" id="{6AA9DC3B-5048-4993-B015-5A3C29E0DBCB}"/>
                </a:ext>
              </a:extLst>
            </p:cNvPr>
            <p:cNvSpPr/>
            <p:nvPr/>
          </p:nvSpPr>
          <p:spPr>
            <a:xfrm>
              <a:off x="614632" y="2613037"/>
              <a:ext cx="2437296" cy="1311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4C78234-04CA-4841-B5EE-AA739845C836}"/>
                </a:ext>
              </a:extLst>
            </p:cNvPr>
            <p:cNvSpPr/>
            <p:nvPr/>
          </p:nvSpPr>
          <p:spPr>
            <a:xfrm>
              <a:off x="3356321" y="2615288"/>
              <a:ext cx="2437296" cy="1311416"/>
            </a:xfrm>
            <a:prstGeom prst="rect">
              <a:avLst/>
            </a:prstGeom>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8" name="Rectangle 37">
              <a:extLst>
                <a:ext uri="{FF2B5EF4-FFF2-40B4-BE49-F238E27FC236}">
                  <a16:creationId xmlns:a16="http://schemas.microsoft.com/office/drawing/2014/main" id="{A3480029-D361-447C-9BC2-802A226EDBF2}"/>
                </a:ext>
              </a:extLst>
            </p:cNvPr>
            <p:cNvSpPr/>
            <p:nvPr/>
          </p:nvSpPr>
          <p:spPr>
            <a:xfrm>
              <a:off x="6097318" y="2613036"/>
              <a:ext cx="2437296" cy="1311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7EF4A80-E7EA-4B84-B396-BE09DEF575C3}"/>
                </a:ext>
              </a:extLst>
            </p:cNvPr>
            <p:cNvSpPr/>
            <p:nvPr/>
          </p:nvSpPr>
          <p:spPr>
            <a:xfrm>
              <a:off x="4412052" y="2413353"/>
              <a:ext cx="324632" cy="300707"/>
            </a:xfrm>
            <a:prstGeom prst="ellipse">
              <a:avLst/>
            </a:prstGeom>
            <a:solidFill>
              <a:srgbClr val="C00000"/>
            </a:solid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0" name="Graphic 40" descr="Checkmark with solid fill">
              <a:extLst>
                <a:ext uri="{FF2B5EF4-FFF2-40B4-BE49-F238E27FC236}">
                  <a16:creationId xmlns:a16="http://schemas.microsoft.com/office/drawing/2014/main" id="{12831504-8066-4D98-883C-103B9195A3B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466158" y="2471825"/>
              <a:ext cx="230851" cy="188778"/>
            </a:xfrm>
            <a:prstGeom prst="rect">
              <a:avLst/>
            </a:prstGeom>
          </p:spPr>
        </p:pic>
        <p:sp>
          <p:nvSpPr>
            <p:cNvPr id="41" name="TextBox 40">
              <a:extLst>
                <a:ext uri="{FF2B5EF4-FFF2-40B4-BE49-F238E27FC236}">
                  <a16:creationId xmlns:a16="http://schemas.microsoft.com/office/drawing/2014/main" id="{6DA1C229-6DA6-40B2-AF04-8BDAA1AE20B4}"/>
                </a:ext>
              </a:extLst>
            </p:cNvPr>
            <p:cNvSpPr txBox="1"/>
            <p:nvPr/>
          </p:nvSpPr>
          <p:spPr>
            <a:xfrm>
              <a:off x="815946" y="2715985"/>
              <a:ext cx="203719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Roboto Condensed"/>
                </a:rPr>
                <a:t>Watch on </a:t>
              </a:r>
              <a:r>
                <a:rPr lang="en-US" sz="1600" b="1">
                  <a:latin typeface="Roboto Condensed"/>
                </a:rPr>
                <a:t>1 screen</a:t>
              </a:r>
              <a:r>
                <a:rPr lang="en-US" sz="1600">
                  <a:latin typeface="Roboto Condensed"/>
                </a:rPr>
                <a:t> at a time in standard definition only</a:t>
              </a:r>
            </a:p>
          </p:txBody>
        </p:sp>
        <p:sp>
          <p:nvSpPr>
            <p:cNvPr id="42" name="TextBox 41">
              <a:extLst>
                <a:ext uri="{FF2B5EF4-FFF2-40B4-BE49-F238E27FC236}">
                  <a16:creationId xmlns:a16="http://schemas.microsoft.com/office/drawing/2014/main" id="{8220FE63-0813-46F3-9703-051A94A995E6}"/>
                </a:ext>
              </a:extLst>
            </p:cNvPr>
            <p:cNvSpPr txBox="1"/>
            <p:nvPr/>
          </p:nvSpPr>
          <p:spPr>
            <a:xfrm>
              <a:off x="3566307" y="2694417"/>
              <a:ext cx="203719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Roboto Condensed"/>
                </a:rPr>
                <a:t>Watch on</a:t>
              </a:r>
              <a:r>
                <a:rPr lang="en-US" sz="1600" b="1">
                  <a:latin typeface="Roboto Condensed"/>
                </a:rPr>
                <a:t> 2 screens</a:t>
              </a:r>
              <a:r>
                <a:rPr lang="en-US" sz="1600">
                  <a:latin typeface="Roboto Condensed"/>
                </a:rPr>
                <a:t> at a time in high or standard definition</a:t>
              </a:r>
            </a:p>
          </p:txBody>
        </p:sp>
        <p:sp>
          <p:nvSpPr>
            <p:cNvPr id="43" name="TextBox 42">
              <a:extLst>
                <a:ext uri="{FF2B5EF4-FFF2-40B4-BE49-F238E27FC236}">
                  <a16:creationId xmlns:a16="http://schemas.microsoft.com/office/drawing/2014/main" id="{05D4E256-3EAB-4C47-AC92-1FD4C2535CF1}"/>
                </a:ext>
              </a:extLst>
            </p:cNvPr>
            <p:cNvSpPr txBox="1"/>
            <p:nvPr/>
          </p:nvSpPr>
          <p:spPr>
            <a:xfrm>
              <a:off x="6226492" y="2715983"/>
              <a:ext cx="217245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Roboto Condensed"/>
                </a:rPr>
                <a:t>Watch on</a:t>
              </a:r>
              <a:r>
                <a:rPr lang="en-US" sz="1600" b="1">
                  <a:latin typeface="Roboto Condensed"/>
                </a:rPr>
                <a:t> 4 screens </a:t>
              </a:r>
              <a:r>
                <a:rPr lang="en-US" sz="1600">
                  <a:latin typeface="Roboto Condensed"/>
                </a:rPr>
                <a:t>at a time in high or standard definition </a:t>
              </a:r>
            </a:p>
          </p:txBody>
        </p:sp>
        <p:sp>
          <p:nvSpPr>
            <p:cNvPr id="44" name="TextBox 43">
              <a:extLst>
                <a:ext uri="{FF2B5EF4-FFF2-40B4-BE49-F238E27FC236}">
                  <a16:creationId xmlns:a16="http://schemas.microsoft.com/office/drawing/2014/main" id="{3DFFDE15-D937-4056-AC21-048B9A257E4A}"/>
                </a:ext>
              </a:extLst>
            </p:cNvPr>
            <p:cNvSpPr txBox="1"/>
            <p:nvPr/>
          </p:nvSpPr>
          <p:spPr>
            <a:xfrm>
              <a:off x="788703" y="3520299"/>
              <a:ext cx="7592016"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latin typeface="Roboto Condensed"/>
                </a:rPr>
                <a:t>      $8.99 per month                               13.99 per month                               17.99 per month</a:t>
              </a:r>
            </a:p>
          </p:txBody>
        </p:sp>
      </p:grpSp>
      <p:sp>
        <p:nvSpPr>
          <p:cNvPr id="53" name="Google Shape;2257;p50">
            <a:extLst>
              <a:ext uri="{FF2B5EF4-FFF2-40B4-BE49-F238E27FC236}">
                <a16:creationId xmlns:a16="http://schemas.microsoft.com/office/drawing/2014/main" id="{01211033-C12A-46D1-B7BE-E98515380CEB}"/>
              </a:ext>
            </a:extLst>
          </p:cNvPr>
          <p:cNvSpPr txBox="1">
            <a:spLocks noGrp="1"/>
          </p:cNvSpPr>
          <p:nvPr>
            <p:ph type="title"/>
          </p:nvPr>
        </p:nvSpPr>
        <p:spPr>
          <a:xfrm>
            <a:off x="602575" y="734675"/>
            <a:ext cx="7821300" cy="572700"/>
          </a:xfrm>
          <a:prstGeom prst="rect">
            <a:avLst/>
          </a:prstGeom>
        </p:spPr>
        <p:txBody>
          <a:bodyPr spcFirstLastPara="1" wrap="square" lIns="91425" tIns="91425" rIns="91425" bIns="91425" anchor="ctr" anchorCtr="0">
            <a:noAutofit/>
          </a:bodyPr>
          <a:lstStyle/>
          <a:p>
            <a:r>
              <a:rPr lang="en"/>
              <a:t>Product Lines</a:t>
            </a:r>
            <a:endParaRPr/>
          </a:p>
        </p:txBody>
      </p:sp>
    </p:spTree>
    <p:extLst>
      <p:ext uri="{BB962C8B-B14F-4D97-AF65-F5344CB8AC3E}">
        <p14:creationId xmlns:p14="http://schemas.microsoft.com/office/powerpoint/2010/main" val="82786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42;p49">
            <a:hlinkClick r:id="rId3" action="ppaction://hlinksldjump"/>
            <a:extLst>
              <a:ext uri="{FF2B5EF4-FFF2-40B4-BE49-F238E27FC236}">
                <a16:creationId xmlns:a16="http://schemas.microsoft.com/office/drawing/2014/main" id="{2F1FF00D-C374-4F1C-A1CF-18BEAFDCCF25}"/>
              </a:ext>
            </a:extLst>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6" name="Google Shape;2249;p49">
            <a:hlinkClick r:id="" action="ppaction://hlinkshowjump?jump=nextslide"/>
            <a:extLst>
              <a:ext uri="{FF2B5EF4-FFF2-40B4-BE49-F238E27FC236}">
                <a16:creationId xmlns:a16="http://schemas.microsoft.com/office/drawing/2014/main" id="{7A0CBA06-D63C-40DB-B15B-81CE2A7D1C11}"/>
              </a:ext>
            </a:extLst>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50;p49">
            <a:hlinkClick r:id="" action="ppaction://hlinkshowjump?jump=nextslide"/>
            <a:extLst>
              <a:ext uri="{FF2B5EF4-FFF2-40B4-BE49-F238E27FC236}">
                <a16:creationId xmlns:a16="http://schemas.microsoft.com/office/drawing/2014/main" id="{68C43104-370D-4C04-A1FA-124F1D237503}"/>
              </a:ext>
            </a:extLst>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51;p49">
            <a:hlinkClick r:id="" action="ppaction://hlinkshowjump?jump=previousslide"/>
            <a:extLst>
              <a:ext uri="{FF2B5EF4-FFF2-40B4-BE49-F238E27FC236}">
                <a16:creationId xmlns:a16="http://schemas.microsoft.com/office/drawing/2014/main" id="{90EB6891-26A9-40DC-8A0A-07A17F2339D4}"/>
              </a:ext>
            </a:extLst>
          </p:cNvPr>
          <p:cNvSpPr/>
          <p:nvPr/>
        </p:nvSpPr>
        <p:spPr>
          <a:xfrm rot="162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2;p49">
            <a:hlinkClick r:id="" action="ppaction://hlinkshowjump?jump=previousslide"/>
            <a:extLst>
              <a:ext uri="{FF2B5EF4-FFF2-40B4-BE49-F238E27FC236}">
                <a16:creationId xmlns:a16="http://schemas.microsoft.com/office/drawing/2014/main" id="{804C3335-90C7-45A6-986A-392E730D1C7D}"/>
              </a:ext>
            </a:extLst>
          </p:cNvPr>
          <p:cNvSpPr/>
          <p:nvPr/>
        </p:nvSpPr>
        <p:spPr>
          <a:xfrm rot="162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792;p29">
            <a:extLst>
              <a:ext uri="{FF2B5EF4-FFF2-40B4-BE49-F238E27FC236}">
                <a16:creationId xmlns:a16="http://schemas.microsoft.com/office/drawing/2014/main" id="{08F44C24-6B4A-4052-A897-8D321C1AB250}"/>
              </a:ext>
            </a:extLst>
          </p:cNvPr>
          <p:cNvGrpSpPr/>
          <p:nvPr/>
        </p:nvGrpSpPr>
        <p:grpSpPr>
          <a:xfrm>
            <a:off x="613559" y="315548"/>
            <a:ext cx="4770718" cy="316052"/>
            <a:chOff x="613559" y="315548"/>
            <a:chExt cx="4770718" cy="316052"/>
          </a:xfrm>
        </p:grpSpPr>
        <p:sp>
          <p:nvSpPr>
            <p:cNvPr id="14" name="Google Shape;793;p29">
              <a:hlinkClick r:id="rId4" action="ppaction://hlinksldjump"/>
              <a:extLst>
                <a:ext uri="{FF2B5EF4-FFF2-40B4-BE49-F238E27FC236}">
                  <a16:creationId xmlns:a16="http://schemas.microsoft.com/office/drawing/2014/main" id="{209285AE-5B31-4886-911F-262BFFB2861B}"/>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15" name="Google Shape;794;p29">
              <a:hlinkClick r:id="rId5" action="ppaction://hlinksldjump"/>
              <a:extLst>
                <a:ext uri="{FF2B5EF4-FFF2-40B4-BE49-F238E27FC236}">
                  <a16:creationId xmlns:a16="http://schemas.microsoft.com/office/drawing/2014/main" id="{85CD0A5B-E6E6-442F-9CB2-3FB17CAF733A}"/>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16" name="Google Shape;795;p29">
              <a:extLst>
                <a:ext uri="{FF2B5EF4-FFF2-40B4-BE49-F238E27FC236}">
                  <a16:creationId xmlns:a16="http://schemas.microsoft.com/office/drawing/2014/main" id="{5F2BE50E-4D60-45F1-8836-796BCE7D5DB3}"/>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17" name="Google Shape;796;p29">
              <a:hlinkClick r:id="rId6" action="ppaction://hlinksldjump"/>
              <a:extLst>
                <a:ext uri="{FF2B5EF4-FFF2-40B4-BE49-F238E27FC236}">
                  <a16:creationId xmlns:a16="http://schemas.microsoft.com/office/drawing/2014/main" id="{0A408981-324A-4A22-BA0A-FA527F8EF0E5}"/>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18" name="Google Shape;797;p29">
              <a:extLst>
                <a:ext uri="{FF2B5EF4-FFF2-40B4-BE49-F238E27FC236}">
                  <a16:creationId xmlns:a16="http://schemas.microsoft.com/office/drawing/2014/main" id="{06490FE9-4DDF-48FA-94B5-63B97F5F9ADB}"/>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
        <p:nvSpPr>
          <p:cNvPr id="21" name="Google Shape;1198;p31">
            <a:extLst>
              <a:ext uri="{FF2B5EF4-FFF2-40B4-BE49-F238E27FC236}">
                <a16:creationId xmlns:a16="http://schemas.microsoft.com/office/drawing/2014/main" id="{CB9E4A05-E527-4D9E-8EB9-50D2A7EDCE14}"/>
              </a:ext>
            </a:extLst>
          </p:cNvPr>
          <p:cNvSpPr/>
          <p:nvPr/>
        </p:nvSpPr>
        <p:spPr>
          <a:xfrm>
            <a:off x="891425" y="4515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199;p31">
            <a:extLst>
              <a:ext uri="{FF2B5EF4-FFF2-40B4-BE49-F238E27FC236}">
                <a16:creationId xmlns:a16="http://schemas.microsoft.com/office/drawing/2014/main" id="{60280D5B-DAD3-4650-85AC-8B581F8041D6}"/>
              </a:ext>
            </a:extLst>
          </p:cNvPr>
          <p:cNvSpPr/>
          <p:nvPr/>
        </p:nvSpPr>
        <p:spPr>
          <a:xfrm>
            <a:off x="891425" y="4515050"/>
            <a:ext cx="1084255"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57;p50">
            <a:extLst>
              <a:ext uri="{FF2B5EF4-FFF2-40B4-BE49-F238E27FC236}">
                <a16:creationId xmlns:a16="http://schemas.microsoft.com/office/drawing/2014/main" id="{A921D778-1924-49CC-9856-CB121632D244}"/>
              </a:ext>
            </a:extLst>
          </p:cNvPr>
          <p:cNvSpPr txBox="1">
            <a:spLocks noGrp="1"/>
          </p:cNvSpPr>
          <p:nvPr>
            <p:ph type="title"/>
          </p:nvPr>
        </p:nvSpPr>
        <p:spPr>
          <a:xfrm>
            <a:off x="602575" y="734675"/>
            <a:ext cx="7821300" cy="572700"/>
          </a:xfrm>
          <a:prstGeom prst="rect">
            <a:avLst/>
          </a:prstGeom>
        </p:spPr>
        <p:txBody>
          <a:bodyPr spcFirstLastPara="1" wrap="square" lIns="91425" tIns="91425" rIns="91425" bIns="91425" anchor="ctr" anchorCtr="0">
            <a:noAutofit/>
          </a:bodyPr>
          <a:lstStyle/>
          <a:p>
            <a:r>
              <a:rPr lang="en"/>
              <a:t>New Developments</a:t>
            </a:r>
            <a:endParaRPr/>
          </a:p>
        </p:txBody>
      </p:sp>
      <p:pic>
        <p:nvPicPr>
          <p:cNvPr id="28" name="Graphic 28">
            <a:extLst>
              <a:ext uri="{FF2B5EF4-FFF2-40B4-BE49-F238E27FC236}">
                <a16:creationId xmlns:a16="http://schemas.microsoft.com/office/drawing/2014/main" id="{099B9FC4-F617-434C-86A5-701498A665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4111229" y="507964"/>
            <a:ext cx="4895253" cy="3859681"/>
          </a:xfrm>
          <a:prstGeom prst="rect">
            <a:avLst/>
          </a:prstGeom>
        </p:spPr>
      </p:pic>
      <p:pic>
        <p:nvPicPr>
          <p:cNvPr id="29" name="Graphic 29" descr="Video camera with solid fill">
            <a:extLst>
              <a:ext uri="{FF2B5EF4-FFF2-40B4-BE49-F238E27FC236}">
                <a16:creationId xmlns:a16="http://schemas.microsoft.com/office/drawing/2014/main" id="{5C91C7CA-7B9D-4AA6-AFC9-0C8B2BEE513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8254" y="1892026"/>
            <a:ext cx="914400" cy="914400"/>
          </a:xfrm>
          <a:prstGeom prst="rect">
            <a:avLst/>
          </a:prstGeom>
        </p:spPr>
      </p:pic>
      <p:pic>
        <p:nvPicPr>
          <p:cNvPr id="32" name="Graphic 32" descr="Game controller with solid fill">
            <a:extLst>
              <a:ext uri="{FF2B5EF4-FFF2-40B4-BE49-F238E27FC236}">
                <a16:creationId xmlns:a16="http://schemas.microsoft.com/office/drawing/2014/main" id="{7D242B25-68B7-48B5-B157-9A0AC429942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291514" y="2528122"/>
            <a:ext cx="914400" cy="914400"/>
          </a:xfrm>
          <a:prstGeom prst="rect">
            <a:avLst/>
          </a:prstGeom>
        </p:spPr>
      </p:pic>
      <p:sp>
        <p:nvSpPr>
          <p:cNvPr id="33" name="TextBox 32">
            <a:extLst>
              <a:ext uri="{FF2B5EF4-FFF2-40B4-BE49-F238E27FC236}">
                <a16:creationId xmlns:a16="http://schemas.microsoft.com/office/drawing/2014/main" id="{AFDA5D0C-4796-4088-BF0C-2540FC0F993D}"/>
              </a:ext>
            </a:extLst>
          </p:cNvPr>
          <p:cNvSpPr txBox="1"/>
          <p:nvPr/>
        </p:nvSpPr>
        <p:spPr>
          <a:xfrm>
            <a:off x="2471243" y="1929305"/>
            <a:ext cx="435916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chemeClr val="bg1"/>
                </a:solidFill>
                <a:latin typeface="Roboto"/>
              </a:rPr>
              <a:t>Original Content Production, Interactive Movies,</a:t>
            </a:r>
          </a:p>
          <a:p>
            <a:r>
              <a:rPr lang="en-US" sz="2400">
                <a:solidFill>
                  <a:schemeClr val="bg1"/>
                </a:solidFill>
                <a:latin typeface="Roboto"/>
              </a:rPr>
              <a:t>Video Game Crossover, </a:t>
            </a:r>
          </a:p>
          <a:p>
            <a:r>
              <a:rPr lang="en-US" sz="2400">
                <a:solidFill>
                  <a:schemeClr val="bg1"/>
                </a:solidFill>
                <a:latin typeface="Roboto"/>
              </a:rPr>
              <a:t>and more.</a:t>
            </a:r>
          </a:p>
        </p:txBody>
      </p:sp>
    </p:spTree>
    <p:extLst>
      <p:ext uri="{BB962C8B-B14F-4D97-AF65-F5344CB8AC3E}">
        <p14:creationId xmlns:p14="http://schemas.microsoft.com/office/powerpoint/2010/main" val="2795051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sp>
        <p:nvSpPr>
          <p:cNvPr id="1525" name="Google Shape;1525;p37"/>
          <p:cNvSpPr txBox="1">
            <a:spLocks noGrp="1"/>
          </p:cNvSpPr>
          <p:nvPr>
            <p:ph type="subTitle" idx="1"/>
          </p:nvPr>
        </p:nvSpPr>
        <p:spPr>
          <a:xfrm>
            <a:off x="4812052" y="711802"/>
            <a:ext cx="3971100" cy="447600"/>
          </a:xfrm>
          <a:prstGeom prst="rect">
            <a:avLst/>
          </a:prstGeom>
        </p:spPr>
        <p:txBody>
          <a:bodyPr spcFirstLastPara="1" wrap="square" lIns="91425" tIns="91425" rIns="91425" bIns="91425" anchor="ctr" anchorCtr="0">
            <a:noAutofit/>
          </a:bodyPr>
          <a:lstStyle/>
          <a:p>
            <a:pPr marL="0" indent="0"/>
            <a:r>
              <a:rPr lang="en"/>
              <a:t>Explanations of the analyses conducted 10-12 minutes TREVOR AND KATE AND SYDNEY</a:t>
            </a:r>
            <a:endParaRPr lang="en-US"/>
          </a:p>
        </p:txBody>
      </p:sp>
      <p:grpSp>
        <p:nvGrpSpPr>
          <p:cNvPr id="1526" name="Google Shape;1526;p37"/>
          <p:cNvGrpSpPr/>
          <p:nvPr/>
        </p:nvGrpSpPr>
        <p:grpSpPr>
          <a:xfrm>
            <a:off x="891425" y="4515050"/>
            <a:ext cx="7361100" cy="100205"/>
            <a:chOff x="891425" y="4642050"/>
            <a:chExt cx="7361100" cy="100205"/>
          </a:xfrm>
        </p:grpSpPr>
        <p:sp>
          <p:nvSpPr>
            <p:cNvPr id="1527" name="Google Shape;1527;p37"/>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891425" y="4642050"/>
              <a:ext cx="1411575"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9" name="Google Shape;1529;p37"/>
          <p:cNvSpPr/>
          <p:nvPr/>
        </p:nvSpPr>
        <p:spPr>
          <a:xfrm>
            <a:off x="895607" y="1702730"/>
            <a:ext cx="2200358" cy="1736601"/>
          </a:xfrm>
          <a:prstGeom prst="rect">
            <a:avLst/>
          </a:prstGeom>
        </p:spPr>
        <p:txBody>
          <a:bodyPr>
            <a:prstTxWarp prst="textPlain">
              <a:avLst/>
            </a:prstTxWarp>
          </a:bodyPr>
          <a:lstStyle/>
          <a:p>
            <a:pPr lvl="0" algn="ctr"/>
            <a:r>
              <a:rPr b="1" i="0">
                <a:ln w="19050" cap="flat" cmpd="sng">
                  <a:solidFill>
                    <a:schemeClr val="lt1"/>
                  </a:solidFill>
                  <a:prstDash val="solid"/>
                  <a:round/>
                  <a:headEnd type="none" w="sm" len="sm"/>
                  <a:tailEnd type="none" w="sm" len="sm"/>
                </a:ln>
                <a:noFill/>
                <a:latin typeface="Roboto Condensed"/>
              </a:rPr>
              <a:t>02</a:t>
            </a:r>
          </a:p>
        </p:txBody>
      </p:sp>
      <p:sp>
        <p:nvSpPr>
          <p:cNvPr id="1530" name="Google Shape;1530;p37">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1537" name="Google Shape;1537;p37">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792;p29">
            <a:extLst>
              <a:ext uri="{FF2B5EF4-FFF2-40B4-BE49-F238E27FC236}">
                <a16:creationId xmlns:a16="http://schemas.microsoft.com/office/drawing/2014/main" id="{847B92DB-5458-4819-9090-E17821E03606}"/>
              </a:ext>
            </a:extLst>
          </p:cNvPr>
          <p:cNvGrpSpPr/>
          <p:nvPr/>
        </p:nvGrpSpPr>
        <p:grpSpPr>
          <a:xfrm>
            <a:off x="613559" y="315548"/>
            <a:ext cx="4770718" cy="316052"/>
            <a:chOff x="613559" y="315548"/>
            <a:chExt cx="4770718" cy="316052"/>
          </a:xfrm>
        </p:grpSpPr>
        <p:sp>
          <p:nvSpPr>
            <p:cNvPr id="27" name="Google Shape;793;p29">
              <a:hlinkClick r:id="rId4" action="ppaction://hlinksldjump"/>
              <a:extLst>
                <a:ext uri="{FF2B5EF4-FFF2-40B4-BE49-F238E27FC236}">
                  <a16:creationId xmlns:a16="http://schemas.microsoft.com/office/drawing/2014/main" id="{BEFEE05C-A9C0-4F39-8627-B527AF310591}"/>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28" name="Google Shape;794;p29">
              <a:hlinkClick r:id="rId5" action="ppaction://hlinksldjump"/>
              <a:extLst>
                <a:ext uri="{FF2B5EF4-FFF2-40B4-BE49-F238E27FC236}">
                  <a16:creationId xmlns:a16="http://schemas.microsoft.com/office/drawing/2014/main" id="{C23BEEEB-17AD-4449-98DF-E138617312A0}"/>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29" name="Google Shape;795;p29">
              <a:extLst>
                <a:ext uri="{FF2B5EF4-FFF2-40B4-BE49-F238E27FC236}">
                  <a16:creationId xmlns:a16="http://schemas.microsoft.com/office/drawing/2014/main" id="{4D8EE4A9-CB14-468C-996B-3B74F6970A5E}"/>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30" name="Google Shape;796;p29">
              <a:hlinkClick r:id="rId6" action="ppaction://hlinksldjump"/>
              <a:extLst>
                <a:ext uri="{FF2B5EF4-FFF2-40B4-BE49-F238E27FC236}">
                  <a16:creationId xmlns:a16="http://schemas.microsoft.com/office/drawing/2014/main" id="{894C6F44-73D5-491A-87EF-6C2D96821016}"/>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31" name="Google Shape;797;p29">
              <a:extLst>
                <a:ext uri="{FF2B5EF4-FFF2-40B4-BE49-F238E27FC236}">
                  <a16:creationId xmlns:a16="http://schemas.microsoft.com/office/drawing/2014/main" id="{07010883-A05C-466F-8E55-EF6D7337C674}"/>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
        <p:nvSpPr>
          <p:cNvPr id="3" name="TextBox 2">
            <a:extLst>
              <a:ext uri="{FF2B5EF4-FFF2-40B4-BE49-F238E27FC236}">
                <a16:creationId xmlns:a16="http://schemas.microsoft.com/office/drawing/2014/main" id="{E8C14096-1FB1-4DF7-8303-26BECB68AC8F}"/>
              </a:ext>
            </a:extLst>
          </p:cNvPr>
          <p:cNvSpPr txBox="1"/>
          <p:nvPr/>
        </p:nvSpPr>
        <p:spPr>
          <a:xfrm>
            <a:off x="4808349" y="3195557"/>
            <a:ext cx="4176793"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rgbClr val="FFFFFF"/>
                </a:solidFill>
                <a:latin typeface="Roboto"/>
              </a:rPr>
              <a:t> Discuss one internal analysis tool in detail (either the resource-based view (RBV) or the </a:t>
            </a:r>
            <a:r>
              <a:rPr lang="en-GB">
                <a:latin typeface="Roboto"/>
                <a:ea typeface="Roboto"/>
              </a:rPr>
              <a:t>​</a:t>
            </a:r>
            <a:br>
              <a:rPr lang="en-GB">
                <a:latin typeface="Roboto"/>
                <a:ea typeface="Roboto"/>
              </a:rPr>
            </a:br>
            <a:r>
              <a:rPr lang="en-GB">
                <a:solidFill>
                  <a:srgbClr val="FFFFFF"/>
                </a:solidFill>
                <a:latin typeface="Roboto"/>
              </a:rPr>
              <a:t>value chain analysis) and mention two key findings from the other one. Identify strengths </a:t>
            </a:r>
            <a:r>
              <a:rPr lang="en-GB">
                <a:latin typeface="Roboto"/>
                <a:ea typeface="Roboto"/>
              </a:rPr>
              <a:t>​</a:t>
            </a:r>
            <a:br>
              <a:rPr lang="en-GB">
                <a:latin typeface="Roboto"/>
                <a:ea typeface="Roboto"/>
              </a:rPr>
            </a:br>
            <a:r>
              <a:rPr lang="en-GB">
                <a:solidFill>
                  <a:srgbClr val="FFFFFF"/>
                </a:solidFill>
                <a:latin typeface="Roboto"/>
              </a:rPr>
              <a:t>and weaknesses from this. TREVOR</a:t>
            </a:r>
            <a:endParaRPr lang="en-GB"/>
          </a:p>
        </p:txBody>
      </p:sp>
      <p:sp>
        <p:nvSpPr>
          <p:cNvPr id="4" name="TextBox 3">
            <a:extLst>
              <a:ext uri="{FF2B5EF4-FFF2-40B4-BE49-F238E27FC236}">
                <a16:creationId xmlns:a16="http://schemas.microsoft.com/office/drawing/2014/main" id="{47E5E95A-A74F-4084-8DCF-3AA6622CC621}"/>
              </a:ext>
            </a:extLst>
          </p:cNvPr>
          <p:cNvSpPr txBox="1"/>
          <p:nvPr/>
        </p:nvSpPr>
        <p:spPr>
          <a:xfrm>
            <a:off x="362273" y="473667"/>
            <a:ext cx="436083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Roboto"/>
                <a:ea typeface="Roboto"/>
              </a:rPr>
              <a:t>​</a:t>
            </a:r>
            <a:br>
              <a:rPr lang="en-US">
                <a:latin typeface="Roboto"/>
                <a:ea typeface="Roboto"/>
              </a:rPr>
            </a:br>
            <a:r>
              <a:rPr lang="en-US">
                <a:solidFill>
                  <a:srgbClr val="FFFFFF"/>
                </a:solidFill>
                <a:latin typeface="Roboto"/>
              </a:rPr>
              <a:t> Discuss the SWOT/TOWS matrix. Do not describe every single Strength (S), Weakness </a:t>
            </a:r>
            <a:r>
              <a:rPr lang="en-US">
                <a:latin typeface="Roboto"/>
                <a:ea typeface="Roboto"/>
              </a:rPr>
              <a:t>​</a:t>
            </a:r>
            <a:br>
              <a:rPr lang="en-US">
                <a:latin typeface="Roboto"/>
                <a:ea typeface="Roboto"/>
              </a:rPr>
            </a:br>
            <a:r>
              <a:rPr lang="en-US">
                <a:solidFill>
                  <a:srgbClr val="FFFFFF"/>
                </a:solidFill>
                <a:latin typeface="Roboto"/>
              </a:rPr>
              <a:t>(W), Opportunity (O), and Threat (T). Instead mention some of the important S,W,O, </a:t>
            </a:r>
            <a:r>
              <a:rPr lang="en-US">
                <a:latin typeface="Roboto"/>
                <a:ea typeface="Roboto"/>
              </a:rPr>
              <a:t>​</a:t>
            </a:r>
            <a:r>
              <a:rPr lang="en-US">
                <a:solidFill>
                  <a:srgbClr val="FFFFFF"/>
                </a:solidFill>
                <a:latin typeface="Roboto"/>
              </a:rPr>
              <a:t>and T. SYDNEY</a:t>
            </a:r>
            <a:endParaRPr lang="en-US"/>
          </a:p>
        </p:txBody>
      </p:sp>
      <p:sp>
        <p:nvSpPr>
          <p:cNvPr id="5" name="TextBox 4">
            <a:extLst>
              <a:ext uri="{FF2B5EF4-FFF2-40B4-BE49-F238E27FC236}">
                <a16:creationId xmlns:a16="http://schemas.microsoft.com/office/drawing/2014/main" id="{2397865E-E1EB-4B05-B737-69F823500C66}"/>
              </a:ext>
            </a:extLst>
          </p:cNvPr>
          <p:cNvSpPr txBox="1"/>
          <p:nvPr/>
        </p:nvSpPr>
        <p:spPr>
          <a:xfrm>
            <a:off x="163061" y="3482769"/>
            <a:ext cx="492749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Roboto"/>
                <a:ea typeface="Roboto"/>
              </a:rPr>
              <a:t>​</a:t>
            </a:r>
            <a:br>
              <a:rPr lang="en-US">
                <a:latin typeface="Roboto"/>
                <a:ea typeface="Roboto"/>
              </a:rPr>
            </a:br>
            <a:r>
              <a:rPr lang="en-US">
                <a:latin typeface="Roboto"/>
                <a:ea typeface="Roboto"/>
              </a:rPr>
              <a:t>​</a:t>
            </a:r>
            <a:br>
              <a:rPr lang="en-US">
                <a:latin typeface="Roboto"/>
                <a:ea typeface="Roboto"/>
              </a:rPr>
            </a:br>
            <a:r>
              <a:rPr lang="en-US">
                <a:solidFill>
                  <a:srgbClr val="FFFFFF"/>
                </a:solidFill>
                <a:latin typeface="Roboto"/>
              </a:rPr>
              <a:t> Then focus on the actual matrix and discuss two alternative strategies. You will be able </a:t>
            </a:r>
            <a:r>
              <a:rPr lang="en-US">
                <a:latin typeface="Roboto"/>
                <a:ea typeface="Roboto"/>
              </a:rPr>
              <a:t>​</a:t>
            </a:r>
            <a:br>
              <a:rPr lang="en-US">
                <a:latin typeface="Roboto"/>
                <a:ea typeface="Roboto"/>
              </a:rPr>
            </a:br>
            <a:r>
              <a:rPr lang="en-US">
                <a:solidFill>
                  <a:srgbClr val="FFFFFF"/>
                </a:solidFill>
                <a:latin typeface="Roboto"/>
              </a:rPr>
              <a:t>to arrive at this by looking at what you have done for the S-O strategies, W-O strategies, </a:t>
            </a:r>
            <a:r>
              <a:rPr lang="en-US">
                <a:latin typeface="Roboto"/>
                <a:ea typeface="Roboto"/>
              </a:rPr>
              <a:t>​</a:t>
            </a:r>
            <a:br>
              <a:rPr lang="en-US">
                <a:latin typeface="Roboto"/>
                <a:ea typeface="Roboto"/>
              </a:rPr>
            </a:br>
            <a:r>
              <a:rPr lang="en-US">
                <a:solidFill>
                  <a:srgbClr val="FFFFFF"/>
                </a:solidFill>
                <a:latin typeface="Roboto"/>
              </a:rPr>
              <a:t>S-T strategies and W-T strategies. These strategies should address issues that have been </a:t>
            </a:r>
            <a:r>
              <a:rPr lang="en-US">
                <a:latin typeface="Roboto"/>
                <a:ea typeface="Roboto"/>
              </a:rPr>
              <a:t>​</a:t>
            </a:r>
            <a:br>
              <a:rPr lang="en-US">
                <a:latin typeface="Roboto"/>
                <a:ea typeface="Roboto"/>
              </a:rPr>
            </a:br>
            <a:r>
              <a:rPr lang="en-US">
                <a:solidFill>
                  <a:srgbClr val="FFFFFF"/>
                </a:solidFill>
                <a:latin typeface="Roboto"/>
              </a:rPr>
              <a:t>previously identified. SYDNEY</a:t>
            </a:r>
            <a:endParaRPr lang="en-US"/>
          </a:p>
        </p:txBody>
      </p:sp>
      <p:sp>
        <p:nvSpPr>
          <p:cNvPr id="19" name="Google Shape;786;p29">
            <a:extLst>
              <a:ext uri="{FF2B5EF4-FFF2-40B4-BE49-F238E27FC236}">
                <a16:creationId xmlns:a16="http://schemas.microsoft.com/office/drawing/2014/main" id="{B0DBFD57-DF47-4521-877F-CCB37AA88D13}"/>
              </a:ext>
            </a:extLst>
          </p:cNvPr>
          <p:cNvSpPr txBox="1">
            <a:spLocks noGrp="1"/>
          </p:cNvSpPr>
          <p:nvPr>
            <p:ph type="title"/>
          </p:nvPr>
        </p:nvSpPr>
        <p:spPr>
          <a:xfrm>
            <a:off x="3226947" y="2024730"/>
            <a:ext cx="5013436" cy="8418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sz="5950"/>
              <a:t>ANALYSES</a:t>
            </a:r>
            <a:endParaRPr lang="en-US" sz="5950"/>
          </a:p>
        </p:txBody>
      </p:sp>
      <p:sp>
        <p:nvSpPr>
          <p:cNvPr id="20" name="Google Shape;1525;p37">
            <a:extLst>
              <a:ext uri="{FF2B5EF4-FFF2-40B4-BE49-F238E27FC236}">
                <a16:creationId xmlns:a16="http://schemas.microsoft.com/office/drawing/2014/main" id="{79E0061C-3231-40D6-9FC9-8E81D4EA53B7}"/>
              </a:ext>
            </a:extLst>
          </p:cNvPr>
          <p:cNvSpPr txBox="1">
            <a:spLocks/>
          </p:cNvSpPr>
          <p:nvPr/>
        </p:nvSpPr>
        <p:spPr>
          <a:xfrm>
            <a:off x="3226948" y="2814491"/>
            <a:ext cx="4822958"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1pPr>
            <a:lvl2pPr marL="914400" marR="0" lvl="1"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2pPr>
            <a:lvl3pPr marL="1371600" marR="0" lvl="2"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3pPr>
            <a:lvl4pPr marL="1828800" marR="0" lvl="3"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4pPr>
            <a:lvl5pPr marL="2286000" marR="0" lvl="4"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5pPr>
            <a:lvl6pPr marL="2743200" marR="0" lvl="5"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6pPr>
            <a:lvl7pPr marL="3200400" marR="0" lvl="6"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7pPr>
            <a:lvl8pPr marL="3657600" marR="0" lvl="7"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8pPr>
            <a:lvl9pPr marL="4114800" marR="0" lvl="8"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9pPr>
          </a:lstStyle>
          <a:p>
            <a:pPr marL="0" indent="0"/>
            <a:r>
              <a:rPr lang="en" sz="1200"/>
              <a:t>Various Internal and External Environment Analyses</a:t>
            </a:r>
          </a:p>
          <a:p>
            <a:pPr marL="0" indent="0"/>
            <a:endParaRPr lang="en" sz="12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22"/>
        <p:cNvGrpSpPr/>
        <p:nvPr/>
      </p:nvGrpSpPr>
      <p:grpSpPr>
        <a:xfrm>
          <a:off x="0" y="0"/>
          <a:ext cx="0" cy="0"/>
          <a:chOff x="0" y="0"/>
          <a:chExt cx="0" cy="0"/>
        </a:xfrm>
      </p:grpSpPr>
      <p:grpSp>
        <p:nvGrpSpPr>
          <p:cNvPr id="1526" name="Google Shape;1526;p37"/>
          <p:cNvGrpSpPr/>
          <p:nvPr/>
        </p:nvGrpSpPr>
        <p:grpSpPr>
          <a:xfrm>
            <a:off x="891425" y="4515050"/>
            <a:ext cx="7361100" cy="100205"/>
            <a:chOff x="891425" y="4642050"/>
            <a:chExt cx="7361100" cy="100205"/>
          </a:xfrm>
        </p:grpSpPr>
        <p:sp>
          <p:nvSpPr>
            <p:cNvPr id="1527" name="Google Shape;1527;p37"/>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37"/>
            <p:cNvSpPr/>
            <p:nvPr/>
          </p:nvSpPr>
          <p:spPr>
            <a:xfrm>
              <a:off x="891425" y="4642050"/>
              <a:ext cx="1411575"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9" name="Google Shape;1529;p37"/>
          <p:cNvSpPr/>
          <p:nvPr/>
        </p:nvSpPr>
        <p:spPr>
          <a:xfrm>
            <a:off x="895607" y="1702730"/>
            <a:ext cx="2200358" cy="1736601"/>
          </a:xfrm>
          <a:prstGeom prst="rect">
            <a:avLst/>
          </a:prstGeom>
        </p:spPr>
        <p:txBody>
          <a:bodyPr>
            <a:prstTxWarp prst="textPlain">
              <a:avLst/>
            </a:prstTxWarp>
          </a:bodyPr>
          <a:lstStyle/>
          <a:p>
            <a:pPr lvl="0" algn="ctr"/>
            <a:r>
              <a:rPr b="1" i="0">
                <a:ln w="19050" cap="flat" cmpd="sng">
                  <a:solidFill>
                    <a:schemeClr val="lt1"/>
                  </a:solidFill>
                  <a:prstDash val="solid"/>
                  <a:round/>
                  <a:headEnd type="none" w="sm" len="sm"/>
                  <a:tailEnd type="none" w="sm" len="sm"/>
                </a:ln>
                <a:noFill/>
                <a:latin typeface="Roboto Condensed"/>
              </a:rPr>
              <a:t>02</a:t>
            </a:r>
          </a:p>
        </p:txBody>
      </p:sp>
      <p:sp>
        <p:nvSpPr>
          <p:cNvPr id="1530" name="Google Shape;1530;p37">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1537" name="Google Shape;1537;p37">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7">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7">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7">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792;p29">
            <a:extLst>
              <a:ext uri="{FF2B5EF4-FFF2-40B4-BE49-F238E27FC236}">
                <a16:creationId xmlns:a16="http://schemas.microsoft.com/office/drawing/2014/main" id="{847B92DB-5458-4819-9090-E17821E03606}"/>
              </a:ext>
            </a:extLst>
          </p:cNvPr>
          <p:cNvGrpSpPr/>
          <p:nvPr/>
        </p:nvGrpSpPr>
        <p:grpSpPr>
          <a:xfrm>
            <a:off x="613559" y="315548"/>
            <a:ext cx="4770718" cy="316052"/>
            <a:chOff x="613559" y="315548"/>
            <a:chExt cx="4770718" cy="316052"/>
          </a:xfrm>
        </p:grpSpPr>
        <p:sp>
          <p:nvSpPr>
            <p:cNvPr id="27" name="Google Shape;793;p29">
              <a:hlinkClick r:id="rId4" action="ppaction://hlinksldjump"/>
              <a:extLst>
                <a:ext uri="{FF2B5EF4-FFF2-40B4-BE49-F238E27FC236}">
                  <a16:creationId xmlns:a16="http://schemas.microsoft.com/office/drawing/2014/main" id="{BEFEE05C-A9C0-4F39-8627-B527AF310591}"/>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28" name="Google Shape;794;p29">
              <a:hlinkClick r:id="rId5" action="ppaction://hlinksldjump"/>
              <a:extLst>
                <a:ext uri="{FF2B5EF4-FFF2-40B4-BE49-F238E27FC236}">
                  <a16:creationId xmlns:a16="http://schemas.microsoft.com/office/drawing/2014/main" id="{C23BEEEB-17AD-4449-98DF-E138617312A0}"/>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29" name="Google Shape;795;p29">
              <a:extLst>
                <a:ext uri="{FF2B5EF4-FFF2-40B4-BE49-F238E27FC236}">
                  <a16:creationId xmlns:a16="http://schemas.microsoft.com/office/drawing/2014/main" id="{4D8EE4A9-CB14-468C-996B-3B74F6970A5E}"/>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30" name="Google Shape;796;p29">
              <a:hlinkClick r:id="rId6" action="ppaction://hlinksldjump"/>
              <a:extLst>
                <a:ext uri="{FF2B5EF4-FFF2-40B4-BE49-F238E27FC236}">
                  <a16:creationId xmlns:a16="http://schemas.microsoft.com/office/drawing/2014/main" id="{894C6F44-73D5-491A-87EF-6C2D96821016}"/>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31" name="Google Shape;797;p29">
              <a:extLst>
                <a:ext uri="{FF2B5EF4-FFF2-40B4-BE49-F238E27FC236}">
                  <a16:creationId xmlns:a16="http://schemas.microsoft.com/office/drawing/2014/main" id="{07010883-A05C-466F-8E55-EF6D7337C674}"/>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
        <p:nvSpPr>
          <p:cNvPr id="19" name="Google Shape;786;p29">
            <a:extLst>
              <a:ext uri="{FF2B5EF4-FFF2-40B4-BE49-F238E27FC236}">
                <a16:creationId xmlns:a16="http://schemas.microsoft.com/office/drawing/2014/main" id="{B0DBFD57-DF47-4521-877F-CCB37AA88D13}"/>
              </a:ext>
            </a:extLst>
          </p:cNvPr>
          <p:cNvSpPr txBox="1">
            <a:spLocks noGrp="1"/>
          </p:cNvSpPr>
          <p:nvPr>
            <p:ph type="title"/>
          </p:nvPr>
        </p:nvSpPr>
        <p:spPr>
          <a:xfrm>
            <a:off x="3226947" y="2024730"/>
            <a:ext cx="5013436" cy="8418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sz="5950"/>
              <a:t>ANALYSES</a:t>
            </a:r>
            <a:endParaRPr lang="en-US" sz="5950"/>
          </a:p>
        </p:txBody>
      </p:sp>
      <p:sp>
        <p:nvSpPr>
          <p:cNvPr id="20" name="Google Shape;1525;p37">
            <a:extLst>
              <a:ext uri="{FF2B5EF4-FFF2-40B4-BE49-F238E27FC236}">
                <a16:creationId xmlns:a16="http://schemas.microsoft.com/office/drawing/2014/main" id="{79E0061C-3231-40D6-9FC9-8E81D4EA53B7}"/>
              </a:ext>
            </a:extLst>
          </p:cNvPr>
          <p:cNvSpPr txBox="1">
            <a:spLocks/>
          </p:cNvSpPr>
          <p:nvPr/>
        </p:nvSpPr>
        <p:spPr>
          <a:xfrm>
            <a:off x="3226948" y="2814491"/>
            <a:ext cx="4822958"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1pPr>
            <a:lvl2pPr marL="914400" marR="0" lvl="1"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2pPr>
            <a:lvl3pPr marL="1371600" marR="0" lvl="2"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3pPr>
            <a:lvl4pPr marL="1828800" marR="0" lvl="3"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4pPr>
            <a:lvl5pPr marL="2286000" marR="0" lvl="4"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5pPr>
            <a:lvl6pPr marL="2743200" marR="0" lvl="5"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6pPr>
            <a:lvl7pPr marL="3200400" marR="0" lvl="6"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7pPr>
            <a:lvl8pPr marL="3657600" marR="0" lvl="7"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8pPr>
            <a:lvl9pPr marL="4114800" marR="0" lvl="8"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9pPr>
          </a:lstStyle>
          <a:p>
            <a:pPr marL="0" indent="0"/>
            <a:r>
              <a:rPr lang="en" sz="1200"/>
              <a:t>Various Internal and External Environment Analyses</a:t>
            </a:r>
          </a:p>
          <a:p>
            <a:pPr marL="0" indent="0"/>
            <a:endParaRPr lang="en" sz="1200"/>
          </a:p>
        </p:txBody>
      </p:sp>
    </p:spTree>
    <p:extLst>
      <p:ext uri="{BB962C8B-B14F-4D97-AF65-F5344CB8AC3E}">
        <p14:creationId xmlns:p14="http://schemas.microsoft.com/office/powerpoint/2010/main" val="4162221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4"/>
        <p:cNvGrpSpPr/>
        <p:nvPr/>
      </p:nvGrpSpPr>
      <p:grpSpPr>
        <a:xfrm>
          <a:off x="0" y="0"/>
          <a:ext cx="0" cy="0"/>
          <a:chOff x="0" y="0"/>
          <a:chExt cx="0" cy="0"/>
        </a:xfrm>
      </p:grpSpPr>
      <p:sp>
        <p:nvSpPr>
          <p:cNvPr id="1665" name="Google Shape;1665;p40"/>
          <p:cNvSpPr txBox="1">
            <a:spLocks noGrp="1"/>
          </p:cNvSpPr>
          <p:nvPr>
            <p:ph type="title"/>
          </p:nvPr>
        </p:nvSpPr>
        <p:spPr>
          <a:xfrm>
            <a:off x="602575" y="734675"/>
            <a:ext cx="7821300" cy="572700"/>
          </a:xfrm>
          <a:prstGeom prst="rect">
            <a:avLst/>
          </a:prstGeom>
        </p:spPr>
        <p:txBody>
          <a:bodyPr spcFirstLastPara="1" wrap="square" lIns="91425" tIns="91425" rIns="91425" bIns="91425" anchor="ctr" anchorCtr="0">
            <a:noAutofit/>
          </a:bodyPr>
          <a:lstStyle/>
          <a:p>
            <a:r>
              <a:rPr lang="en"/>
              <a:t>INDUSTRY ANALYSIS</a:t>
            </a:r>
            <a:endParaRPr lang="en-US"/>
          </a:p>
        </p:txBody>
      </p:sp>
      <p:grpSp>
        <p:nvGrpSpPr>
          <p:cNvPr id="1679" name="Google Shape;1679;p40"/>
          <p:cNvGrpSpPr/>
          <p:nvPr/>
        </p:nvGrpSpPr>
        <p:grpSpPr>
          <a:xfrm>
            <a:off x="891425" y="4502449"/>
            <a:ext cx="7361100" cy="112806"/>
            <a:chOff x="891425" y="4629449"/>
            <a:chExt cx="7361100" cy="112806"/>
          </a:xfrm>
        </p:grpSpPr>
        <p:sp>
          <p:nvSpPr>
            <p:cNvPr id="1680" name="Google Shape;1680;p40"/>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0"/>
            <p:cNvSpPr/>
            <p:nvPr/>
          </p:nvSpPr>
          <p:spPr>
            <a:xfrm>
              <a:off x="891425" y="4629449"/>
              <a:ext cx="1694221" cy="104402"/>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0" name="Google Shape;1700;p40">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1707" name="Google Shape;1707;p40">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0">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0">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0">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Picture 4" descr="Shape&#10;&#10;Description automatically generated">
            <a:extLst>
              <a:ext uri="{FF2B5EF4-FFF2-40B4-BE49-F238E27FC236}">
                <a16:creationId xmlns:a16="http://schemas.microsoft.com/office/drawing/2014/main" id="{272F0F9D-0986-452F-A4B3-20CCA13D3543}"/>
              </a:ext>
            </a:extLst>
          </p:cNvPr>
          <p:cNvPicPr>
            <a:picLocks noChangeAspect="1"/>
          </p:cNvPicPr>
          <p:nvPr/>
        </p:nvPicPr>
        <p:blipFill>
          <a:blip r:embed="rId4"/>
          <a:stretch>
            <a:fillRect/>
          </a:stretch>
        </p:blipFill>
        <p:spPr>
          <a:xfrm>
            <a:off x="-18876" y="1704635"/>
            <a:ext cx="9160778" cy="2164166"/>
          </a:xfrm>
          <a:prstGeom prst="rect">
            <a:avLst/>
          </a:prstGeom>
        </p:spPr>
      </p:pic>
      <p:sp>
        <p:nvSpPr>
          <p:cNvPr id="1673" name="Google Shape;1673;p40"/>
          <p:cNvSpPr txBox="1"/>
          <p:nvPr/>
        </p:nvSpPr>
        <p:spPr>
          <a:xfrm>
            <a:off x="3907172" y="2036581"/>
            <a:ext cx="1328144" cy="561674"/>
          </a:xfrm>
          <a:prstGeom prst="rect">
            <a:avLst/>
          </a:prstGeom>
          <a:noFill/>
          <a:ln>
            <a:noFill/>
          </a:ln>
        </p:spPr>
        <p:txBody>
          <a:bodyPr spcFirstLastPara="1" wrap="square" lIns="91425" tIns="91425" rIns="91425" bIns="91425" anchor="ctr" anchorCtr="0">
            <a:noAutofit/>
          </a:bodyPr>
          <a:lstStyle/>
          <a:p>
            <a:pPr algn="ctr">
              <a:buSzPts val="1100"/>
            </a:pPr>
            <a:r>
              <a:rPr lang="en" sz="1500" b="1">
                <a:solidFill>
                  <a:schemeClr val="tx1"/>
                </a:solidFill>
                <a:latin typeface="Roboto Condensed"/>
                <a:ea typeface="Roboto Condensed"/>
                <a:cs typeface="Roboto Condensed"/>
                <a:sym typeface="Roboto Condensed"/>
              </a:rPr>
              <a:t>INDUSTRY RIVALRY</a:t>
            </a:r>
            <a:endParaRPr lang="en-US" sz="1500" b="1">
              <a:solidFill>
                <a:schemeClr val="tx1"/>
              </a:solidFill>
              <a:latin typeface="Roboto Condensed"/>
              <a:ea typeface="Roboto Condensed"/>
              <a:cs typeface="Roboto Condensed"/>
            </a:endParaRPr>
          </a:p>
        </p:txBody>
      </p:sp>
      <p:sp>
        <p:nvSpPr>
          <p:cNvPr id="51" name="Google Shape;1673;p40">
            <a:extLst>
              <a:ext uri="{FF2B5EF4-FFF2-40B4-BE49-F238E27FC236}">
                <a16:creationId xmlns:a16="http://schemas.microsoft.com/office/drawing/2014/main" id="{9FF90999-524A-4BFB-A313-ED40FA3CFBA5}"/>
              </a:ext>
            </a:extLst>
          </p:cNvPr>
          <p:cNvSpPr txBox="1"/>
          <p:nvPr/>
        </p:nvSpPr>
        <p:spPr>
          <a:xfrm>
            <a:off x="2187428" y="3058989"/>
            <a:ext cx="1328144" cy="561674"/>
          </a:xfrm>
          <a:prstGeom prst="rect">
            <a:avLst/>
          </a:prstGeom>
          <a:noFill/>
          <a:ln>
            <a:noFill/>
          </a:ln>
        </p:spPr>
        <p:txBody>
          <a:bodyPr spcFirstLastPara="1" wrap="square" lIns="91425" tIns="91425" rIns="91425" bIns="91425" anchor="ctr" anchorCtr="0">
            <a:noAutofit/>
          </a:bodyPr>
          <a:lstStyle/>
          <a:p>
            <a:pPr algn="ctr"/>
            <a:r>
              <a:rPr lang="en" sz="1500" b="1">
                <a:solidFill>
                  <a:schemeClr val="bg1"/>
                </a:solidFill>
                <a:latin typeface="Roboto Condensed"/>
                <a:ea typeface="Roboto Condensed"/>
                <a:sym typeface="Roboto Condensed"/>
              </a:rPr>
              <a:t>THREAT OF NEW ENTRANTS</a:t>
            </a:r>
            <a:endParaRPr lang="en-US">
              <a:solidFill>
                <a:schemeClr val="bg1"/>
              </a:solidFill>
            </a:endParaRPr>
          </a:p>
        </p:txBody>
      </p:sp>
      <p:sp>
        <p:nvSpPr>
          <p:cNvPr id="53" name="Google Shape;1673;p40">
            <a:extLst>
              <a:ext uri="{FF2B5EF4-FFF2-40B4-BE49-F238E27FC236}">
                <a16:creationId xmlns:a16="http://schemas.microsoft.com/office/drawing/2014/main" id="{666454D8-09FA-4A93-B293-9CFB174807AE}"/>
              </a:ext>
            </a:extLst>
          </p:cNvPr>
          <p:cNvSpPr txBox="1"/>
          <p:nvPr/>
        </p:nvSpPr>
        <p:spPr>
          <a:xfrm>
            <a:off x="5637400" y="3058989"/>
            <a:ext cx="1328144" cy="561674"/>
          </a:xfrm>
          <a:prstGeom prst="rect">
            <a:avLst/>
          </a:prstGeom>
          <a:noFill/>
          <a:ln>
            <a:noFill/>
          </a:ln>
        </p:spPr>
        <p:txBody>
          <a:bodyPr spcFirstLastPara="1" wrap="square" lIns="91425" tIns="91425" rIns="91425" bIns="91425" anchor="ctr" anchorCtr="0">
            <a:noAutofit/>
          </a:bodyPr>
          <a:lstStyle/>
          <a:p>
            <a:pPr algn="ctr"/>
            <a:r>
              <a:rPr lang="en" sz="1500" b="1">
                <a:solidFill>
                  <a:schemeClr val="bg1"/>
                </a:solidFill>
                <a:latin typeface="Roboto Condensed"/>
                <a:ea typeface="Roboto Condensed"/>
                <a:sym typeface="Roboto Condensed"/>
              </a:rPr>
              <a:t>BARGAINING POWER OF BUYERS</a:t>
            </a:r>
            <a:endParaRPr lang="en-US">
              <a:solidFill>
                <a:schemeClr val="bg1"/>
              </a:solidFill>
            </a:endParaRPr>
          </a:p>
        </p:txBody>
      </p:sp>
      <p:sp>
        <p:nvSpPr>
          <p:cNvPr id="54" name="Google Shape;1673;p40">
            <a:extLst>
              <a:ext uri="{FF2B5EF4-FFF2-40B4-BE49-F238E27FC236}">
                <a16:creationId xmlns:a16="http://schemas.microsoft.com/office/drawing/2014/main" id="{E38C84EE-CA8C-4EC5-B065-886EB31B7E09}"/>
              </a:ext>
            </a:extLst>
          </p:cNvPr>
          <p:cNvSpPr txBox="1"/>
          <p:nvPr/>
        </p:nvSpPr>
        <p:spPr>
          <a:xfrm>
            <a:off x="457198" y="2068039"/>
            <a:ext cx="1328144" cy="561674"/>
          </a:xfrm>
          <a:prstGeom prst="rect">
            <a:avLst/>
          </a:prstGeom>
          <a:noFill/>
          <a:ln>
            <a:noFill/>
          </a:ln>
        </p:spPr>
        <p:txBody>
          <a:bodyPr spcFirstLastPara="1" wrap="square" lIns="91425" tIns="91425" rIns="91425" bIns="91425" anchor="ctr" anchorCtr="0">
            <a:noAutofit/>
          </a:bodyPr>
          <a:lstStyle/>
          <a:p>
            <a:pPr algn="ctr"/>
            <a:r>
              <a:rPr lang="en" sz="1500" b="1">
                <a:solidFill>
                  <a:schemeClr val="bg1"/>
                </a:solidFill>
                <a:latin typeface="Roboto Condensed"/>
                <a:ea typeface="Roboto Condensed"/>
                <a:sym typeface="Roboto Condensed"/>
              </a:rPr>
              <a:t>BARGAINING POWER OF SUPPLIERS</a:t>
            </a:r>
            <a:endParaRPr lang="en-US">
              <a:solidFill>
                <a:schemeClr val="bg1"/>
              </a:solidFill>
            </a:endParaRPr>
          </a:p>
        </p:txBody>
      </p:sp>
      <p:sp>
        <p:nvSpPr>
          <p:cNvPr id="55" name="Google Shape;1673;p40">
            <a:extLst>
              <a:ext uri="{FF2B5EF4-FFF2-40B4-BE49-F238E27FC236}">
                <a16:creationId xmlns:a16="http://schemas.microsoft.com/office/drawing/2014/main" id="{E9C85DFA-FA0A-4B1C-8013-377743C63069}"/>
              </a:ext>
            </a:extLst>
          </p:cNvPr>
          <p:cNvSpPr txBox="1"/>
          <p:nvPr/>
        </p:nvSpPr>
        <p:spPr>
          <a:xfrm>
            <a:off x="7399089" y="2036581"/>
            <a:ext cx="1328144" cy="561674"/>
          </a:xfrm>
          <a:prstGeom prst="rect">
            <a:avLst/>
          </a:prstGeom>
          <a:noFill/>
          <a:ln>
            <a:noFill/>
          </a:ln>
        </p:spPr>
        <p:txBody>
          <a:bodyPr spcFirstLastPara="1" wrap="square" lIns="91425" tIns="91425" rIns="91425" bIns="91425" anchor="ctr" anchorCtr="0">
            <a:noAutofit/>
          </a:bodyPr>
          <a:lstStyle/>
          <a:p>
            <a:pPr algn="ctr"/>
            <a:r>
              <a:rPr lang="en" sz="1500" b="1">
                <a:solidFill>
                  <a:schemeClr val="bg1"/>
                </a:solidFill>
                <a:latin typeface="Roboto Condensed"/>
                <a:ea typeface="Roboto Condensed"/>
                <a:sym typeface="Roboto Condensed"/>
              </a:rPr>
              <a:t>THREAT OF SUBSTITUES</a:t>
            </a:r>
            <a:endParaRPr lang="en-US">
              <a:solidFill>
                <a:schemeClr val="bg1"/>
              </a:solidFill>
            </a:endParaRPr>
          </a:p>
        </p:txBody>
      </p:sp>
      <p:grpSp>
        <p:nvGrpSpPr>
          <p:cNvPr id="29" name="Google Shape;792;p29">
            <a:extLst>
              <a:ext uri="{FF2B5EF4-FFF2-40B4-BE49-F238E27FC236}">
                <a16:creationId xmlns:a16="http://schemas.microsoft.com/office/drawing/2014/main" id="{26A51B02-8BC8-4B2A-AB32-4F610B6A0BF8}"/>
              </a:ext>
            </a:extLst>
          </p:cNvPr>
          <p:cNvGrpSpPr/>
          <p:nvPr/>
        </p:nvGrpSpPr>
        <p:grpSpPr>
          <a:xfrm>
            <a:off x="613559" y="315548"/>
            <a:ext cx="4770718" cy="316052"/>
            <a:chOff x="613559" y="315548"/>
            <a:chExt cx="4770718" cy="316052"/>
          </a:xfrm>
        </p:grpSpPr>
        <p:sp>
          <p:nvSpPr>
            <p:cNvPr id="30" name="Google Shape;793;p29">
              <a:hlinkClick r:id="rId5" action="ppaction://hlinksldjump"/>
              <a:extLst>
                <a:ext uri="{FF2B5EF4-FFF2-40B4-BE49-F238E27FC236}">
                  <a16:creationId xmlns:a16="http://schemas.microsoft.com/office/drawing/2014/main" id="{9BE8B5CC-405D-4F21-9541-69EF27D8FC10}"/>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31" name="Google Shape;794;p29">
              <a:hlinkClick r:id="rId6" action="ppaction://hlinksldjump"/>
              <a:extLst>
                <a:ext uri="{FF2B5EF4-FFF2-40B4-BE49-F238E27FC236}">
                  <a16:creationId xmlns:a16="http://schemas.microsoft.com/office/drawing/2014/main" id="{A166DBFD-802B-420F-AB25-335E04193176}"/>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32" name="Google Shape;795;p29">
              <a:extLst>
                <a:ext uri="{FF2B5EF4-FFF2-40B4-BE49-F238E27FC236}">
                  <a16:creationId xmlns:a16="http://schemas.microsoft.com/office/drawing/2014/main" id="{BB805143-42E9-4E4E-82EE-7B37C696D292}"/>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33" name="Google Shape;796;p29">
              <a:hlinkClick r:id="rId7" action="ppaction://hlinksldjump"/>
              <a:extLst>
                <a:ext uri="{FF2B5EF4-FFF2-40B4-BE49-F238E27FC236}">
                  <a16:creationId xmlns:a16="http://schemas.microsoft.com/office/drawing/2014/main" id="{4DFFA902-25E8-48B5-9FCE-98724F765333}"/>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34" name="Google Shape;797;p29">
              <a:extLst>
                <a:ext uri="{FF2B5EF4-FFF2-40B4-BE49-F238E27FC236}">
                  <a16:creationId xmlns:a16="http://schemas.microsoft.com/office/drawing/2014/main" id="{633152E8-924B-4293-A2EC-0D3F3C4286F2}"/>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8"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
        <p:nvSpPr>
          <p:cNvPr id="2" name="TextBox 1">
            <a:extLst>
              <a:ext uri="{FF2B5EF4-FFF2-40B4-BE49-F238E27FC236}">
                <a16:creationId xmlns:a16="http://schemas.microsoft.com/office/drawing/2014/main" id="{F665705E-8979-4AF1-8C02-EB65E3A4C51D}"/>
              </a:ext>
            </a:extLst>
          </p:cNvPr>
          <p:cNvSpPr txBox="1"/>
          <p:nvPr/>
        </p:nvSpPr>
        <p:spPr>
          <a:xfrm>
            <a:off x="4217476" y="2875903"/>
            <a:ext cx="8349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chemeClr val="bg1"/>
                </a:solidFill>
                <a:latin typeface="Calibri"/>
                <a:cs typeface="Segoe UI"/>
              </a:rPr>
              <a:t>HIGH</a:t>
            </a:r>
            <a:endParaRPr lang="en-US" sz="1800">
              <a:solidFill>
                <a:schemeClr val="bg1"/>
              </a:solidFill>
            </a:endParaRPr>
          </a:p>
        </p:txBody>
      </p:sp>
      <p:sp>
        <p:nvSpPr>
          <p:cNvPr id="3" name="TextBox 2">
            <a:extLst>
              <a:ext uri="{FF2B5EF4-FFF2-40B4-BE49-F238E27FC236}">
                <a16:creationId xmlns:a16="http://schemas.microsoft.com/office/drawing/2014/main" id="{3351461C-EF0D-418F-97BA-6DD974A7D074}"/>
              </a:ext>
            </a:extLst>
          </p:cNvPr>
          <p:cNvSpPr txBox="1"/>
          <p:nvPr/>
        </p:nvSpPr>
        <p:spPr>
          <a:xfrm>
            <a:off x="7709438" y="2827471"/>
            <a:ext cx="8349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chemeClr val="bg1"/>
                </a:solidFill>
                <a:latin typeface="Calibri"/>
                <a:cs typeface="Segoe UI"/>
              </a:rPr>
              <a:t>HIGH</a:t>
            </a:r>
            <a:endParaRPr lang="en-US" sz="1800">
              <a:solidFill>
                <a:schemeClr val="bg1"/>
              </a:solidFill>
            </a:endParaRPr>
          </a:p>
        </p:txBody>
      </p:sp>
      <p:sp>
        <p:nvSpPr>
          <p:cNvPr id="5" name="TextBox 4">
            <a:extLst>
              <a:ext uri="{FF2B5EF4-FFF2-40B4-BE49-F238E27FC236}">
                <a16:creationId xmlns:a16="http://schemas.microsoft.com/office/drawing/2014/main" id="{B8E6EF90-E693-4D3D-89E6-BDC7CEF8F38B}"/>
              </a:ext>
            </a:extLst>
          </p:cNvPr>
          <p:cNvSpPr txBox="1"/>
          <p:nvPr/>
        </p:nvSpPr>
        <p:spPr>
          <a:xfrm>
            <a:off x="769103" y="2827471"/>
            <a:ext cx="8349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chemeClr val="bg1"/>
                </a:solidFill>
                <a:latin typeface="Calibri"/>
                <a:cs typeface="Segoe UI"/>
              </a:rPr>
              <a:t>HIGH</a:t>
            </a:r>
            <a:endParaRPr lang="en-US" sz="1800">
              <a:solidFill>
                <a:schemeClr val="bg1"/>
              </a:solidFill>
            </a:endParaRPr>
          </a:p>
        </p:txBody>
      </p:sp>
      <p:sp>
        <p:nvSpPr>
          <p:cNvPr id="6" name="TextBox 5">
            <a:extLst>
              <a:ext uri="{FF2B5EF4-FFF2-40B4-BE49-F238E27FC236}">
                <a16:creationId xmlns:a16="http://schemas.microsoft.com/office/drawing/2014/main" id="{B56EEACC-29DD-425D-8B13-58C465D48F5B}"/>
              </a:ext>
            </a:extLst>
          </p:cNvPr>
          <p:cNvSpPr txBox="1"/>
          <p:nvPr/>
        </p:nvSpPr>
        <p:spPr>
          <a:xfrm>
            <a:off x="5951349" y="3868764"/>
            <a:ext cx="8349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chemeClr val="bg1"/>
                </a:solidFill>
                <a:latin typeface="Calibri"/>
                <a:cs typeface="Segoe UI"/>
              </a:rPr>
              <a:t>HIGH</a:t>
            </a:r>
            <a:endParaRPr lang="en-US" sz="1800">
              <a:solidFill>
                <a:schemeClr val="bg1"/>
              </a:solidFill>
            </a:endParaRPr>
          </a:p>
        </p:txBody>
      </p:sp>
      <p:sp>
        <p:nvSpPr>
          <p:cNvPr id="7" name="TextBox 6">
            <a:extLst>
              <a:ext uri="{FF2B5EF4-FFF2-40B4-BE49-F238E27FC236}">
                <a16:creationId xmlns:a16="http://schemas.microsoft.com/office/drawing/2014/main" id="{E8195A3B-30DE-46E6-A2A3-D0D4DC69FAA9}"/>
              </a:ext>
            </a:extLst>
          </p:cNvPr>
          <p:cNvSpPr txBox="1"/>
          <p:nvPr/>
        </p:nvSpPr>
        <p:spPr>
          <a:xfrm>
            <a:off x="2541722" y="3834861"/>
            <a:ext cx="83497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chemeClr val="bg1"/>
                </a:solidFill>
                <a:latin typeface="Calibri"/>
                <a:cs typeface="Segoe UI"/>
              </a:rPr>
              <a:t>LOW</a:t>
            </a:r>
            <a:endParaRPr lang="en-US" sz="180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EF7C-7B68-4A5B-B3D4-247C711427AC}"/>
              </a:ext>
            </a:extLst>
          </p:cNvPr>
          <p:cNvSpPr>
            <a:spLocks noGrp="1"/>
          </p:cNvSpPr>
          <p:nvPr>
            <p:ph type="title"/>
          </p:nvPr>
        </p:nvSpPr>
        <p:spPr/>
        <p:txBody>
          <a:bodyPr>
            <a:normAutofit fontScale="90000"/>
          </a:bodyPr>
          <a:lstStyle/>
          <a:p>
            <a:r>
              <a:rPr lang="en-US"/>
              <a:t>THREAT OF NEW ENTRANTS : LOW</a:t>
            </a:r>
          </a:p>
        </p:txBody>
      </p:sp>
      <p:sp>
        <p:nvSpPr>
          <p:cNvPr id="4" name="TextBox 3">
            <a:extLst>
              <a:ext uri="{FF2B5EF4-FFF2-40B4-BE49-F238E27FC236}">
                <a16:creationId xmlns:a16="http://schemas.microsoft.com/office/drawing/2014/main" id="{7C931D12-5BB9-4CAA-9F46-CF7693A8DC59}"/>
              </a:ext>
            </a:extLst>
          </p:cNvPr>
          <p:cNvSpPr txBox="1"/>
          <p:nvPr/>
        </p:nvSpPr>
        <p:spPr>
          <a:xfrm>
            <a:off x="459138" y="165541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latin typeface="Roboto"/>
              <a:ea typeface="Roboto"/>
            </a:endParaRPr>
          </a:p>
        </p:txBody>
      </p:sp>
      <p:sp>
        <p:nvSpPr>
          <p:cNvPr id="5" name="Google Shape;2242;p49">
            <a:hlinkClick r:id="rId2" action="ppaction://hlinksldjump"/>
            <a:extLst>
              <a:ext uri="{FF2B5EF4-FFF2-40B4-BE49-F238E27FC236}">
                <a16:creationId xmlns:a16="http://schemas.microsoft.com/office/drawing/2014/main" id="{E87575EB-E68E-4BD7-B2BB-48A115F7791C}"/>
              </a:ext>
            </a:extLst>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14" name="Google Shape;2249;p49">
            <a:hlinkClick r:id="" action="ppaction://hlinkshowjump?jump=nextslide"/>
            <a:extLst>
              <a:ext uri="{FF2B5EF4-FFF2-40B4-BE49-F238E27FC236}">
                <a16:creationId xmlns:a16="http://schemas.microsoft.com/office/drawing/2014/main" id="{91BFA64C-00C1-426E-9199-8A6D03C7E7BB}"/>
              </a:ext>
            </a:extLst>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50;p49">
            <a:hlinkClick r:id="" action="ppaction://hlinkshowjump?jump=nextslide"/>
            <a:extLst>
              <a:ext uri="{FF2B5EF4-FFF2-40B4-BE49-F238E27FC236}">
                <a16:creationId xmlns:a16="http://schemas.microsoft.com/office/drawing/2014/main" id="{11A4E976-1C8B-40D4-95DD-71F7CBCFD5EA}"/>
              </a:ext>
            </a:extLst>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51;p49">
            <a:hlinkClick r:id="" action="ppaction://hlinkshowjump?jump=previousslide"/>
            <a:extLst>
              <a:ext uri="{FF2B5EF4-FFF2-40B4-BE49-F238E27FC236}">
                <a16:creationId xmlns:a16="http://schemas.microsoft.com/office/drawing/2014/main" id="{96660282-F738-49EA-AAC2-16965A57AFF2}"/>
              </a:ext>
            </a:extLst>
          </p:cNvPr>
          <p:cNvSpPr/>
          <p:nvPr/>
        </p:nvSpPr>
        <p:spPr>
          <a:xfrm rot="162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52;p49">
            <a:hlinkClick r:id="" action="ppaction://hlinkshowjump?jump=previousslide"/>
            <a:extLst>
              <a:ext uri="{FF2B5EF4-FFF2-40B4-BE49-F238E27FC236}">
                <a16:creationId xmlns:a16="http://schemas.microsoft.com/office/drawing/2014/main" id="{C5B9CDA1-305C-4CEF-9261-FD7E54822211}"/>
              </a:ext>
            </a:extLst>
          </p:cNvPr>
          <p:cNvSpPr/>
          <p:nvPr/>
        </p:nvSpPr>
        <p:spPr>
          <a:xfrm rot="162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792;p29">
            <a:extLst>
              <a:ext uri="{FF2B5EF4-FFF2-40B4-BE49-F238E27FC236}">
                <a16:creationId xmlns:a16="http://schemas.microsoft.com/office/drawing/2014/main" id="{27BD5398-5EA2-464A-A6CC-6E6C1B427C5C}"/>
              </a:ext>
            </a:extLst>
          </p:cNvPr>
          <p:cNvGrpSpPr/>
          <p:nvPr/>
        </p:nvGrpSpPr>
        <p:grpSpPr>
          <a:xfrm>
            <a:off x="613559" y="315548"/>
            <a:ext cx="4770718" cy="316052"/>
            <a:chOff x="613559" y="315548"/>
            <a:chExt cx="4770718" cy="316052"/>
          </a:xfrm>
        </p:grpSpPr>
        <p:sp>
          <p:nvSpPr>
            <p:cNvPr id="22" name="Google Shape;793;p29">
              <a:hlinkClick r:id="rId3" action="ppaction://hlinksldjump"/>
              <a:extLst>
                <a:ext uri="{FF2B5EF4-FFF2-40B4-BE49-F238E27FC236}">
                  <a16:creationId xmlns:a16="http://schemas.microsoft.com/office/drawing/2014/main" id="{108F3EBC-408B-4A29-92EB-284AFD22BCF9}"/>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4"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23" name="Google Shape;794;p29">
              <a:hlinkClick r:id="rId4" action="ppaction://hlinksldjump"/>
              <a:extLst>
                <a:ext uri="{FF2B5EF4-FFF2-40B4-BE49-F238E27FC236}">
                  <a16:creationId xmlns:a16="http://schemas.microsoft.com/office/drawing/2014/main" id="{6344C577-6409-4284-A402-AAF5C0301953}"/>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24" name="Google Shape;795;p29">
              <a:extLst>
                <a:ext uri="{FF2B5EF4-FFF2-40B4-BE49-F238E27FC236}">
                  <a16:creationId xmlns:a16="http://schemas.microsoft.com/office/drawing/2014/main" id="{0C7824A2-538D-4AF2-9247-F1ABF6BC6EF5}"/>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25" name="Google Shape;796;p29">
              <a:hlinkClick r:id="rId5" action="ppaction://hlinksldjump"/>
              <a:extLst>
                <a:ext uri="{FF2B5EF4-FFF2-40B4-BE49-F238E27FC236}">
                  <a16:creationId xmlns:a16="http://schemas.microsoft.com/office/drawing/2014/main" id="{80346385-E94C-4892-8A79-29E1AF28C608}"/>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26" name="Google Shape;797;p29">
              <a:extLst>
                <a:ext uri="{FF2B5EF4-FFF2-40B4-BE49-F238E27FC236}">
                  <a16:creationId xmlns:a16="http://schemas.microsoft.com/office/drawing/2014/main" id="{F6D5C519-8D23-4A3B-98B7-1511FA859CBC}"/>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grpSp>
        <p:nvGrpSpPr>
          <p:cNvPr id="31" name="Google Shape;1197;p31">
            <a:extLst>
              <a:ext uri="{FF2B5EF4-FFF2-40B4-BE49-F238E27FC236}">
                <a16:creationId xmlns:a16="http://schemas.microsoft.com/office/drawing/2014/main" id="{88C102A1-EBE2-47A0-BBFF-961BF030C548}"/>
              </a:ext>
            </a:extLst>
          </p:cNvPr>
          <p:cNvGrpSpPr/>
          <p:nvPr/>
        </p:nvGrpSpPr>
        <p:grpSpPr>
          <a:xfrm>
            <a:off x="891425" y="4515055"/>
            <a:ext cx="7361100" cy="117522"/>
            <a:chOff x="891425" y="4642055"/>
            <a:chExt cx="7361100" cy="117522"/>
          </a:xfrm>
        </p:grpSpPr>
        <p:sp>
          <p:nvSpPr>
            <p:cNvPr id="29" name="Google Shape;1198;p31">
              <a:extLst>
                <a:ext uri="{FF2B5EF4-FFF2-40B4-BE49-F238E27FC236}">
                  <a16:creationId xmlns:a16="http://schemas.microsoft.com/office/drawing/2014/main" id="{BF21855E-CCBD-44FC-A1F4-17B85589161B}"/>
                </a:ext>
              </a:extLst>
            </p:cNvPr>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99;p31">
              <a:extLst>
                <a:ext uri="{FF2B5EF4-FFF2-40B4-BE49-F238E27FC236}">
                  <a16:creationId xmlns:a16="http://schemas.microsoft.com/office/drawing/2014/main" id="{C85A1608-3743-4DC9-8A07-8BEA20ABBC30}"/>
                </a:ext>
              </a:extLst>
            </p:cNvPr>
            <p:cNvSpPr/>
            <p:nvPr/>
          </p:nvSpPr>
          <p:spPr>
            <a:xfrm>
              <a:off x="891425" y="4642570"/>
              <a:ext cx="1958188" cy="117007"/>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 name="Picture 8" descr="A picture containing diagram&#10;&#10;Description automatically generated">
            <a:extLst>
              <a:ext uri="{FF2B5EF4-FFF2-40B4-BE49-F238E27FC236}">
                <a16:creationId xmlns:a16="http://schemas.microsoft.com/office/drawing/2014/main" id="{DC37865F-F604-4F17-89DC-EF1CB4E7CA96}"/>
              </a:ext>
            </a:extLst>
          </p:cNvPr>
          <p:cNvPicPr>
            <a:picLocks noChangeAspect="1"/>
          </p:cNvPicPr>
          <p:nvPr/>
        </p:nvPicPr>
        <p:blipFill>
          <a:blip r:embed="rId7"/>
          <a:stretch>
            <a:fillRect/>
          </a:stretch>
        </p:blipFill>
        <p:spPr>
          <a:xfrm>
            <a:off x="2231756" y="1451840"/>
            <a:ext cx="1944069" cy="2845222"/>
          </a:xfrm>
          <a:prstGeom prst="rect">
            <a:avLst/>
          </a:prstGeom>
        </p:spPr>
      </p:pic>
      <p:pic>
        <p:nvPicPr>
          <p:cNvPr id="28" name="Picture 8" descr="A picture containing diagram&#10;&#10;Description automatically generated">
            <a:extLst>
              <a:ext uri="{FF2B5EF4-FFF2-40B4-BE49-F238E27FC236}">
                <a16:creationId xmlns:a16="http://schemas.microsoft.com/office/drawing/2014/main" id="{963FF70B-FE55-4FCE-9DF5-7AB49F4AB7F2}"/>
              </a:ext>
            </a:extLst>
          </p:cNvPr>
          <p:cNvPicPr>
            <a:picLocks noChangeAspect="1"/>
          </p:cNvPicPr>
          <p:nvPr/>
        </p:nvPicPr>
        <p:blipFill>
          <a:blip r:embed="rId7"/>
          <a:stretch>
            <a:fillRect/>
          </a:stretch>
        </p:blipFill>
        <p:spPr>
          <a:xfrm rot="10800000">
            <a:off x="4876154" y="1446995"/>
            <a:ext cx="1944069" cy="2845222"/>
          </a:xfrm>
          <a:prstGeom prst="rect">
            <a:avLst/>
          </a:prstGeom>
        </p:spPr>
      </p:pic>
      <p:sp>
        <p:nvSpPr>
          <p:cNvPr id="3" name="TextBox 2">
            <a:extLst>
              <a:ext uri="{FF2B5EF4-FFF2-40B4-BE49-F238E27FC236}">
                <a16:creationId xmlns:a16="http://schemas.microsoft.com/office/drawing/2014/main" id="{F726E224-6A62-45E7-9E02-3FCD059FBB84}"/>
              </a:ext>
            </a:extLst>
          </p:cNvPr>
          <p:cNvSpPr txBox="1"/>
          <p:nvPr/>
        </p:nvSpPr>
        <p:spPr>
          <a:xfrm rot="-5400000">
            <a:off x="-806573" y="2608656"/>
            <a:ext cx="2902883"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100" b="1">
                <a:solidFill>
                  <a:srgbClr val="FFFFFF"/>
                </a:solidFill>
                <a:latin typeface="Calibri"/>
              </a:rPr>
              <a:t>Barriers to Entry: HIGH</a:t>
            </a:r>
            <a:r>
              <a:rPr lang="en-GB" sz="2100">
                <a:solidFill>
                  <a:srgbClr val="FFFFFF"/>
                </a:solidFill>
                <a:latin typeface="Calibri"/>
              </a:rPr>
              <a:t> </a:t>
            </a:r>
            <a:endParaRPr lang="en-GB" sz="2100"/>
          </a:p>
        </p:txBody>
      </p:sp>
      <p:sp>
        <p:nvSpPr>
          <p:cNvPr id="9" name="TextBox 8">
            <a:extLst>
              <a:ext uri="{FF2B5EF4-FFF2-40B4-BE49-F238E27FC236}">
                <a16:creationId xmlns:a16="http://schemas.microsoft.com/office/drawing/2014/main" id="{0EED1C18-B470-4F5C-8502-4AD085544867}"/>
              </a:ext>
            </a:extLst>
          </p:cNvPr>
          <p:cNvSpPr txBox="1"/>
          <p:nvPr/>
        </p:nvSpPr>
        <p:spPr>
          <a:xfrm>
            <a:off x="2233052" y="1498813"/>
            <a:ext cx="80178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chemeClr val="bg1"/>
                </a:solidFill>
                <a:latin typeface="Roboto"/>
                <a:cs typeface="Times New Roman"/>
              </a:rPr>
              <a:t>Supply-Side Economies of Scale</a:t>
            </a:r>
            <a:endParaRPr lang="en-US" sz="900">
              <a:solidFill>
                <a:schemeClr val="bg1"/>
              </a:solidFill>
              <a:latin typeface="Roboto"/>
            </a:endParaRPr>
          </a:p>
        </p:txBody>
      </p:sp>
      <p:sp>
        <p:nvSpPr>
          <p:cNvPr id="33" name="TextBox 32">
            <a:extLst>
              <a:ext uri="{FF2B5EF4-FFF2-40B4-BE49-F238E27FC236}">
                <a16:creationId xmlns:a16="http://schemas.microsoft.com/office/drawing/2014/main" id="{8B3A83BD-CF0E-455A-9A7E-496B18980D96}"/>
              </a:ext>
            </a:extLst>
          </p:cNvPr>
          <p:cNvSpPr txBox="1"/>
          <p:nvPr/>
        </p:nvSpPr>
        <p:spPr>
          <a:xfrm>
            <a:off x="3338232" y="2061909"/>
            <a:ext cx="911037"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chemeClr val="bg1"/>
                </a:solidFill>
                <a:latin typeface="Roboto"/>
                <a:cs typeface="Times New Roman"/>
              </a:rPr>
              <a:t>Demand-Side Benefits of Scale</a:t>
            </a:r>
            <a:endParaRPr lang="en-US" sz="900">
              <a:solidFill>
                <a:schemeClr val="bg1"/>
              </a:solidFill>
              <a:latin typeface="Roboto"/>
            </a:endParaRPr>
          </a:p>
        </p:txBody>
      </p:sp>
      <p:sp>
        <p:nvSpPr>
          <p:cNvPr id="34" name="TextBox 33">
            <a:extLst>
              <a:ext uri="{FF2B5EF4-FFF2-40B4-BE49-F238E27FC236}">
                <a16:creationId xmlns:a16="http://schemas.microsoft.com/office/drawing/2014/main" id="{BDCB8A42-C858-4B41-8D07-E5687B51F46D}"/>
              </a:ext>
            </a:extLst>
          </p:cNvPr>
          <p:cNvSpPr txBox="1"/>
          <p:nvPr/>
        </p:nvSpPr>
        <p:spPr>
          <a:xfrm>
            <a:off x="2233051" y="2696441"/>
            <a:ext cx="8017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chemeClr val="bg1"/>
                </a:solidFill>
                <a:latin typeface="Roboto"/>
                <a:cs typeface="Times New Roman"/>
              </a:rPr>
              <a:t>Switching Costs</a:t>
            </a:r>
            <a:endParaRPr lang="en-US">
              <a:solidFill>
                <a:schemeClr val="bg1"/>
              </a:solidFill>
            </a:endParaRPr>
          </a:p>
        </p:txBody>
      </p:sp>
      <p:sp>
        <p:nvSpPr>
          <p:cNvPr id="35" name="TextBox 34">
            <a:extLst>
              <a:ext uri="{FF2B5EF4-FFF2-40B4-BE49-F238E27FC236}">
                <a16:creationId xmlns:a16="http://schemas.microsoft.com/office/drawing/2014/main" id="{086635C4-51C9-4987-A87E-26A5C66B4591}"/>
              </a:ext>
            </a:extLst>
          </p:cNvPr>
          <p:cNvSpPr txBox="1"/>
          <p:nvPr/>
        </p:nvSpPr>
        <p:spPr>
          <a:xfrm>
            <a:off x="3300412" y="3263739"/>
            <a:ext cx="9614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chemeClr val="bg1"/>
                </a:solidFill>
                <a:latin typeface="Roboto"/>
                <a:cs typeface="Times New Roman"/>
              </a:rPr>
              <a:t>Capital Requirements</a:t>
            </a:r>
            <a:endParaRPr lang="en-US">
              <a:solidFill>
                <a:schemeClr val="bg1"/>
              </a:solidFill>
            </a:endParaRPr>
          </a:p>
        </p:txBody>
      </p:sp>
      <p:sp>
        <p:nvSpPr>
          <p:cNvPr id="36" name="TextBox 35">
            <a:extLst>
              <a:ext uri="{FF2B5EF4-FFF2-40B4-BE49-F238E27FC236}">
                <a16:creationId xmlns:a16="http://schemas.microsoft.com/office/drawing/2014/main" id="{A4F4371C-58D1-4799-9CE8-C4C844DB8D02}"/>
              </a:ext>
            </a:extLst>
          </p:cNvPr>
          <p:cNvSpPr txBox="1"/>
          <p:nvPr/>
        </p:nvSpPr>
        <p:spPr>
          <a:xfrm>
            <a:off x="2153209" y="3839441"/>
            <a:ext cx="96146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chemeClr val="bg1"/>
                </a:solidFill>
                <a:latin typeface="Roboto"/>
                <a:cs typeface="Times New Roman"/>
              </a:rPr>
              <a:t>Incumbency Advantages</a:t>
            </a:r>
          </a:p>
        </p:txBody>
      </p:sp>
      <p:sp>
        <p:nvSpPr>
          <p:cNvPr id="37" name="TextBox 36">
            <a:extLst>
              <a:ext uri="{FF2B5EF4-FFF2-40B4-BE49-F238E27FC236}">
                <a16:creationId xmlns:a16="http://schemas.microsoft.com/office/drawing/2014/main" id="{21D59648-0E86-493A-8266-1487D06BB9B3}"/>
              </a:ext>
            </a:extLst>
          </p:cNvPr>
          <p:cNvSpPr txBox="1"/>
          <p:nvPr/>
        </p:nvSpPr>
        <p:spPr>
          <a:xfrm>
            <a:off x="6019238" y="1448386"/>
            <a:ext cx="80178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chemeClr val="bg1"/>
                </a:solidFill>
                <a:latin typeface="Roboto"/>
                <a:cs typeface="Times New Roman"/>
              </a:rPr>
              <a:t>Unequal Access to Distribution</a:t>
            </a:r>
          </a:p>
        </p:txBody>
      </p:sp>
      <p:sp>
        <p:nvSpPr>
          <p:cNvPr id="38" name="TextBox 37">
            <a:extLst>
              <a:ext uri="{FF2B5EF4-FFF2-40B4-BE49-F238E27FC236}">
                <a16:creationId xmlns:a16="http://schemas.microsoft.com/office/drawing/2014/main" id="{9819A0AC-20EB-4063-9B8E-B78CAC1CE252}"/>
              </a:ext>
            </a:extLst>
          </p:cNvPr>
          <p:cNvSpPr txBox="1"/>
          <p:nvPr/>
        </p:nvSpPr>
        <p:spPr>
          <a:xfrm>
            <a:off x="4834215" y="2007278"/>
            <a:ext cx="885825"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chemeClr val="bg1"/>
                </a:solidFill>
                <a:latin typeface="Roboto"/>
                <a:cs typeface="Times New Roman"/>
              </a:rPr>
              <a:t>Restrictive Government Policy</a:t>
            </a:r>
            <a:endParaRPr lang="en-US">
              <a:solidFill>
                <a:schemeClr val="bg1"/>
              </a:solidFill>
            </a:endParaRPr>
          </a:p>
        </p:txBody>
      </p:sp>
      <p:sp>
        <p:nvSpPr>
          <p:cNvPr id="39" name="TextBox 38">
            <a:extLst>
              <a:ext uri="{FF2B5EF4-FFF2-40B4-BE49-F238E27FC236}">
                <a16:creationId xmlns:a16="http://schemas.microsoft.com/office/drawing/2014/main" id="{BB98537F-D3AC-4997-B037-A56F5A06DF95}"/>
              </a:ext>
            </a:extLst>
          </p:cNvPr>
          <p:cNvSpPr txBox="1"/>
          <p:nvPr/>
        </p:nvSpPr>
        <p:spPr>
          <a:xfrm>
            <a:off x="5989821" y="2696440"/>
            <a:ext cx="8606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chemeClr val="bg1"/>
                </a:solidFill>
                <a:latin typeface="Roboto"/>
                <a:cs typeface="Times New Roman"/>
              </a:rPr>
              <a:t>Monopolistic Competition</a:t>
            </a:r>
            <a:endParaRPr lang="en-US">
              <a:solidFill>
                <a:schemeClr val="bg1"/>
              </a:solidFill>
            </a:endParaRPr>
          </a:p>
        </p:txBody>
      </p:sp>
      <p:sp>
        <p:nvSpPr>
          <p:cNvPr id="40" name="TextBox 39">
            <a:extLst>
              <a:ext uri="{FF2B5EF4-FFF2-40B4-BE49-F238E27FC236}">
                <a16:creationId xmlns:a16="http://schemas.microsoft.com/office/drawing/2014/main" id="{6B2D272C-37E0-4329-9841-78A6B8C91E8F}"/>
              </a:ext>
            </a:extLst>
          </p:cNvPr>
          <p:cNvSpPr txBox="1"/>
          <p:nvPr/>
        </p:nvSpPr>
        <p:spPr>
          <a:xfrm>
            <a:off x="4834215" y="3263738"/>
            <a:ext cx="936251" cy="5078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chemeClr val="bg1"/>
                </a:solidFill>
                <a:latin typeface="Roboto"/>
                <a:cs typeface="Times New Roman"/>
              </a:rPr>
              <a:t>Censorship – International Gov.'s</a:t>
            </a:r>
            <a:endParaRPr lang="en-US">
              <a:solidFill>
                <a:schemeClr val="bg1"/>
              </a:solidFill>
            </a:endParaRPr>
          </a:p>
        </p:txBody>
      </p:sp>
      <p:sp>
        <p:nvSpPr>
          <p:cNvPr id="41" name="TextBox 40">
            <a:extLst>
              <a:ext uri="{FF2B5EF4-FFF2-40B4-BE49-F238E27FC236}">
                <a16:creationId xmlns:a16="http://schemas.microsoft.com/office/drawing/2014/main" id="{DAF720C7-8110-4334-8145-19D2B39A750B}"/>
              </a:ext>
            </a:extLst>
          </p:cNvPr>
          <p:cNvSpPr txBox="1"/>
          <p:nvPr/>
        </p:nvSpPr>
        <p:spPr>
          <a:xfrm>
            <a:off x="6019237" y="3839440"/>
            <a:ext cx="8017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a:solidFill>
                  <a:schemeClr val="bg1"/>
                </a:solidFill>
                <a:latin typeface="Roboto"/>
                <a:cs typeface="Times New Roman"/>
              </a:rPr>
              <a:t>Intensity of Rivalry</a:t>
            </a:r>
            <a:endParaRPr lang="en-US">
              <a:solidFill>
                <a:schemeClr val="bg1"/>
              </a:solidFill>
            </a:endParaRPr>
          </a:p>
        </p:txBody>
      </p:sp>
    </p:spTree>
    <p:extLst>
      <p:ext uri="{BB962C8B-B14F-4D97-AF65-F5344CB8AC3E}">
        <p14:creationId xmlns:p14="http://schemas.microsoft.com/office/powerpoint/2010/main" val="1942006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EF7C-7B68-4A5B-B3D4-247C711427AC}"/>
              </a:ext>
            </a:extLst>
          </p:cNvPr>
          <p:cNvSpPr>
            <a:spLocks noGrp="1"/>
          </p:cNvSpPr>
          <p:nvPr>
            <p:ph type="title"/>
          </p:nvPr>
        </p:nvSpPr>
        <p:spPr/>
        <p:txBody>
          <a:bodyPr>
            <a:normAutofit fontScale="90000"/>
          </a:bodyPr>
          <a:lstStyle/>
          <a:p>
            <a:r>
              <a:rPr lang="en-US"/>
              <a:t>BARGAINING POWER OF BUYERS/SUPPLIERS : HIGH</a:t>
            </a:r>
          </a:p>
        </p:txBody>
      </p:sp>
      <p:sp>
        <p:nvSpPr>
          <p:cNvPr id="3" name="TextBox 2">
            <a:extLst>
              <a:ext uri="{FF2B5EF4-FFF2-40B4-BE49-F238E27FC236}">
                <a16:creationId xmlns:a16="http://schemas.microsoft.com/office/drawing/2014/main" id="{947957CB-A7C5-4048-AEDD-3FA264F7708F}"/>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Click to add text</a:t>
            </a:r>
          </a:p>
        </p:txBody>
      </p:sp>
      <p:sp>
        <p:nvSpPr>
          <p:cNvPr id="4" name="TextBox 3">
            <a:extLst>
              <a:ext uri="{FF2B5EF4-FFF2-40B4-BE49-F238E27FC236}">
                <a16:creationId xmlns:a16="http://schemas.microsoft.com/office/drawing/2014/main" id="{7C931D12-5BB9-4CAA-9F46-CF7693A8DC59}"/>
              </a:ext>
            </a:extLst>
          </p:cNvPr>
          <p:cNvSpPr txBox="1"/>
          <p:nvPr/>
        </p:nvSpPr>
        <p:spPr>
          <a:xfrm>
            <a:off x="459138" y="165541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latin typeface="Roboto"/>
              <a:ea typeface="Roboto"/>
            </a:endParaRPr>
          </a:p>
        </p:txBody>
      </p:sp>
      <p:sp>
        <p:nvSpPr>
          <p:cNvPr id="7" name="TextBox 6">
            <a:extLst>
              <a:ext uri="{FF2B5EF4-FFF2-40B4-BE49-F238E27FC236}">
                <a16:creationId xmlns:a16="http://schemas.microsoft.com/office/drawing/2014/main" id="{66C5473E-2D01-4403-96CC-D0F99E3F2638}"/>
              </a:ext>
            </a:extLst>
          </p:cNvPr>
          <p:cNvSpPr txBox="1"/>
          <p:nvPr/>
        </p:nvSpPr>
        <p:spPr>
          <a:xfrm>
            <a:off x="4512913" y="2122214"/>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chemeClr val="bg1"/>
                </a:solidFill>
                <a:highlight>
                  <a:srgbClr val="FF0000"/>
                </a:highlight>
                <a:latin typeface="Roboto"/>
                <a:cs typeface="Segoe UI"/>
              </a:rPr>
              <a:t>Bargaining Power of Buyers</a:t>
            </a:r>
            <a:r>
              <a:rPr lang="en-GB">
                <a:solidFill>
                  <a:schemeClr val="bg1"/>
                </a:solidFill>
                <a:highlight>
                  <a:srgbClr val="FF0000"/>
                </a:highlight>
                <a:latin typeface="Roboto"/>
                <a:cs typeface="Calibri"/>
              </a:rPr>
              <a:t> </a:t>
            </a:r>
          </a:p>
        </p:txBody>
      </p:sp>
      <p:sp>
        <p:nvSpPr>
          <p:cNvPr id="5" name="Google Shape;2242;p49">
            <a:hlinkClick r:id="rId2" action="ppaction://hlinksldjump"/>
            <a:extLst>
              <a:ext uri="{FF2B5EF4-FFF2-40B4-BE49-F238E27FC236}">
                <a16:creationId xmlns:a16="http://schemas.microsoft.com/office/drawing/2014/main" id="{8DE0688C-A233-438F-B4E2-A867D7D85DF1}"/>
              </a:ext>
            </a:extLst>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14" name="Google Shape;2249;p49">
            <a:hlinkClick r:id="" action="ppaction://hlinkshowjump?jump=nextslide"/>
            <a:extLst>
              <a:ext uri="{FF2B5EF4-FFF2-40B4-BE49-F238E27FC236}">
                <a16:creationId xmlns:a16="http://schemas.microsoft.com/office/drawing/2014/main" id="{C3DBAC78-8CAA-4E63-8EAC-745F31842FF5}"/>
              </a:ext>
            </a:extLst>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50;p49">
            <a:hlinkClick r:id="" action="ppaction://hlinkshowjump?jump=nextslide"/>
            <a:extLst>
              <a:ext uri="{FF2B5EF4-FFF2-40B4-BE49-F238E27FC236}">
                <a16:creationId xmlns:a16="http://schemas.microsoft.com/office/drawing/2014/main" id="{4B66CDDB-0A1F-4D59-B51D-1EDECE7FB70C}"/>
              </a:ext>
            </a:extLst>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51;p49">
            <a:hlinkClick r:id="" action="ppaction://hlinkshowjump?jump=previousslide"/>
            <a:extLst>
              <a:ext uri="{FF2B5EF4-FFF2-40B4-BE49-F238E27FC236}">
                <a16:creationId xmlns:a16="http://schemas.microsoft.com/office/drawing/2014/main" id="{8D4CFDE5-AF64-4A89-A5DE-8E5A8CDAA571}"/>
              </a:ext>
            </a:extLst>
          </p:cNvPr>
          <p:cNvSpPr/>
          <p:nvPr/>
        </p:nvSpPr>
        <p:spPr>
          <a:xfrm rot="162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52;p49">
            <a:hlinkClick r:id="" action="ppaction://hlinkshowjump?jump=previousslide"/>
            <a:extLst>
              <a:ext uri="{FF2B5EF4-FFF2-40B4-BE49-F238E27FC236}">
                <a16:creationId xmlns:a16="http://schemas.microsoft.com/office/drawing/2014/main" id="{B0B509D6-E5A1-4A2D-BFBA-FEF01D673906}"/>
              </a:ext>
            </a:extLst>
          </p:cNvPr>
          <p:cNvSpPr/>
          <p:nvPr/>
        </p:nvSpPr>
        <p:spPr>
          <a:xfrm rot="162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792;p29">
            <a:extLst>
              <a:ext uri="{FF2B5EF4-FFF2-40B4-BE49-F238E27FC236}">
                <a16:creationId xmlns:a16="http://schemas.microsoft.com/office/drawing/2014/main" id="{0160AB71-E7FB-43E5-B7A9-F876DAEFEABB}"/>
              </a:ext>
            </a:extLst>
          </p:cNvPr>
          <p:cNvGrpSpPr/>
          <p:nvPr/>
        </p:nvGrpSpPr>
        <p:grpSpPr>
          <a:xfrm>
            <a:off x="613559" y="315548"/>
            <a:ext cx="4770718" cy="316052"/>
            <a:chOff x="613559" y="315548"/>
            <a:chExt cx="4770718" cy="316052"/>
          </a:xfrm>
        </p:grpSpPr>
        <p:sp>
          <p:nvSpPr>
            <p:cNvPr id="22" name="Google Shape;793;p29">
              <a:hlinkClick r:id="rId3" action="ppaction://hlinksldjump"/>
              <a:extLst>
                <a:ext uri="{FF2B5EF4-FFF2-40B4-BE49-F238E27FC236}">
                  <a16:creationId xmlns:a16="http://schemas.microsoft.com/office/drawing/2014/main" id="{2EDCBB72-2FEB-4EB5-9C9F-19A890353ED8}"/>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4"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23" name="Google Shape;794;p29">
              <a:hlinkClick r:id="rId4" action="ppaction://hlinksldjump"/>
              <a:extLst>
                <a:ext uri="{FF2B5EF4-FFF2-40B4-BE49-F238E27FC236}">
                  <a16:creationId xmlns:a16="http://schemas.microsoft.com/office/drawing/2014/main" id="{A205FA79-483F-4A4D-8300-33B008A2F680}"/>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24" name="Google Shape;795;p29">
              <a:extLst>
                <a:ext uri="{FF2B5EF4-FFF2-40B4-BE49-F238E27FC236}">
                  <a16:creationId xmlns:a16="http://schemas.microsoft.com/office/drawing/2014/main" id="{D7922C5B-FD6D-416D-9043-C4B3FAE7728D}"/>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25" name="Google Shape;796;p29">
              <a:hlinkClick r:id="rId5" action="ppaction://hlinksldjump"/>
              <a:extLst>
                <a:ext uri="{FF2B5EF4-FFF2-40B4-BE49-F238E27FC236}">
                  <a16:creationId xmlns:a16="http://schemas.microsoft.com/office/drawing/2014/main" id="{ED512FA3-24C8-4FE7-A233-EFA15F72E738}"/>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26" name="Google Shape;797;p29">
              <a:extLst>
                <a:ext uri="{FF2B5EF4-FFF2-40B4-BE49-F238E27FC236}">
                  <a16:creationId xmlns:a16="http://schemas.microsoft.com/office/drawing/2014/main" id="{C50FF05E-D3D6-462D-A15B-A80F905CA7E1}"/>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grpSp>
        <p:nvGrpSpPr>
          <p:cNvPr id="31" name="Google Shape;1197;p31">
            <a:extLst>
              <a:ext uri="{FF2B5EF4-FFF2-40B4-BE49-F238E27FC236}">
                <a16:creationId xmlns:a16="http://schemas.microsoft.com/office/drawing/2014/main" id="{28869C8F-2EA8-4517-929C-BE98539116D5}"/>
              </a:ext>
            </a:extLst>
          </p:cNvPr>
          <p:cNvGrpSpPr/>
          <p:nvPr/>
        </p:nvGrpSpPr>
        <p:grpSpPr>
          <a:xfrm>
            <a:off x="891425" y="4515055"/>
            <a:ext cx="7361100" cy="125926"/>
            <a:chOff x="891425" y="4642055"/>
            <a:chExt cx="7361100" cy="125926"/>
          </a:xfrm>
        </p:grpSpPr>
        <p:sp>
          <p:nvSpPr>
            <p:cNvPr id="29" name="Google Shape;1198;p31">
              <a:extLst>
                <a:ext uri="{FF2B5EF4-FFF2-40B4-BE49-F238E27FC236}">
                  <a16:creationId xmlns:a16="http://schemas.microsoft.com/office/drawing/2014/main" id="{FD5E803B-DD78-496A-BD63-91AC2200E381}"/>
                </a:ext>
              </a:extLst>
            </p:cNvPr>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99;p31">
              <a:extLst>
                <a:ext uri="{FF2B5EF4-FFF2-40B4-BE49-F238E27FC236}">
                  <a16:creationId xmlns:a16="http://schemas.microsoft.com/office/drawing/2014/main" id="{BCAA0026-B7B8-43A1-AF59-E97F739B4010}"/>
                </a:ext>
              </a:extLst>
            </p:cNvPr>
            <p:cNvSpPr/>
            <p:nvPr/>
          </p:nvSpPr>
          <p:spPr>
            <a:xfrm>
              <a:off x="891425" y="4642570"/>
              <a:ext cx="2193511" cy="125411"/>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7" descr="Diagram, schematic&#10;&#10;Description automatically generated">
            <a:extLst>
              <a:ext uri="{FF2B5EF4-FFF2-40B4-BE49-F238E27FC236}">
                <a16:creationId xmlns:a16="http://schemas.microsoft.com/office/drawing/2014/main" id="{A3C46503-6CDF-42F9-BF92-3A05C7D8CFE8}"/>
              </a:ext>
            </a:extLst>
          </p:cNvPr>
          <p:cNvPicPr>
            <a:picLocks noChangeAspect="1"/>
          </p:cNvPicPr>
          <p:nvPr/>
        </p:nvPicPr>
        <p:blipFill>
          <a:blip r:embed="rId7"/>
          <a:stretch>
            <a:fillRect/>
          </a:stretch>
        </p:blipFill>
        <p:spPr>
          <a:xfrm>
            <a:off x="1466526" y="1579272"/>
            <a:ext cx="2597904" cy="2464434"/>
          </a:xfrm>
          <a:prstGeom prst="rect">
            <a:avLst/>
          </a:prstGeom>
        </p:spPr>
      </p:pic>
      <p:sp>
        <p:nvSpPr>
          <p:cNvPr id="8" name="TextBox 7">
            <a:extLst>
              <a:ext uri="{FF2B5EF4-FFF2-40B4-BE49-F238E27FC236}">
                <a16:creationId xmlns:a16="http://schemas.microsoft.com/office/drawing/2014/main" id="{5BBB54C5-821E-4368-A095-1AEDC505E4F3}"/>
              </a:ext>
            </a:extLst>
          </p:cNvPr>
          <p:cNvSpPr txBox="1"/>
          <p:nvPr/>
        </p:nvSpPr>
        <p:spPr>
          <a:xfrm>
            <a:off x="4512913" y="3178320"/>
            <a:ext cx="298692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FFFF"/>
                </a:solidFill>
                <a:highlight>
                  <a:srgbClr val="FF0000"/>
                </a:highlight>
                <a:latin typeface="Roboto"/>
                <a:cs typeface="Segoe UI"/>
              </a:rPr>
              <a:t>Bargaining Power of Suppliers</a:t>
            </a:r>
            <a:r>
              <a:rPr lang="en-GB">
                <a:solidFill>
                  <a:srgbClr val="FFFFFF"/>
                </a:solidFill>
                <a:highlight>
                  <a:srgbClr val="FF0000"/>
                </a:highlight>
                <a:latin typeface="Roboto"/>
                <a:cs typeface="Segoe UI"/>
              </a:rPr>
              <a:t> </a:t>
            </a:r>
            <a:r>
              <a:rPr lang="en-US">
                <a:solidFill>
                  <a:srgbClr val="141414"/>
                </a:solidFill>
                <a:highlight>
                  <a:srgbClr val="FF0000"/>
                </a:highlight>
                <a:latin typeface="Roboto"/>
                <a:cs typeface="Segoe UI"/>
              </a:rPr>
              <a:t>​</a:t>
            </a:r>
          </a:p>
          <a:p>
            <a:endParaRPr lang="en-GB">
              <a:solidFill>
                <a:srgbClr val="FFFFFF"/>
              </a:solidFill>
              <a:cs typeface="Segoe UI"/>
            </a:endParaRPr>
          </a:p>
        </p:txBody>
      </p:sp>
      <p:sp>
        <p:nvSpPr>
          <p:cNvPr id="9" name="TextBox 8">
            <a:extLst>
              <a:ext uri="{FF2B5EF4-FFF2-40B4-BE49-F238E27FC236}">
                <a16:creationId xmlns:a16="http://schemas.microsoft.com/office/drawing/2014/main" id="{87F09F48-B991-477C-8349-BE1ACC85A579}"/>
              </a:ext>
            </a:extLst>
          </p:cNvPr>
          <p:cNvSpPr txBox="1"/>
          <p:nvPr/>
        </p:nvSpPr>
        <p:spPr>
          <a:xfrm>
            <a:off x="1507140" y="1538007"/>
            <a:ext cx="144892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200">
              <a:latin typeface="Times New Roman"/>
            </a:endParaRPr>
          </a:p>
          <a:p>
            <a:r>
              <a:rPr lang="en-US" sz="1100" b="1">
                <a:latin typeface="Roboto"/>
              </a:rPr>
              <a:t>Customers face no consequences for cancelling subscriptions</a:t>
            </a:r>
            <a:r>
              <a:rPr lang="en-GB" sz="1100" b="1">
                <a:latin typeface="Roboto"/>
                <a:cs typeface="Times New Roman"/>
              </a:rPr>
              <a:t> </a:t>
            </a:r>
            <a:endParaRPr lang="en-GB" sz="1100" b="1">
              <a:latin typeface="Roboto"/>
            </a:endParaRPr>
          </a:p>
        </p:txBody>
      </p:sp>
      <p:sp>
        <p:nvSpPr>
          <p:cNvPr id="10" name="TextBox 9">
            <a:extLst>
              <a:ext uri="{FF2B5EF4-FFF2-40B4-BE49-F238E27FC236}">
                <a16:creationId xmlns:a16="http://schemas.microsoft.com/office/drawing/2014/main" id="{D33EE7A0-A3C2-4AF2-90EA-D629BA045FE1}"/>
              </a:ext>
            </a:extLst>
          </p:cNvPr>
          <p:cNvSpPr txBox="1"/>
          <p:nvPr/>
        </p:nvSpPr>
        <p:spPr>
          <a:xfrm>
            <a:off x="1418894" y="2885464"/>
            <a:ext cx="1348068" cy="900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b="1">
                <a:solidFill>
                  <a:schemeClr val="tx1"/>
                </a:solidFill>
                <a:latin typeface="Roboto"/>
                <a:cs typeface="Times New Roman"/>
              </a:rPr>
              <a:t>A lot fewer suppliers than buyers in entertainment streaming industry</a:t>
            </a:r>
            <a:endParaRPr lang="en-US" sz="1050" b="1">
              <a:solidFill>
                <a:schemeClr val="tx1"/>
              </a:solidFill>
              <a:latin typeface="Roboto"/>
            </a:endParaRPr>
          </a:p>
        </p:txBody>
      </p:sp>
      <p:sp>
        <p:nvSpPr>
          <p:cNvPr id="11" name="TextBox 10">
            <a:extLst>
              <a:ext uri="{FF2B5EF4-FFF2-40B4-BE49-F238E27FC236}">
                <a16:creationId xmlns:a16="http://schemas.microsoft.com/office/drawing/2014/main" id="{69A536E2-66E6-4B58-A417-7F3F2D8E65A0}"/>
              </a:ext>
            </a:extLst>
          </p:cNvPr>
          <p:cNvSpPr txBox="1"/>
          <p:nvPr/>
        </p:nvSpPr>
        <p:spPr>
          <a:xfrm>
            <a:off x="2871939" y="3176638"/>
            <a:ext cx="1213598"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latin typeface="Roboto"/>
              </a:rPr>
              <a:t>Licensing agreements expire</a:t>
            </a:r>
            <a:endParaRPr lang="en-GB" sz="1100" b="1">
              <a:latin typeface="Roboto"/>
            </a:endParaRPr>
          </a:p>
        </p:txBody>
      </p:sp>
      <p:sp>
        <p:nvSpPr>
          <p:cNvPr id="12" name="TextBox 11">
            <a:extLst>
              <a:ext uri="{FF2B5EF4-FFF2-40B4-BE49-F238E27FC236}">
                <a16:creationId xmlns:a16="http://schemas.microsoft.com/office/drawing/2014/main" id="{81B62A2E-3BA7-4A6F-AFD7-C79A36ECEB40}"/>
              </a:ext>
            </a:extLst>
          </p:cNvPr>
          <p:cNvSpPr txBox="1"/>
          <p:nvPr/>
        </p:nvSpPr>
        <p:spPr>
          <a:xfrm>
            <a:off x="2910449" y="1834683"/>
            <a:ext cx="1217800" cy="9387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b="1">
                <a:latin typeface="Roboto"/>
              </a:rPr>
              <a:t>Buyers are price      sensitive         - increases their bargaining power. </a:t>
            </a:r>
            <a:endParaRPr lang="en-GB" sz="1100" b="1">
              <a:latin typeface="Roboto"/>
            </a:endParaRPr>
          </a:p>
        </p:txBody>
      </p:sp>
    </p:spTree>
    <p:extLst>
      <p:ext uri="{BB962C8B-B14F-4D97-AF65-F5344CB8AC3E}">
        <p14:creationId xmlns:p14="http://schemas.microsoft.com/office/powerpoint/2010/main" val="28712373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EF7C-7B68-4A5B-B3D4-247C711427AC}"/>
              </a:ext>
            </a:extLst>
          </p:cNvPr>
          <p:cNvSpPr>
            <a:spLocks noGrp="1"/>
          </p:cNvSpPr>
          <p:nvPr>
            <p:ph type="title"/>
          </p:nvPr>
        </p:nvSpPr>
        <p:spPr/>
        <p:txBody>
          <a:bodyPr>
            <a:normAutofit fontScale="90000"/>
          </a:bodyPr>
          <a:lstStyle/>
          <a:p>
            <a:r>
              <a:rPr lang="en-US"/>
              <a:t>CLOSENESS OF PRODUCT SUBSTITUTES </a:t>
            </a:r>
          </a:p>
        </p:txBody>
      </p:sp>
      <p:sp>
        <p:nvSpPr>
          <p:cNvPr id="4" name="TextBox 3">
            <a:extLst>
              <a:ext uri="{FF2B5EF4-FFF2-40B4-BE49-F238E27FC236}">
                <a16:creationId xmlns:a16="http://schemas.microsoft.com/office/drawing/2014/main" id="{7C931D12-5BB9-4CAA-9F46-CF7693A8DC59}"/>
              </a:ext>
            </a:extLst>
          </p:cNvPr>
          <p:cNvSpPr txBox="1"/>
          <p:nvPr/>
        </p:nvSpPr>
        <p:spPr>
          <a:xfrm>
            <a:off x="459138" y="165541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latin typeface="Roboto"/>
              <a:ea typeface="Roboto"/>
            </a:endParaRPr>
          </a:p>
        </p:txBody>
      </p:sp>
      <p:sp>
        <p:nvSpPr>
          <p:cNvPr id="5" name="Google Shape;2242;p49">
            <a:hlinkClick r:id="rId2" action="ppaction://hlinksldjump"/>
            <a:extLst>
              <a:ext uri="{FF2B5EF4-FFF2-40B4-BE49-F238E27FC236}">
                <a16:creationId xmlns:a16="http://schemas.microsoft.com/office/drawing/2014/main" id="{2F1670AA-84CA-446F-9BF3-BAF33D7F37C9}"/>
              </a:ext>
            </a:extLst>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14" name="Google Shape;2249;p49">
            <a:hlinkClick r:id="" action="ppaction://hlinkshowjump?jump=nextslide"/>
            <a:extLst>
              <a:ext uri="{FF2B5EF4-FFF2-40B4-BE49-F238E27FC236}">
                <a16:creationId xmlns:a16="http://schemas.microsoft.com/office/drawing/2014/main" id="{45A764CF-8760-4F8B-84BC-17C065C8B5B0}"/>
              </a:ext>
            </a:extLst>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50;p49">
            <a:hlinkClick r:id="" action="ppaction://hlinkshowjump?jump=nextslide"/>
            <a:extLst>
              <a:ext uri="{FF2B5EF4-FFF2-40B4-BE49-F238E27FC236}">
                <a16:creationId xmlns:a16="http://schemas.microsoft.com/office/drawing/2014/main" id="{C25F7ACE-0DD5-4355-AE2A-A3F18593B867}"/>
              </a:ext>
            </a:extLst>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51;p49">
            <a:hlinkClick r:id="" action="ppaction://hlinkshowjump?jump=previousslide"/>
            <a:extLst>
              <a:ext uri="{FF2B5EF4-FFF2-40B4-BE49-F238E27FC236}">
                <a16:creationId xmlns:a16="http://schemas.microsoft.com/office/drawing/2014/main" id="{67F90E65-4840-4CE4-82A0-272C3638FA5B}"/>
              </a:ext>
            </a:extLst>
          </p:cNvPr>
          <p:cNvSpPr/>
          <p:nvPr/>
        </p:nvSpPr>
        <p:spPr>
          <a:xfrm rot="162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52;p49">
            <a:hlinkClick r:id="" action="ppaction://hlinkshowjump?jump=previousslide"/>
            <a:extLst>
              <a:ext uri="{FF2B5EF4-FFF2-40B4-BE49-F238E27FC236}">
                <a16:creationId xmlns:a16="http://schemas.microsoft.com/office/drawing/2014/main" id="{76A6916C-087A-4DC8-A091-BB0602CE0658}"/>
              </a:ext>
            </a:extLst>
          </p:cNvPr>
          <p:cNvSpPr/>
          <p:nvPr/>
        </p:nvSpPr>
        <p:spPr>
          <a:xfrm rot="162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792;p29">
            <a:extLst>
              <a:ext uri="{FF2B5EF4-FFF2-40B4-BE49-F238E27FC236}">
                <a16:creationId xmlns:a16="http://schemas.microsoft.com/office/drawing/2014/main" id="{C1C592AC-F664-4AA9-BA8D-400B27074E61}"/>
              </a:ext>
            </a:extLst>
          </p:cNvPr>
          <p:cNvGrpSpPr/>
          <p:nvPr/>
        </p:nvGrpSpPr>
        <p:grpSpPr>
          <a:xfrm>
            <a:off x="613559" y="315548"/>
            <a:ext cx="4770718" cy="316052"/>
            <a:chOff x="613559" y="315548"/>
            <a:chExt cx="4770718" cy="316052"/>
          </a:xfrm>
        </p:grpSpPr>
        <p:sp>
          <p:nvSpPr>
            <p:cNvPr id="22" name="Google Shape;793;p29">
              <a:hlinkClick r:id="rId3" action="ppaction://hlinksldjump"/>
              <a:extLst>
                <a:ext uri="{FF2B5EF4-FFF2-40B4-BE49-F238E27FC236}">
                  <a16:creationId xmlns:a16="http://schemas.microsoft.com/office/drawing/2014/main" id="{00F80B94-5935-4820-B48B-809276E23218}"/>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4"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23" name="Google Shape;794;p29">
              <a:hlinkClick r:id="rId4" action="ppaction://hlinksldjump"/>
              <a:extLst>
                <a:ext uri="{FF2B5EF4-FFF2-40B4-BE49-F238E27FC236}">
                  <a16:creationId xmlns:a16="http://schemas.microsoft.com/office/drawing/2014/main" id="{6216A4DC-B990-416B-96FD-1B5307458D6E}"/>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24" name="Google Shape;795;p29">
              <a:extLst>
                <a:ext uri="{FF2B5EF4-FFF2-40B4-BE49-F238E27FC236}">
                  <a16:creationId xmlns:a16="http://schemas.microsoft.com/office/drawing/2014/main" id="{F5CBF7D4-3BFD-4441-B1F0-2C8A4BCD39DD}"/>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25" name="Google Shape;796;p29">
              <a:hlinkClick r:id="rId5" action="ppaction://hlinksldjump"/>
              <a:extLst>
                <a:ext uri="{FF2B5EF4-FFF2-40B4-BE49-F238E27FC236}">
                  <a16:creationId xmlns:a16="http://schemas.microsoft.com/office/drawing/2014/main" id="{79005D48-9644-4CB7-AA86-369A21F51DD9}"/>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26" name="Google Shape;797;p29">
              <a:extLst>
                <a:ext uri="{FF2B5EF4-FFF2-40B4-BE49-F238E27FC236}">
                  <a16:creationId xmlns:a16="http://schemas.microsoft.com/office/drawing/2014/main" id="{04F651C1-F2CC-4388-8BED-1B0E250BE894}"/>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grpSp>
        <p:nvGrpSpPr>
          <p:cNvPr id="31" name="Google Shape;1197;p31">
            <a:extLst>
              <a:ext uri="{FF2B5EF4-FFF2-40B4-BE49-F238E27FC236}">
                <a16:creationId xmlns:a16="http://schemas.microsoft.com/office/drawing/2014/main" id="{AD9C2DB3-6CD5-44B9-A46E-2A7282614AA4}"/>
              </a:ext>
            </a:extLst>
          </p:cNvPr>
          <p:cNvGrpSpPr/>
          <p:nvPr/>
        </p:nvGrpSpPr>
        <p:grpSpPr>
          <a:xfrm>
            <a:off x="891425" y="4515055"/>
            <a:ext cx="7361100" cy="100713"/>
            <a:chOff x="891425" y="4642055"/>
            <a:chExt cx="7361100" cy="100713"/>
          </a:xfrm>
        </p:grpSpPr>
        <p:sp>
          <p:nvSpPr>
            <p:cNvPr id="29" name="Google Shape;1198;p31">
              <a:extLst>
                <a:ext uri="{FF2B5EF4-FFF2-40B4-BE49-F238E27FC236}">
                  <a16:creationId xmlns:a16="http://schemas.microsoft.com/office/drawing/2014/main" id="{5C40B733-1305-4E61-988C-1DE3E42D5E7F}"/>
                </a:ext>
              </a:extLst>
            </p:cNvPr>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99;p31">
              <a:extLst>
                <a:ext uri="{FF2B5EF4-FFF2-40B4-BE49-F238E27FC236}">
                  <a16:creationId xmlns:a16="http://schemas.microsoft.com/office/drawing/2014/main" id="{0E867622-0442-4517-88EA-1ECE0F7107D4}"/>
                </a:ext>
              </a:extLst>
            </p:cNvPr>
            <p:cNvSpPr/>
            <p:nvPr/>
          </p:nvSpPr>
          <p:spPr>
            <a:xfrm>
              <a:off x="891425" y="4642570"/>
              <a:ext cx="2647352" cy="10019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2602;p52">
            <a:extLst>
              <a:ext uri="{FF2B5EF4-FFF2-40B4-BE49-F238E27FC236}">
                <a16:creationId xmlns:a16="http://schemas.microsoft.com/office/drawing/2014/main" id="{5D4B0C4F-1EC8-4F91-A60A-994880C7D4FF}"/>
              </a:ext>
            </a:extLst>
          </p:cNvPr>
          <p:cNvGrpSpPr/>
          <p:nvPr/>
        </p:nvGrpSpPr>
        <p:grpSpPr>
          <a:xfrm>
            <a:off x="7333116" y="1986405"/>
            <a:ext cx="2084916" cy="2357815"/>
            <a:chOff x="5763413" y="1535013"/>
            <a:chExt cx="2113975" cy="2435300"/>
          </a:xfrm>
        </p:grpSpPr>
        <p:sp>
          <p:nvSpPr>
            <p:cNvPr id="28" name="Google Shape;2603;p52">
              <a:extLst>
                <a:ext uri="{FF2B5EF4-FFF2-40B4-BE49-F238E27FC236}">
                  <a16:creationId xmlns:a16="http://schemas.microsoft.com/office/drawing/2014/main" id="{BECAB94E-046B-407D-9EF4-9F48F069BC62}"/>
                </a:ext>
              </a:extLst>
            </p:cNvPr>
            <p:cNvSpPr/>
            <p:nvPr/>
          </p:nvSpPr>
          <p:spPr>
            <a:xfrm>
              <a:off x="5792238" y="3796888"/>
              <a:ext cx="2085150" cy="173425"/>
            </a:xfrm>
            <a:custGeom>
              <a:avLst/>
              <a:gdLst/>
              <a:ahLst/>
              <a:cxnLst/>
              <a:rect l="l" t="t" r="r" b="b"/>
              <a:pathLst>
                <a:path w="83406" h="6937" extrusionOk="0">
                  <a:moveTo>
                    <a:pt x="56399" y="1"/>
                  </a:moveTo>
                  <a:cubicBezTo>
                    <a:pt x="50824" y="1"/>
                    <a:pt x="45238" y="281"/>
                    <a:pt x="39683" y="645"/>
                  </a:cubicBezTo>
                  <a:cubicBezTo>
                    <a:pt x="27920" y="1413"/>
                    <a:pt x="16166" y="2191"/>
                    <a:pt x="4423" y="3178"/>
                  </a:cubicBezTo>
                  <a:cubicBezTo>
                    <a:pt x="3239" y="3282"/>
                    <a:pt x="1942" y="3448"/>
                    <a:pt x="976" y="4039"/>
                  </a:cubicBezTo>
                  <a:cubicBezTo>
                    <a:pt x="592" y="4279"/>
                    <a:pt x="260" y="4569"/>
                    <a:pt x="0" y="4964"/>
                  </a:cubicBezTo>
                  <a:cubicBezTo>
                    <a:pt x="1381" y="5805"/>
                    <a:pt x="3032" y="6033"/>
                    <a:pt x="4642" y="6199"/>
                  </a:cubicBezTo>
                  <a:cubicBezTo>
                    <a:pt x="7517" y="6501"/>
                    <a:pt x="10414" y="6646"/>
                    <a:pt x="13301" y="6646"/>
                  </a:cubicBezTo>
                  <a:cubicBezTo>
                    <a:pt x="17329" y="6646"/>
                    <a:pt x="21347" y="6365"/>
                    <a:pt x="25324" y="5784"/>
                  </a:cubicBezTo>
                  <a:cubicBezTo>
                    <a:pt x="24784" y="4745"/>
                    <a:pt x="23684" y="4009"/>
                    <a:pt x="22510" y="3905"/>
                  </a:cubicBezTo>
                  <a:cubicBezTo>
                    <a:pt x="23704" y="3396"/>
                    <a:pt x="25043" y="3344"/>
                    <a:pt x="26351" y="3292"/>
                  </a:cubicBezTo>
                  <a:lnTo>
                    <a:pt x="54541" y="2357"/>
                  </a:lnTo>
                  <a:cubicBezTo>
                    <a:pt x="54832" y="2347"/>
                    <a:pt x="55112" y="2337"/>
                    <a:pt x="55392" y="2337"/>
                  </a:cubicBezTo>
                  <a:cubicBezTo>
                    <a:pt x="56108" y="2337"/>
                    <a:pt x="56805" y="2399"/>
                    <a:pt x="57469" y="2638"/>
                  </a:cubicBezTo>
                  <a:cubicBezTo>
                    <a:pt x="55579" y="4185"/>
                    <a:pt x="51987" y="2607"/>
                    <a:pt x="50699" y="4673"/>
                  </a:cubicBezTo>
                  <a:cubicBezTo>
                    <a:pt x="55413" y="6178"/>
                    <a:pt x="60085" y="6282"/>
                    <a:pt x="64924" y="6718"/>
                  </a:cubicBezTo>
                  <a:cubicBezTo>
                    <a:pt x="66512" y="6864"/>
                    <a:pt x="68111" y="6937"/>
                    <a:pt x="69710" y="6937"/>
                  </a:cubicBezTo>
                  <a:cubicBezTo>
                    <a:pt x="72960" y="6937"/>
                    <a:pt x="76220" y="6646"/>
                    <a:pt x="79439" y="6127"/>
                  </a:cubicBezTo>
                  <a:cubicBezTo>
                    <a:pt x="80923" y="5878"/>
                    <a:pt x="82533" y="5504"/>
                    <a:pt x="83405" y="4289"/>
                  </a:cubicBezTo>
                  <a:cubicBezTo>
                    <a:pt x="79314" y="1974"/>
                    <a:pt x="74559" y="1143"/>
                    <a:pt x="69887" y="655"/>
                  </a:cubicBezTo>
                  <a:cubicBezTo>
                    <a:pt x="65401" y="188"/>
                    <a:pt x="60905" y="1"/>
                    <a:pt x="56399" y="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604;p52">
              <a:extLst>
                <a:ext uri="{FF2B5EF4-FFF2-40B4-BE49-F238E27FC236}">
                  <a16:creationId xmlns:a16="http://schemas.microsoft.com/office/drawing/2014/main" id="{B352AD0F-0ED8-4E58-92D0-A43CFD9B23D8}"/>
                </a:ext>
              </a:extLst>
            </p:cNvPr>
            <p:cNvSpPr/>
            <p:nvPr/>
          </p:nvSpPr>
          <p:spPr>
            <a:xfrm>
              <a:off x="5955763" y="3092688"/>
              <a:ext cx="183275" cy="532925"/>
            </a:xfrm>
            <a:custGeom>
              <a:avLst/>
              <a:gdLst/>
              <a:ahLst/>
              <a:cxnLst/>
              <a:rect l="l" t="t" r="r" b="b"/>
              <a:pathLst>
                <a:path w="7331" h="21317" extrusionOk="0">
                  <a:moveTo>
                    <a:pt x="5493" y="0"/>
                  </a:moveTo>
                  <a:lnTo>
                    <a:pt x="0" y="21202"/>
                  </a:lnTo>
                  <a:lnTo>
                    <a:pt x="1641" y="21316"/>
                  </a:lnTo>
                  <a:lnTo>
                    <a:pt x="7330" y="135"/>
                  </a:lnTo>
                  <a:lnTo>
                    <a:pt x="54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605;p52">
              <a:extLst>
                <a:ext uri="{FF2B5EF4-FFF2-40B4-BE49-F238E27FC236}">
                  <a16:creationId xmlns:a16="http://schemas.microsoft.com/office/drawing/2014/main" id="{205DEC09-535C-4F94-97F7-7737C924A689}"/>
                </a:ext>
              </a:extLst>
            </p:cNvPr>
            <p:cNvSpPr/>
            <p:nvPr/>
          </p:nvSpPr>
          <p:spPr>
            <a:xfrm>
              <a:off x="6192238" y="3092163"/>
              <a:ext cx="199375" cy="575500"/>
            </a:xfrm>
            <a:custGeom>
              <a:avLst/>
              <a:gdLst/>
              <a:ahLst/>
              <a:cxnLst/>
              <a:rect l="l" t="t" r="r" b="b"/>
              <a:pathLst>
                <a:path w="7975" h="23020" extrusionOk="0">
                  <a:moveTo>
                    <a:pt x="176" y="0"/>
                  </a:moveTo>
                  <a:cubicBezTo>
                    <a:pt x="114" y="125"/>
                    <a:pt x="73" y="250"/>
                    <a:pt x="42" y="374"/>
                  </a:cubicBezTo>
                  <a:cubicBezTo>
                    <a:pt x="10" y="509"/>
                    <a:pt x="0" y="634"/>
                    <a:pt x="0" y="769"/>
                  </a:cubicBezTo>
                  <a:cubicBezTo>
                    <a:pt x="0" y="987"/>
                    <a:pt x="31" y="1205"/>
                    <a:pt x="93" y="1433"/>
                  </a:cubicBezTo>
                  <a:cubicBezTo>
                    <a:pt x="208" y="1818"/>
                    <a:pt x="395" y="2212"/>
                    <a:pt x="633" y="2596"/>
                  </a:cubicBezTo>
                  <a:cubicBezTo>
                    <a:pt x="986" y="3177"/>
                    <a:pt x="1454" y="3738"/>
                    <a:pt x="1931" y="4236"/>
                  </a:cubicBezTo>
                  <a:cubicBezTo>
                    <a:pt x="2170" y="4486"/>
                    <a:pt x="2419" y="4714"/>
                    <a:pt x="2647" y="4922"/>
                  </a:cubicBezTo>
                  <a:cubicBezTo>
                    <a:pt x="2876" y="5129"/>
                    <a:pt x="3094" y="5316"/>
                    <a:pt x="3302" y="5462"/>
                  </a:cubicBezTo>
                  <a:cubicBezTo>
                    <a:pt x="3644" y="5722"/>
                    <a:pt x="4008" y="5971"/>
                    <a:pt x="4371" y="6209"/>
                  </a:cubicBezTo>
                  <a:cubicBezTo>
                    <a:pt x="4922" y="6562"/>
                    <a:pt x="5451" y="6915"/>
                    <a:pt x="5928" y="7321"/>
                  </a:cubicBezTo>
                  <a:cubicBezTo>
                    <a:pt x="6157" y="7517"/>
                    <a:pt x="6375" y="7725"/>
                    <a:pt x="6572" y="7944"/>
                  </a:cubicBezTo>
                  <a:cubicBezTo>
                    <a:pt x="6770" y="8172"/>
                    <a:pt x="6936" y="8410"/>
                    <a:pt x="7081" y="8680"/>
                  </a:cubicBezTo>
                  <a:cubicBezTo>
                    <a:pt x="7351" y="9179"/>
                    <a:pt x="7486" y="9750"/>
                    <a:pt x="7486" y="10332"/>
                  </a:cubicBezTo>
                  <a:cubicBezTo>
                    <a:pt x="7486" y="10705"/>
                    <a:pt x="7424" y="11079"/>
                    <a:pt x="7320" y="11432"/>
                  </a:cubicBezTo>
                  <a:cubicBezTo>
                    <a:pt x="7206" y="11785"/>
                    <a:pt x="7040" y="12117"/>
                    <a:pt x="6832" y="12418"/>
                  </a:cubicBezTo>
                  <a:cubicBezTo>
                    <a:pt x="6697" y="12595"/>
                    <a:pt x="6551" y="12771"/>
                    <a:pt x="6385" y="12927"/>
                  </a:cubicBezTo>
                  <a:cubicBezTo>
                    <a:pt x="6147" y="13176"/>
                    <a:pt x="5877" y="13405"/>
                    <a:pt x="5596" y="13643"/>
                  </a:cubicBezTo>
                  <a:cubicBezTo>
                    <a:pt x="5326" y="13882"/>
                    <a:pt x="5046" y="14121"/>
                    <a:pt x="4786" y="14391"/>
                  </a:cubicBezTo>
                  <a:cubicBezTo>
                    <a:pt x="4226" y="14962"/>
                    <a:pt x="3810" y="15648"/>
                    <a:pt x="3540" y="16384"/>
                  </a:cubicBezTo>
                  <a:cubicBezTo>
                    <a:pt x="3260" y="17122"/>
                    <a:pt x="3125" y="17911"/>
                    <a:pt x="3125" y="18700"/>
                  </a:cubicBezTo>
                  <a:cubicBezTo>
                    <a:pt x="3125" y="19489"/>
                    <a:pt x="3260" y="20278"/>
                    <a:pt x="3540" y="21015"/>
                  </a:cubicBezTo>
                  <a:cubicBezTo>
                    <a:pt x="3810" y="21763"/>
                    <a:pt x="4226" y="22448"/>
                    <a:pt x="4786" y="23019"/>
                  </a:cubicBezTo>
                  <a:lnTo>
                    <a:pt x="5129" y="22687"/>
                  </a:lnTo>
                  <a:cubicBezTo>
                    <a:pt x="4631" y="22157"/>
                    <a:pt x="4246" y="21534"/>
                    <a:pt x="3997" y="20849"/>
                  </a:cubicBezTo>
                  <a:cubicBezTo>
                    <a:pt x="3738" y="20174"/>
                    <a:pt x="3613" y="19437"/>
                    <a:pt x="3613" y="18700"/>
                  </a:cubicBezTo>
                  <a:cubicBezTo>
                    <a:pt x="3613" y="17973"/>
                    <a:pt x="3738" y="17236"/>
                    <a:pt x="3997" y="16561"/>
                  </a:cubicBezTo>
                  <a:cubicBezTo>
                    <a:pt x="4246" y="15876"/>
                    <a:pt x="4631" y="15253"/>
                    <a:pt x="5129" y="14734"/>
                  </a:cubicBezTo>
                  <a:cubicBezTo>
                    <a:pt x="5295" y="14568"/>
                    <a:pt x="5462" y="14402"/>
                    <a:pt x="5648" y="14245"/>
                  </a:cubicBezTo>
                  <a:cubicBezTo>
                    <a:pt x="5908" y="14007"/>
                    <a:pt x="6188" y="13779"/>
                    <a:pt x="6468" y="13529"/>
                  </a:cubicBezTo>
                  <a:cubicBezTo>
                    <a:pt x="6738" y="13280"/>
                    <a:pt x="6998" y="13010"/>
                    <a:pt x="7216" y="12699"/>
                  </a:cubicBezTo>
                  <a:cubicBezTo>
                    <a:pt x="7465" y="12356"/>
                    <a:pt x="7652" y="11972"/>
                    <a:pt x="7787" y="11578"/>
                  </a:cubicBezTo>
                  <a:cubicBezTo>
                    <a:pt x="7912" y="11172"/>
                    <a:pt x="7974" y="10747"/>
                    <a:pt x="7974" y="10332"/>
                  </a:cubicBezTo>
                  <a:cubicBezTo>
                    <a:pt x="7974" y="9677"/>
                    <a:pt x="7818" y="9023"/>
                    <a:pt x="7507" y="8452"/>
                  </a:cubicBezTo>
                  <a:cubicBezTo>
                    <a:pt x="7299" y="8047"/>
                    <a:pt x="7019" y="7704"/>
                    <a:pt x="6718" y="7393"/>
                  </a:cubicBezTo>
                  <a:cubicBezTo>
                    <a:pt x="6261" y="6915"/>
                    <a:pt x="5732" y="6531"/>
                    <a:pt x="5181" y="6168"/>
                  </a:cubicBezTo>
                  <a:cubicBezTo>
                    <a:pt x="4641" y="5794"/>
                    <a:pt x="4091" y="5452"/>
                    <a:pt x="3593" y="5078"/>
                  </a:cubicBezTo>
                  <a:cubicBezTo>
                    <a:pt x="3302" y="4859"/>
                    <a:pt x="2959" y="4569"/>
                    <a:pt x="2617" y="4227"/>
                  </a:cubicBezTo>
                  <a:cubicBezTo>
                    <a:pt x="2357" y="3977"/>
                    <a:pt x="2087" y="3697"/>
                    <a:pt x="1838" y="3406"/>
                  </a:cubicBezTo>
                  <a:cubicBezTo>
                    <a:pt x="1454" y="2960"/>
                    <a:pt x="1111" y="2492"/>
                    <a:pt x="872" y="2035"/>
                  </a:cubicBezTo>
                  <a:cubicBezTo>
                    <a:pt x="748" y="1807"/>
                    <a:pt x="654" y="1579"/>
                    <a:pt x="582" y="1371"/>
                  </a:cubicBezTo>
                  <a:cubicBezTo>
                    <a:pt x="519" y="1153"/>
                    <a:pt x="478" y="956"/>
                    <a:pt x="478" y="769"/>
                  </a:cubicBezTo>
                  <a:cubicBezTo>
                    <a:pt x="478" y="665"/>
                    <a:pt x="488" y="572"/>
                    <a:pt x="509" y="489"/>
                  </a:cubicBezTo>
                  <a:cubicBezTo>
                    <a:pt x="529" y="395"/>
                    <a:pt x="561" y="312"/>
                    <a:pt x="602" y="229"/>
                  </a:cubicBezTo>
                  <a:lnTo>
                    <a:pt x="1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606;p52">
              <a:extLst>
                <a:ext uri="{FF2B5EF4-FFF2-40B4-BE49-F238E27FC236}">
                  <a16:creationId xmlns:a16="http://schemas.microsoft.com/office/drawing/2014/main" id="{82FCC0DD-C6C5-4049-80D2-575C0638056B}"/>
                </a:ext>
              </a:extLst>
            </p:cNvPr>
            <p:cNvSpPr/>
            <p:nvPr/>
          </p:nvSpPr>
          <p:spPr>
            <a:xfrm>
              <a:off x="5813513" y="3492363"/>
              <a:ext cx="403400" cy="399100"/>
            </a:xfrm>
            <a:custGeom>
              <a:avLst/>
              <a:gdLst/>
              <a:ahLst/>
              <a:cxnLst/>
              <a:rect l="l" t="t" r="r" b="b"/>
              <a:pathLst>
                <a:path w="16136" h="15964" extrusionOk="0">
                  <a:moveTo>
                    <a:pt x="8129" y="1"/>
                  </a:moveTo>
                  <a:cubicBezTo>
                    <a:pt x="4264" y="1"/>
                    <a:pt x="925" y="3056"/>
                    <a:pt x="478" y="7157"/>
                  </a:cubicBezTo>
                  <a:cubicBezTo>
                    <a:pt x="0" y="11548"/>
                    <a:pt x="3022" y="15463"/>
                    <a:pt x="7206" y="15920"/>
                  </a:cubicBezTo>
                  <a:cubicBezTo>
                    <a:pt x="7475" y="15949"/>
                    <a:pt x="7742" y="15963"/>
                    <a:pt x="8006" y="15963"/>
                  </a:cubicBezTo>
                  <a:cubicBezTo>
                    <a:pt x="11873" y="15963"/>
                    <a:pt x="15221" y="12907"/>
                    <a:pt x="15658" y="8797"/>
                  </a:cubicBezTo>
                  <a:cubicBezTo>
                    <a:pt x="16135" y="4416"/>
                    <a:pt x="13114" y="491"/>
                    <a:pt x="8930" y="44"/>
                  </a:cubicBezTo>
                  <a:cubicBezTo>
                    <a:pt x="8661" y="15"/>
                    <a:pt x="8394" y="1"/>
                    <a:pt x="8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607;p52">
              <a:extLst>
                <a:ext uri="{FF2B5EF4-FFF2-40B4-BE49-F238E27FC236}">
                  <a16:creationId xmlns:a16="http://schemas.microsoft.com/office/drawing/2014/main" id="{1DFA2FF3-3793-4BCC-A602-D00C9732AA9D}"/>
                </a:ext>
              </a:extLst>
            </p:cNvPr>
            <p:cNvSpPr/>
            <p:nvPr/>
          </p:nvSpPr>
          <p:spPr>
            <a:xfrm>
              <a:off x="5900488" y="3548363"/>
              <a:ext cx="276450" cy="299325"/>
            </a:xfrm>
            <a:custGeom>
              <a:avLst/>
              <a:gdLst/>
              <a:ahLst/>
              <a:cxnLst/>
              <a:rect l="l" t="t" r="r" b="b"/>
              <a:pathLst>
                <a:path w="11058" h="11973" extrusionOk="0">
                  <a:moveTo>
                    <a:pt x="5694" y="1"/>
                  </a:moveTo>
                  <a:cubicBezTo>
                    <a:pt x="3025" y="1"/>
                    <a:pt x="696" y="2320"/>
                    <a:pt x="353" y="5425"/>
                  </a:cubicBezTo>
                  <a:cubicBezTo>
                    <a:pt x="0" y="8717"/>
                    <a:pt x="2024" y="11634"/>
                    <a:pt x="4890" y="11945"/>
                  </a:cubicBezTo>
                  <a:cubicBezTo>
                    <a:pt x="5056" y="11964"/>
                    <a:pt x="5221" y="11972"/>
                    <a:pt x="5386" y="11972"/>
                  </a:cubicBezTo>
                  <a:cubicBezTo>
                    <a:pt x="8041" y="11972"/>
                    <a:pt x="10372" y="9647"/>
                    <a:pt x="10704" y="6546"/>
                  </a:cubicBezTo>
                  <a:cubicBezTo>
                    <a:pt x="11057" y="3255"/>
                    <a:pt x="9033" y="337"/>
                    <a:pt x="6177" y="26"/>
                  </a:cubicBezTo>
                  <a:cubicBezTo>
                    <a:pt x="6015" y="9"/>
                    <a:pt x="5854" y="1"/>
                    <a:pt x="56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608;p52">
              <a:extLst>
                <a:ext uri="{FF2B5EF4-FFF2-40B4-BE49-F238E27FC236}">
                  <a16:creationId xmlns:a16="http://schemas.microsoft.com/office/drawing/2014/main" id="{129118CE-E190-4BFE-B98A-B6CFDCDCCC3E}"/>
                </a:ext>
              </a:extLst>
            </p:cNvPr>
            <p:cNvSpPr/>
            <p:nvPr/>
          </p:nvSpPr>
          <p:spPr>
            <a:xfrm>
              <a:off x="5959663" y="3610363"/>
              <a:ext cx="169250" cy="176600"/>
            </a:xfrm>
            <a:custGeom>
              <a:avLst/>
              <a:gdLst/>
              <a:ahLst/>
              <a:cxnLst/>
              <a:rect l="l" t="t" r="r" b="b"/>
              <a:pathLst>
                <a:path w="6770" h="7064" extrusionOk="0">
                  <a:moveTo>
                    <a:pt x="3457" y="0"/>
                  </a:moveTo>
                  <a:cubicBezTo>
                    <a:pt x="1829" y="0"/>
                    <a:pt x="403" y="1358"/>
                    <a:pt x="208" y="3184"/>
                  </a:cubicBezTo>
                  <a:cubicBezTo>
                    <a:pt x="0" y="5125"/>
                    <a:pt x="1246" y="6860"/>
                    <a:pt x="3001" y="7047"/>
                  </a:cubicBezTo>
                  <a:cubicBezTo>
                    <a:pt x="3105" y="7058"/>
                    <a:pt x="3209" y="7063"/>
                    <a:pt x="3313" y="7063"/>
                  </a:cubicBezTo>
                  <a:cubicBezTo>
                    <a:pt x="4941" y="7063"/>
                    <a:pt x="6367" y="5706"/>
                    <a:pt x="6562" y="3879"/>
                  </a:cubicBezTo>
                  <a:cubicBezTo>
                    <a:pt x="6770" y="1938"/>
                    <a:pt x="5524" y="204"/>
                    <a:pt x="3769" y="17"/>
                  </a:cubicBezTo>
                  <a:cubicBezTo>
                    <a:pt x="3664" y="6"/>
                    <a:pt x="3560" y="0"/>
                    <a:pt x="3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609;p52">
              <a:extLst>
                <a:ext uri="{FF2B5EF4-FFF2-40B4-BE49-F238E27FC236}">
                  <a16:creationId xmlns:a16="http://schemas.microsoft.com/office/drawing/2014/main" id="{2324C294-7CF5-4B1F-B453-7A3A599D25C8}"/>
                </a:ext>
              </a:extLst>
            </p:cNvPr>
            <p:cNvSpPr/>
            <p:nvPr/>
          </p:nvSpPr>
          <p:spPr>
            <a:xfrm>
              <a:off x="7277238" y="3540463"/>
              <a:ext cx="383900" cy="389025"/>
            </a:xfrm>
            <a:custGeom>
              <a:avLst/>
              <a:gdLst/>
              <a:ahLst/>
              <a:cxnLst/>
              <a:rect l="l" t="t" r="r" b="b"/>
              <a:pathLst>
                <a:path w="15356" h="15561" extrusionOk="0">
                  <a:moveTo>
                    <a:pt x="7771" y="1"/>
                  </a:moveTo>
                  <a:cubicBezTo>
                    <a:pt x="4089" y="1"/>
                    <a:pt x="895" y="2997"/>
                    <a:pt x="457" y="6998"/>
                  </a:cubicBezTo>
                  <a:cubicBezTo>
                    <a:pt x="0" y="11275"/>
                    <a:pt x="2855" y="15086"/>
                    <a:pt x="6842" y="15522"/>
                  </a:cubicBezTo>
                  <a:cubicBezTo>
                    <a:pt x="7087" y="15548"/>
                    <a:pt x="7331" y="15561"/>
                    <a:pt x="7572" y="15561"/>
                  </a:cubicBezTo>
                  <a:cubicBezTo>
                    <a:pt x="11260" y="15561"/>
                    <a:pt x="14461" y="12570"/>
                    <a:pt x="14899" y="8555"/>
                  </a:cubicBezTo>
                  <a:cubicBezTo>
                    <a:pt x="15356" y="4287"/>
                    <a:pt x="12501" y="467"/>
                    <a:pt x="8514" y="41"/>
                  </a:cubicBezTo>
                  <a:cubicBezTo>
                    <a:pt x="8265" y="14"/>
                    <a:pt x="8017" y="1"/>
                    <a:pt x="7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610;p52">
              <a:extLst>
                <a:ext uri="{FF2B5EF4-FFF2-40B4-BE49-F238E27FC236}">
                  <a16:creationId xmlns:a16="http://schemas.microsoft.com/office/drawing/2014/main" id="{765EFFE5-EB7C-4513-8960-EBAD2E52745E}"/>
                </a:ext>
              </a:extLst>
            </p:cNvPr>
            <p:cNvSpPr/>
            <p:nvPr/>
          </p:nvSpPr>
          <p:spPr>
            <a:xfrm>
              <a:off x="7359763" y="3595113"/>
              <a:ext cx="263500" cy="291700"/>
            </a:xfrm>
            <a:custGeom>
              <a:avLst/>
              <a:gdLst/>
              <a:ahLst/>
              <a:cxnLst/>
              <a:rect l="l" t="t" r="r" b="b"/>
              <a:pathLst>
                <a:path w="10540" h="11668" extrusionOk="0">
                  <a:moveTo>
                    <a:pt x="5444" y="1"/>
                  </a:moveTo>
                  <a:cubicBezTo>
                    <a:pt x="2907" y="1"/>
                    <a:pt x="677" y="2271"/>
                    <a:pt x="354" y="5299"/>
                  </a:cubicBezTo>
                  <a:cubicBezTo>
                    <a:pt x="1" y="8508"/>
                    <a:pt x="1921" y="11353"/>
                    <a:pt x="4642" y="11644"/>
                  </a:cubicBezTo>
                  <a:cubicBezTo>
                    <a:pt x="4794" y="11660"/>
                    <a:pt x="4945" y="11668"/>
                    <a:pt x="5096" y="11668"/>
                  </a:cubicBezTo>
                  <a:cubicBezTo>
                    <a:pt x="7633" y="11668"/>
                    <a:pt x="9863" y="9398"/>
                    <a:pt x="10186" y="6369"/>
                  </a:cubicBezTo>
                  <a:cubicBezTo>
                    <a:pt x="10539" y="3160"/>
                    <a:pt x="8619" y="316"/>
                    <a:pt x="5898" y="25"/>
                  </a:cubicBezTo>
                  <a:cubicBezTo>
                    <a:pt x="5746" y="9"/>
                    <a:pt x="5595"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611;p52">
              <a:extLst>
                <a:ext uri="{FF2B5EF4-FFF2-40B4-BE49-F238E27FC236}">
                  <a16:creationId xmlns:a16="http://schemas.microsoft.com/office/drawing/2014/main" id="{3275F779-990F-49D3-A5C0-AB50E6E1F7BE}"/>
                </a:ext>
              </a:extLst>
            </p:cNvPr>
            <p:cNvSpPr/>
            <p:nvPr/>
          </p:nvSpPr>
          <p:spPr>
            <a:xfrm>
              <a:off x="7411938" y="3655313"/>
              <a:ext cx="158875" cy="174175"/>
            </a:xfrm>
            <a:custGeom>
              <a:avLst/>
              <a:gdLst/>
              <a:ahLst/>
              <a:cxnLst/>
              <a:rect l="l" t="t" r="r" b="b"/>
              <a:pathLst>
                <a:path w="6355" h="6967" extrusionOk="0">
                  <a:moveTo>
                    <a:pt x="3274" y="1"/>
                  </a:moveTo>
                  <a:cubicBezTo>
                    <a:pt x="1745" y="1"/>
                    <a:pt x="404" y="1359"/>
                    <a:pt x="208" y="3161"/>
                  </a:cubicBezTo>
                  <a:cubicBezTo>
                    <a:pt x="0" y="5083"/>
                    <a:pt x="1163" y="6774"/>
                    <a:pt x="2804" y="6951"/>
                  </a:cubicBezTo>
                  <a:cubicBezTo>
                    <a:pt x="2897" y="6961"/>
                    <a:pt x="2990" y="6966"/>
                    <a:pt x="3082" y="6966"/>
                  </a:cubicBezTo>
                  <a:cubicBezTo>
                    <a:pt x="4610" y="6966"/>
                    <a:pt x="5951" y="5617"/>
                    <a:pt x="6147" y="3805"/>
                  </a:cubicBezTo>
                  <a:cubicBezTo>
                    <a:pt x="6355" y="1885"/>
                    <a:pt x="5192" y="192"/>
                    <a:pt x="3551" y="16"/>
                  </a:cubicBezTo>
                  <a:cubicBezTo>
                    <a:pt x="3458" y="6"/>
                    <a:pt x="3366" y="1"/>
                    <a:pt x="3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612;p52">
              <a:extLst>
                <a:ext uri="{FF2B5EF4-FFF2-40B4-BE49-F238E27FC236}">
                  <a16:creationId xmlns:a16="http://schemas.microsoft.com/office/drawing/2014/main" id="{4A67BF62-8122-4237-B3AC-8CA31AC6203B}"/>
                </a:ext>
              </a:extLst>
            </p:cNvPr>
            <p:cNvSpPr/>
            <p:nvPr/>
          </p:nvSpPr>
          <p:spPr>
            <a:xfrm>
              <a:off x="5763413" y="3397563"/>
              <a:ext cx="650375" cy="412900"/>
            </a:xfrm>
            <a:custGeom>
              <a:avLst/>
              <a:gdLst/>
              <a:ahLst/>
              <a:cxnLst/>
              <a:rect l="l" t="t" r="r" b="b"/>
              <a:pathLst>
                <a:path w="26015" h="16516" extrusionOk="0">
                  <a:moveTo>
                    <a:pt x="10335" y="1"/>
                  </a:moveTo>
                  <a:cubicBezTo>
                    <a:pt x="7942" y="1"/>
                    <a:pt x="5569" y="1003"/>
                    <a:pt x="3780" y="2601"/>
                  </a:cubicBezTo>
                  <a:cubicBezTo>
                    <a:pt x="1268" y="4844"/>
                    <a:pt x="811" y="7678"/>
                    <a:pt x="156" y="10772"/>
                  </a:cubicBezTo>
                  <a:cubicBezTo>
                    <a:pt x="1" y="11519"/>
                    <a:pt x="11" y="12465"/>
                    <a:pt x="686" y="12807"/>
                  </a:cubicBezTo>
                  <a:cubicBezTo>
                    <a:pt x="910" y="12919"/>
                    <a:pt x="1162" y="12945"/>
                    <a:pt x="1413" y="12945"/>
                  </a:cubicBezTo>
                  <a:cubicBezTo>
                    <a:pt x="1465" y="12945"/>
                    <a:pt x="1517" y="12944"/>
                    <a:pt x="1568" y="12942"/>
                  </a:cubicBezTo>
                  <a:cubicBezTo>
                    <a:pt x="1891" y="12942"/>
                    <a:pt x="2212" y="12942"/>
                    <a:pt x="2524" y="12838"/>
                  </a:cubicBezTo>
                  <a:cubicBezTo>
                    <a:pt x="3303" y="12558"/>
                    <a:pt x="3697" y="11696"/>
                    <a:pt x="4081" y="10959"/>
                  </a:cubicBezTo>
                  <a:cubicBezTo>
                    <a:pt x="5495" y="8249"/>
                    <a:pt x="8916" y="5017"/>
                    <a:pt x="12222" y="5017"/>
                  </a:cubicBezTo>
                  <a:cubicBezTo>
                    <a:pt x="13236" y="5017"/>
                    <a:pt x="14239" y="5321"/>
                    <a:pt x="15170" y="6037"/>
                  </a:cubicBezTo>
                  <a:cubicBezTo>
                    <a:pt x="16540" y="7096"/>
                    <a:pt x="17412" y="8685"/>
                    <a:pt x="17942" y="10326"/>
                  </a:cubicBezTo>
                  <a:cubicBezTo>
                    <a:pt x="18233" y="11229"/>
                    <a:pt x="18430" y="12174"/>
                    <a:pt x="18887" y="13004"/>
                  </a:cubicBezTo>
                  <a:cubicBezTo>
                    <a:pt x="18981" y="13181"/>
                    <a:pt x="19094" y="13357"/>
                    <a:pt x="19219" y="13524"/>
                  </a:cubicBezTo>
                  <a:cubicBezTo>
                    <a:pt x="20133" y="14770"/>
                    <a:pt x="21410" y="15569"/>
                    <a:pt x="22811" y="16140"/>
                  </a:cubicBezTo>
                  <a:cubicBezTo>
                    <a:pt x="23066" y="16242"/>
                    <a:pt x="24477" y="16516"/>
                    <a:pt x="25267" y="16516"/>
                  </a:cubicBezTo>
                  <a:cubicBezTo>
                    <a:pt x="25764" y="16516"/>
                    <a:pt x="26015" y="16407"/>
                    <a:pt x="25573" y="16078"/>
                  </a:cubicBezTo>
                  <a:cubicBezTo>
                    <a:pt x="24899" y="15569"/>
                    <a:pt x="24161" y="15153"/>
                    <a:pt x="23528" y="14603"/>
                  </a:cubicBezTo>
                  <a:cubicBezTo>
                    <a:pt x="21711" y="13004"/>
                    <a:pt x="21036" y="10523"/>
                    <a:pt x="20185" y="8259"/>
                  </a:cubicBezTo>
                  <a:cubicBezTo>
                    <a:pt x="18845" y="4698"/>
                    <a:pt x="16416" y="1407"/>
                    <a:pt x="12564" y="306"/>
                  </a:cubicBezTo>
                  <a:cubicBezTo>
                    <a:pt x="11830" y="98"/>
                    <a:pt x="11082" y="1"/>
                    <a:pt x="10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613;p52">
              <a:extLst>
                <a:ext uri="{FF2B5EF4-FFF2-40B4-BE49-F238E27FC236}">
                  <a16:creationId xmlns:a16="http://schemas.microsoft.com/office/drawing/2014/main" id="{477E4D34-150F-46A0-808F-C24780DC4CA4}"/>
                </a:ext>
              </a:extLst>
            </p:cNvPr>
            <p:cNvSpPr/>
            <p:nvPr/>
          </p:nvSpPr>
          <p:spPr>
            <a:xfrm>
              <a:off x="7241663" y="3475488"/>
              <a:ext cx="450900" cy="297450"/>
            </a:xfrm>
            <a:custGeom>
              <a:avLst/>
              <a:gdLst/>
              <a:ahLst/>
              <a:cxnLst/>
              <a:rect l="l" t="t" r="r" b="b"/>
              <a:pathLst>
                <a:path w="18036" h="11898" extrusionOk="0">
                  <a:moveTo>
                    <a:pt x="8750" y="1"/>
                  </a:moveTo>
                  <a:cubicBezTo>
                    <a:pt x="8455" y="1"/>
                    <a:pt x="8162" y="15"/>
                    <a:pt x="7871" y="45"/>
                  </a:cubicBezTo>
                  <a:cubicBezTo>
                    <a:pt x="5441" y="283"/>
                    <a:pt x="3281" y="1716"/>
                    <a:pt x="1880" y="3679"/>
                  </a:cubicBezTo>
                  <a:cubicBezTo>
                    <a:pt x="706" y="5329"/>
                    <a:pt x="333" y="7053"/>
                    <a:pt x="157" y="8891"/>
                  </a:cubicBezTo>
                  <a:cubicBezTo>
                    <a:pt x="83" y="9638"/>
                    <a:pt x="53" y="10407"/>
                    <a:pt x="11" y="11206"/>
                  </a:cubicBezTo>
                  <a:cubicBezTo>
                    <a:pt x="0" y="11320"/>
                    <a:pt x="11" y="11455"/>
                    <a:pt x="104" y="11517"/>
                  </a:cubicBezTo>
                  <a:cubicBezTo>
                    <a:pt x="146" y="11538"/>
                    <a:pt x="198" y="11549"/>
                    <a:pt x="250" y="11549"/>
                  </a:cubicBezTo>
                  <a:cubicBezTo>
                    <a:pt x="2505" y="11779"/>
                    <a:pt x="4782" y="11897"/>
                    <a:pt x="7057" y="11897"/>
                  </a:cubicBezTo>
                  <a:cubicBezTo>
                    <a:pt x="7547" y="11897"/>
                    <a:pt x="8036" y="11892"/>
                    <a:pt x="8525" y="11881"/>
                  </a:cubicBezTo>
                  <a:cubicBezTo>
                    <a:pt x="9075" y="11860"/>
                    <a:pt x="9636" y="11839"/>
                    <a:pt x="10134" y="11600"/>
                  </a:cubicBezTo>
                  <a:cubicBezTo>
                    <a:pt x="10632" y="11362"/>
                    <a:pt x="11048" y="10863"/>
                    <a:pt x="10996" y="10313"/>
                  </a:cubicBezTo>
                  <a:cubicBezTo>
                    <a:pt x="10778" y="7821"/>
                    <a:pt x="6448" y="9877"/>
                    <a:pt x="5877" y="7862"/>
                  </a:cubicBezTo>
                  <a:cubicBezTo>
                    <a:pt x="5711" y="7292"/>
                    <a:pt x="5909" y="6690"/>
                    <a:pt x="6158" y="6150"/>
                  </a:cubicBezTo>
                  <a:cubicBezTo>
                    <a:pt x="6407" y="5599"/>
                    <a:pt x="6718" y="5080"/>
                    <a:pt x="7134" y="4644"/>
                  </a:cubicBezTo>
                  <a:cubicBezTo>
                    <a:pt x="7955" y="3766"/>
                    <a:pt x="9150" y="3348"/>
                    <a:pt x="10360" y="3348"/>
                  </a:cubicBezTo>
                  <a:cubicBezTo>
                    <a:pt x="11169" y="3348"/>
                    <a:pt x="11984" y="3535"/>
                    <a:pt x="12699" y="3896"/>
                  </a:cubicBezTo>
                  <a:cubicBezTo>
                    <a:pt x="14485" y="4810"/>
                    <a:pt x="15678" y="6637"/>
                    <a:pt x="16208" y="8579"/>
                  </a:cubicBezTo>
                  <a:cubicBezTo>
                    <a:pt x="16316" y="8965"/>
                    <a:pt x="16650" y="10349"/>
                    <a:pt x="17310" y="10349"/>
                  </a:cubicBezTo>
                  <a:cubicBezTo>
                    <a:pt x="17413" y="10349"/>
                    <a:pt x="17523" y="10316"/>
                    <a:pt x="17641" y="10240"/>
                  </a:cubicBezTo>
                  <a:cubicBezTo>
                    <a:pt x="18036" y="9991"/>
                    <a:pt x="17755" y="9399"/>
                    <a:pt x="17506" y="8995"/>
                  </a:cubicBezTo>
                  <a:cubicBezTo>
                    <a:pt x="16727" y="7759"/>
                    <a:pt x="16686" y="6191"/>
                    <a:pt x="16218" y="4800"/>
                  </a:cubicBezTo>
                  <a:cubicBezTo>
                    <a:pt x="15164" y="1675"/>
                    <a:pt x="11912" y="1"/>
                    <a:pt x="87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614;p52">
              <a:extLst>
                <a:ext uri="{FF2B5EF4-FFF2-40B4-BE49-F238E27FC236}">
                  <a16:creationId xmlns:a16="http://schemas.microsoft.com/office/drawing/2014/main" id="{82C7FB11-59BF-440E-B930-469B98149C51}"/>
                </a:ext>
              </a:extLst>
            </p:cNvPr>
            <p:cNvSpPr/>
            <p:nvPr/>
          </p:nvSpPr>
          <p:spPr>
            <a:xfrm>
              <a:off x="6267763" y="3667338"/>
              <a:ext cx="1222600" cy="164175"/>
            </a:xfrm>
            <a:custGeom>
              <a:avLst/>
              <a:gdLst/>
              <a:ahLst/>
              <a:cxnLst/>
              <a:rect l="l" t="t" r="r" b="b"/>
              <a:pathLst>
                <a:path w="48904" h="6567" extrusionOk="0">
                  <a:moveTo>
                    <a:pt x="1352" y="1"/>
                  </a:moveTo>
                  <a:cubicBezTo>
                    <a:pt x="1214" y="1"/>
                    <a:pt x="1089" y="14"/>
                    <a:pt x="997" y="54"/>
                  </a:cubicBezTo>
                  <a:cubicBezTo>
                    <a:pt x="914" y="85"/>
                    <a:pt x="842" y="137"/>
                    <a:pt x="779" y="188"/>
                  </a:cubicBezTo>
                  <a:cubicBezTo>
                    <a:pt x="0" y="926"/>
                    <a:pt x="1589" y="3169"/>
                    <a:pt x="2129" y="3885"/>
                  </a:cubicBezTo>
                  <a:cubicBezTo>
                    <a:pt x="2804" y="4778"/>
                    <a:pt x="3530" y="5681"/>
                    <a:pt x="4548" y="6148"/>
                  </a:cubicBezTo>
                  <a:cubicBezTo>
                    <a:pt x="5354" y="6516"/>
                    <a:pt x="6268" y="6566"/>
                    <a:pt x="7171" y="6566"/>
                  </a:cubicBezTo>
                  <a:cubicBezTo>
                    <a:pt x="7314" y="6566"/>
                    <a:pt x="7458" y="6565"/>
                    <a:pt x="7600" y="6563"/>
                  </a:cubicBezTo>
                  <a:cubicBezTo>
                    <a:pt x="12439" y="6522"/>
                    <a:pt x="17288" y="6491"/>
                    <a:pt x="22136" y="6450"/>
                  </a:cubicBezTo>
                  <a:cubicBezTo>
                    <a:pt x="22780" y="6439"/>
                    <a:pt x="23538" y="6387"/>
                    <a:pt x="23912" y="5857"/>
                  </a:cubicBezTo>
                  <a:cubicBezTo>
                    <a:pt x="24078" y="5629"/>
                    <a:pt x="24141" y="5349"/>
                    <a:pt x="24275" y="5100"/>
                  </a:cubicBezTo>
                  <a:cubicBezTo>
                    <a:pt x="24622" y="4483"/>
                    <a:pt x="25320" y="4375"/>
                    <a:pt x="26027" y="4375"/>
                  </a:cubicBezTo>
                  <a:cubicBezTo>
                    <a:pt x="26406" y="4375"/>
                    <a:pt x="26789" y="4406"/>
                    <a:pt x="27122" y="4406"/>
                  </a:cubicBezTo>
                  <a:cubicBezTo>
                    <a:pt x="27171" y="4406"/>
                    <a:pt x="27219" y="4405"/>
                    <a:pt x="27265" y="4404"/>
                  </a:cubicBezTo>
                  <a:cubicBezTo>
                    <a:pt x="28594" y="4362"/>
                    <a:pt x="29913" y="4321"/>
                    <a:pt x="31242" y="4290"/>
                  </a:cubicBezTo>
                  <a:cubicBezTo>
                    <a:pt x="33088" y="4240"/>
                    <a:pt x="34939" y="4200"/>
                    <a:pt x="36788" y="4200"/>
                  </a:cubicBezTo>
                  <a:cubicBezTo>
                    <a:pt x="37633" y="4200"/>
                    <a:pt x="38477" y="4208"/>
                    <a:pt x="39320" y="4228"/>
                  </a:cubicBezTo>
                  <a:cubicBezTo>
                    <a:pt x="39434" y="4230"/>
                    <a:pt x="39548" y="4231"/>
                    <a:pt x="39661" y="4231"/>
                  </a:cubicBezTo>
                  <a:cubicBezTo>
                    <a:pt x="42972" y="4231"/>
                    <a:pt x="46099" y="3232"/>
                    <a:pt x="48187" y="2369"/>
                  </a:cubicBezTo>
                  <a:cubicBezTo>
                    <a:pt x="48903" y="2078"/>
                    <a:pt x="48716" y="1009"/>
                    <a:pt x="47938" y="968"/>
                  </a:cubicBezTo>
                  <a:lnTo>
                    <a:pt x="39891" y="500"/>
                  </a:lnTo>
                  <a:cubicBezTo>
                    <a:pt x="35728" y="458"/>
                    <a:pt x="31564" y="407"/>
                    <a:pt x="27390" y="355"/>
                  </a:cubicBezTo>
                  <a:cubicBezTo>
                    <a:pt x="20475" y="282"/>
                    <a:pt x="13560" y="199"/>
                    <a:pt x="6645" y="116"/>
                  </a:cubicBezTo>
                  <a:cubicBezTo>
                    <a:pt x="5171" y="95"/>
                    <a:pt x="3697" y="85"/>
                    <a:pt x="2222" y="64"/>
                  </a:cubicBezTo>
                  <a:cubicBezTo>
                    <a:pt x="2009" y="64"/>
                    <a:pt x="1651"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615;p52">
              <a:extLst>
                <a:ext uri="{FF2B5EF4-FFF2-40B4-BE49-F238E27FC236}">
                  <a16:creationId xmlns:a16="http://schemas.microsoft.com/office/drawing/2014/main" id="{01FEBC9E-9A45-4D25-B84F-21C5FBC6D501}"/>
                </a:ext>
              </a:extLst>
            </p:cNvPr>
            <p:cNvSpPr/>
            <p:nvPr/>
          </p:nvSpPr>
          <p:spPr>
            <a:xfrm>
              <a:off x="6030263" y="2469613"/>
              <a:ext cx="549000" cy="1248500"/>
            </a:xfrm>
            <a:custGeom>
              <a:avLst/>
              <a:gdLst/>
              <a:ahLst/>
              <a:cxnLst/>
              <a:rect l="l" t="t" r="r" b="b"/>
              <a:pathLst>
                <a:path w="21960" h="49940" extrusionOk="0">
                  <a:moveTo>
                    <a:pt x="2430" y="1"/>
                  </a:moveTo>
                  <a:cubicBezTo>
                    <a:pt x="1729" y="1"/>
                    <a:pt x="1459" y="286"/>
                    <a:pt x="1381" y="607"/>
                  </a:cubicBezTo>
                  <a:cubicBezTo>
                    <a:pt x="1267" y="1074"/>
                    <a:pt x="1630" y="1520"/>
                    <a:pt x="2108" y="1593"/>
                  </a:cubicBezTo>
                  <a:cubicBezTo>
                    <a:pt x="3178" y="1739"/>
                    <a:pt x="4247" y="1894"/>
                    <a:pt x="5316" y="2039"/>
                  </a:cubicBezTo>
                  <a:cubicBezTo>
                    <a:pt x="6032" y="2143"/>
                    <a:pt x="9116" y="1894"/>
                    <a:pt x="9313" y="2839"/>
                  </a:cubicBezTo>
                  <a:cubicBezTo>
                    <a:pt x="9334" y="2943"/>
                    <a:pt x="9313" y="3057"/>
                    <a:pt x="9293" y="3161"/>
                  </a:cubicBezTo>
                  <a:cubicBezTo>
                    <a:pt x="9054" y="4282"/>
                    <a:pt x="8743" y="5394"/>
                    <a:pt x="8379" y="6473"/>
                  </a:cubicBezTo>
                  <a:cubicBezTo>
                    <a:pt x="8016" y="7563"/>
                    <a:pt x="7777" y="7771"/>
                    <a:pt x="6718" y="8135"/>
                  </a:cubicBezTo>
                  <a:cubicBezTo>
                    <a:pt x="6448" y="8238"/>
                    <a:pt x="6240" y="8456"/>
                    <a:pt x="6168" y="8737"/>
                  </a:cubicBezTo>
                  <a:lnTo>
                    <a:pt x="2232" y="24456"/>
                  </a:lnTo>
                  <a:cubicBezTo>
                    <a:pt x="2108" y="24965"/>
                    <a:pt x="2451" y="25463"/>
                    <a:pt x="2970" y="25515"/>
                  </a:cubicBezTo>
                  <a:lnTo>
                    <a:pt x="5015" y="25733"/>
                  </a:lnTo>
                  <a:cubicBezTo>
                    <a:pt x="5534" y="25795"/>
                    <a:pt x="5887" y="26294"/>
                    <a:pt x="5752" y="26792"/>
                  </a:cubicBezTo>
                  <a:cubicBezTo>
                    <a:pt x="5160" y="29087"/>
                    <a:pt x="4558" y="31371"/>
                    <a:pt x="3956" y="33665"/>
                  </a:cubicBezTo>
                  <a:cubicBezTo>
                    <a:pt x="3219" y="36500"/>
                    <a:pt x="2472" y="39334"/>
                    <a:pt x="1724" y="42169"/>
                  </a:cubicBezTo>
                  <a:cubicBezTo>
                    <a:pt x="1412" y="43394"/>
                    <a:pt x="1080" y="44620"/>
                    <a:pt x="769" y="45855"/>
                  </a:cubicBezTo>
                  <a:cubicBezTo>
                    <a:pt x="499" y="46851"/>
                    <a:pt x="0" y="47942"/>
                    <a:pt x="52" y="48990"/>
                  </a:cubicBezTo>
                  <a:cubicBezTo>
                    <a:pt x="63" y="49219"/>
                    <a:pt x="104" y="49447"/>
                    <a:pt x="218" y="49634"/>
                  </a:cubicBezTo>
                  <a:cubicBezTo>
                    <a:pt x="331" y="49804"/>
                    <a:pt x="513" y="49940"/>
                    <a:pt x="717" y="49940"/>
                  </a:cubicBezTo>
                  <a:cubicBezTo>
                    <a:pt x="738" y="49940"/>
                    <a:pt x="758" y="49938"/>
                    <a:pt x="779" y="49936"/>
                  </a:cubicBezTo>
                  <a:cubicBezTo>
                    <a:pt x="976" y="49915"/>
                    <a:pt x="1143" y="49769"/>
                    <a:pt x="1256" y="49593"/>
                  </a:cubicBezTo>
                  <a:cubicBezTo>
                    <a:pt x="1682" y="48897"/>
                    <a:pt x="1796" y="48108"/>
                    <a:pt x="2025" y="47340"/>
                  </a:cubicBezTo>
                  <a:cubicBezTo>
                    <a:pt x="2253" y="46540"/>
                    <a:pt x="2492" y="45730"/>
                    <a:pt x="2731" y="44931"/>
                  </a:cubicBezTo>
                  <a:cubicBezTo>
                    <a:pt x="3219" y="43270"/>
                    <a:pt x="3697" y="41588"/>
                    <a:pt x="4174" y="39916"/>
                  </a:cubicBezTo>
                  <a:cubicBezTo>
                    <a:pt x="4216" y="39750"/>
                    <a:pt x="4257" y="39594"/>
                    <a:pt x="4299" y="39438"/>
                  </a:cubicBezTo>
                  <a:cubicBezTo>
                    <a:pt x="5285" y="35898"/>
                    <a:pt x="6261" y="32357"/>
                    <a:pt x="7237" y="28817"/>
                  </a:cubicBezTo>
                  <a:lnTo>
                    <a:pt x="7922" y="26356"/>
                  </a:lnTo>
                  <a:lnTo>
                    <a:pt x="12117" y="9837"/>
                  </a:lnTo>
                  <a:cubicBezTo>
                    <a:pt x="12211" y="9505"/>
                    <a:pt x="12086" y="9152"/>
                    <a:pt x="11816" y="8944"/>
                  </a:cubicBezTo>
                  <a:lnTo>
                    <a:pt x="10529" y="7978"/>
                  </a:lnTo>
                  <a:cubicBezTo>
                    <a:pt x="10248" y="7761"/>
                    <a:pt x="10123" y="7387"/>
                    <a:pt x="10227" y="7055"/>
                  </a:cubicBezTo>
                  <a:lnTo>
                    <a:pt x="11297" y="3472"/>
                  </a:lnTo>
                  <a:cubicBezTo>
                    <a:pt x="11408" y="3116"/>
                    <a:pt x="11741" y="2870"/>
                    <a:pt x="12115" y="2870"/>
                  </a:cubicBezTo>
                  <a:cubicBezTo>
                    <a:pt x="12123" y="2870"/>
                    <a:pt x="12130" y="2870"/>
                    <a:pt x="12137" y="2870"/>
                  </a:cubicBezTo>
                  <a:lnTo>
                    <a:pt x="20984" y="3089"/>
                  </a:lnTo>
                  <a:cubicBezTo>
                    <a:pt x="20992" y="3089"/>
                    <a:pt x="21000" y="3089"/>
                    <a:pt x="21009" y="3089"/>
                  </a:cubicBezTo>
                  <a:cubicBezTo>
                    <a:pt x="21332" y="3089"/>
                    <a:pt x="21642" y="2904"/>
                    <a:pt x="21773" y="2611"/>
                  </a:cubicBezTo>
                  <a:cubicBezTo>
                    <a:pt x="21929" y="2279"/>
                    <a:pt x="21960" y="1977"/>
                    <a:pt x="21939" y="1728"/>
                  </a:cubicBezTo>
                  <a:cubicBezTo>
                    <a:pt x="21897" y="1303"/>
                    <a:pt x="21544" y="991"/>
                    <a:pt x="21129" y="970"/>
                  </a:cubicBezTo>
                  <a:lnTo>
                    <a:pt x="2575" y="4"/>
                  </a:lnTo>
                  <a:cubicBezTo>
                    <a:pt x="2525" y="2"/>
                    <a:pt x="2477" y="1"/>
                    <a:pt x="2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616;p52">
              <a:extLst>
                <a:ext uri="{FF2B5EF4-FFF2-40B4-BE49-F238E27FC236}">
                  <a16:creationId xmlns:a16="http://schemas.microsoft.com/office/drawing/2014/main" id="{18F8FE8C-82DB-4B81-9F4F-D66BA5CD7870}"/>
                </a:ext>
              </a:extLst>
            </p:cNvPr>
            <p:cNvSpPr/>
            <p:nvPr/>
          </p:nvSpPr>
          <p:spPr>
            <a:xfrm>
              <a:off x="6096963" y="2675588"/>
              <a:ext cx="204050" cy="422875"/>
            </a:xfrm>
            <a:custGeom>
              <a:avLst/>
              <a:gdLst/>
              <a:ahLst/>
              <a:cxnLst/>
              <a:rect l="l" t="t" r="r" b="b"/>
              <a:pathLst>
                <a:path w="8162" h="16915" extrusionOk="0">
                  <a:moveTo>
                    <a:pt x="5744" y="0"/>
                  </a:moveTo>
                  <a:cubicBezTo>
                    <a:pt x="5433" y="0"/>
                    <a:pt x="5122" y="62"/>
                    <a:pt x="4839" y="186"/>
                  </a:cubicBezTo>
                  <a:cubicBezTo>
                    <a:pt x="3946" y="560"/>
                    <a:pt x="3645" y="1266"/>
                    <a:pt x="3427" y="2065"/>
                  </a:cubicBezTo>
                  <a:lnTo>
                    <a:pt x="3302" y="2533"/>
                  </a:lnTo>
                  <a:cubicBezTo>
                    <a:pt x="2347" y="6250"/>
                    <a:pt x="1392" y="9977"/>
                    <a:pt x="436" y="13705"/>
                  </a:cubicBezTo>
                  <a:cubicBezTo>
                    <a:pt x="187" y="14681"/>
                    <a:pt x="0" y="15895"/>
                    <a:pt x="759" y="16559"/>
                  </a:cubicBezTo>
                  <a:cubicBezTo>
                    <a:pt x="1034" y="16806"/>
                    <a:pt x="1382" y="16915"/>
                    <a:pt x="1743" y="16915"/>
                  </a:cubicBezTo>
                  <a:cubicBezTo>
                    <a:pt x="2291" y="16915"/>
                    <a:pt x="2870" y="16664"/>
                    <a:pt x="3271" y="16269"/>
                  </a:cubicBezTo>
                  <a:cubicBezTo>
                    <a:pt x="3925" y="15615"/>
                    <a:pt x="4216" y="14681"/>
                    <a:pt x="4476" y="13798"/>
                  </a:cubicBezTo>
                  <a:cubicBezTo>
                    <a:pt x="5099" y="11670"/>
                    <a:pt x="5722" y="9541"/>
                    <a:pt x="6355" y="7413"/>
                  </a:cubicBezTo>
                  <a:cubicBezTo>
                    <a:pt x="6749" y="6052"/>
                    <a:pt x="7155" y="4713"/>
                    <a:pt x="7508" y="3343"/>
                  </a:cubicBezTo>
                  <a:cubicBezTo>
                    <a:pt x="7767" y="2314"/>
                    <a:pt x="8161" y="1370"/>
                    <a:pt x="7175" y="519"/>
                  </a:cubicBezTo>
                  <a:cubicBezTo>
                    <a:pt x="6785" y="174"/>
                    <a:pt x="6265" y="0"/>
                    <a:pt x="57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617;p52">
              <a:extLst>
                <a:ext uri="{FF2B5EF4-FFF2-40B4-BE49-F238E27FC236}">
                  <a16:creationId xmlns:a16="http://schemas.microsoft.com/office/drawing/2014/main" id="{B02D2885-658F-438C-83CB-E60F7E225EC4}"/>
                </a:ext>
              </a:extLst>
            </p:cNvPr>
            <p:cNvSpPr/>
            <p:nvPr/>
          </p:nvSpPr>
          <p:spPr>
            <a:xfrm>
              <a:off x="6185213" y="2698338"/>
              <a:ext cx="89075" cy="99900"/>
            </a:xfrm>
            <a:custGeom>
              <a:avLst/>
              <a:gdLst/>
              <a:ahLst/>
              <a:cxnLst/>
              <a:rect l="l" t="t" r="r" b="b"/>
              <a:pathLst>
                <a:path w="3563" h="3996" extrusionOk="0">
                  <a:moveTo>
                    <a:pt x="2018" y="1"/>
                  </a:moveTo>
                  <a:cubicBezTo>
                    <a:pt x="1300" y="1"/>
                    <a:pt x="574" y="642"/>
                    <a:pt x="312" y="1581"/>
                  </a:cubicBezTo>
                  <a:cubicBezTo>
                    <a:pt x="1" y="2661"/>
                    <a:pt x="406" y="3720"/>
                    <a:pt x="1216" y="3949"/>
                  </a:cubicBezTo>
                  <a:cubicBezTo>
                    <a:pt x="1326" y="3981"/>
                    <a:pt x="1437" y="3996"/>
                    <a:pt x="1549" y="3996"/>
                  </a:cubicBezTo>
                  <a:cubicBezTo>
                    <a:pt x="2267" y="3996"/>
                    <a:pt x="2981" y="3357"/>
                    <a:pt x="3251" y="2422"/>
                  </a:cubicBezTo>
                  <a:cubicBezTo>
                    <a:pt x="3562" y="1342"/>
                    <a:pt x="3147" y="273"/>
                    <a:pt x="2337" y="45"/>
                  </a:cubicBezTo>
                  <a:cubicBezTo>
                    <a:pt x="2232" y="15"/>
                    <a:pt x="2125" y="1"/>
                    <a:pt x="20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618;p52">
              <a:extLst>
                <a:ext uri="{FF2B5EF4-FFF2-40B4-BE49-F238E27FC236}">
                  <a16:creationId xmlns:a16="http://schemas.microsoft.com/office/drawing/2014/main" id="{A988F359-0E14-4C33-B220-CCA8D72A2011}"/>
                </a:ext>
              </a:extLst>
            </p:cNvPr>
            <p:cNvSpPr/>
            <p:nvPr/>
          </p:nvSpPr>
          <p:spPr>
            <a:xfrm>
              <a:off x="6363038" y="3791713"/>
              <a:ext cx="520200" cy="44300"/>
            </a:xfrm>
            <a:custGeom>
              <a:avLst/>
              <a:gdLst/>
              <a:ahLst/>
              <a:cxnLst/>
              <a:rect l="l" t="t" r="r" b="b"/>
              <a:pathLst>
                <a:path w="20808" h="1772" extrusionOk="0">
                  <a:moveTo>
                    <a:pt x="19727" y="0"/>
                  </a:moveTo>
                  <a:cubicBezTo>
                    <a:pt x="13321" y="42"/>
                    <a:pt x="6925" y="83"/>
                    <a:pt x="519" y="125"/>
                  </a:cubicBezTo>
                  <a:cubicBezTo>
                    <a:pt x="425" y="125"/>
                    <a:pt x="322" y="125"/>
                    <a:pt x="239" y="166"/>
                  </a:cubicBezTo>
                  <a:cubicBezTo>
                    <a:pt x="52" y="259"/>
                    <a:pt x="0" y="519"/>
                    <a:pt x="83" y="706"/>
                  </a:cubicBezTo>
                  <a:cubicBezTo>
                    <a:pt x="166" y="903"/>
                    <a:pt x="332" y="1028"/>
                    <a:pt x="508" y="1142"/>
                  </a:cubicBezTo>
                  <a:cubicBezTo>
                    <a:pt x="1367" y="1654"/>
                    <a:pt x="2439" y="1772"/>
                    <a:pt x="3465" y="1772"/>
                  </a:cubicBezTo>
                  <a:cubicBezTo>
                    <a:pt x="3792" y="1772"/>
                    <a:pt x="4114" y="1760"/>
                    <a:pt x="4423" y="1745"/>
                  </a:cubicBezTo>
                  <a:cubicBezTo>
                    <a:pt x="4516" y="1734"/>
                    <a:pt x="4620" y="1734"/>
                    <a:pt x="4724" y="1734"/>
                  </a:cubicBezTo>
                  <a:cubicBezTo>
                    <a:pt x="6042" y="1682"/>
                    <a:pt x="7360" y="1668"/>
                    <a:pt x="8678" y="1668"/>
                  </a:cubicBezTo>
                  <a:cubicBezTo>
                    <a:pt x="10298" y="1668"/>
                    <a:pt x="11919" y="1689"/>
                    <a:pt x="13540" y="1689"/>
                  </a:cubicBezTo>
                  <a:cubicBezTo>
                    <a:pt x="15359" y="1689"/>
                    <a:pt x="17179" y="1662"/>
                    <a:pt x="19001" y="1547"/>
                  </a:cubicBezTo>
                  <a:cubicBezTo>
                    <a:pt x="19405" y="1516"/>
                    <a:pt x="19841" y="1485"/>
                    <a:pt x="20163" y="1235"/>
                  </a:cubicBezTo>
                  <a:cubicBezTo>
                    <a:pt x="20807" y="758"/>
                    <a:pt x="20464" y="0"/>
                    <a:pt x="19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619;p52">
              <a:extLst>
                <a:ext uri="{FF2B5EF4-FFF2-40B4-BE49-F238E27FC236}">
                  <a16:creationId xmlns:a16="http://schemas.microsoft.com/office/drawing/2014/main" id="{ABAB3FB1-FA15-4C57-B287-D5A2E043CC54}"/>
                </a:ext>
              </a:extLst>
            </p:cNvPr>
            <p:cNvSpPr/>
            <p:nvPr/>
          </p:nvSpPr>
          <p:spPr>
            <a:xfrm>
              <a:off x="7093988" y="3728363"/>
              <a:ext cx="399225" cy="24950"/>
            </a:xfrm>
            <a:custGeom>
              <a:avLst/>
              <a:gdLst/>
              <a:ahLst/>
              <a:cxnLst/>
              <a:rect l="l" t="t" r="r" b="b"/>
              <a:pathLst>
                <a:path w="15969" h="998" extrusionOk="0">
                  <a:moveTo>
                    <a:pt x="15387" y="1"/>
                  </a:moveTo>
                  <a:lnTo>
                    <a:pt x="529" y="32"/>
                  </a:lnTo>
                  <a:cubicBezTo>
                    <a:pt x="218" y="32"/>
                    <a:pt x="0" y="354"/>
                    <a:pt x="10" y="541"/>
                  </a:cubicBezTo>
                  <a:cubicBezTo>
                    <a:pt x="10" y="728"/>
                    <a:pt x="395" y="998"/>
                    <a:pt x="706" y="998"/>
                  </a:cubicBezTo>
                  <a:lnTo>
                    <a:pt x="15397" y="686"/>
                  </a:lnTo>
                  <a:cubicBezTo>
                    <a:pt x="15709" y="686"/>
                    <a:pt x="15969" y="530"/>
                    <a:pt x="15969" y="343"/>
                  </a:cubicBezTo>
                  <a:cubicBezTo>
                    <a:pt x="15969" y="146"/>
                    <a:pt x="15709" y="1"/>
                    <a:pt x="15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620;p52">
              <a:extLst>
                <a:ext uri="{FF2B5EF4-FFF2-40B4-BE49-F238E27FC236}">
                  <a16:creationId xmlns:a16="http://schemas.microsoft.com/office/drawing/2014/main" id="{63A7A54D-B01D-4DF6-B656-B9BFFF6B6AF4}"/>
                </a:ext>
              </a:extLst>
            </p:cNvPr>
            <p:cNvSpPr/>
            <p:nvPr/>
          </p:nvSpPr>
          <p:spPr>
            <a:xfrm>
              <a:off x="6288263" y="3658813"/>
              <a:ext cx="1184450" cy="61600"/>
            </a:xfrm>
            <a:custGeom>
              <a:avLst/>
              <a:gdLst/>
              <a:ahLst/>
              <a:cxnLst/>
              <a:rect l="l" t="t" r="r" b="b"/>
              <a:pathLst>
                <a:path w="47378" h="2464" extrusionOk="0">
                  <a:moveTo>
                    <a:pt x="1" y="0"/>
                  </a:moveTo>
                  <a:cubicBezTo>
                    <a:pt x="1" y="0"/>
                    <a:pt x="894" y="1932"/>
                    <a:pt x="1787" y="2191"/>
                  </a:cubicBezTo>
                  <a:cubicBezTo>
                    <a:pt x="2468" y="2389"/>
                    <a:pt x="5607" y="2463"/>
                    <a:pt x="9945" y="2463"/>
                  </a:cubicBezTo>
                  <a:cubicBezTo>
                    <a:pt x="23127" y="2463"/>
                    <a:pt x="47377" y="1775"/>
                    <a:pt x="47377" y="1775"/>
                  </a:cubicBezTo>
                  <a:lnTo>
                    <a:pt x="37960" y="83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621;p52">
              <a:extLst>
                <a:ext uri="{FF2B5EF4-FFF2-40B4-BE49-F238E27FC236}">
                  <a16:creationId xmlns:a16="http://schemas.microsoft.com/office/drawing/2014/main" id="{42E96220-EB3A-47BC-B980-2285220FA545}"/>
                </a:ext>
              </a:extLst>
            </p:cNvPr>
            <p:cNvSpPr/>
            <p:nvPr/>
          </p:nvSpPr>
          <p:spPr>
            <a:xfrm>
              <a:off x="6761463" y="2815188"/>
              <a:ext cx="348100" cy="182325"/>
            </a:xfrm>
            <a:custGeom>
              <a:avLst/>
              <a:gdLst/>
              <a:ahLst/>
              <a:cxnLst/>
              <a:rect l="l" t="t" r="r" b="b"/>
              <a:pathLst>
                <a:path w="13924" h="7293" extrusionOk="0">
                  <a:moveTo>
                    <a:pt x="10970" y="0"/>
                  </a:moveTo>
                  <a:cubicBezTo>
                    <a:pt x="10481" y="0"/>
                    <a:pt x="9987" y="109"/>
                    <a:pt x="9552" y="323"/>
                  </a:cubicBezTo>
                  <a:cubicBezTo>
                    <a:pt x="6645" y="1735"/>
                    <a:pt x="3074" y="2182"/>
                    <a:pt x="800" y="4487"/>
                  </a:cubicBezTo>
                  <a:cubicBezTo>
                    <a:pt x="374" y="4923"/>
                    <a:pt x="0" y="5473"/>
                    <a:pt x="0" y="6096"/>
                  </a:cubicBezTo>
                  <a:cubicBezTo>
                    <a:pt x="0" y="6685"/>
                    <a:pt x="480" y="7293"/>
                    <a:pt x="1062" y="7293"/>
                  </a:cubicBezTo>
                  <a:cubicBezTo>
                    <a:pt x="1085" y="7293"/>
                    <a:pt x="1109" y="7292"/>
                    <a:pt x="1132" y="7290"/>
                  </a:cubicBezTo>
                  <a:cubicBezTo>
                    <a:pt x="1558" y="7248"/>
                    <a:pt x="1890" y="6916"/>
                    <a:pt x="2222" y="6646"/>
                  </a:cubicBezTo>
                  <a:cubicBezTo>
                    <a:pt x="3041" y="5976"/>
                    <a:pt x="4103" y="5614"/>
                    <a:pt x="5159" y="5614"/>
                  </a:cubicBezTo>
                  <a:cubicBezTo>
                    <a:pt x="5281" y="5614"/>
                    <a:pt x="5403" y="5619"/>
                    <a:pt x="5524" y="5629"/>
                  </a:cubicBezTo>
                  <a:cubicBezTo>
                    <a:pt x="5823" y="5654"/>
                    <a:pt x="6113" y="5666"/>
                    <a:pt x="6397" y="5666"/>
                  </a:cubicBezTo>
                  <a:cubicBezTo>
                    <a:pt x="8524" y="5666"/>
                    <a:pt x="10260" y="4984"/>
                    <a:pt x="12377" y="4196"/>
                  </a:cubicBezTo>
                  <a:cubicBezTo>
                    <a:pt x="13602" y="3749"/>
                    <a:pt x="13924" y="1953"/>
                    <a:pt x="13103" y="936"/>
                  </a:cubicBezTo>
                  <a:cubicBezTo>
                    <a:pt x="12596" y="305"/>
                    <a:pt x="11789" y="0"/>
                    <a:pt x="10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622;p52">
              <a:extLst>
                <a:ext uri="{FF2B5EF4-FFF2-40B4-BE49-F238E27FC236}">
                  <a16:creationId xmlns:a16="http://schemas.microsoft.com/office/drawing/2014/main" id="{82682470-9B22-4B1F-8087-4BB2DFC8D917}"/>
                </a:ext>
              </a:extLst>
            </p:cNvPr>
            <p:cNvSpPr/>
            <p:nvPr/>
          </p:nvSpPr>
          <p:spPr>
            <a:xfrm>
              <a:off x="6910213" y="2904738"/>
              <a:ext cx="332250" cy="793325"/>
            </a:xfrm>
            <a:custGeom>
              <a:avLst/>
              <a:gdLst/>
              <a:ahLst/>
              <a:cxnLst/>
              <a:rect l="l" t="t" r="r" b="b"/>
              <a:pathLst>
                <a:path w="13290" h="31733" extrusionOk="0">
                  <a:moveTo>
                    <a:pt x="897" y="0"/>
                  </a:moveTo>
                  <a:cubicBezTo>
                    <a:pt x="885" y="0"/>
                    <a:pt x="873" y="0"/>
                    <a:pt x="861" y="1"/>
                  </a:cubicBezTo>
                  <a:cubicBezTo>
                    <a:pt x="72" y="42"/>
                    <a:pt x="0" y="1258"/>
                    <a:pt x="10" y="1828"/>
                  </a:cubicBezTo>
                  <a:cubicBezTo>
                    <a:pt x="31" y="3137"/>
                    <a:pt x="135" y="4435"/>
                    <a:pt x="187" y="5732"/>
                  </a:cubicBezTo>
                  <a:cubicBezTo>
                    <a:pt x="280" y="8339"/>
                    <a:pt x="363" y="10944"/>
                    <a:pt x="405" y="13540"/>
                  </a:cubicBezTo>
                  <a:cubicBezTo>
                    <a:pt x="425" y="19282"/>
                    <a:pt x="280" y="25034"/>
                    <a:pt x="280" y="30755"/>
                  </a:cubicBezTo>
                  <a:cubicBezTo>
                    <a:pt x="280" y="30952"/>
                    <a:pt x="291" y="31160"/>
                    <a:pt x="405" y="31305"/>
                  </a:cubicBezTo>
                  <a:cubicBezTo>
                    <a:pt x="561" y="31492"/>
                    <a:pt x="831" y="31523"/>
                    <a:pt x="1069" y="31544"/>
                  </a:cubicBezTo>
                  <a:cubicBezTo>
                    <a:pt x="3219" y="31668"/>
                    <a:pt x="5378" y="31731"/>
                    <a:pt x="7527" y="31731"/>
                  </a:cubicBezTo>
                  <a:cubicBezTo>
                    <a:pt x="7738" y="31732"/>
                    <a:pt x="7949" y="31733"/>
                    <a:pt x="8160" y="31733"/>
                  </a:cubicBezTo>
                  <a:cubicBezTo>
                    <a:pt x="9598" y="31733"/>
                    <a:pt x="11028" y="31701"/>
                    <a:pt x="12459" y="31638"/>
                  </a:cubicBezTo>
                  <a:cubicBezTo>
                    <a:pt x="12812" y="31627"/>
                    <a:pt x="13290" y="31451"/>
                    <a:pt x="13207" y="31108"/>
                  </a:cubicBezTo>
                  <a:cubicBezTo>
                    <a:pt x="13175" y="31004"/>
                    <a:pt x="13092" y="30921"/>
                    <a:pt x="13020" y="30849"/>
                  </a:cubicBezTo>
                  <a:cubicBezTo>
                    <a:pt x="10943" y="28876"/>
                    <a:pt x="8441" y="27411"/>
                    <a:pt x="6240" y="25574"/>
                  </a:cubicBezTo>
                  <a:cubicBezTo>
                    <a:pt x="4880" y="24577"/>
                    <a:pt x="3416" y="23228"/>
                    <a:pt x="2564" y="21763"/>
                  </a:cubicBezTo>
                  <a:cubicBezTo>
                    <a:pt x="1692" y="20268"/>
                    <a:pt x="2035" y="18254"/>
                    <a:pt x="2003" y="16551"/>
                  </a:cubicBezTo>
                  <a:cubicBezTo>
                    <a:pt x="1920" y="12003"/>
                    <a:pt x="1848" y="7456"/>
                    <a:pt x="1775" y="2908"/>
                  </a:cubicBezTo>
                  <a:cubicBezTo>
                    <a:pt x="1765" y="2271"/>
                    <a:pt x="1948" y="0"/>
                    <a:pt x="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623;p52">
              <a:extLst>
                <a:ext uri="{FF2B5EF4-FFF2-40B4-BE49-F238E27FC236}">
                  <a16:creationId xmlns:a16="http://schemas.microsoft.com/office/drawing/2014/main" id="{A6177616-33AA-4E87-9217-34244683AF2D}"/>
                </a:ext>
              </a:extLst>
            </p:cNvPr>
            <p:cNvSpPr/>
            <p:nvPr/>
          </p:nvSpPr>
          <p:spPr>
            <a:xfrm>
              <a:off x="6373663" y="2641038"/>
              <a:ext cx="688400" cy="940425"/>
            </a:xfrm>
            <a:custGeom>
              <a:avLst/>
              <a:gdLst/>
              <a:ahLst/>
              <a:cxnLst/>
              <a:rect l="l" t="t" r="r" b="b"/>
              <a:pathLst>
                <a:path w="27536" h="37617" extrusionOk="0">
                  <a:moveTo>
                    <a:pt x="25085" y="0"/>
                  </a:moveTo>
                  <a:cubicBezTo>
                    <a:pt x="22542" y="73"/>
                    <a:pt x="19998" y="135"/>
                    <a:pt x="17464" y="198"/>
                  </a:cubicBezTo>
                  <a:cubicBezTo>
                    <a:pt x="17236" y="208"/>
                    <a:pt x="17007" y="219"/>
                    <a:pt x="16800" y="312"/>
                  </a:cubicBezTo>
                  <a:cubicBezTo>
                    <a:pt x="16458" y="488"/>
                    <a:pt x="16291" y="893"/>
                    <a:pt x="16114" y="1236"/>
                  </a:cubicBezTo>
                  <a:cubicBezTo>
                    <a:pt x="14921" y="3613"/>
                    <a:pt x="12065" y="4496"/>
                    <a:pt x="9553" y="5368"/>
                  </a:cubicBezTo>
                  <a:cubicBezTo>
                    <a:pt x="7663" y="6033"/>
                    <a:pt x="5826" y="6822"/>
                    <a:pt x="4040" y="7715"/>
                  </a:cubicBezTo>
                  <a:cubicBezTo>
                    <a:pt x="2970" y="8255"/>
                    <a:pt x="1922" y="8846"/>
                    <a:pt x="1049" y="9646"/>
                  </a:cubicBezTo>
                  <a:cubicBezTo>
                    <a:pt x="655" y="10009"/>
                    <a:pt x="291" y="10424"/>
                    <a:pt x="146" y="10934"/>
                  </a:cubicBezTo>
                  <a:cubicBezTo>
                    <a:pt x="0" y="11432"/>
                    <a:pt x="74" y="11961"/>
                    <a:pt x="157" y="12470"/>
                  </a:cubicBezTo>
                  <a:cubicBezTo>
                    <a:pt x="1537" y="20911"/>
                    <a:pt x="5431" y="29010"/>
                    <a:pt x="5192" y="37565"/>
                  </a:cubicBezTo>
                  <a:cubicBezTo>
                    <a:pt x="5229" y="37562"/>
                    <a:pt x="5268" y="37561"/>
                    <a:pt x="5308" y="37561"/>
                  </a:cubicBezTo>
                  <a:cubicBezTo>
                    <a:pt x="5576" y="37561"/>
                    <a:pt x="5890" y="37616"/>
                    <a:pt x="6187" y="37616"/>
                  </a:cubicBezTo>
                  <a:cubicBezTo>
                    <a:pt x="6493" y="37616"/>
                    <a:pt x="6781" y="37557"/>
                    <a:pt x="6978" y="37316"/>
                  </a:cubicBezTo>
                  <a:cubicBezTo>
                    <a:pt x="7155" y="37087"/>
                    <a:pt x="7165" y="36776"/>
                    <a:pt x="7155" y="36485"/>
                  </a:cubicBezTo>
                  <a:cubicBezTo>
                    <a:pt x="7092" y="33090"/>
                    <a:pt x="7051" y="29747"/>
                    <a:pt x="7248" y="26362"/>
                  </a:cubicBezTo>
                  <a:cubicBezTo>
                    <a:pt x="7434" y="23195"/>
                    <a:pt x="7102" y="19997"/>
                    <a:pt x="6220" y="16956"/>
                  </a:cubicBezTo>
                  <a:cubicBezTo>
                    <a:pt x="6043" y="16343"/>
                    <a:pt x="5846" y="15668"/>
                    <a:pt x="6105" y="15087"/>
                  </a:cubicBezTo>
                  <a:cubicBezTo>
                    <a:pt x="6303" y="14651"/>
                    <a:pt x="6728" y="14360"/>
                    <a:pt x="7134" y="14100"/>
                  </a:cubicBezTo>
                  <a:cubicBezTo>
                    <a:pt x="12761" y="10456"/>
                    <a:pt x="18949" y="7673"/>
                    <a:pt x="25397" y="5856"/>
                  </a:cubicBezTo>
                  <a:cubicBezTo>
                    <a:pt x="26633" y="5514"/>
                    <a:pt x="27536" y="5441"/>
                    <a:pt x="27152" y="4060"/>
                  </a:cubicBezTo>
                  <a:cubicBezTo>
                    <a:pt x="26809" y="2866"/>
                    <a:pt x="26373" y="1693"/>
                    <a:pt x="25906" y="551"/>
                  </a:cubicBezTo>
                  <a:cubicBezTo>
                    <a:pt x="25833" y="374"/>
                    <a:pt x="25750" y="187"/>
                    <a:pt x="25584" y="83"/>
                  </a:cubicBezTo>
                  <a:cubicBezTo>
                    <a:pt x="25438" y="0"/>
                    <a:pt x="25262" y="0"/>
                    <a:pt x="250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624;p52">
              <a:extLst>
                <a:ext uri="{FF2B5EF4-FFF2-40B4-BE49-F238E27FC236}">
                  <a16:creationId xmlns:a16="http://schemas.microsoft.com/office/drawing/2014/main" id="{B38D65CD-388A-46CB-BBBA-F831EE83E673}"/>
                </a:ext>
              </a:extLst>
            </p:cNvPr>
            <p:cNvSpPr/>
            <p:nvPr/>
          </p:nvSpPr>
          <p:spPr>
            <a:xfrm>
              <a:off x="6568338" y="2640563"/>
              <a:ext cx="503075" cy="948525"/>
            </a:xfrm>
            <a:custGeom>
              <a:avLst/>
              <a:gdLst/>
              <a:ahLst/>
              <a:cxnLst/>
              <a:rect l="l" t="t" r="r" b="b"/>
              <a:pathLst>
                <a:path w="20123" h="37941" extrusionOk="0">
                  <a:moveTo>
                    <a:pt x="14652" y="1"/>
                  </a:moveTo>
                  <a:cubicBezTo>
                    <a:pt x="13425" y="1"/>
                    <a:pt x="12200" y="19"/>
                    <a:pt x="10975" y="113"/>
                  </a:cubicBezTo>
                  <a:cubicBezTo>
                    <a:pt x="10207" y="175"/>
                    <a:pt x="9366" y="154"/>
                    <a:pt x="8618" y="331"/>
                  </a:cubicBezTo>
                  <a:cubicBezTo>
                    <a:pt x="7912" y="497"/>
                    <a:pt x="8193" y="1327"/>
                    <a:pt x="7891" y="1920"/>
                  </a:cubicBezTo>
                  <a:cubicBezTo>
                    <a:pt x="7937" y="1831"/>
                    <a:pt x="8064" y="1797"/>
                    <a:pt x="8227" y="1797"/>
                  </a:cubicBezTo>
                  <a:cubicBezTo>
                    <a:pt x="8659" y="1797"/>
                    <a:pt x="9351" y="2031"/>
                    <a:pt x="9501" y="2106"/>
                  </a:cubicBezTo>
                  <a:cubicBezTo>
                    <a:pt x="9979" y="2366"/>
                    <a:pt x="10238" y="2833"/>
                    <a:pt x="10664" y="3155"/>
                  </a:cubicBezTo>
                  <a:cubicBezTo>
                    <a:pt x="10944" y="2885"/>
                    <a:pt x="11100" y="2407"/>
                    <a:pt x="11370" y="2096"/>
                  </a:cubicBezTo>
                  <a:cubicBezTo>
                    <a:pt x="11577" y="1868"/>
                    <a:pt x="12198" y="1557"/>
                    <a:pt x="12314" y="1319"/>
                  </a:cubicBezTo>
                  <a:lnTo>
                    <a:pt x="12314" y="1319"/>
                  </a:lnTo>
                  <a:cubicBezTo>
                    <a:pt x="12034" y="1900"/>
                    <a:pt x="11744" y="2470"/>
                    <a:pt x="11432" y="3030"/>
                  </a:cubicBezTo>
                  <a:cubicBezTo>
                    <a:pt x="12159" y="2584"/>
                    <a:pt x="12927" y="2127"/>
                    <a:pt x="13779" y="2003"/>
                  </a:cubicBezTo>
                  <a:lnTo>
                    <a:pt x="13779" y="2003"/>
                  </a:lnTo>
                  <a:cubicBezTo>
                    <a:pt x="13104" y="2324"/>
                    <a:pt x="12491" y="2771"/>
                    <a:pt x="11961" y="3290"/>
                  </a:cubicBezTo>
                  <a:cubicBezTo>
                    <a:pt x="11868" y="3383"/>
                    <a:pt x="11785" y="3477"/>
                    <a:pt x="11682" y="3549"/>
                  </a:cubicBezTo>
                  <a:cubicBezTo>
                    <a:pt x="11588" y="3602"/>
                    <a:pt x="11474" y="3643"/>
                    <a:pt x="11370" y="3685"/>
                  </a:cubicBezTo>
                  <a:cubicBezTo>
                    <a:pt x="10353" y="4048"/>
                    <a:pt x="9366" y="4453"/>
                    <a:pt x="8390" y="4899"/>
                  </a:cubicBezTo>
                  <a:cubicBezTo>
                    <a:pt x="6895" y="5595"/>
                    <a:pt x="5441" y="6394"/>
                    <a:pt x="4029" y="7298"/>
                  </a:cubicBezTo>
                  <a:cubicBezTo>
                    <a:pt x="2898" y="8025"/>
                    <a:pt x="1299" y="8616"/>
                    <a:pt x="572" y="9831"/>
                  </a:cubicBezTo>
                  <a:cubicBezTo>
                    <a:pt x="0" y="10786"/>
                    <a:pt x="447" y="12136"/>
                    <a:pt x="540" y="13216"/>
                  </a:cubicBezTo>
                  <a:cubicBezTo>
                    <a:pt x="780" y="15925"/>
                    <a:pt x="935" y="18636"/>
                    <a:pt x="997" y="21356"/>
                  </a:cubicBezTo>
                  <a:cubicBezTo>
                    <a:pt x="1070" y="24388"/>
                    <a:pt x="946" y="27482"/>
                    <a:pt x="935" y="30544"/>
                  </a:cubicBezTo>
                  <a:cubicBezTo>
                    <a:pt x="935" y="32113"/>
                    <a:pt x="956" y="33670"/>
                    <a:pt x="1050" y="35237"/>
                  </a:cubicBezTo>
                  <a:cubicBezTo>
                    <a:pt x="1091" y="35923"/>
                    <a:pt x="1008" y="36868"/>
                    <a:pt x="1236" y="37522"/>
                  </a:cubicBezTo>
                  <a:cubicBezTo>
                    <a:pt x="1359" y="37865"/>
                    <a:pt x="1619" y="37940"/>
                    <a:pt x="1920" y="37940"/>
                  </a:cubicBezTo>
                  <a:cubicBezTo>
                    <a:pt x="2129" y="37940"/>
                    <a:pt x="2359" y="37904"/>
                    <a:pt x="2575" y="37895"/>
                  </a:cubicBezTo>
                  <a:cubicBezTo>
                    <a:pt x="2690" y="37895"/>
                    <a:pt x="2815" y="37885"/>
                    <a:pt x="2877" y="37802"/>
                  </a:cubicBezTo>
                  <a:cubicBezTo>
                    <a:pt x="2939" y="37729"/>
                    <a:pt x="2939" y="37625"/>
                    <a:pt x="2939" y="37532"/>
                  </a:cubicBezTo>
                  <a:cubicBezTo>
                    <a:pt x="2856" y="34895"/>
                    <a:pt x="2949" y="32009"/>
                    <a:pt x="3708" y="29455"/>
                  </a:cubicBezTo>
                  <a:cubicBezTo>
                    <a:pt x="4340" y="27004"/>
                    <a:pt x="5888" y="25000"/>
                    <a:pt x="6573" y="22602"/>
                  </a:cubicBezTo>
                  <a:cubicBezTo>
                    <a:pt x="7372" y="19840"/>
                    <a:pt x="6241" y="16933"/>
                    <a:pt x="5773" y="14098"/>
                  </a:cubicBezTo>
                  <a:cubicBezTo>
                    <a:pt x="5586" y="13008"/>
                    <a:pt x="10373" y="11378"/>
                    <a:pt x="11193" y="11077"/>
                  </a:cubicBezTo>
                  <a:cubicBezTo>
                    <a:pt x="13436" y="10236"/>
                    <a:pt x="15741" y="9603"/>
                    <a:pt x="18004" y="8814"/>
                  </a:cubicBezTo>
                  <a:cubicBezTo>
                    <a:pt x="18638" y="8585"/>
                    <a:pt x="19323" y="8325"/>
                    <a:pt x="19697" y="7755"/>
                  </a:cubicBezTo>
                  <a:cubicBezTo>
                    <a:pt x="20122" y="7111"/>
                    <a:pt x="20039" y="6249"/>
                    <a:pt x="19873" y="5491"/>
                  </a:cubicBezTo>
                  <a:cubicBezTo>
                    <a:pt x="19935" y="3975"/>
                    <a:pt x="18731" y="1950"/>
                    <a:pt x="18108" y="632"/>
                  </a:cubicBezTo>
                  <a:cubicBezTo>
                    <a:pt x="18025" y="445"/>
                    <a:pt x="17942" y="258"/>
                    <a:pt x="17776" y="144"/>
                  </a:cubicBezTo>
                  <a:cubicBezTo>
                    <a:pt x="17589" y="19"/>
                    <a:pt x="17340" y="9"/>
                    <a:pt x="17122" y="9"/>
                  </a:cubicBezTo>
                  <a:cubicBezTo>
                    <a:pt x="16297" y="9"/>
                    <a:pt x="15474" y="1"/>
                    <a:pt x="146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625;p52">
              <a:extLst>
                <a:ext uri="{FF2B5EF4-FFF2-40B4-BE49-F238E27FC236}">
                  <a16:creationId xmlns:a16="http://schemas.microsoft.com/office/drawing/2014/main" id="{2D212404-7C56-42CD-AF5C-821828D2643E}"/>
                </a:ext>
              </a:extLst>
            </p:cNvPr>
            <p:cNvSpPr/>
            <p:nvPr/>
          </p:nvSpPr>
          <p:spPr>
            <a:xfrm>
              <a:off x="6390538" y="3556713"/>
              <a:ext cx="195750" cy="114775"/>
            </a:xfrm>
            <a:custGeom>
              <a:avLst/>
              <a:gdLst/>
              <a:ahLst/>
              <a:cxnLst/>
              <a:rect l="l" t="t" r="r" b="b"/>
              <a:pathLst>
                <a:path w="7830" h="4591" extrusionOk="0">
                  <a:moveTo>
                    <a:pt x="5560" y="0"/>
                  </a:moveTo>
                  <a:cubicBezTo>
                    <a:pt x="5039" y="0"/>
                    <a:pt x="4517" y="92"/>
                    <a:pt x="4029" y="273"/>
                  </a:cubicBezTo>
                  <a:cubicBezTo>
                    <a:pt x="4361" y="855"/>
                    <a:pt x="4382" y="1821"/>
                    <a:pt x="4018" y="2402"/>
                  </a:cubicBezTo>
                  <a:cubicBezTo>
                    <a:pt x="3676" y="2942"/>
                    <a:pt x="2659" y="3150"/>
                    <a:pt x="2077" y="3233"/>
                  </a:cubicBezTo>
                  <a:cubicBezTo>
                    <a:pt x="1630" y="3295"/>
                    <a:pt x="1174" y="3264"/>
                    <a:pt x="758" y="3430"/>
                  </a:cubicBezTo>
                  <a:cubicBezTo>
                    <a:pt x="354" y="3586"/>
                    <a:pt x="1" y="4053"/>
                    <a:pt x="177" y="4468"/>
                  </a:cubicBezTo>
                  <a:cubicBezTo>
                    <a:pt x="584" y="4561"/>
                    <a:pt x="1003" y="4590"/>
                    <a:pt x="1425" y="4590"/>
                  </a:cubicBezTo>
                  <a:cubicBezTo>
                    <a:pt x="1808" y="4590"/>
                    <a:pt x="2194" y="4566"/>
                    <a:pt x="2576" y="4541"/>
                  </a:cubicBezTo>
                  <a:cubicBezTo>
                    <a:pt x="4050" y="4447"/>
                    <a:pt x="5524" y="4364"/>
                    <a:pt x="6999" y="4271"/>
                  </a:cubicBezTo>
                  <a:cubicBezTo>
                    <a:pt x="7154" y="4260"/>
                    <a:pt x="7320" y="4240"/>
                    <a:pt x="7435" y="4147"/>
                  </a:cubicBezTo>
                  <a:cubicBezTo>
                    <a:pt x="7829" y="3835"/>
                    <a:pt x="7165" y="2786"/>
                    <a:pt x="6988" y="2485"/>
                  </a:cubicBezTo>
                  <a:cubicBezTo>
                    <a:pt x="6895" y="2340"/>
                    <a:pt x="6791" y="2205"/>
                    <a:pt x="6739" y="2038"/>
                  </a:cubicBezTo>
                  <a:cubicBezTo>
                    <a:pt x="6687" y="1893"/>
                    <a:pt x="6687" y="1727"/>
                    <a:pt x="6676" y="1572"/>
                  </a:cubicBezTo>
                  <a:cubicBezTo>
                    <a:pt x="6666" y="1177"/>
                    <a:pt x="6646" y="762"/>
                    <a:pt x="6759" y="388"/>
                  </a:cubicBezTo>
                  <a:cubicBezTo>
                    <a:pt x="6780" y="326"/>
                    <a:pt x="6812" y="253"/>
                    <a:pt x="6833" y="190"/>
                  </a:cubicBezTo>
                  <a:cubicBezTo>
                    <a:pt x="6423" y="63"/>
                    <a:pt x="5992" y="0"/>
                    <a:pt x="5560" y="0"/>
                  </a:cubicBezTo>
                  <a:close/>
                </a:path>
              </a:pathLst>
            </a:custGeom>
            <a:solidFill>
              <a:srgbClr val="C99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626;p52">
              <a:extLst>
                <a:ext uri="{FF2B5EF4-FFF2-40B4-BE49-F238E27FC236}">
                  <a16:creationId xmlns:a16="http://schemas.microsoft.com/office/drawing/2014/main" id="{DA2A6803-15ED-4F82-9C90-A041ED43AE04}"/>
                </a:ext>
              </a:extLst>
            </p:cNvPr>
            <p:cNvSpPr/>
            <p:nvPr/>
          </p:nvSpPr>
          <p:spPr>
            <a:xfrm>
              <a:off x="6391313" y="3654138"/>
              <a:ext cx="192100" cy="20700"/>
            </a:xfrm>
            <a:custGeom>
              <a:avLst/>
              <a:gdLst/>
              <a:ahLst/>
              <a:cxnLst/>
              <a:rect l="l" t="t" r="r" b="b"/>
              <a:pathLst>
                <a:path w="7684" h="828" extrusionOk="0">
                  <a:moveTo>
                    <a:pt x="7528" y="0"/>
                  </a:moveTo>
                  <a:cubicBezTo>
                    <a:pt x="6147" y="301"/>
                    <a:pt x="4704" y="384"/>
                    <a:pt x="3281" y="416"/>
                  </a:cubicBezTo>
                  <a:cubicBezTo>
                    <a:pt x="3034" y="424"/>
                    <a:pt x="2787" y="427"/>
                    <a:pt x="2540" y="427"/>
                  </a:cubicBezTo>
                  <a:cubicBezTo>
                    <a:pt x="2133" y="427"/>
                    <a:pt x="1726" y="418"/>
                    <a:pt x="1319" y="405"/>
                  </a:cubicBezTo>
                  <a:cubicBezTo>
                    <a:pt x="873" y="395"/>
                    <a:pt x="437" y="363"/>
                    <a:pt x="0" y="333"/>
                  </a:cubicBezTo>
                  <a:lnTo>
                    <a:pt x="0" y="603"/>
                  </a:lnTo>
                  <a:cubicBezTo>
                    <a:pt x="0" y="633"/>
                    <a:pt x="11" y="675"/>
                    <a:pt x="32" y="706"/>
                  </a:cubicBezTo>
                  <a:cubicBezTo>
                    <a:pt x="53" y="716"/>
                    <a:pt x="63" y="716"/>
                    <a:pt x="83" y="727"/>
                  </a:cubicBezTo>
                  <a:lnTo>
                    <a:pt x="104" y="727"/>
                  </a:lnTo>
                  <a:cubicBezTo>
                    <a:pt x="558" y="803"/>
                    <a:pt x="1008" y="827"/>
                    <a:pt x="1457" y="827"/>
                  </a:cubicBezTo>
                  <a:cubicBezTo>
                    <a:pt x="2046" y="827"/>
                    <a:pt x="2635" y="786"/>
                    <a:pt x="3230" y="769"/>
                  </a:cubicBezTo>
                  <a:lnTo>
                    <a:pt x="6719" y="675"/>
                  </a:lnTo>
                  <a:cubicBezTo>
                    <a:pt x="6746" y="674"/>
                    <a:pt x="6775" y="673"/>
                    <a:pt x="6805" y="673"/>
                  </a:cubicBezTo>
                  <a:cubicBezTo>
                    <a:pt x="6877" y="673"/>
                    <a:pt x="6956" y="676"/>
                    <a:pt x="7035" y="676"/>
                  </a:cubicBezTo>
                  <a:cubicBezTo>
                    <a:pt x="7186" y="676"/>
                    <a:pt x="7338" y="666"/>
                    <a:pt x="7445" y="613"/>
                  </a:cubicBezTo>
                  <a:cubicBezTo>
                    <a:pt x="7684" y="509"/>
                    <a:pt x="7601" y="239"/>
                    <a:pt x="7528" y="0"/>
                  </a:cubicBezTo>
                  <a:close/>
                </a:path>
              </a:pathLst>
            </a:custGeom>
            <a:solidFill>
              <a:srgbClr val="604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627;p52">
              <a:extLst>
                <a:ext uri="{FF2B5EF4-FFF2-40B4-BE49-F238E27FC236}">
                  <a16:creationId xmlns:a16="http://schemas.microsoft.com/office/drawing/2014/main" id="{F8705647-3C7C-4ADC-B31D-FD4ED6887A95}"/>
                </a:ext>
              </a:extLst>
            </p:cNvPr>
            <p:cNvSpPr/>
            <p:nvPr/>
          </p:nvSpPr>
          <p:spPr>
            <a:xfrm>
              <a:off x="6481388" y="3622463"/>
              <a:ext cx="19750" cy="22600"/>
            </a:xfrm>
            <a:custGeom>
              <a:avLst/>
              <a:gdLst/>
              <a:ahLst/>
              <a:cxnLst/>
              <a:rect l="l" t="t" r="r" b="b"/>
              <a:pathLst>
                <a:path w="790" h="904" extrusionOk="0">
                  <a:moveTo>
                    <a:pt x="239" y="1"/>
                  </a:moveTo>
                  <a:cubicBezTo>
                    <a:pt x="229" y="1"/>
                    <a:pt x="208" y="11"/>
                    <a:pt x="188" y="11"/>
                  </a:cubicBezTo>
                  <a:lnTo>
                    <a:pt x="167" y="11"/>
                  </a:lnTo>
                  <a:cubicBezTo>
                    <a:pt x="156" y="11"/>
                    <a:pt x="146" y="21"/>
                    <a:pt x="146" y="21"/>
                  </a:cubicBezTo>
                  <a:cubicBezTo>
                    <a:pt x="125" y="21"/>
                    <a:pt x="114" y="31"/>
                    <a:pt x="94" y="42"/>
                  </a:cubicBezTo>
                  <a:cubicBezTo>
                    <a:pt x="84" y="42"/>
                    <a:pt x="73" y="52"/>
                    <a:pt x="63" y="63"/>
                  </a:cubicBezTo>
                  <a:cubicBezTo>
                    <a:pt x="42" y="73"/>
                    <a:pt x="31" y="84"/>
                    <a:pt x="21" y="94"/>
                  </a:cubicBezTo>
                  <a:cubicBezTo>
                    <a:pt x="11" y="105"/>
                    <a:pt x="1" y="115"/>
                    <a:pt x="1" y="125"/>
                  </a:cubicBezTo>
                  <a:lnTo>
                    <a:pt x="114" y="125"/>
                  </a:lnTo>
                  <a:cubicBezTo>
                    <a:pt x="125" y="135"/>
                    <a:pt x="135" y="135"/>
                    <a:pt x="156" y="135"/>
                  </a:cubicBezTo>
                  <a:cubicBezTo>
                    <a:pt x="198" y="146"/>
                    <a:pt x="229" y="167"/>
                    <a:pt x="250" y="198"/>
                  </a:cubicBezTo>
                  <a:cubicBezTo>
                    <a:pt x="312" y="250"/>
                    <a:pt x="364" y="322"/>
                    <a:pt x="405" y="405"/>
                  </a:cubicBezTo>
                  <a:cubicBezTo>
                    <a:pt x="458" y="478"/>
                    <a:pt x="509" y="571"/>
                    <a:pt x="571" y="654"/>
                  </a:cubicBezTo>
                  <a:cubicBezTo>
                    <a:pt x="603" y="696"/>
                    <a:pt x="634" y="748"/>
                    <a:pt x="665" y="790"/>
                  </a:cubicBezTo>
                  <a:lnTo>
                    <a:pt x="727" y="852"/>
                  </a:lnTo>
                  <a:cubicBezTo>
                    <a:pt x="748" y="873"/>
                    <a:pt x="769" y="883"/>
                    <a:pt x="790" y="904"/>
                  </a:cubicBezTo>
                  <a:lnTo>
                    <a:pt x="790" y="821"/>
                  </a:lnTo>
                  <a:cubicBezTo>
                    <a:pt x="790" y="790"/>
                    <a:pt x="779" y="769"/>
                    <a:pt x="779" y="737"/>
                  </a:cubicBezTo>
                  <a:lnTo>
                    <a:pt x="748" y="582"/>
                  </a:lnTo>
                  <a:cubicBezTo>
                    <a:pt x="717" y="478"/>
                    <a:pt x="675" y="375"/>
                    <a:pt x="613" y="271"/>
                  </a:cubicBezTo>
                  <a:cubicBezTo>
                    <a:pt x="582" y="229"/>
                    <a:pt x="551" y="177"/>
                    <a:pt x="509" y="135"/>
                  </a:cubicBezTo>
                  <a:cubicBezTo>
                    <a:pt x="458" y="94"/>
                    <a:pt x="405" y="52"/>
                    <a:pt x="343" y="21"/>
                  </a:cubicBezTo>
                  <a:cubicBezTo>
                    <a:pt x="322" y="21"/>
                    <a:pt x="312" y="11"/>
                    <a:pt x="291" y="11"/>
                  </a:cubicBezTo>
                  <a:lnTo>
                    <a:pt x="271" y="11"/>
                  </a:lnTo>
                  <a:cubicBezTo>
                    <a:pt x="260" y="11"/>
                    <a:pt x="250" y="11"/>
                    <a:pt x="239" y="1"/>
                  </a:cubicBezTo>
                  <a:close/>
                </a:path>
              </a:pathLst>
            </a:custGeom>
            <a:solidFill>
              <a:srgbClr val="604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628;p52">
              <a:extLst>
                <a:ext uri="{FF2B5EF4-FFF2-40B4-BE49-F238E27FC236}">
                  <a16:creationId xmlns:a16="http://schemas.microsoft.com/office/drawing/2014/main" id="{E1C27AEF-8AE7-4A21-A6B7-EF6CE4B903BB}"/>
                </a:ext>
              </a:extLst>
            </p:cNvPr>
            <p:cNvSpPr/>
            <p:nvPr/>
          </p:nvSpPr>
          <p:spPr>
            <a:xfrm>
              <a:off x="6461663" y="3631538"/>
              <a:ext cx="12225" cy="17950"/>
            </a:xfrm>
            <a:custGeom>
              <a:avLst/>
              <a:gdLst/>
              <a:ahLst/>
              <a:cxnLst/>
              <a:rect l="l" t="t" r="r" b="b"/>
              <a:pathLst>
                <a:path w="489" h="718" extrusionOk="0">
                  <a:moveTo>
                    <a:pt x="94" y="1"/>
                  </a:moveTo>
                  <a:cubicBezTo>
                    <a:pt x="84" y="12"/>
                    <a:pt x="73" y="12"/>
                    <a:pt x="63" y="12"/>
                  </a:cubicBezTo>
                  <a:cubicBezTo>
                    <a:pt x="52" y="12"/>
                    <a:pt x="52" y="12"/>
                    <a:pt x="42" y="21"/>
                  </a:cubicBezTo>
                  <a:lnTo>
                    <a:pt x="31" y="21"/>
                  </a:lnTo>
                  <a:cubicBezTo>
                    <a:pt x="21" y="32"/>
                    <a:pt x="11" y="32"/>
                    <a:pt x="1" y="42"/>
                  </a:cubicBezTo>
                  <a:cubicBezTo>
                    <a:pt x="31" y="74"/>
                    <a:pt x="63" y="95"/>
                    <a:pt x="94" y="115"/>
                  </a:cubicBezTo>
                  <a:lnTo>
                    <a:pt x="156" y="178"/>
                  </a:lnTo>
                  <a:cubicBezTo>
                    <a:pt x="177" y="198"/>
                    <a:pt x="187" y="219"/>
                    <a:pt x="197" y="250"/>
                  </a:cubicBezTo>
                  <a:cubicBezTo>
                    <a:pt x="208" y="271"/>
                    <a:pt x="218" y="291"/>
                    <a:pt x="229" y="323"/>
                  </a:cubicBezTo>
                  <a:cubicBezTo>
                    <a:pt x="250" y="374"/>
                    <a:pt x="260" y="437"/>
                    <a:pt x="291" y="510"/>
                  </a:cubicBezTo>
                  <a:cubicBezTo>
                    <a:pt x="301" y="541"/>
                    <a:pt x="322" y="572"/>
                    <a:pt x="343" y="614"/>
                  </a:cubicBezTo>
                  <a:cubicBezTo>
                    <a:pt x="354" y="634"/>
                    <a:pt x="364" y="644"/>
                    <a:pt x="374" y="665"/>
                  </a:cubicBezTo>
                  <a:cubicBezTo>
                    <a:pt x="384" y="686"/>
                    <a:pt x="405" y="697"/>
                    <a:pt x="416" y="718"/>
                  </a:cubicBezTo>
                  <a:lnTo>
                    <a:pt x="437" y="655"/>
                  </a:lnTo>
                  <a:cubicBezTo>
                    <a:pt x="447" y="634"/>
                    <a:pt x="447" y="614"/>
                    <a:pt x="457" y="593"/>
                  </a:cubicBezTo>
                  <a:cubicBezTo>
                    <a:pt x="467" y="561"/>
                    <a:pt x="478" y="520"/>
                    <a:pt x="478" y="478"/>
                  </a:cubicBezTo>
                  <a:cubicBezTo>
                    <a:pt x="488" y="406"/>
                    <a:pt x="488" y="323"/>
                    <a:pt x="457" y="240"/>
                  </a:cubicBezTo>
                  <a:cubicBezTo>
                    <a:pt x="437" y="188"/>
                    <a:pt x="416" y="146"/>
                    <a:pt x="384" y="115"/>
                  </a:cubicBezTo>
                  <a:cubicBezTo>
                    <a:pt x="354" y="74"/>
                    <a:pt x="312" y="42"/>
                    <a:pt x="260" y="21"/>
                  </a:cubicBezTo>
                  <a:cubicBezTo>
                    <a:pt x="218" y="1"/>
                    <a:pt x="167" y="1"/>
                    <a:pt x="125" y="1"/>
                  </a:cubicBezTo>
                  <a:close/>
                </a:path>
              </a:pathLst>
            </a:custGeom>
            <a:solidFill>
              <a:srgbClr val="604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629;p52">
              <a:extLst>
                <a:ext uri="{FF2B5EF4-FFF2-40B4-BE49-F238E27FC236}">
                  <a16:creationId xmlns:a16="http://schemas.microsoft.com/office/drawing/2014/main" id="{39B78FD7-D344-4F36-9F0B-39F9F031DA49}"/>
                </a:ext>
              </a:extLst>
            </p:cNvPr>
            <p:cNvSpPr/>
            <p:nvPr/>
          </p:nvSpPr>
          <p:spPr>
            <a:xfrm>
              <a:off x="6479838" y="3557463"/>
              <a:ext cx="204050" cy="124900"/>
            </a:xfrm>
            <a:custGeom>
              <a:avLst/>
              <a:gdLst/>
              <a:ahLst/>
              <a:cxnLst/>
              <a:rect l="l" t="t" r="r" b="b"/>
              <a:pathLst>
                <a:path w="8162" h="4996" extrusionOk="0">
                  <a:moveTo>
                    <a:pt x="5790" y="0"/>
                  </a:moveTo>
                  <a:cubicBezTo>
                    <a:pt x="5248" y="0"/>
                    <a:pt x="4704" y="102"/>
                    <a:pt x="4195" y="306"/>
                  </a:cubicBezTo>
                  <a:cubicBezTo>
                    <a:pt x="4548" y="929"/>
                    <a:pt x="4569" y="1978"/>
                    <a:pt x="4184" y="2611"/>
                  </a:cubicBezTo>
                  <a:cubicBezTo>
                    <a:pt x="3821" y="3192"/>
                    <a:pt x="2772" y="3431"/>
                    <a:pt x="2160" y="3524"/>
                  </a:cubicBezTo>
                  <a:cubicBezTo>
                    <a:pt x="1703" y="3587"/>
                    <a:pt x="1226" y="3556"/>
                    <a:pt x="799" y="3732"/>
                  </a:cubicBezTo>
                  <a:cubicBezTo>
                    <a:pt x="363" y="3909"/>
                    <a:pt x="0" y="4417"/>
                    <a:pt x="176" y="4864"/>
                  </a:cubicBezTo>
                  <a:cubicBezTo>
                    <a:pt x="614" y="4964"/>
                    <a:pt x="1061" y="4995"/>
                    <a:pt x="1508" y="4995"/>
                  </a:cubicBezTo>
                  <a:cubicBezTo>
                    <a:pt x="1899" y="4995"/>
                    <a:pt x="2292" y="4971"/>
                    <a:pt x="2679" y="4947"/>
                  </a:cubicBezTo>
                  <a:lnTo>
                    <a:pt x="7289" y="4636"/>
                  </a:lnTo>
                  <a:cubicBezTo>
                    <a:pt x="7455" y="4625"/>
                    <a:pt x="7621" y="4604"/>
                    <a:pt x="7746" y="4500"/>
                  </a:cubicBezTo>
                  <a:cubicBezTo>
                    <a:pt x="8161" y="4168"/>
                    <a:pt x="7465" y="3016"/>
                    <a:pt x="7278" y="2705"/>
                  </a:cubicBezTo>
                  <a:cubicBezTo>
                    <a:pt x="7185" y="2538"/>
                    <a:pt x="7081" y="2393"/>
                    <a:pt x="7019" y="2216"/>
                  </a:cubicBezTo>
                  <a:cubicBezTo>
                    <a:pt x="6967" y="2050"/>
                    <a:pt x="6967" y="1874"/>
                    <a:pt x="6957" y="1708"/>
                  </a:cubicBezTo>
                  <a:cubicBezTo>
                    <a:pt x="6946" y="1272"/>
                    <a:pt x="6925" y="825"/>
                    <a:pt x="7050" y="420"/>
                  </a:cubicBezTo>
                  <a:cubicBezTo>
                    <a:pt x="7071" y="347"/>
                    <a:pt x="7091" y="285"/>
                    <a:pt x="7123" y="213"/>
                  </a:cubicBezTo>
                  <a:cubicBezTo>
                    <a:pt x="6693" y="71"/>
                    <a:pt x="6242" y="0"/>
                    <a:pt x="5790" y="0"/>
                  </a:cubicBezTo>
                  <a:close/>
                </a:path>
              </a:pathLst>
            </a:custGeom>
            <a:solidFill>
              <a:srgbClr val="FFC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630;p52">
              <a:extLst>
                <a:ext uri="{FF2B5EF4-FFF2-40B4-BE49-F238E27FC236}">
                  <a16:creationId xmlns:a16="http://schemas.microsoft.com/office/drawing/2014/main" id="{1255755D-A0BA-44D2-991F-65711438BEBA}"/>
                </a:ext>
              </a:extLst>
            </p:cNvPr>
            <p:cNvSpPr/>
            <p:nvPr/>
          </p:nvSpPr>
          <p:spPr>
            <a:xfrm>
              <a:off x="6480613" y="3663213"/>
              <a:ext cx="199875" cy="22625"/>
            </a:xfrm>
            <a:custGeom>
              <a:avLst/>
              <a:gdLst/>
              <a:ahLst/>
              <a:cxnLst/>
              <a:rect l="l" t="t" r="r" b="b"/>
              <a:pathLst>
                <a:path w="7995" h="905" extrusionOk="0">
                  <a:moveTo>
                    <a:pt x="7840" y="0"/>
                  </a:moveTo>
                  <a:lnTo>
                    <a:pt x="7840" y="0"/>
                  </a:lnTo>
                  <a:cubicBezTo>
                    <a:pt x="6396" y="333"/>
                    <a:pt x="4891" y="427"/>
                    <a:pt x="3426" y="457"/>
                  </a:cubicBezTo>
                  <a:cubicBezTo>
                    <a:pt x="3084" y="468"/>
                    <a:pt x="2741" y="473"/>
                    <a:pt x="2399" y="473"/>
                  </a:cubicBezTo>
                  <a:cubicBezTo>
                    <a:pt x="2056" y="473"/>
                    <a:pt x="1713" y="468"/>
                    <a:pt x="1371" y="457"/>
                  </a:cubicBezTo>
                  <a:cubicBezTo>
                    <a:pt x="914" y="436"/>
                    <a:pt x="457" y="406"/>
                    <a:pt x="0" y="374"/>
                  </a:cubicBezTo>
                  <a:lnTo>
                    <a:pt x="0" y="665"/>
                  </a:lnTo>
                  <a:cubicBezTo>
                    <a:pt x="0" y="706"/>
                    <a:pt x="11" y="748"/>
                    <a:pt x="42" y="780"/>
                  </a:cubicBezTo>
                  <a:cubicBezTo>
                    <a:pt x="52" y="790"/>
                    <a:pt x="62" y="790"/>
                    <a:pt x="83" y="800"/>
                  </a:cubicBezTo>
                  <a:lnTo>
                    <a:pt x="104" y="800"/>
                  </a:lnTo>
                  <a:cubicBezTo>
                    <a:pt x="568" y="880"/>
                    <a:pt x="1029" y="905"/>
                    <a:pt x="1489" y="905"/>
                  </a:cubicBezTo>
                  <a:cubicBezTo>
                    <a:pt x="2111" y="905"/>
                    <a:pt x="2732" y="859"/>
                    <a:pt x="3364" y="842"/>
                  </a:cubicBezTo>
                  <a:cubicBezTo>
                    <a:pt x="4579" y="800"/>
                    <a:pt x="5794" y="769"/>
                    <a:pt x="6998" y="727"/>
                  </a:cubicBezTo>
                  <a:cubicBezTo>
                    <a:pt x="7086" y="727"/>
                    <a:pt x="7194" y="732"/>
                    <a:pt x="7304" y="732"/>
                  </a:cubicBezTo>
                  <a:cubicBezTo>
                    <a:pt x="7468" y="732"/>
                    <a:pt x="7638" y="721"/>
                    <a:pt x="7756" y="665"/>
                  </a:cubicBezTo>
                  <a:cubicBezTo>
                    <a:pt x="7995" y="551"/>
                    <a:pt x="7912" y="260"/>
                    <a:pt x="7840" y="0"/>
                  </a:cubicBezTo>
                  <a:close/>
                </a:path>
              </a:pathLst>
            </a:custGeom>
            <a:solidFill>
              <a:srgbClr val="604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631;p52">
              <a:extLst>
                <a:ext uri="{FF2B5EF4-FFF2-40B4-BE49-F238E27FC236}">
                  <a16:creationId xmlns:a16="http://schemas.microsoft.com/office/drawing/2014/main" id="{896E6E41-144E-4C4B-9048-BBC667B860BB}"/>
                </a:ext>
              </a:extLst>
            </p:cNvPr>
            <p:cNvSpPr/>
            <p:nvPr/>
          </p:nvSpPr>
          <p:spPr>
            <a:xfrm>
              <a:off x="6574313" y="3629363"/>
              <a:ext cx="20800" cy="24000"/>
            </a:xfrm>
            <a:custGeom>
              <a:avLst/>
              <a:gdLst/>
              <a:ahLst/>
              <a:cxnLst/>
              <a:rect l="l" t="t" r="r" b="b"/>
              <a:pathLst>
                <a:path w="832" h="960" extrusionOk="0">
                  <a:moveTo>
                    <a:pt x="255" y="1"/>
                  </a:moveTo>
                  <a:cubicBezTo>
                    <a:pt x="222" y="1"/>
                    <a:pt x="189" y="6"/>
                    <a:pt x="156" y="15"/>
                  </a:cubicBezTo>
                  <a:cubicBezTo>
                    <a:pt x="146" y="15"/>
                    <a:pt x="125" y="25"/>
                    <a:pt x="114" y="25"/>
                  </a:cubicBezTo>
                  <a:cubicBezTo>
                    <a:pt x="94" y="36"/>
                    <a:pt x="84" y="46"/>
                    <a:pt x="73" y="57"/>
                  </a:cubicBezTo>
                  <a:cubicBezTo>
                    <a:pt x="52" y="67"/>
                    <a:pt x="42" y="78"/>
                    <a:pt x="31" y="88"/>
                  </a:cubicBezTo>
                  <a:lnTo>
                    <a:pt x="1" y="119"/>
                  </a:lnTo>
                  <a:lnTo>
                    <a:pt x="135" y="119"/>
                  </a:lnTo>
                  <a:cubicBezTo>
                    <a:pt x="146" y="119"/>
                    <a:pt x="156" y="129"/>
                    <a:pt x="167" y="129"/>
                  </a:cubicBezTo>
                  <a:cubicBezTo>
                    <a:pt x="208" y="140"/>
                    <a:pt x="250" y="161"/>
                    <a:pt x="281" y="192"/>
                  </a:cubicBezTo>
                  <a:cubicBezTo>
                    <a:pt x="333" y="244"/>
                    <a:pt x="384" y="327"/>
                    <a:pt x="437" y="420"/>
                  </a:cubicBezTo>
                  <a:cubicBezTo>
                    <a:pt x="488" y="503"/>
                    <a:pt x="541" y="597"/>
                    <a:pt x="603" y="701"/>
                  </a:cubicBezTo>
                  <a:cubicBezTo>
                    <a:pt x="634" y="742"/>
                    <a:pt x="665" y="794"/>
                    <a:pt x="707" y="835"/>
                  </a:cubicBezTo>
                  <a:cubicBezTo>
                    <a:pt x="727" y="856"/>
                    <a:pt x="748" y="877"/>
                    <a:pt x="758" y="898"/>
                  </a:cubicBezTo>
                  <a:cubicBezTo>
                    <a:pt x="779" y="929"/>
                    <a:pt x="811" y="950"/>
                    <a:pt x="831" y="960"/>
                  </a:cubicBezTo>
                  <a:cubicBezTo>
                    <a:pt x="831" y="929"/>
                    <a:pt x="831" y="908"/>
                    <a:pt x="821" y="877"/>
                  </a:cubicBezTo>
                  <a:cubicBezTo>
                    <a:pt x="821" y="846"/>
                    <a:pt x="821" y="815"/>
                    <a:pt x="811" y="784"/>
                  </a:cubicBezTo>
                  <a:cubicBezTo>
                    <a:pt x="811" y="731"/>
                    <a:pt x="800" y="680"/>
                    <a:pt x="779" y="618"/>
                  </a:cubicBezTo>
                  <a:cubicBezTo>
                    <a:pt x="748" y="503"/>
                    <a:pt x="707" y="399"/>
                    <a:pt x="654" y="295"/>
                  </a:cubicBezTo>
                  <a:cubicBezTo>
                    <a:pt x="624" y="244"/>
                    <a:pt x="582" y="192"/>
                    <a:pt x="541" y="140"/>
                  </a:cubicBezTo>
                  <a:cubicBezTo>
                    <a:pt x="488" y="99"/>
                    <a:pt x="437" y="57"/>
                    <a:pt x="374" y="25"/>
                  </a:cubicBezTo>
                  <a:cubicBezTo>
                    <a:pt x="334" y="9"/>
                    <a:pt x="294" y="1"/>
                    <a:pt x="255" y="1"/>
                  </a:cubicBezTo>
                  <a:close/>
                </a:path>
              </a:pathLst>
            </a:custGeom>
            <a:solidFill>
              <a:srgbClr val="604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632;p52">
              <a:extLst>
                <a:ext uri="{FF2B5EF4-FFF2-40B4-BE49-F238E27FC236}">
                  <a16:creationId xmlns:a16="http://schemas.microsoft.com/office/drawing/2014/main" id="{7E7E3F9D-1FC4-4B7B-846E-6AE0995BA635}"/>
                </a:ext>
              </a:extLst>
            </p:cNvPr>
            <p:cNvSpPr/>
            <p:nvPr/>
          </p:nvSpPr>
          <p:spPr>
            <a:xfrm>
              <a:off x="6553813" y="3639088"/>
              <a:ext cx="12750" cy="19225"/>
            </a:xfrm>
            <a:custGeom>
              <a:avLst/>
              <a:gdLst/>
              <a:ahLst/>
              <a:cxnLst/>
              <a:rect l="l" t="t" r="r" b="b"/>
              <a:pathLst>
                <a:path w="510" h="769" extrusionOk="0">
                  <a:moveTo>
                    <a:pt x="104" y="0"/>
                  </a:moveTo>
                  <a:cubicBezTo>
                    <a:pt x="94" y="0"/>
                    <a:pt x="83" y="10"/>
                    <a:pt x="62" y="10"/>
                  </a:cubicBezTo>
                  <a:cubicBezTo>
                    <a:pt x="42" y="10"/>
                    <a:pt x="21" y="21"/>
                    <a:pt x="0" y="31"/>
                  </a:cubicBezTo>
                  <a:cubicBezTo>
                    <a:pt x="21" y="52"/>
                    <a:pt x="42" y="63"/>
                    <a:pt x="52" y="72"/>
                  </a:cubicBezTo>
                  <a:cubicBezTo>
                    <a:pt x="73" y="83"/>
                    <a:pt x="94" y="104"/>
                    <a:pt x="104" y="114"/>
                  </a:cubicBezTo>
                  <a:cubicBezTo>
                    <a:pt x="135" y="135"/>
                    <a:pt x="156" y="156"/>
                    <a:pt x="177" y="187"/>
                  </a:cubicBezTo>
                  <a:cubicBezTo>
                    <a:pt x="187" y="208"/>
                    <a:pt x="198" y="229"/>
                    <a:pt x="219" y="249"/>
                  </a:cubicBezTo>
                  <a:cubicBezTo>
                    <a:pt x="228" y="280"/>
                    <a:pt x="239" y="312"/>
                    <a:pt x="249" y="332"/>
                  </a:cubicBezTo>
                  <a:cubicBezTo>
                    <a:pt x="270" y="395"/>
                    <a:pt x="281" y="467"/>
                    <a:pt x="312" y="540"/>
                  </a:cubicBezTo>
                  <a:cubicBezTo>
                    <a:pt x="322" y="582"/>
                    <a:pt x="343" y="612"/>
                    <a:pt x="364" y="654"/>
                  </a:cubicBezTo>
                  <a:cubicBezTo>
                    <a:pt x="364" y="665"/>
                    <a:pt x="374" y="675"/>
                    <a:pt x="374" y="685"/>
                  </a:cubicBezTo>
                  <a:cubicBezTo>
                    <a:pt x="385" y="695"/>
                    <a:pt x="385" y="706"/>
                    <a:pt x="395" y="716"/>
                  </a:cubicBezTo>
                  <a:cubicBezTo>
                    <a:pt x="405" y="737"/>
                    <a:pt x="426" y="748"/>
                    <a:pt x="436" y="769"/>
                  </a:cubicBezTo>
                  <a:lnTo>
                    <a:pt x="457" y="706"/>
                  </a:lnTo>
                  <a:cubicBezTo>
                    <a:pt x="468" y="685"/>
                    <a:pt x="468" y="665"/>
                    <a:pt x="478" y="644"/>
                  </a:cubicBezTo>
                  <a:cubicBezTo>
                    <a:pt x="488" y="602"/>
                    <a:pt x="498" y="561"/>
                    <a:pt x="498" y="519"/>
                  </a:cubicBezTo>
                  <a:cubicBezTo>
                    <a:pt x="509" y="436"/>
                    <a:pt x="509" y="353"/>
                    <a:pt x="478" y="259"/>
                  </a:cubicBezTo>
                  <a:cubicBezTo>
                    <a:pt x="457" y="208"/>
                    <a:pt x="436" y="166"/>
                    <a:pt x="405" y="125"/>
                  </a:cubicBezTo>
                  <a:cubicBezTo>
                    <a:pt x="374" y="83"/>
                    <a:pt x="332" y="52"/>
                    <a:pt x="281" y="31"/>
                  </a:cubicBezTo>
                  <a:cubicBezTo>
                    <a:pt x="239" y="0"/>
                    <a:pt x="187" y="0"/>
                    <a:pt x="135" y="0"/>
                  </a:cubicBezTo>
                  <a:close/>
                </a:path>
              </a:pathLst>
            </a:custGeom>
            <a:solidFill>
              <a:srgbClr val="604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633;p52">
              <a:extLst>
                <a:ext uri="{FF2B5EF4-FFF2-40B4-BE49-F238E27FC236}">
                  <a16:creationId xmlns:a16="http://schemas.microsoft.com/office/drawing/2014/main" id="{D2915B6E-C9B1-410F-8AE4-649A036BA9CF}"/>
                </a:ext>
              </a:extLst>
            </p:cNvPr>
            <p:cNvSpPr/>
            <p:nvPr/>
          </p:nvSpPr>
          <p:spPr>
            <a:xfrm>
              <a:off x="6229863" y="2037188"/>
              <a:ext cx="446225" cy="446525"/>
            </a:xfrm>
            <a:custGeom>
              <a:avLst/>
              <a:gdLst/>
              <a:ahLst/>
              <a:cxnLst/>
              <a:rect l="l" t="t" r="r" b="b"/>
              <a:pathLst>
                <a:path w="17849" h="17861" extrusionOk="0">
                  <a:moveTo>
                    <a:pt x="17165" y="1"/>
                  </a:moveTo>
                  <a:cubicBezTo>
                    <a:pt x="17051" y="1"/>
                    <a:pt x="16934" y="24"/>
                    <a:pt x="16820" y="56"/>
                  </a:cubicBezTo>
                  <a:cubicBezTo>
                    <a:pt x="15844" y="336"/>
                    <a:pt x="15087" y="1115"/>
                    <a:pt x="14578" y="1997"/>
                  </a:cubicBezTo>
                  <a:cubicBezTo>
                    <a:pt x="14069" y="2869"/>
                    <a:pt x="13768" y="3856"/>
                    <a:pt x="13384" y="4791"/>
                  </a:cubicBezTo>
                  <a:cubicBezTo>
                    <a:pt x="13332" y="4925"/>
                    <a:pt x="13280" y="5050"/>
                    <a:pt x="13228" y="5174"/>
                  </a:cubicBezTo>
                  <a:cubicBezTo>
                    <a:pt x="12450" y="7013"/>
                    <a:pt x="11494" y="8757"/>
                    <a:pt x="10591" y="10532"/>
                  </a:cubicBezTo>
                  <a:cubicBezTo>
                    <a:pt x="9760" y="12172"/>
                    <a:pt x="9106" y="13221"/>
                    <a:pt x="7404" y="14062"/>
                  </a:cubicBezTo>
                  <a:cubicBezTo>
                    <a:pt x="5223" y="15132"/>
                    <a:pt x="2845" y="16274"/>
                    <a:pt x="426" y="16627"/>
                  </a:cubicBezTo>
                  <a:cubicBezTo>
                    <a:pt x="0" y="16689"/>
                    <a:pt x="676" y="17654"/>
                    <a:pt x="873" y="17728"/>
                  </a:cubicBezTo>
                  <a:cubicBezTo>
                    <a:pt x="1170" y="17824"/>
                    <a:pt x="1519" y="17860"/>
                    <a:pt x="1881" y="17860"/>
                  </a:cubicBezTo>
                  <a:cubicBezTo>
                    <a:pt x="2494" y="17860"/>
                    <a:pt x="3146" y="17757"/>
                    <a:pt x="3655" y="17665"/>
                  </a:cubicBezTo>
                  <a:cubicBezTo>
                    <a:pt x="4787" y="17468"/>
                    <a:pt x="5919" y="17260"/>
                    <a:pt x="7051" y="17022"/>
                  </a:cubicBezTo>
                  <a:cubicBezTo>
                    <a:pt x="8452" y="16720"/>
                    <a:pt x="10445" y="16523"/>
                    <a:pt x="11681" y="15765"/>
                  </a:cubicBezTo>
                  <a:cubicBezTo>
                    <a:pt x="13643" y="14560"/>
                    <a:pt x="14059" y="11549"/>
                    <a:pt x="15325" y="9774"/>
                  </a:cubicBezTo>
                  <a:cubicBezTo>
                    <a:pt x="15606" y="9390"/>
                    <a:pt x="15876" y="9006"/>
                    <a:pt x="16052" y="8559"/>
                  </a:cubicBezTo>
                  <a:cubicBezTo>
                    <a:pt x="16374" y="7749"/>
                    <a:pt x="16312" y="6836"/>
                    <a:pt x="16354" y="5963"/>
                  </a:cubicBezTo>
                  <a:cubicBezTo>
                    <a:pt x="16416" y="4510"/>
                    <a:pt x="16800" y="3077"/>
                    <a:pt x="17464" y="1790"/>
                  </a:cubicBezTo>
                  <a:cubicBezTo>
                    <a:pt x="17620" y="1489"/>
                    <a:pt x="17786" y="1187"/>
                    <a:pt x="17817" y="855"/>
                  </a:cubicBezTo>
                  <a:cubicBezTo>
                    <a:pt x="17849" y="523"/>
                    <a:pt x="17693" y="149"/>
                    <a:pt x="17381" y="35"/>
                  </a:cubicBezTo>
                  <a:cubicBezTo>
                    <a:pt x="17312" y="11"/>
                    <a:pt x="17239" y="1"/>
                    <a:pt x="17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634;p52">
              <a:extLst>
                <a:ext uri="{FF2B5EF4-FFF2-40B4-BE49-F238E27FC236}">
                  <a16:creationId xmlns:a16="http://schemas.microsoft.com/office/drawing/2014/main" id="{7CDACCA8-CD86-494C-B15A-5E25162E1E94}"/>
                </a:ext>
              </a:extLst>
            </p:cNvPr>
            <p:cNvSpPr/>
            <p:nvPr/>
          </p:nvSpPr>
          <p:spPr>
            <a:xfrm>
              <a:off x="6602363" y="1925138"/>
              <a:ext cx="484900" cy="768500"/>
            </a:xfrm>
            <a:custGeom>
              <a:avLst/>
              <a:gdLst/>
              <a:ahLst/>
              <a:cxnLst/>
              <a:rect l="l" t="t" r="r" b="b"/>
              <a:pathLst>
                <a:path w="19396" h="30740" extrusionOk="0">
                  <a:moveTo>
                    <a:pt x="10633" y="1"/>
                  </a:moveTo>
                  <a:cubicBezTo>
                    <a:pt x="8568" y="1"/>
                    <a:pt x="6361" y="943"/>
                    <a:pt x="4568" y="1599"/>
                  </a:cubicBezTo>
                  <a:cubicBezTo>
                    <a:pt x="3270" y="2077"/>
                    <a:pt x="1775" y="2773"/>
                    <a:pt x="1516" y="4133"/>
                  </a:cubicBezTo>
                  <a:cubicBezTo>
                    <a:pt x="1433" y="4590"/>
                    <a:pt x="1505" y="5046"/>
                    <a:pt x="1495" y="5514"/>
                  </a:cubicBezTo>
                  <a:cubicBezTo>
                    <a:pt x="1484" y="6802"/>
                    <a:pt x="893" y="8006"/>
                    <a:pt x="508" y="9231"/>
                  </a:cubicBezTo>
                  <a:cubicBezTo>
                    <a:pt x="135" y="10466"/>
                    <a:pt x="0" y="11920"/>
                    <a:pt x="799" y="12937"/>
                  </a:cubicBezTo>
                  <a:cubicBezTo>
                    <a:pt x="1371" y="13664"/>
                    <a:pt x="2284" y="13996"/>
                    <a:pt x="3000" y="14578"/>
                  </a:cubicBezTo>
                  <a:cubicBezTo>
                    <a:pt x="4454" y="15761"/>
                    <a:pt x="4911" y="18025"/>
                    <a:pt x="5513" y="19707"/>
                  </a:cubicBezTo>
                  <a:cubicBezTo>
                    <a:pt x="5845" y="20662"/>
                    <a:pt x="6167" y="21649"/>
                    <a:pt x="6364" y="22646"/>
                  </a:cubicBezTo>
                  <a:cubicBezTo>
                    <a:pt x="6624" y="23933"/>
                    <a:pt x="6707" y="25241"/>
                    <a:pt x="6427" y="26539"/>
                  </a:cubicBezTo>
                  <a:cubicBezTo>
                    <a:pt x="6260" y="27276"/>
                    <a:pt x="5990" y="27982"/>
                    <a:pt x="5897" y="28730"/>
                  </a:cubicBezTo>
                  <a:cubicBezTo>
                    <a:pt x="5877" y="28896"/>
                    <a:pt x="5877" y="29072"/>
                    <a:pt x="5960" y="29208"/>
                  </a:cubicBezTo>
                  <a:cubicBezTo>
                    <a:pt x="6074" y="29384"/>
                    <a:pt x="6302" y="29436"/>
                    <a:pt x="6500" y="29487"/>
                  </a:cubicBezTo>
                  <a:lnTo>
                    <a:pt x="10081" y="30235"/>
                  </a:lnTo>
                  <a:cubicBezTo>
                    <a:pt x="11282" y="30483"/>
                    <a:pt x="12492" y="30740"/>
                    <a:pt x="13718" y="30740"/>
                  </a:cubicBezTo>
                  <a:cubicBezTo>
                    <a:pt x="13828" y="30740"/>
                    <a:pt x="13938" y="30738"/>
                    <a:pt x="14048" y="30733"/>
                  </a:cubicBezTo>
                  <a:cubicBezTo>
                    <a:pt x="15616" y="30661"/>
                    <a:pt x="17121" y="30142"/>
                    <a:pt x="18595" y="29623"/>
                  </a:cubicBezTo>
                  <a:cubicBezTo>
                    <a:pt x="18959" y="29498"/>
                    <a:pt x="19395" y="29259"/>
                    <a:pt x="19343" y="28885"/>
                  </a:cubicBezTo>
                  <a:cubicBezTo>
                    <a:pt x="19322" y="28719"/>
                    <a:pt x="19197" y="28585"/>
                    <a:pt x="19094" y="28449"/>
                  </a:cubicBezTo>
                  <a:cubicBezTo>
                    <a:pt x="17723" y="26809"/>
                    <a:pt x="17381" y="24566"/>
                    <a:pt x="17132" y="22438"/>
                  </a:cubicBezTo>
                  <a:cubicBezTo>
                    <a:pt x="16903" y="20507"/>
                    <a:pt x="16529" y="18451"/>
                    <a:pt x="16550" y="16499"/>
                  </a:cubicBezTo>
                  <a:cubicBezTo>
                    <a:pt x="16571" y="15076"/>
                    <a:pt x="16768" y="13664"/>
                    <a:pt x="16675" y="12221"/>
                  </a:cubicBezTo>
                  <a:cubicBezTo>
                    <a:pt x="16581" y="10747"/>
                    <a:pt x="16352" y="9273"/>
                    <a:pt x="15875" y="7881"/>
                  </a:cubicBezTo>
                  <a:cubicBezTo>
                    <a:pt x="15636" y="7206"/>
                    <a:pt x="15356" y="6552"/>
                    <a:pt x="14993" y="5939"/>
                  </a:cubicBezTo>
                  <a:cubicBezTo>
                    <a:pt x="14791" y="5619"/>
                    <a:pt x="13973" y="4875"/>
                    <a:pt x="13757" y="4471"/>
                  </a:cubicBezTo>
                  <a:lnTo>
                    <a:pt x="13757" y="4471"/>
                  </a:lnTo>
                  <a:cubicBezTo>
                    <a:pt x="13840" y="4598"/>
                    <a:pt x="14007" y="4675"/>
                    <a:pt x="14174" y="4675"/>
                  </a:cubicBezTo>
                  <a:cubicBezTo>
                    <a:pt x="14226" y="4675"/>
                    <a:pt x="14279" y="4668"/>
                    <a:pt x="14328" y="4652"/>
                  </a:cubicBezTo>
                  <a:cubicBezTo>
                    <a:pt x="14577" y="4559"/>
                    <a:pt x="14744" y="4320"/>
                    <a:pt x="14847" y="4070"/>
                  </a:cubicBezTo>
                  <a:cubicBezTo>
                    <a:pt x="15263" y="2981"/>
                    <a:pt x="14650" y="1724"/>
                    <a:pt x="13736" y="997"/>
                  </a:cubicBezTo>
                  <a:cubicBezTo>
                    <a:pt x="12799" y="270"/>
                    <a:pt x="11736" y="1"/>
                    <a:pt x="10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635;p52">
              <a:extLst>
                <a:ext uri="{FF2B5EF4-FFF2-40B4-BE49-F238E27FC236}">
                  <a16:creationId xmlns:a16="http://schemas.microsoft.com/office/drawing/2014/main" id="{2B399890-1BF7-431F-89BB-22669A3923A9}"/>
                </a:ext>
              </a:extLst>
            </p:cNvPr>
            <p:cNvSpPr/>
            <p:nvPr/>
          </p:nvSpPr>
          <p:spPr>
            <a:xfrm>
              <a:off x="6490213" y="2053813"/>
              <a:ext cx="482850" cy="445650"/>
            </a:xfrm>
            <a:custGeom>
              <a:avLst/>
              <a:gdLst/>
              <a:ahLst/>
              <a:cxnLst/>
              <a:rect l="l" t="t" r="r" b="b"/>
              <a:pathLst>
                <a:path w="19314" h="17826" extrusionOk="0">
                  <a:moveTo>
                    <a:pt x="16997" y="0"/>
                  </a:moveTo>
                  <a:cubicBezTo>
                    <a:pt x="16795" y="0"/>
                    <a:pt x="16577" y="31"/>
                    <a:pt x="16343" y="97"/>
                  </a:cubicBezTo>
                  <a:cubicBezTo>
                    <a:pt x="15626" y="305"/>
                    <a:pt x="15097" y="928"/>
                    <a:pt x="14786" y="1602"/>
                  </a:cubicBezTo>
                  <a:cubicBezTo>
                    <a:pt x="14484" y="2287"/>
                    <a:pt x="14380" y="3035"/>
                    <a:pt x="14256" y="3762"/>
                  </a:cubicBezTo>
                  <a:cubicBezTo>
                    <a:pt x="13768" y="6544"/>
                    <a:pt x="13291" y="9628"/>
                    <a:pt x="11639" y="11996"/>
                  </a:cubicBezTo>
                  <a:cubicBezTo>
                    <a:pt x="11224" y="12608"/>
                    <a:pt x="10705" y="13127"/>
                    <a:pt x="10114" y="13574"/>
                  </a:cubicBezTo>
                  <a:cubicBezTo>
                    <a:pt x="8909" y="14488"/>
                    <a:pt x="7424" y="15173"/>
                    <a:pt x="5960" y="15547"/>
                  </a:cubicBezTo>
                  <a:cubicBezTo>
                    <a:pt x="4528" y="15910"/>
                    <a:pt x="2991" y="16304"/>
                    <a:pt x="1496" y="16387"/>
                  </a:cubicBezTo>
                  <a:cubicBezTo>
                    <a:pt x="1007" y="16408"/>
                    <a:pt x="458" y="16440"/>
                    <a:pt x="125" y="16803"/>
                  </a:cubicBezTo>
                  <a:cubicBezTo>
                    <a:pt x="63" y="16876"/>
                    <a:pt x="1" y="16969"/>
                    <a:pt x="42" y="17063"/>
                  </a:cubicBezTo>
                  <a:cubicBezTo>
                    <a:pt x="94" y="17187"/>
                    <a:pt x="250" y="17187"/>
                    <a:pt x="384" y="17187"/>
                  </a:cubicBezTo>
                  <a:cubicBezTo>
                    <a:pt x="758" y="17187"/>
                    <a:pt x="1132" y="17312"/>
                    <a:pt x="1423" y="17540"/>
                  </a:cubicBezTo>
                  <a:cubicBezTo>
                    <a:pt x="1506" y="17592"/>
                    <a:pt x="1589" y="17665"/>
                    <a:pt x="1693" y="17695"/>
                  </a:cubicBezTo>
                  <a:cubicBezTo>
                    <a:pt x="1715" y="17700"/>
                    <a:pt x="1738" y="17702"/>
                    <a:pt x="1761" y="17702"/>
                  </a:cubicBezTo>
                  <a:cubicBezTo>
                    <a:pt x="1839" y="17702"/>
                    <a:pt x="1922" y="17681"/>
                    <a:pt x="1994" y="17665"/>
                  </a:cubicBezTo>
                  <a:cubicBezTo>
                    <a:pt x="2127" y="17637"/>
                    <a:pt x="2254" y="17626"/>
                    <a:pt x="2379" y="17626"/>
                  </a:cubicBezTo>
                  <a:cubicBezTo>
                    <a:pt x="2634" y="17626"/>
                    <a:pt x="2878" y="17675"/>
                    <a:pt x="3136" y="17737"/>
                  </a:cubicBezTo>
                  <a:cubicBezTo>
                    <a:pt x="3404" y="17801"/>
                    <a:pt x="3609" y="17826"/>
                    <a:pt x="3846" y="17826"/>
                  </a:cubicBezTo>
                  <a:cubicBezTo>
                    <a:pt x="3959" y="17826"/>
                    <a:pt x="4079" y="17820"/>
                    <a:pt x="4216" y="17810"/>
                  </a:cubicBezTo>
                  <a:cubicBezTo>
                    <a:pt x="5169" y="17745"/>
                    <a:pt x="6078" y="17609"/>
                    <a:pt x="7007" y="17609"/>
                  </a:cubicBezTo>
                  <a:cubicBezTo>
                    <a:pt x="7262" y="17609"/>
                    <a:pt x="7518" y="17619"/>
                    <a:pt x="7777" y="17644"/>
                  </a:cubicBezTo>
                  <a:cubicBezTo>
                    <a:pt x="8226" y="17687"/>
                    <a:pt x="8679" y="17709"/>
                    <a:pt x="9133" y="17709"/>
                  </a:cubicBezTo>
                  <a:cubicBezTo>
                    <a:pt x="9980" y="17709"/>
                    <a:pt x="10829" y="17633"/>
                    <a:pt x="11660" y="17478"/>
                  </a:cubicBezTo>
                  <a:cubicBezTo>
                    <a:pt x="12356" y="17353"/>
                    <a:pt x="13051" y="17166"/>
                    <a:pt x="13633" y="16761"/>
                  </a:cubicBezTo>
                  <a:cubicBezTo>
                    <a:pt x="14090" y="16440"/>
                    <a:pt x="14453" y="15983"/>
                    <a:pt x="14931" y="15692"/>
                  </a:cubicBezTo>
                  <a:cubicBezTo>
                    <a:pt x="15128" y="15567"/>
                    <a:pt x="15356" y="15464"/>
                    <a:pt x="15513" y="15297"/>
                  </a:cubicBezTo>
                  <a:cubicBezTo>
                    <a:pt x="15762" y="15017"/>
                    <a:pt x="15803" y="14622"/>
                    <a:pt x="15855" y="14248"/>
                  </a:cubicBezTo>
                  <a:cubicBezTo>
                    <a:pt x="16187" y="12047"/>
                    <a:pt x="17412" y="10085"/>
                    <a:pt x="17942" y="7936"/>
                  </a:cubicBezTo>
                  <a:cubicBezTo>
                    <a:pt x="18108" y="7240"/>
                    <a:pt x="18201" y="6524"/>
                    <a:pt x="18409" y="5849"/>
                  </a:cubicBezTo>
                  <a:cubicBezTo>
                    <a:pt x="18617" y="5174"/>
                    <a:pt x="18928" y="4541"/>
                    <a:pt x="19053" y="3845"/>
                  </a:cubicBezTo>
                  <a:cubicBezTo>
                    <a:pt x="19314" y="2345"/>
                    <a:pt x="18764" y="0"/>
                    <a:pt x="169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636;p52">
              <a:extLst>
                <a:ext uri="{FF2B5EF4-FFF2-40B4-BE49-F238E27FC236}">
                  <a16:creationId xmlns:a16="http://schemas.microsoft.com/office/drawing/2014/main" id="{7944F172-64FC-46FB-8197-2791F9C1B23A}"/>
                </a:ext>
              </a:extLst>
            </p:cNvPr>
            <p:cNvSpPr/>
            <p:nvPr/>
          </p:nvSpPr>
          <p:spPr>
            <a:xfrm>
              <a:off x="6136938" y="2436688"/>
              <a:ext cx="122025" cy="95900"/>
            </a:xfrm>
            <a:custGeom>
              <a:avLst/>
              <a:gdLst/>
              <a:ahLst/>
              <a:cxnLst/>
              <a:rect l="l" t="t" r="r" b="b"/>
              <a:pathLst>
                <a:path w="4881" h="3836" extrusionOk="0">
                  <a:moveTo>
                    <a:pt x="3856" y="1"/>
                  </a:moveTo>
                  <a:cubicBezTo>
                    <a:pt x="3556" y="1"/>
                    <a:pt x="3251" y="285"/>
                    <a:pt x="2932" y="285"/>
                  </a:cubicBezTo>
                  <a:cubicBezTo>
                    <a:pt x="2883" y="285"/>
                    <a:pt x="2833" y="278"/>
                    <a:pt x="2783" y="262"/>
                  </a:cubicBezTo>
                  <a:cubicBezTo>
                    <a:pt x="2669" y="221"/>
                    <a:pt x="2596" y="117"/>
                    <a:pt x="2482" y="96"/>
                  </a:cubicBezTo>
                  <a:cubicBezTo>
                    <a:pt x="2469" y="94"/>
                    <a:pt x="2457" y="93"/>
                    <a:pt x="2444" y="93"/>
                  </a:cubicBezTo>
                  <a:cubicBezTo>
                    <a:pt x="2254" y="93"/>
                    <a:pt x="2097" y="300"/>
                    <a:pt x="1932" y="398"/>
                  </a:cubicBezTo>
                  <a:cubicBezTo>
                    <a:pt x="1867" y="441"/>
                    <a:pt x="1817" y="459"/>
                    <a:pt x="1761" y="459"/>
                  </a:cubicBezTo>
                  <a:cubicBezTo>
                    <a:pt x="1737" y="459"/>
                    <a:pt x="1711" y="456"/>
                    <a:pt x="1682" y="449"/>
                  </a:cubicBezTo>
                  <a:cubicBezTo>
                    <a:pt x="1558" y="419"/>
                    <a:pt x="1516" y="294"/>
                    <a:pt x="1402" y="252"/>
                  </a:cubicBezTo>
                  <a:cubicBezTo>
                    <a:pt x="1391" y="248"/>
                    <a:pt x="1380" y="246"/>
                    <a:pt x="1368" y="246"/>
                  </a:cubicBezTo>
                  <a:cubicBezTo>
                    <a:pt x="1294" y="246"/>
                    <a:pt x="1217" y="326"/>
                    <a:pt x="1163" y="398"/>
                  </a:cubicBezTo>
                  <a:cubicBezTo>
                    <a:pt x="1059" y="532"/>
                    <a:pt x="966" y="668"/>
                    <a:pt x="893" y="823"/>
                  </a:cubicBezTo>
                  <a:cubicBezTo>
                    <a:pt x="843" y="772"/>
                    <a:pt x="776" y="747"/>
                    <a:pt x="705" y="747"/>
                  </a:cubicBezTo>
                  <a:cubicBezTo>
                    <a:pt x="675" y="747"/>
                    <a:pt x="644" y="752"/>
                    <a:pt x="613" y="761"/>
                  </a:cubicBezTo>
                  <a:cubicBezTo>
                    <a:pt x="519" y="802"/>
                    <a:pt x="436" y="875"/>
                    <a:pt x="364" y="968"/>
                  </a:cubicBezTo>
                  <a:cubicBezTo>
                    <a:pt x="115" y="1280"/>
                    <a:pt x="42" y="1716"/>
                    <a:pt x="21" y="2121"/>
                  </a:cubicBezTo>
                  <a:cubicBezTo>
                    <a:pt x="0" y="2433"/>
                    <a:pt x="0" y="2744"/>
                    <a:pt x="94" y="3024"/>
                  </a:cubicBezTo>
                  <a:cubicBezTo>
                    <a:pt x="187" y="3305"/>
                    <a:pt x="374" y="3554"/>
                    <a:pt x="623" y="3606"/>
                  </a:cubicBezTo>
                  <a:cubicBezTo>
                    <a:pt x="650" y="3610"/>
                    <a:pt x="676" y="3612"/>
                    <a:pt x="700" y="3612"/>
                  </a:cubicBezTo>
                  <a:cubicBezTo>
                    <a:pt x="742" y="3612"/>
                    <a:pt x="782" y="3605"/>
                    <a:pt x="821" y="3585"/>
                  </a:cubicBezTo>
                  <a:cubicBezTo>
                    <a:pt x="910" y="3541"/>
                    <a:pt x="913" y="3508"/>
                    <a:pt x="931" y="3508"/>
                  </a:cubicBezTo>
                  <a:cubicBezTo>
                    <a:pt x="942" y="3508"/>
                    <a:pt x="959" y="3522"/>
                    <a:pt x="1008" y="3554"/>
                  </a:cubicBezTo>
                  <a:cubicBezTo>
                    <a:pt x="1101" y="3616"/>
                    <a:pt x="1163" y="3689"/>
                    <a:pt x="1278" y="3709"/>
                  </a:cubicBezTo>
                  <a:cubicBezTo>
                    <a:pt x="1299" y="3714"/>
                    <a:pt x="1319" y="3715"/>
                    <a:pt x="1339" y="3715"/>
                  </a:cubicBezTo>
                  <a:cubicBezTo>
                    <a:pt x="1471" y="3715"/>
                    <a:pt x="1568" y="3631"/>
                    <a:pt x="1703" y="3585"/>
                  </a:cubicBezTo>
                  <a:cubicBezTo>
                    <a:pt x="1728" y="3578"/>
                    <a:pt x="1750" y="3575"/>
                    <a:pt x="1770" y="3575"/>
                  </a:cubicBezTo>
                  <a:cubicBezTo>
                    <a:pt x="1877" y="3575"/>
                    <a:pt x="1930" y="3659"/>
                    <a:pt x="2035" y="3720"/>
                  </a:cubicBezTo>
                  <a:cubicBezTo>
                    <a:pt x="2177" y="3799"/>
                    <a:pt x="2342" y="3835"/>
                    <a:pt x="2508" y="3835"/>
                  </a:cubicBezTo>
                  <a:cubicBezTo>
                    <a:pt x="2562" y="3835"/>
                    <a:pt x="2616" y="3832"/>
                    <a:pt x="2669" y="3824"/>
                  </a:cubicBezTo>
                  <a:cubicBezTo>
                    <a:pt x="2741" y="3813"/>
                    <a:pt x="2824" y="3783"/>
                    <a:pt x="2887" y="3730"/>
                  </a:cubicBezTo>
                  <a:cubicBezTo>
                    <a:pt x="2949" y="3689"/>
                    <a:pt x="2991" y="3616"/>
                    <a:pt x="3032" y="3543"/>
                  </a:cubicBezTo>
                  <a:cubicBezTo>
                    <a:pt x="3354" y="3024"/>
                    <a:pt x="3188" y="2391"/>
                    <a:pt x="3468" y="1882"/>
                  </a:cubicBezTo>
                  <a:cubicBezTo>
                    <a:pt x="3489" y="1841"/>
                    <a:pt x="3520" y="1799"/>
                    <a:pt x="3551" y="1778"/>
                  </a:cubicBezTo>
                  <a:cubicBezTo>
                    <a:pt x="3593" y="1758"/>
                    <a:pt x="3624" y="1758"/>
                    <a:pt x="3666" y="1758"/>
                  </a:cubicBezTo>
                  <a:cubicBezTo>
                    <a:pt x="3853" y="1758"/>
                    <a:pt x="3987" y="1831"/>
                    <a:pt x="4164" y="1861"/>
                  </a:cubicBezTo>
                  <a:cubicBezTo>
                    <a:pt x="4244" y="1877"/>
                    <a:pt x="4327" y="1883"/>
                    <a:pt x="4411" y="1883"/>
                  </a:cubicBezTo>
                  <a:cubicBezTo>
                    <a:pt x="4555" y="1883"/>
                    <a:pt x="4701" y="1863"/>
                    <a:pt x="4839" y="1831"/>
                  </a:cubicBezTo>
                  <a:cubicBezTo>
                    <a:pt x="4880" y="1820"/>
                    <a:pt x="4382" y="387"/>
                    <a:pt x="4289" y="262"/>
                  </a:cubicBezTo>
                  <a:cubicBezTo>
                    <a:pt x="4145" y="67"/>
                    <a:pt x="4001" y="1"/>
                    <a:pt x="3856" y="1"/>
                  </a:cubicBezTo>
                  <a:close/>
                </a:path>
              </a:pathLst>
            </a:custGeom>
            <a:solidFill>
              <a:srgbClr val="EFA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637;p52">
              <a:extLst>
                <a:ext uri="{FF2B5EF4-FFF2-40B4-BE49-F238E27FC236}">
                  <a16:creationId xmlns:a16="http://schemas.microsoft.com/office/drawing/2014/main" id="{386E0680-9139-4583-B195-E57F81B7A8A5}"/>
                </a:ext>
              </a:extLst>
            </p:cNvPr>
            <p:cNvSpPr/>
            <p:nvPr/>
          </p:nvSpPr>
          <p:spPr>
            <a:xfrm>
              <a:off x="6190663" y="2445588"/>
              <a:ext cx="24950" cy="80725"/>
            </a:xfrm>
            <a:custGeom>
              <a:avLst/>
              <a:gdLst/>
              <a:ahLst/>
              <a:cxnLst/>
              <a:rect l="l" t="t" r="r" b="b"/>
              <a:pathLst>
                <a:path w="998" h="3229" extrusionOk="0">
                  <a:moveTo>
                    <a:pt x="904" y="0"/>
                  </a:moveTo>
                  <a:lnTo>
                    <a:pt x="904" y="0"/>
                  </a:lnTo>
                  <a:cubicBezTo>
                    <a:pt x="883" y="21"/>
                    <a:pt x="873" y="31"/>
                    <a:pt x="852" y="42"/>
                  </a:cubicBezTo>
                  <a:cubicBezTo>
                    <a:pt x="842" y="63"/>
                    <a:pt x="821" y="73"/>
                    <a:pt x="800" y="83"/>
                  </a:cubicBezTo>
                  <a:cubicBezTo>
                    <a:pt x="779" y="114"/>
                    <a:pt x="749" y="146"/>
                    <a:pt x="717" y="176"/>
                  </a:cubicBezTo>
                  <a:lnTo>
                    <a:pt x="675" y="229"/>
                  </a:lnTo>
                  <a:lnTo>
                    <a:pt x="634" y="280"/>
                  </a:lnTo>
                  <a:cubicBezTo>
                    <a:pt x="603" y="312"/>
                    <a:pt x="582" y="342"/>
                    <a:pt x="551" y="384"/>
                  </a:cubicBezTo>
                  <a:cubicBezTo>
                    <a:pt x="447" y="519"/>
                    <a:pt x="364" y="665"/>
                    <a:pt x="292" y="820"/>
                  </a:cubicBezTo>
                  <a:cubicBezTo>
                    <a:pt x="219" y="976"/>
                    <a:pt x="156" y="1142"/>
                    <a:pt x="105" y="1308"/>
                  </a:cubicBezTo>
                  <a:cubicBezTo>
                    <a:pt x="94" y="1329"/>
                    <a:pt x="94" y="1350"/>
                    <a:pt x="84" y="1371"/>
                  </a:cubicBezTo>
                  <a:lnTo>
                    <a:pt x="73" y="1433"/>
                  </a:lnTo>
                  <a:lnTo>
                    <a:pt x="52" y="1495"/>
                  </a:lnTo>
                  <a:cubicBezTo>
                    <a:pt x="52" y="1516"/>
                    <a:pt x="52" y="1537"/>
                    <a:pt x="43" y="1558"/>
                  </a:cubicBezTo>
                  <a:cubicBezTo>
                    <a:pt x="22" y="1651"/>
                    <a:pt x="11" y="1734"/>
                    <a:pt x="11" y="1828"/>
                  </a:cubicBezTo>
                  <a:cubicBezTo>
                    <a:pt x="1" y="1911"/>
                    <a:pt x="1" y="1994"/>
                    <a:pt x="1" y="2087"/>
                  </a:cubicBezTo>
                  <a:cubicBezTo>
                    <a:pt x="11" y="2170"/>
                    <a:pt x="11" y="2264"/>
                    <a:pt x="22" y="2347"/>
                  </a:cubicBezTo>
                  <a:cubicBezTo>
                    <a:pt x="52" y="2523"/>
                    <a:pt x="84" y="2689"/>
                    <a:pt x="167" y="2855"/>
                  </a:cubicBezTo>
                  <a:cubicBezTo>
                    <a:pt x="198" y="2938"/>
                    <a:pt x="239" y="3011"/>
                    <a:pt x="302" y="3084"/>
                  </a:cubicBezTo>
                  <a:lnTo>
                    <a:pt x="333" y="3115"/>
                  </a:lnTo>
                  <a:lnTo>
                    <a:pt x="343" y="3125"/>
                  </a:lnTo>
                  <a:lnTo>
                    <a:pt x="354" y="3136"/>
                  </a:lnTo>
                  <a:cubicBezTo>
                    <a:pt x="375" y="3157"/>
                    <a:pt x="396" y="3167"/>
                    <a:pt x="416" y="3177"/>
                  </a:cubicBezTo>
                  <a:cubicBezTo>
                    <a:pt x="437" y="3187"/>
                    <a:pt x="458" y="3198"/>
                    <a:pt x="489" y="3208"/>
                  </a:cubicBezTo>
                  <a:cubicBezTo>
                    <a:pt x="509" y="3219"/>
                    <a:pt x="530" y="3219"/>
                    <a:pt x="551" y="3229"/>
                  </a:cubicBezTo>
                  <a:cubicBezTo>
                    <a:pt x="603" y="3229"/>
                    <a:pt x="645" y="3229"/>
                    <a:pt x="696" y="3219"/>
                  </a:cubicBezTo>
                  <a:cubicBezTo>
                    <a:pt x="738" y="3208"/>
                    <a:pt x="779" y="3198"/>
                    <a:pt x="821" y="3177"/>
                  </a:cubicBezTo>
                  <a:cubicBezTo>
                    <a:pt x="862" y="3157"/>
                    <a:pt x="894" y="3125"/>
                    <a:pt x="925" y="3094"/>
                  </a:cubicBezTo>
                  <a:cubicBezTo>
                    <a:pt x="956" y="3063"/>
                    <a:pt x="977" y="3021"/>
                    <a:pt x="998" y="2980"/>
                  </a:cubicBezTo>
                  <a:lnTo>
                    <a:pt x="998" y="2980"/>
                  </a:lnTo>
                  <a:cubicBezTo>
                    <a:pt x="966" y="3021"/>
                    <a:pt x="935" y="3053"/>
                    <a:pt x="904" y="3074"/>
                  </a:cubicBezTo>
                  <a:cubicBezTo>
                    <a:pt x="873" y="3094"/>
                    <a:pt x="842" y="3115"/>
                    <a:pt x="800" y="3125"/>
                  </a:cubicBezTo>
                  <a:cubicBezTo>
                    <a:pt x="760" y="3136"/>
                    <a:pt x="717" y="3145"/>
                    <a:pt x="674" y="3145"/>
                  </a:cubicBezTo>
                  <a:cubicBezTo>
                    <a:pt x="639" y="3145"/>
                    <a:pt x="604" y="3139"/>
                    <a:pt x="572" y="3125"/>
                  </a:cubicBezTo>
                  <a:cubicBezTo>
                    <a:pt x="562" y="3125"/>
                    <a:pt x="541" y="3115"/>
                    <a:pt x="520" y="3115"/>
                  </a:cubicBezTo>
                  <a:cubicBezTo>
                    <a:pt x="509" y="3104"/>
                    <a:pt x="489" y="3094"/>
                    <a:pt x="479" y="3084"/>
                  </a:cubicBezTo>
                  <a:cubicBezTo>
                    <a:pt x="468" y="3074"/>
                    <a:pt x="447" y="3063"/>
                    <a:pt x="437" y="3053"/>
                  </a:cubicBezTo>
                  <a:lnTo>
                    <a:pt x="437" y="3042"/>
                  </a:lnTo>
                  <a:lnTo>
                    <a:pt x="426" y="3032"/>
                  </a:lnTo>
                  <a:cubicBezTo>
                    <a:pt x="416" y="3021"/>
                    <a:pt x="416" y="3011"/>
                    <a:pt x="405" y="3011"/>
                  </a:cubicBezTo>
                  <a:cubicBezTo>
                    <a:pt x="385" y="2970"/>
                    <a:pt x="375" y="2938"/>
                    <a:pt x="354" y="2907"/>
                  </a:cubicBezTo>
                  <a:cubicBezTo>
                    <a:pt x="343" y="2866"/>
                    <a:pt x="322" y="2834"/>
                    <a:pt x="312" y="2793"/>
                  </a:cubicBezTo>
                  <a:cubicBezTo>
                    <a:pt x="292" y="2721"/>
                    <a:pt x="271" y="2647"/>
                    <a:pt x="260" y="2564"/>
                  </a:cubicBezTo>
                  <a:cubicBezTo>
                    <a:pt x="239" y="2481"/>
                    <a:pt x="239" y="2409"/>
                    <a:pt x="229" y="2326"/>
                  </a:cubicBezTo>
                  <a:cubicBezTo>
                    <a:pt x="219" y="2243"/>
                    <a:pt x="219" y="2160"/>
                    <a:pt x="229" y="2087"/>
                  </a:cubicBezTo>
                  <a:cubicBezTo>
                    <a:pt x="229" y="2004"/>
                    <a:pt x="229" y="1921"/>
                    <a:pt x="239" y="1848"/>
                  </a:cubicBezTo>
                  <a:cubicBezTo>
                    <a:pt x="250" y="1765"/>
                    <a:pt x="260" y="1682"/>
                    <a:pt x="281" y="1609"/>
                  </a:cubicBezTo>
                  <a:cubicBezTo>
                    <a:pt x="281" y="1588"/>
                    <a:pt x="292" y="1568"/>
                    <a:pt x="292" y="1547"/>
                  </a:cubicBezTo>
                  <a:lnTo>
                    <a:pt x="302" y="1495"/>
                  </a:lnTo>
                  <a:lnTo>
                    <a:pt x="343" y="1371"/>
                  </a:lnTo>
                  <a:cubicBezTo>
                    <a:pt x="385" y="1215"/>
                    <a:pt x="437" y="1059"/>
                    <a:pt x="489" y="914"/>
                  </a:cubicBezTo>
                  <a:cubicBezTo>
                    <a:pt x="551" y="758"/>
                    <a:pt x="613" y="602"/>
                    <a:pt x="675" y="457"/>
                  </a:cubicBezTo>
                  <a:cubicBezTo>
                    <a:pt x="696" y="416"/>
                    <a:pt x="717" y="374"/>
                    <a:pt x="728" y="342"/>
                  </a:cubicBezTo>
                  <a:lnTo>
                    <a:pt x="758" y="280"/>
                  </a:lnTo>
                  <a:lnTo>
                    <a:pt x="790" y="229"/>
                  </a:lnTo>
                  <a:cubicBezTo>
                    <a:pt x="821" y="156"/>
                    <a:pt x="862" y="83"/>
                    <a:pt x="904" y="0"/>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638;p52">
              <a:extLst>
                <a:ext uri="{FF2B5EF4-FFF2-40B4-BE49-F238E27FC236}">
                  <a16:creationId xmlns:a16="http://schemas.microsoft.com/office/drawing/2014/main" id="{EF05F089-7404-4940-B440-1E1AD7D66019}"/>
                </a:ext>
              </a:extLst>
            </p:cNvPr>
            <p:cNvSpPr/>
            <p:nvPr/>
          </p:nvSpPr>
          <p:spPr>
            <a:xfrm>
              <a:off x="6166013" y="2452338"/>
              <a:ext cx="16375" cy="74500"/>
            </a:xfrm>
            <a:custGeom>
              <a:avLst/>
              <a:gdLst/>
              <a:ahLst/>
              <a:cxnLst/>
              <a:rect l="l" t="t" r="r" b="b"/>
              <a:pathLst>
                <a:path w="655" h="2980" extrusionOk="0">
                  <a:moveTo>
                    <a:pt x="623" y="0"/>
                  </a:moveTo>
                  <a:cubicBezTo>
                    <a:pt x="572" y="52"/>
                    <a:pt x="530" y="104"/>
                    <a:pt x="478" y="156"/>
                  </a:cubicBezTo>
                  <a:cubicBezTo>
                    <a:pt x="436" y="218"/>
                    <a:pt x="406" y="270"/>
                    <a:pt x="364" y="332"/>
                  </a:cubicBezTo>
                  <a:cubicBezTo>
                    <a:pt x="291" y="457"/>
                    <a:pt x="229" y="582"/>
                    <a:pt x="187" y="716"/>
                  </a:cubicBezTo>
                  <a:cubicBezTo>
                    <a:pt x="156" y="779"/>
                    <a:pt x="136" y="852"/>
                    <a:pt x="115" y="914"/>
                  </a:cubicBezTo>
                  <a:cubicBezTo>
                    <a:pt x="104" y="955"/>
                    <a:pt x="104" y="986"/>
                    <a:pt x="94" y="1018"/>
                  </a:cubicBezTo>
                  <a:cubicBezTo>
                    <a:pt x="83" y="1048"/>
                    <a:pt x="73" y="1090"/>
                    <a:pt x="73" y="1122"/>
                  </a:cubicBezTo>
                  <a:cubicBezTo>
                    <a:pt x="42" y="1256"/>
                    <a:pt x="21" y="1401"/>
                    <a:pt x="11" y="1547"/>
                  </a:cubicBezTo>
                  <a:cubicBezTo>
                    <a:pt x="0" y="1828"/>
                    <a:pt x="21" y="2107"/>
                    <a:pt x="115" y="2388"/>
                  </a:cubicBezTo>
                  <a:cubicBezTo>
                    <a:pt x="156" y="2523"/>
                    <a:pt x="219" y="2658"/>
                    <a:pt x="291" y="2772"/>
                  </a:cubicBezTo>
                  <a:cubicBezTo>
                    <a:pt x="302" y="2793"/>
                    <a:pt x="312" y="2804"/>
                    <a:pt x="322" y="2824"/>
                  </a:cubicBezTo>
                  <a:lnTo>
                    <a:pt x="364" y="2866"/>
                  </a:lnTo>
                  <a:cubicBezTo>
                    <a:pt x="385" y="2897"/>
                    <a:pt x="416" y="2917"/>
                    <a:pt x="447" y="2938"/>
                  </a:cubicBezTo>
                  <a:cubicBezTo>
                    <a:pt x="478" y="2959"/>
                    <a:pt x="519" y="2980"/>
                    <a:pt x="561" y="2980"/>
                  </a:cubicBezTo>
                  <a:cubicBezTo>
                    <a:pt x="582" y="2980"/>
                    <a:pt x="602" y="2970"/>
                    <a:pt x="613" y="2970"/>
                  </a:cubicBezTo>
                  <a:cubicBezTo>
                    <a:pt x="634" y="2959"/>
                    <a:pt x="644" y="2938"/>
                    <a:pt x="655" y="2928"/>
                  </a:cubicBezTo>
                  <a:lnTo>
                    <a:pt x="655" y="2928"/>
                  </a:lnTo>
                  <a:cubicBezTo>
                    <a:pt x="644" y="2938"/>
                    <a:pt x="623" y="2938"/>
                    <a:pt x="613" y="2938"/>
                  </a:cubicBezTo>
                  <a:lnTo>
                    <a:pt x="572" y="2938"/>
                  </a:lnTo>
                  <a:cubicBezTo>
                    <a:pt x="540" y="2917"/>
                    <a:pt x="519" y="2897"/>
                    <a:pt x="499" y="2876"/>
                  </a:cubicBezTo>
                  <a:cubicBezTo>
                    <a:pt x="478" y="2855"/>
                    <a:pt x="468" y="2824"/>
                    <a:pt x="447" y="2804"/>
                  </a:cubicBezTo>
                  <a:lnTo>
                    <a:pt x="436" y="2762"/>
                  </a:lnTo>
                  <a:cubicBezTo>
                    <a:pt x="426" y="2741"/>
                    <a:pt x="416" y="2730"/>
                    <a:pt x="416" y="2710"/>
                  </a:cubicBezTo>
                  <a:cubicBezTo>
                    <a:pt x="364" y="2596"/>
                    <a:pt x="322" y="2461"/>
                    <a:pt x="302" y="2336"/>
                  </a:cubicBezTo>
                  <a:cubicBezTo>
                    <a:pt x="249" y="2077"/>
                    <a:pt x="239" y="1817"/>
                    <a:pt x="260" y="1558"/>
                  </a:cubicBezTo>
                  <a:cubicBezTo>
                    <a:pt x="270" y="1288"/>
                    <a:pt x="302" y="1028"/>
                    <a:pt x="364" y="769"/>
                  </a:cubicBezTo>
                  <a:cubicBezTo>
                    <a:pt x="426" y="509"/>
                    <a:pt x="509" y="259"/>
                    <a:pt x="623" y="0"/>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639;p52">
              <a:extLst>
                <a:ext uri="{FF2B5EF4-FFF2-40B4-BE49-F238E27FC236}">
                  <a16:creationId xmlns:a16="http://schemas.microsoft.com/office/drawing/2014/main" id="{378167B7-B1EB-496D-A6DE-128754719F3D}"/>
                </a:ext>
              </a:extLst>
            </p:cNvPr>
            <p:cNvSpPr/>
            <p:nvPr/>
          </p:nvSpPr>
          <p:spPr>
            <a:xfrm>
              <a:off x="6148863" y="2462438"/>
              <a:ext cx="13025" cy="60775"/>
            </a:xfrm>
            <a:custGeom>
              <a:avLst/>
              <a:gdLst/>
              <a:ahLst/>
              <a:cxnLst/>
              <a:rect l="l" t="t" r="r" b="b"/>
              <a:pathLst>
                <a:path w="521" h="2431" extrusionOk="0">
                  <a:moveTo>
                    <a:pt x="406" y="1"/>
                  </a:moveTo>
                  <a:lnTo>
                    <a:pt x="406" y="1"/>
                  </a:lnTo>
                  <a:cubicBezTo>
                    <a:pt x="386" y="21"/>
                    <a:pt x="365" y="42"/>
                    <a:pt x="354" y="63"/>
                  </a:cubicBezTo>
                  <a:cubicBezTo>
                    <a:pt x="333" y="84"/>
                    <a:pt x="323" y="115"/>
                    <a:pt x="302" y="136"/>
                  </a:cubicBezTo>
                  <a:cubicBezTo>
                    <a:pt x="292" y="157"/>
                    <a:pt x="271" y="178"/>
                    <a:pt x="261" y="208"/>
                  </a:cubicBezTo>
                  <a:cubicBezTo>
                    <a:pt x="250" y="229"/>
                    <a:pt x="229" y="250"/>
                    <a:pt x="219" y="281"/>
                  </a:cubicBezTo>
                  <a:cubicBezTo>
                    <a:pt x="167" y="375"/>
                    <a:pt x="126" y="478"/>
                    <a:pt x="95" y="582"/>
                  </a:cubicBezTo>
                  <a:cubicBezTo>
                    <a:pt x="32" y="801"/>
                    <a:pt x="1" y="1018"/>
                    <a:pt x="1" y="1247"/>
                  </a:cubicBezTo>
                  <a:cubicBezTo>
                    <a:pt x="1" y="1465"/>
                    <a:pt x="32" y="1694"/>
                    <a:pt x="116" y="1901"/>
                  </a:cubicBezTo>
                  <a:cubicBezTo>
                    <a:pt x="157" y="2005"/>
                    <a:pt x="209" y="2109"/>
                    <a:pt x="282" y="2202"/>
                  </a:cubicBezTo>
                  <a:lnTo>
                    <a:pt x="302" y="2233"/>
                  </a:lnTo>
                  <a:lnTo>
                    <a:pt x="333" y="2264"/>
                  </a:lnTo>
                  <a:cubicBezTo>
                    <a:pt x="344" y="2275"/>
                    <a:pt x="344" y="2285"/>
                    <a:pt x="354" y="2296"/>
                  </a:cubicBezTo>
                  <a:lnTo>
                    <a:pt x="386" y="2326"/>
                  </a:lnTo>
                  <a:lnTo>
                    <a:pt x="448" y="2389"/>
                  </a:lnTo>
                  <a:cubicBezTo>
                    <a:pt x="458" y="2389"/>
                    <a:pt x="469" y="2400"/>
                    <a:pt x="489" y="2410"/>
                  </a:cubicBezTo>
                  <a:cubicBezTo>
                    <a:pt x="499" y="2420"/>
                    <a:pt x="510" y="2420"/>
                    <a:pt x="520" y="2430"/>
                  </a:cubicBezTo>
                  <a:cubicBezTo>
                    <a:pt x="458" y="2337"/>
                    <a:pt x="416" y="2243"/>
                    <a:pt x="386" y="2150"/>
                  </a:cubicBezTo>
                  <a:cubicBezTo>
                    <a:pt x="344" y="2047"/>
                    <a:pt x="323" y="1953"/>
                    <a:pt x="302" y="1849"/>
                  </a:cubicBezTo>
                  <a:cubicBezTo>
                    <a:pt x="261" y="1652"/>
                    <a:pt x="240" y="1444"/>
                    <a:pt x="240" y="1237"/>
                  </a:cubicBezTo>
                  <a:cubicBezTo>
                    <a:pt x="240" y="1039"/>
                    <a:pt x="250" y="831"/>
                    <a:pt x="282" y="624"/>
                  </a:cubicBezTo>
                  <a:cubicBezTo>
                    <a:pt x="292" y="520"/>
                    <a:pt x="312" y="416"/>
                    <a:pt x="333" y="312"/>
                  </a:cubicBezTo>
                  <a:lnTo>
                    <a:pt x="344" y="240"/>
                  </a:lnTo>
                  <a:cubicBezTo>
                    <a:pt x="354" y="208"/>
                    <a:pt x="365" y="188"/>
                    <a:pt x="365" y="157"/>
                  </a:cubicBezTo>
                  <a:cubicBezTo>
                    <a:pt x="375" y="136"/>
                    <a:pt x="375" y="105"/>
                    <a:pt x="386" y="84"/>
                  </a:cubicBezTo>
                  <a:cubicBezTo>
                    <a:pt x="395" y="53"/>
                    <a:pt x="395" y="32"/>
                    <a:pt x="406" y="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640;p52">
              <a:extLst>
                <a:ext uri="{FF2B5EF4-FFF2-40B4-BE49-F238E27FC236}">
                  <a16:creationId xmlns:a16="http://schemas.microsoft.com/office/drawing/2014/main" id="{BE663B35-B524-451C-882C-5021D006ADA1}"/>
                </a:ext>
              </a:extLst>
            </p:cNvPr>
            <p:cNvSpPr/>
            <p:nvPr/>
          </p:nvSpPr>
          <p:spPr>
            <a:xfrm>
              <a:off x="6403263" y="2458288"/>
              <a:ext cx="135775" cy="87700"/>
            </a:xfrm>
            <a:custGeom>
              <a:avLst/>
              <a:gdLst/>
              <a:ahLst/>
              <a:cxnLst/>
              <a:rect l="l" t="t" r="r" b="b"/>
              <a:pathLst>
                <a:path w="5431" h="3508" extrusionOk="0">
                  <a:moveTo>
                    <a:pt x="1402" y="1"/>
                  </a:moveTo>
                  <a:cubicBezTo>
                    <a:pt x="934" y="1"/>
                    <a:pt x="291" y="738"/>
                    <a:pt x="187" y="1122"/>
                  </a:cubicBezTo>
                  <a:cubicBezTo>
                    <a:pt x="0" y="1766"/>
                    <a:pt x="156" y="2503"/>
                    <a:pt x="602" y="3022"/>
                  </a:cubicBezTo>
                  <a:cubicBezTo>
                    <a:pt x="717" y="3157"/>
                    <a:pt x="862" y="3282"/>
                    <a:pt x="1038" y="3334"/>
                  </a:cubicBezTo>
                  <a:cubicBezTo>
                    <a:pt x="1083" y="3347"/>
                    <a:pt x="1130" y="3353"/>
                    <a:pt x="1178" y="3353"/>
                  </a:cubicBezTo>
                  <a:cubicBezTo>
                    <a:pt x="1318" y="3353"/>
                    <a:pt x="1459" y="3297"/>
                    <a:pt x="1537" y="3189"/>
                  </a:cubicBezTo>
                  <a:cubicBezTo>
                    <a:pt x="1658" y="3376"/>
                    <a:pt x="1895" y="3479"/>
                    <a:pt x="2130" y="3479"/>
                  </a:cubicBezTo>
                  <a:cubicBezTo>
                    <a:pt x="2298" y="3479"/>
                    <a:pt x="2464" y="3426"/>
                    <a:pt x="2586" y="3313"/>
                  </a:cubicBezTo>
                  <a:cubicBezTo>
                    <a:pt x="2690" y="3443"/>
                    <a:pt x="2867" y="3508"/>
                    <a:pt x="3045" y="3508"/>
                  </a:cubicBezTo>
                  <a:cubicBezTo>
                    <a:pt x="3235" y="3508"/>
                    <a:pt x="3426" y="3433"/>
                    <a:pt x="3528" y="3284"/>
                  </a:cubicBezTo>
                  <a:lnTo>
                    <a:pt x="3528" y="3284"/>
                  </a:lnTo>
                  <a:cubicBezTo>
                    <a:pt x="3444" y="3413"/>
                    <a:pt x="3948" y="3492"/>
                    <a:pt x="4112" y="3492"/>
                  </a:cubicBezTo>
                  <a:cubicBezTo>
                    <a:pt x="4130" y="3492"/>
                    <a:pt x="4145" y="3491"/>
                    <a:pt x="4153" y="3489"/>
                  </a:cubicBezTo>
                  <a:cubicBezTo>
                    <a:pt x="4496" y="3385"/>
                    <a:pt x="4455" y="3115"/>
                    <a:pt x="4485" y="2845"/>
                  </a:cubicBezTo>
                  <a:cubicBezTo>
                    <a:pt x="4527" y="2482"/>
                    <a:pt x="4662" y="2119"/>
                    <a:pt x="4880" y="1818"/>
                  </a:cubicBezTo>
                  <a:cubicBezTo>
                    <a:pt x="4932" y="1735"/>
                    <a:pt x="4984" y="1662"/>
                    <a:pt x="5067" y="1620"/>
                  </a:cubicBezTo>
                  <a:cubicBezTo>
                    <a:pt x="5285" y="1496"/>
                    <a:pt x="5431" y="1486"/>
                    <a:pt x="5265" y="1288"/>
                  </a:cubicBezTo>
                  <a:cubicBezTo>
                    <a:pt x="5129" y="1112"/>
                    <a:pt x="4912" y="935"/>
                    <a:pt x="4735" y="790"/>
                  </a:cubicBezTo>
                  <a:cubicBezTo>
                    <a:pt x="4487" y="587"/>
                    <a:pt x="4165" y="444"/>
                    <a:pt x="3831" y="444"/>
                  </a:cubicBezTo>
                  <a:cubicBezTo>
                    <a:pt x="3773" y="444"/>
                    <a:pt x="3714" y="448"/>
                    <a:pt x="3655" y="457"/>
                  </a:cubicBezTo>
                  <a:cubicBezTo>
                    <a:pt x="3565" y="467"/>
                    <a:pt x="3475" y="491"/>
                    <a:pt x="3386" y="491"/>
                  </a:cubicBezTo>
                  <a:cubicBezTo>
                    <a:pt x="3372" y="491"/>
                    <a:pt x="3357" y="490"/>
                    <a:pt x="3343" y="489"/>
                  </a:cubicBezTo>
                  <a:cubicBezTo>
                    <a:pt x="3167" y="457"/>
                    <a:pt x="3053" y="302"/>
                    <a:pt x="2897" y="229"/>
                  </a:cubicBezTo>
                  <a:cubicBezTo>
                    <a:pt x="2801" y="183"/>
                    <a:pt x="2697" y="169"/>
                    <a:pt x="2590" y="169"/>
                  </a:cubicBezTo>
                  <a:cubicBezTo>
                    <a:pt x="2421" y="169"/>
                    <a:pt x="2245" y="203"/>
                    <a:pt x="2076" y="203"/>
                  </a:cubicBezTo>
                  <a:cubicBezTo>
                    <a:pt x="1990" y="203"/>
                    <a:pt x="1907" y="194"/>
                    <a:pt x="1827" y="167"/>
                  </a:cubicBezTo>
                  <a:cubicBezTo>
                    <a:pt x="1755" y="136"/>
                    <a:pt x="1682" y="94"/>
                    <a:pt x="1620" y="63"/>
                  </a:cubicBezTo>
                  <a:cubicBezTo>
                    <a:pt x="1547" y="32"/>
                    <a:pt x="1474" y="1"/>
                    <a:pt x="1402" y="1"/>
                  </a:cubicBezTo>
                  <a:close/>
                </a:path>
              </a:pathLst>
            </a:custGeom>
            <a:solidFill>
              <a:srgbClr val="EFA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641;p52">
              <a:extLst>
                <a:ext uri="{FF2B5EF4-FFF2-40B4-BE49-F238E27FC236}">
                  <a16:creationId xmlns:a16="http://schemas.microsoft.com/office/drawing/2014/main" id="{3D8B54E2-19C5-4C44-B651-9DD9AB017789}"/>
                </a:ext>
              </a:extLst>
            </p:cNvPr>
            <p:cNvSpPr/>
            <p:nvPr/>
          </p:nvSpPr>
          <p:spPr>
            <a:xfrm>
              <a:off x="6427413" y="2479338"/>
              <a:ext cx="14025" cy="58150"/>
            </a:xfrm>
            <a:custGeom>
              <a:avLst/>
              <a:gdLst/>
              <a:ahLst/>
              <a:cxnLst/>
              <a:rect l="l" t="t" r="r" b="b"/>
              <a:pathLst>
                <a:path w="561" h="2326" extrusionOk="0">
                  <a:moveTo>
                    <a:pt x="488" y="0"/>
                  </a:moveTo>
                  <a:lnTo>
                    <a:pt x="488" y="0"/>
                  </a:lnTo>
                  <a:cubicBezTo>
                    <a:pt x="467" y="10"/>
                    <a:pt x="446" y="31"/>
                    <a:pt x="425" y="42"/>
                  </a:cubicBezTo>
                  <a:lnTo>
                    <a:pt x="363" y="104"/>
                  </a:lnTo>
                  <a:cubicBezTo>
                    <a:pt x="342" y="114"/>
                    <a:pt x="322" y="135"/>
                    <a:pt x="312" y="155"/>
                  </a:cubicBezTo>
                  <a:cubicBezTo>
                    <a:pt x="291" y="176"/>
                    <a:pt x="270" y="197"/>
                    <a:pt x="259" y="218"/>
                  </a:cubicBezTo>
                  <a:cubicBezTo>
                    <a:pt x="187" y="312"/>
                    <a:pt x="135" y="405"/>
                    <a:pt x="104" y="508"/>
                  </a:cubicBezTo>
                  <a:cubicBezTo>
                    <a:pt x="21" y="727"/>
                    <a:pt x="0" y="944"/>
                    <a:pt x="31" y="1173"/>
                  </a:cubicBezTo>
                  <a:cubicBezTo>
                    <a:pt x="52" y="1391"/>
                    <a:pt x="125" y="1599"/>
                    <a:pt x="208" y="1796"/>
                  </a:cubicBezTo>
                  <a:cubicBezTo>
                    <a:pt x="259" y="1890"/>
                    <a:pt x="312" y="1983"/>
                    <a:pt x="363" y="2066"/>
                  </a:cubicBezTo>
                  <a:cubicBezTo>
                    <a:pt x="384" y="2097"/>
                    <a:pt x="395" y="2118"/>
                    <a:pt x="415" y="2139"/>
                  </a:cubicBezTo>
                  <a:cubicBezTo>
                    <a:pt x="425" y="2160"/>
                    <a:pt x="446" y="2180"/>
                    <a:pt x="457" y="2201"/>
                  </a:cubicBezTo>
                  <a:cubicBezTo>
                    <a:pt x="488" y="2243"/>
                    <a:pt x="519" y="2284"/>
                    <a:pt x="561" y="2326"/>
                  </a:cubicBezTo>
                  <a:cubicBezTo>
                    <a:pt x="550" y="2273"/>
                    <a:pt x="529" y="2222"/>
                    <a:pt x="519" y="2170"/>
                  </a:cubicBezTo>
                  <a:cubicBezTo>
                    <a:pt x="508" y="2118"/>
                    <a:pt x="488" y="2066"/>
                    <a:pt x="478" y="2024"/>
                  </a:cubicBezTo>
                  <a:cubicBezTo>
                    <a:pt x="446" y="1920"/>
                    <a:pt x="415" y="1827"/>
                    <a:pt x="395" y="1724"/>
                  </a:cubicBezTo>
                  <a:cubicBezTo>
                    <a:pt x="332" y="1526"/>
                    <a:pt x="291" y="1339"/>
                    <a:pt x="270" y="1142"/>
                  </a:cubicBezTo>
                  <a:cubicBezTo>
                    <a:pt x="249" y="955"/>
                    <a:pt x="249" y="758"/>
                    <a:pt x="280" y="561"/>
                  </a:cubicBezTo>
                  <a:cubicBezTo>
                    <a:pt x="301" y="467"/>
                    <a:pt x="322" y="374"/>
                    <a:pt x="363" y="280"/>
                  </a:cubicBezTo>
                  <a:lnTo>
                    <a:pt x="384" y="208"/>
                  </a:lnTo>
                  <a:lnTo>
                    <a:pt x="415" y="135"/>
                  </a:lnTo>
                  <a:cubicBezTo>
                    <a:pt x="425" y="114"/>
                    <a:pt x="446" y="93"/>
                    <a:pt x="457" y="72"/>
                  </a:cubicBezTo>
                  <a:cubicBezTo>
                    <a:pt x="467" y="52"/>
                    <a:pt x="478" y="21"/>
                    <a:pt x="488" y="0"/>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642;p52">
              <a:extLst>
                <a:ext uri="{FF2B5EF4-FFF2-40B4-BE49-F238E27FC236}">
                  <a16:creationId xmlns:a16="http://schemas.microsoft.com/office/drawing/2014/main" id="{29DA5FF1-AD02-4CB6-B2D3-2951B958463A}"/>
                </a:ext>
              </a:extLst>
            </p:cNvPr>
            <p:cNvSpPr/>
            <p:nvPr/>
          </p:nvSpPr>
          <p:spPr>
            <a:xfrm>
              <a:off x="6455438" y="2478013"/>
              <a:ext cx="13250" cy="62325"/>
            </a:xfrm>
            <a:custGeom>
              <a:avLst/>
              <a:gdLst/>
              <a:ahLst/>
              <a:cxnLst/>
              <a:rect l="l" t="t" r="r" b="b"/>
              <a:pathLst>
                <a:path w="530" h="2493" extrusionOk="0">
                  <a:moveTo>
                    <a:pt x="509" y="1"/>
                  </a:moveTo>
                  <a:cubicBezTo>
                    <a:pt x="478" y="11"/>
                    <a:pt x="457" y="32"/>
                    <a:pt x="436" y="53"/>
                  </a:cubicBezTo>
                  <a:cubicBezTo>
                    <a:pt x="416" y="63"/>
                    <a:pt x="395" y="84"/>
                    <a:pt x="374" y="105"/>
                  </a:cubicBezTo>
                  <a:lnTo>
                    <a:pt x="312" y="167"/>
                  </a:lnTo>
                  <a:cubicBezTo>
                    <a:pt x="301" y="188"/>
                    <a:pt x="280" y="219"/>
                    <a:pt x="260" y="240"/>
                  </a:cubicBezTo>
                  <a:cubicBezTo>
                    <a:pt x="197" y="333"/>
                    <a:pt x="146" y="437"/>
                    <a:pt x="104" y="551"/>
                  </a:cubicBezTo>
                  <a:cubicBezTo>
                    <a:pt x="21" y="769"/>
                    <a:pt x="0" y="1008"/>
                    <a:pt x="21" y="1247"/>
                  </a:cubicBezTo>
                  <a:cubicBezTo>
                    <a:pt x="52" y="1475"/>
                    <a:pt x="114" y="1703"/>
                    <a:pt x="197" y="1911"/>
                  </a:cubicBezTo>
                  <a:cubicBezTo>
                    <a:pt x="250" y="2015"/>
                    <a:pt x="291" y="2109"/>
                    <a:pt x="353" y="2213"/>
                  </a:cubicBezTo>
                  <a:cubicBezTo>
                    <a:pt x="363" y="2233"/>
                    <a:pt x="374" y="2264"/>
                    <a:pt x="395" y="2285"/>
                  </a:cubicBezTo>
                  <a:cubicBezTo>
                    <a:pt x="405" y="2306"/>
                    <a:pt x="426" y="2326"/>
                    <a:pt x="436" y="2358"/>
                  </a:cubicBezTo>
                  <a:cubicBezTo>
                    <a:pt x="467" y="2400"/>
                    <a:pt x="499" y="2451"/>
                    <a:pt x="530" y="2493"/>
                  </a:cubicBezTo>
                  <a:cubicBezTo>
                    <a:pt x="520" y="2441"/>
                    <a:pt x="509" y="2389"/>
                    <a:pt x="499" y="2326"/>
                  </a:cubicBezTo>
                  <a:cubicBezTo>
                    <a:pt x="488" y="2275"/>
                    <a:pt x="478" y="2223"/>
                    <a:pt x="457" y="2171"/>
                  </a:cubicBezTo>
                  <a:cubicBezTo>
                    <a:pt x="436" y="2056"/>
                    <a:pt x="405" y="1953"/>
                    <a:pt x="384" y="1849"/>
                  </a:cubicBezTo>
                  <a:cubicBezTo>
                    <a:pt x="333" y="1641"/>
                    <a:pt x="291" y="1434"/>
                    <a:pt x="270" y="1216"/>
                  </a:cubicBezTo>
                  <a:cubicBezTo>
                    <a:pt x="250" y="1018"/>
                    <a:pt x="250" y="801"/>
                    <a:pt x="291" y="603"/>
                  </a:cubicBezTo>
                  <a:cubicBezTo>
                    <a:pt x="301" y="499"/>
                    <a:pt x="333" y="395"/>
                    <a:pt x="363" y="291"/>
                  </a:cubicBezTo>
                  <a:lnTo>
                    <a:pt x="395" y="219"/>
                  </a:lnTo>
                  <a:lnTo>
                    <a:pt x="426" y="146"/>
                  </a:lnTo>
                  <a:cubicBezTo>
                    <a:pt x="436" y="125"/>
                    <a:pt x="457" y="95"/>
                    <a:pt x="467" y="74"/>
                  </a:cubicBezTo>
                  <a:cubicBezTo>
                    <a:pt x="478" y="42"/>
                    <a:pt x="488" y="21"/>
                    <a:pt x="509" y="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643;p52">
              <a:extLst>
                <a:ext uri="{FF2B5EF4-FFF2-40B4-BE49-F238E27FC236}">
                  <a16:creationId xmlns:a16="http://schemas.microsoft.com/office/drawing/2014/main" id="{126BCF99-F87A-4085-BA0D-7A1BF5869AED}"/>
                </a:ext>
              </a:extLst>
            </p:cNvPr>
            <p:cNvSpPr/>
            <p:nvPr/>
          </p:nvSpPr>
          <p:spPr>
            <a:xfrm>
              <a:off x="6484238" y="2486838"/>
              <a:ext cx="9125" cy="54025"/>
            </a:xfrm>
            <a:custGeom>
              <a:avLst/>
              <a:gdLst/>
              <a:ahLst/>
              <a:cxnLst/>
              <a:rect l="l" t="t" r="r" b="b"/>
              <a:pathLst>
                <a:path w="365" h="2161" extrusionOk="0">
                  <a:moveTo>
                    <a:pt x="364" y="1"/>
                  </a:moveTo>
                  <a:cubicBezTo>
                    <a:pt x="353" y="21"/>
                    <a:pt x="333" y="42"/>
                    <a:pt x="312" y="53"/>
                  </a:cubicBezTo>
                  <a:cubicBezTo>
                    <a:pt x="302" y="74"/>
                    <a:pt x="281" y="95"/>
                    <a:pt x="270" y="115"/>
                  </a:cubicBezTo>
                  <a:cubicBezTo>
                    <a:pt x="260" y="125"/>
                    <a:pt x="240" y="146"/>
                    <a:pt x="229" y="167"/>
                  </a:cubicBezTo>
                  <a:cubicBezTo>
                    <a:pt x="219" y="188"/>
                    <a:pt x="198" y="208"/>
                    <a:pt x="187" y="229"/>
                  </a:cubicBezTo>
                  <a:cubicBezTo>
                    <a:pt x="136" y="312"/>
                    <a:pt x="104" y="406"/>
                    <a:pt x="74" y="499"/>
                  </a:cubicBezTo>
                  <a:cubicBezTo>
                    <a:pt x="21" y="686"/>
                    <a:pt x="0" y="884"/>
                    <a:pt x="11" y="1081"/>
                  </a:cubicBezTo>
                  <a:cubicBezTo>
                    <a:pt x="32" y="1278"/>
                    <a:pt x="74" y="1465"/>
                    <a:pt x="136" y="1641"/>
                  </a:cubicBezTo>
                  <a:cubicBezTo>
                    <a:pt x="157" y="1735"/>
                    <a:pt x="198" y="1818"/>
                    <a:pt x="240" y="1901"/>
                  </a:cubicBezTo>
                  <a:cubicBezTo>
                    <a:pt x="260" y="1953"/>
                    <a:pt x="270" y="1994"/>
                    <a:pt x="302" y="2036"/>
                  </a:cubicBezTo>
                  <a:lnTo>
                    <a:pt x="364" y="2160"/>
                  </a:lnTo>
                  <a:lnTo>
                    <a:pt x="364" y="2015"/>
                  </a:lnTo>
                  <a:cubicBezTo>
                    <a:pt x="364" y="1963"/>
                    <a:pt x="353" y="1922"/>
                    <a:pt x="353" y="1870"/>
                  </a:cubicBezTo>
                  <a:cubicBezTo>
                    <a:pt x="344" y="1777"/>
                    <a:pt x="323" y="1694"/>
                    <a:pt x="312" y="1600"/>
                  </a:cubicBezTo>
                  <a:cubicBezTo>
                    <a:pt x="291" y="1413"/>
                    <a:pt x="270" y="1237"/>
                    <a:pt x="260" y="1060"/>
                  </a:cubicBezTo>
                  <a:cubicBezTo>
                    <a:pt x="250" y="894"/>
                    <a:pt x="250" y="718"/>
                    <a:pt x="260" y="541"/>
                  </a:cubicBezTo>
                  <a:cubicBezTo>
                    <a:pt x="270" y="448"/>
                    <a:pt x="281" y="365"/>
                    <a:pt x="302" y="271"/>
                  </a:cubicBezTo>
                  <a:lnTo>
                    <a:pt x="312" y="208"/>
                  </a:lnTo>
                  <a:cubicBezTo>
                    <a:pt x="323" y="188"/>
                    <a:pt x="323" y="167"/>
                    <a:pt x="333" y="136"/>
                  </a:cubicBezTo>
                  <a:cubicBezTo>
                    <a:pt x="333" y="115"/>
                    <a:pt x="344" y="95"/>
                    <a:pt x="353" y="74"/>
                  </a:cubicBezTo>
                  <a:cubicBezTo>
                    <a:pt x="353" y="53"/>
                    <a:pt x="364" y="32"/>
                    <a:pt x="364" y="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644;p52">
              <a:extLst>
                <a:ext uri="{FF2B5EF4-FFF2-40B4-BE49-F238E27FC236}">
                  <a16:creationId xmlns:a16="http://schemas.microsoft.com/office/drawing/2014/main" id="{42A2E7A3-6778-48ED-8D84-3E188EB09AD2}"/>
                </a:ext>
              </a:extLst>
            </p:cNvPr>
            <p:cNvSpPr/>
            <p:nvPr/>
          </p:nvSpPr>
          <p:spPr>
            <a:xfrm>
              <a:off x="6419088" y="2537563"/>
              <a:ext cx="52475" cy="24075"/>
            </a:xfrm>
            <a:custGeom>
              <a:avLst/>
              <a:gdLst/>
              <a:ahLst/>
              <a:cxnLst/>
              <a:rect l="l" t="t" r="r" b="b"/>
              <a:pathLst>
                <a:path w="2099" h="963" extrusionOk="0">
                  <a:moveTo>
                    <a:pt x="228" y="0"/>
                  </a:moveTo>
                  <a:cubicBezTo>
                    <a:pt x="199" y="0"/>
                    <a:pt x="171" y="5"/>
                    <a:pt x="146" y="18"/>
                  </a:cubicBezTo>
                  <a:cubicBezTo>
                    <a:pt x="115" y="38"/>
                    <a:pt x="94" y="69"/>
                    <a:pt x="84" y="101"/>
                  </a:cubicBezTo>
                  <a:cubicBezTo>
                    <a:pt x="1" y="297"/>
                    <a:pt x="63" y="537"/>
                    <a:pt x="218" y="692"/>
                  </a:cubicBezTo>
                  <a:cubicBezTo>
                    <a:pt x="422" y="890"/>
                    <a:pt x="771" y="962"/>
                    <a:pt x="1107" y="962"/>
                  </a:cubicBezTo>
                  <a:cubicBezTo>
                    <a:pt x="1317" y="962"/>
                    <a:pt x="1523" y="934"/>
                    <a:pt x="1683" y="890"/>
                  </a:cubicBezTo>
                  <a:cubicBezTo>
                    <a:pt x="1859" y="848"/>
                    <a:pt x="2036" y="754"/>
                    <a:pt x="2067" y="599"/>
                  </a:cubicBezTo>
                  <a:cubicBezTo>
                    <a:pt x="2098" y="401"/>
                    <a:pt x="1870" y="256"/>
                    <a:pt x="1662" y="204"/>
                  </a:cubicBezTo>
                  <a:cubicBezTo>
                    <a:pt x="1257" y="48"/>
                    <a:pt x="728" y="80"/>
                    <a:pt x="292" y="7"/>
                  </a:cubicBezTo>
                  <a:cubicBezTo>
                    <a:pt x="270" y="3"/>
                    <a:pt x="249" y="0"/>
                    <a:pt x="228" y="0"/>
                  </a:cubicBezTo>
                  <a:close/>
                </a:path>
              </a:pathLst>
            </a:custGeom>
            <a:solidFill>
              <a:srgbClr val="EFA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645;p52">
              <a:extLst>
                <a:ext uri="{FF2B5EF4-FFF2-40B4-BE49-F238E27FC236}">
                  <a16:creationId xmlns:a16="http://schemas.microsoft.com/office/drawing/2014/main" id="{5EA85E5E-15F5-4042-8B63-8EC20B424B9D}"/>
                </a:ext>
              </a:extLst>
            </p:cNvPr>
            <p:cNvSpPr/>
            <p:nvPr/>
          </p:nvSpPr>
          <p:spPr>
            <a:xfrm>
              <a:off x="6693438" y="1965188"/>
              <a:ext cx="217300" cy="182675"/>
            </a:xfrm>
            <a:custGeom>
              <a:avLst/>
              <a:gdLst/>
              <a:ahLst/>
              <a:cxnLst/>
              <a:rect l="l" t="t" r="r" b="b"/>
              <a:pathLst>
                <a:path w="8692" h="7307" extrusionOk="0">
                  <a:moveTo>
                    <a:pt x="5813" y="1"/>
                  </a:moveTo>
                  <a:cubicBezTo>
                    <a:pt x="4539" y="1"/>
                    <a:pt x="3218" y="656"/>
                    <a:pt x="2202" y="1389"/>
                  </a:cubicBezTo>
                  <a:cubicBezTo>
                    <a:pt x="1486" y="1908"/>
                    <a:pt x="635" y="2479"/>
                    <a:pt x="396" y="3351"/>
                  </a:cubicBezTo>
                  <a:cubicBezTo>
                    <a:pt x="43" y="4628"/>
                    <a:pt x="1" y="6009"/>
                    <a:pt x="219" y="7307"/>
                  </a:cubicBezTo>
                  <a:cubicBezTo>
                    <a:pt x="905" y="6072"/>
                    <a:pt x="2202" y="5303"/>
                    <a:pt x="3490" y="4732"/>
                  </a:cubicBezTo>
                  <a:cubicBezTo>
                    <a:pt x="4788" y="4150"/>
                    <a:pt x="6158" y="3704"/>
                    <a:pt x="7280" y="2853"/>
                  </a:cubicBezTo>
                  <a:cubicBezTo>
                    <a:pt x="7996" y="2323"/>
                    <a:pt x="8692" y="1379"/>
                    <a:pt x="7788" y="673"/>
                  </a:cubicBezTo>
                  <a:cubicBezTo>
                    <a:pt x="7181" y="194"/>
                    <a:pt x="6504" y="1"/>
                    <a:pt x="5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646;p52">
              <a:extLst>
                <a:ext uri="{FF2B5EF4-FFF2-40B4-BE49-F238E27FC236}">
                  <a16:creationId xmlns:a16="http://schemas.microsoft.com/office/drawing/2014/main" id="{304E1F28-6EAB-474D-80CF-1DDBA1D6BBE2}"/>
                </a:ext>
              </a:extLst>
            </p:cNvPr>
            <p:cNvSpPr/>
            <p:nvPr/>
          </p:nvSpPr>
          <p:spPr>
            <a:xfrm>
              <a:off x="6535388" y="1700913"/>
              <a:ext cx="331475" cy="364750"/>
            </a:xfrm>
            <a:custGeom>
              <a:avLst/>
              <a:gdLst/>
              <a:ahLst/>
              <a:cxnLst/>
              <a:rect l="l" t="t" r="r" b="b"/>
              <a:pathLst>
                <a:path w="13259" h="14590" extrusionOk="0">
                  <a:moveTo>
                    <a:pt x="5507" y="1"/>
                  </a:moveTo>
                  <a:cubicBezTo>
                    <a:pt x="5048" y="1"/>
                    <a:pt x="4588" y="58"/>
                    <a:pt x="4143" y="176"/>
                  </a:cubicBezTo>
                  <a:cubicBezTo>
                    <a:pt x="2534" y="601"/>
                    <a:pt x="1152" y="1826"/>
                    <a:pt x="519" y="3373"/>
                  </a:cubicBezTo>
                  <a:cubicBezTo>
                    <a:pt x="52" y="4536"/>
                    <a:pt x="0" y="5834"/>
                    <a:pt x="0" y="7100"/>
                  </a:cubicBezTo>
                  <a:cubicBezTo>
                    <a:pt x="10" y="8990"/>
                    <a:pt x="166" y="11015"/>
                    <a:pt x="1381" y="12469"/>
                  </a:cubicBezTo>
                  <a:cubicBezTo>
                    <a:pt x="2194" y="13448"/>
                    <a:pt x="3541" y="13905"/>
                    <a:pt x="4897" y="13905"/>
                  </a:cubicBezTo>
                  <a:cubicBezTo>
                    <a:pt x="6086" y="13905"/>
                    <a:pt x="7281" y="13554"/>
                    <a:pt x="8130" y="12894"/>
                  </a:cubicBezTo>
                  <a:cubicBezTo>
                    <a:pt x="8130" y="12894"/>
                    <a:pt x="8130" y="12894"/>
                    <a:pt x="8131" y="12894"/>
                  </a:cubicBezTo>
                  <a:cubicBezTo>
                    <a:pt x="8170" y="12894"/>
                    <a:pt x="8619" y="14494"/>
                    <a:pt x="8763" y="14555"/>
                  </a:cubicBezTo>
                  <a:cubicBezTo>
                    <a:pt x="8810" y="14581"/>
                    <a:pt x="8859" y="14589"/>
                    <a:pt x="8910" y="14589"/>
                  </a:cubicBezTo>
                  <a:cubicBezTo>
                    <a:pt x="8960" y="14589"/>
                    <a:pt x="9012" y="14581"/>
                    <a:pt x="9064" y="14576"/>
                  </a:cubicBezTo>
                  <a:cubicBezTo>
                    <a:pt x="9687" y="14451"/>
                    <a:pt x="10258" y="14098"/>
                    <a:pt x="10632" y="13590"/>
                  </a:cubicBezTo>
                  <a:cubicBezTo>
                    <a:pt x="10642" y="13133"/>
                    <a:pt x="10944" y="13123"/>
                    <a:pt x="10736" y="12624"/>
                  </a:cubicBezTo>
                  <a:cubicBezTo>
                    <a:pt x="10559" y="12188"/>
                    <a:pt x="10321" y="11773"/>
                    <a:pt x="10123" y="11347"/>
                  </a:cubicBezTo>
                  <a:cubicBezTo>
                    <a:pt x="10102" y="11316"/>
                    <a:pt x="10092" y="11274"/>
                    <a:pt x="10092" y="11244"/>
                  </a:cubicBezTo>
                  <a:cubicBezTo>
                    <a:pt x="10102" y="11212"/>
                    <a:pt x="10123" y="11181"/>
                    <a:pt x="10144" y="11161"/>
                  </a:cubicBezTo>
                  <a:cubicBezTo>
                    <a:pt x="10372" y="10838"/>
                    <a:pt x="10559" y="10496"/>
                    <a:pt x="10695" y="10132"/>
                  </a:cubicBezTo>
                  <a:cubicBezTo>
                    <a:pt x="10746" y="9987"/>
                    <a:pt x="10778" y="9811"/>
                    <a:pt x="10819" y="9645"/>
                  </a:cubicBezTo>
                  <a:cubicBezTo>
                    <a:pt x="10850" y="9479"/>
                    <a:pt x="10902" y="9322"/>
                    <a:pt x="10985" y="9209"/>
                  </a:cubicBezTo>
                  <a:cubicBezTo>
                    <a:pt x="11265" y="8814"/>
                    <a:pt x="11940" y="8814"/>
                    <a:pt x="12314" y="8503"/>
                  </a:cubicBezTo>
                  <a:cubicBezTo>
                    <a:pt x="12667" y="8222"/>
                    <a:pt x="12875" y="7797"/>
                    <a:pt x="13009" y="7370"/>
                  </a:cubicBezTo>
                  <a:cubicBezTo>
                    <a:pt x="13238" y="6654"/>
                    <a:pt x="13259" y="5813"/>
                    <a:pt x="12854" y="5180"/>
                  </a:cubicBezTo>
                  <a:cubicBezTo>
                    <a:pt x="12566" y="4740"/>
                    <a:pt x="12031" y="4450"/>
                    <a:pt x="11519" y="4450"/>
                  </a:cubicBezTo>
                  <a:cubicBezTo>
                    <a:pt x="11295" y="4450"/>
                    <a:pt x="11075" y="4506"/>
                    <a:pt x="10881" y="4629"/>
                  </a:cubicBezTo>
                  <a:cubicBezTo>
                    <a:pt x="10954" y="3383"/>
                    <a:pt x="10518" y="2107"/>
                    <a:pt x="9698" y="1172"/>
                  </a:cubicBezTo>
                  <a:cubicBezTo>
                    <a:pt x="9612" y="1074"/>
                    <a:pt x="9511" y="1041"/>
                    <a:pt x="9399" y="1041"/>
                  </a:cubicBezTo>
                  <a:cubicBezTo>
                    <a:pt x="9240" y="1041"/>
                    <a:pt x="9060" y="1109"/>
                    <a:pt x="8877" y="1152"/>
                  </a:cubicBezTo>
                  <a:cubicBezTo>
                    <a:pt x="7922" y="399"/>
                    <a:pt x="6715" y="1"/>
                    <a:pt x="5507" y="1"/>
                  </a:cubicBezTo>
                  <a:close/>
                </a:path>
              </a:pathLst>
            </a:custGeom>
            <a:solidFill>
              <a:srgbClr val="EFA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647;p52">
              <a:extLst>
                <a:ext uri="{FF2B5EF4-FFF2-40B4-BE49-F238E27FC236}">
                  <a16:creationId xmlns:a16="http://schemas.microsoft.com/office/drawing/2014/main" id="{2837219E-7815-4A11-A088-19D4A8DA8637}"/>
                </a:ext>
              </a:extLst>
            </p:cNvPr>
            <p:cNvSpPr/>
            <p:nvPr/>
          </p:nvSpPr>
          <p:spPr>
            <a:xfrm>
              <a:off x="6528363" y="1676713"/>
              <a:ext cx="296975" cy="207950"/>
            </a:xfrm>
            <a:custGeom>
              <a:avLst/>
              <a:gdLst/>
              <a:ahLst/>
              <a:cxnLst/>
              <a:rect l="l" t="t" r="r" b="b"/>
              <a:pathLst>
                <a:path w="11879" h="8318" extrusionOk="0">
                  <a:moveTo>
                    <a:pt x="6781" y="0"/>
                  </a:moveTo>
                  <a:cubicBezTo>
                    <a:pt x="4583" y="0"/>
                    <a:pt x="2297" y="1002"/>
                    <a:pt x="1060" y="2722"/>
                  </a:cubicBezTo>
                  <a:cubicBezTo>
                    <a:pt x="582" y="3386"/>
                    <a:pt x="198" y="4092"/>
                    <a:pt x="146" y="4912"/>
                  </a:cubicBezTo>
                  <a:cubicBezTo>
                    <a:pt x="115" y="5297"/>
                    <a:pt x="32" y="5670"/>
                    <a:pt x="1" y="6054"/>
                  </a:cubicBezTo>
                  <a:cubicBezTo>
                    <a:pt x="1" y="6169"/>
                    <a:pt x="104" y="7332"/>
                    <a:pt x="115" y="7332"/>
                  </a:cubicBezTo>
                  <a:cubicBezTo>
                    <a:pt x="1008" y="6823"/>
                    <a:pt x="1890" y="6293"/>
                    <a:pt x="2721" y="5680"/>
                  </a:cubicBezTo>
                  <a:cubicBezTo>
                    <a:pt x="3521" y="5078"/>
                    <a:pt x="4091" y="4227"/>
                    <a:pt x="4870" y="3645"/>
                  </a:cubicBezTo>
                  <a:cubicBezTo>
                    <a:pt x="5778" y="5202"/>
                    <a:pt x="7569" y="6180"/>
                    <a:pt x="9369" y="6180"/>
                  </a:cubicBezTo>
                  <a:cubicBezTo>
                    <a:pt x="9671" y="6180"/>
                    <a:pt x="9972" y="6152"/>
                    <a:pt x="10270" y="6096"/>
                  </a:cubicBezTo>
                  <a:lnTo>
                    <a:pt x="10270" y="6096"/>
                  </a:lnTo>
                  <a:cubicBezTo>
                    <a:pt x="10187" y="6843"/>
                    <a:pt x="10279" y="7611"/>
                    <a:pt x="10539" y="8316"/>
                  </a:cubicBezTo>
                  <a:lnTo>
                    <a:pt x="10539" y="8316"/>
                  </a:lnTo>
                  <a:cubicBezTo>
                    <a:pt x="10491" y="8178"/>
                    <a:pt x="10997" y="7373"/>
                    <a:pt x="11069" y="7196"/>
                  </a:cubicBezTo>
                  <a:cubicBezTo>
                    <a:pt x="11245" y="6760"/>
                    <a:pt x="11401" y="6303"/>
                    <a:pt x="11515" y="5837"/>
                  </a:cubicBezTo>
                  <a:cubicBezTo>
                    <a:pt x="11567" y="5660"/>
                    <a:pt x="11608" y="5494"/>
                    <a:pt x="11661" y="5317"/>
                  </a:cubicBezTo>
                  <a:cubicBezTo>
                    <a:pt x="11785" y="4840"/>
                    <a:pt x="11878" y="4362"/>
                    <a:pt x="11848" y="3832"/>
                  </a:cubicBezTo>
                  <a:cubicBezTo>
                    <a:pt x="11754" y="2369"/>
                    <a:pt x="10840" y="1257"/>
                    <a:pt x="9553" y="614"/>
                  </a:cubicBezTo>
                  <a:cubicBezTo>
                    <a:pt x="8711" y="196"/>
                    <a:pt x="7755" y="0"/>
                    <a:pt x="6781" y="0"/>
                  </a:cubicBezTo>
                  <a:close/>
                  <a:moveTo>
                    <a:pt x="10539" y="8316"/>
                  </a:moveTo>
                  <a:lnTo>
                    <a:pt x="10539" y="8316"/>
                  </a:lnTo>
                  <a:cubicBezTo>
                    <a:pt x="10539" y="8317"/>
                    <a:pt x="10539" y="8317"/>
                    <a:pt x="10539" y="8318"/>
                  </a:cubicBezTo>
                  <a:cubicBezTo>
                    <a:pt x="10539" y="8317"/>
                    <a:pt x="10539" y="8317"/>
                    <a:pt x="10539" y="83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648;p52">
              <a:extLst>
                <a:ext uri="{FF2B5EF4-FFF2-40B4-BE49-F238E27FC236}">
                  <a16:creationId xmlns:a16="http://schemas.microsoft.com/office/drawing/2014/main" id="{D26FD733-438D-4610-BBDF-8AE6C921206C}"/>
                </a:ext>
              </a:extLst>
            </p:cNvPr>
            <p:cNvSpPr/>
            <p:nvPr/>
          </p:nvSpPr>
          <p:spPr>
            <a:xfrm>
              <a:off x="6762763" y="1585563"/>
              <a:ext cx="185600" cy="187875"/>
            </a:xfrm>
            <a:custGeom>
              <a:avLst/>
              <a:gdLst/>
              <a:ahLst/>
              <a:cxnLst/>
              <a:rect l="l" t="t" r="r" b="b"/>
              <a:pathLst>
                <a:path w="7424" h="7515" extrusionOk="0">
                  <a:moveTo>
                    <a:pt x="4406" y="1"/>
                  </a:moveTo>
                  <a:cubicBezTo>
                    <a:pt x="3672" y="1"/>
                    <a:pt x="2957" y="318"/>
                    <a:pt x="2461" y="854"/>
                  </a:cubicBezTo>
                  <a:cubicBezTo>
                    <a:pt x="2274" y="1062"/>
                    <a:pt x="2108" y="1301"/>
                    <a:pt x="1911" y="1509"/>
                  </a:cubicBezTo>
                  <a:cubicBezTo>
                    <a:pt x="1277" y="2162"/>
                    <a:pt x="499" y="2464"/>
                    <a:pt x="218" y="3357"/>
                  </a:cubicBezTo>
                  <a:cubicBezTo>
                    <a:pt x="197" y="3408"/>
                    <a:pt x="187" y="3461"/>
                    <a:pt x="177" y="3523"/>
                  </a:cubicBezTo>
                  <a:cubicBezTo>
                    <a:pt x="1" y="4312"/>
                    <a:pt x="187" y="5454"/>
                    <a:pt x="977" y="5859"/>
                  </a:cubicBezTo>
                  <a:cubicBezTo>
                    <a:pt x="1423" y="6077"/>
                    <a:pt x="1776" y="6472"/>
                    <a:pt x="2170" y="6772"/>
                  </a:cubicBezTo>
                  <a:cubicBezTo>
                    <a:pt x="2576" y="7074"/>
                    <a:pt x="3032" y="7302"/>
                    <a:pt x="3510" y="7427"/>
                  </a:cubicBezTo>
                  <a:cubicBezTo>
                    <a:pt x="3721" y="7481"/>
                    <a:pt x="3939" y="7514"/>
                    <a:pt x="4156" y="7514"/>
                  </a:cubicBezTo>
                  <a:cubicBezTo>
                    <a:pt x="4313" y="7514"/>
                    <a:pt x="4468" y="7497"/>
                    <a:pt x="4621" y="7458"/>
                  </a:cubicBezTo>
                  <a:cubicBezTo>
                    <a:pt x="5347" y="7271"/>
                    <a:pt x="5898" y="6575"/>
                    <a:pt x="6344" y="5890"/>
                  </a:cubicBezTo>
                  <a:cubicBezTo>
                    <a:pt x="6905" y="5028"/>
                    <a:pt x="7424" y="4031"/>
                    <a:pt x="7352" y="2972"/>
                  </a:cubicBezTo>
                  <a:cubicBezTo>
                    <a:pt x="7248" y="1529"/>
                    <a:pt x="5981" y="44"/>
                    <a:pt x="4507" y="3"/>
                  </a:cubicBezTo>
                  <a:cubicBezTo>
                    <a:pt x="4473" y="1"/>
                    <a:pt x="4439" y="1"/>
                    <a:pt x="4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649;p52">
              <a:extLst>
                <a:ext uri="{FF2B5EF4-FFF2-40B4-BE49-F238E27FC236}">
                  <a16:creationId xmlns:a16="http://schemas.microsoft.com/office/drawing/2014/main" id="{65604588-E71B-4A30-9A64-C8B56D03F604}"/>
                </a:ext>
              </a:extLst>
            </p:cNvPr>
            <p:cNvSpPr/>
            <p:nvPr/>
          </p:nvSpPr>
          <p:spPr>
            <a:xfrm>
              <a:off x="6544738" y="1535013"/>
              <a:ext cx="171575" cy="175750"/>
            </a:xfrm>
            <a:custGeom>
              <a:avLst/>
              <a:gdLst/>
              <a:ahLst/>
              <a:cxnLst/>
              <a:rect l="l" t="t" r="r" b="b"/>
              <a:pathLst>
                <a:path w="6863" h="7030" extrusionOk="0">
                  <a:moveTo>
                    <a:pt x="4091" y="1"/>
                  </a:moveTo>
                  <a:cubicBezTo>
                    <a:pt x="3463" y="1"/>
                    <a:pt x="2832" y="191"/>
                    <a:pt x="2305" y="540"/>
                  </a:cubicBezTo>
                  <a:cubicBezTo>
                    <a:pt x="1443" y="1101"/>
                    <a:pt x="872" y="2056"/>
                    <a:pt x="685" y="3063"/>
                  </a:cubicBezTo>
                  <a:cubicBezTo>
                    <a:pt x="644" y="3323"/>
                    <a:pt x="612" y="3582"/>
                    <a:pt x="519" y="3831"/>
                  </a:cubicBezTo>
                  <a:cubicBezTo>
                    <a:pt x="446" y="4018"/>
                    <a:pt x="342" y="4184"/>
                    <a:pt x="280" y="4371"/>
                  </a:cubicBezTo>
                  <a:cubicBezTo>
                    <a:pt x="0" y="5181"/>
                    <a:pt x="591" y="5991"/>
                    <a:pt x="1152" y="6635"/>
                  </a:cubicBezTo>
                  <a:cubicBezTo>
                    <a:pt x="1318" y="6822"/>
                    <a:pt x="1516" y="7029"/>
                    <a:pt x="1765" y="7029"/>
                  </a:cubicBezTo>
                  <a:cubicBezTo>
                    <a:pt x="1770" y="7029"/>
                    <a:pt x="1774" y="7029"/>
                    <a:pt x="1779" y="7029"/>
                  </a:cubicBezTo>
                  <a:cubicBezTo>
                    <a:pt x="2196" y="7029"/>
                    <a:pt x="2455" y="6541"/>
                    <a:pt x="2845" y="6459"/>
                  </a:cubicBezTo>
                  <a:cubicBezTo>
                    <a:pt x="2889" y="6451"/>
                    <a:pt x="2933" y="6448"/>
                    <a:pt x="2977" y="6448"/>
                  </a:cubicBezTo>
                  <a:cubicBezTo>
                    <a:pt x="3255" y="6448"/>
                    <a:pt x="3524" y="6580"/>
                    <a:pt x="3759" y="6580"/>
                  </a:cubicBezTo>
                  <a:cubicBezTo>
                    <a:pt x="3790" y="6580"/>
                    <a:pt x="3821" y="6578"/>
                    <a:pt x="3852" y="6572"/>
                  </a:cubicBezTo>
                  <a:cubicBezTo>
                    <a:pt x="4828" y="6406"/>
                    <a:pt x="5233" y="5919"/>
                    <a:pt x="5814" y="5036"/>
                  </a:cubicBezTo>
                  <a:cubicBezTo>
                    <a:pt x="6302" y="4320"/>
                    <a:pt x="6790" y="3541"/>
                    <a:pt x="6832" y="2679"/>
                  </a:cubicBezTo>
                  <a:cubicBezTo>
                    <a:pt x="6863" y="1651"/>
                    <a:pt x="6188" y="654"/>
                    <a:pt x="5254" y="239"/>
                  </a:cubicBezTo>
                  <a:cubicBezTo>
                    <a:pt x="4887" y="78"/>
                    <a:pt x="4490" y="1"/>
                    <a:pt x="40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650;p52">
              <a:extLst>
                <a:ext uri="{FF2B5EF4-FFF2-40B4-BE49-F238E27FC236}">
                  <a16:creationId xmlns:a16="http://schemas.microsoft.com/office/drawing/2014/main" id="{00F80A6B-9DAA-41B2-9B76-A6CF162D41A4}"/>
                </a:ext>
              </a:extLst>
            </p:cNvPr>
            <p:cNvSpPr/>
            <p:nvPr/>
          </p:nvSpPr>
          <p:spPr>
            <a:xfrm>
              <a:off x="6565488" y="1884913"/>
              <a:ext cx="17400" cy="23400"/>
            </a:xfrm>
            <a:custGeom>
              <a:avLst/>
              <a:gdLst/>
              <a:ahLst/>
              <a:cxnLst/>
              <a:rect l="l" t="t" r="r" b="b"/>
              <a:pathLst>
                <a:path w="696" h="936" extrusionOk="0">
                  <a:moveTo>
                    <a:pt x="361" y="0"/>
                  </a:moveTo>
                  <a:cubicBezTo>
                    <a:pt x="179" y="0"/>
                    <a:pt x="21" y="204"/>
                    <a:pt x="11" y="457"/>
                  </a:cubicBezTo>
                  <a:cubicBezTo>
                    <a:pt x="1" y="716"/>
                    <a:pt x="146" y="924"/>
                    <a:pt x="333" y="935"/>
                  </a:cubicBezTo>
                  <a:cubicBezTo>
                    <a:pt x="337" y="935"/>
                    <a:pt x="342" y="935"/>
                    <a:pt x="346" y="935"/>
                  </a:cubicBezTo>
                  <a:cubicBezTo>
                    <a:pt x="527" y="935"/>
                    <a:pt x="675" y="731"/>
                    <a:pt x="686" y="488"/>
                  </a:cubicBezTo>
                  <a:cubicBezTo>
                    <a:pt x="696" y="229"/>
                    <a:pt x="561" y="10"/>
                    <a:pt x="374" y="0"/>
                  </a:cubicBezTo>
                  <a:cubicBezTo>
                    <a:pt x="370" y="0"/>
                    <a:pt x="365" y="0"/>
                    <a:pt x="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651;p52">
              <a:extLst>
                <a:ext uri="{FF2B5EF4-FFF2-40B4-BE49-F238E27FC236}">
                  <a16:creationId xmlns:a16="http://schemas.microsoft.com/office/drawing/2014/main" id="{820105A8-E49C-4DFC-93AE-0B919758DCD8}"/>
                </a:ext>
              </a:extLst>
            </p:cNvPr>
            <p:cNvSpPr/>
            <p:nvPr/>
          </p:nvSpPr>
          <p:spPr>
            <a:xfrm>
              <a:off x="6687738" y="1882038"/>
              <a:ext cx="18475" cy="24200"/>
            </a:xfrm>
            <a:custGeom>
              <a:avLst/>
              <a:gdLst/>
              <a:ahLst/>
              <a:cxnLst/>
              <a:rect l="l" t="t" r="r" b="b"/>
              <a:pathLst>
                <a:path w="739" h="968" extrusionOk="0">
                  <a:moveTo>
                    <a:pt x="381" y="1"/>
                  </a:moveTo>
                  <a:cubicBezTo>
                    <a:pt x="180" y="1"/>
                    <a:pt x="21" y="205"/>
                    <a:pt x="11" y="468"/>
                  </a:cubicBezTo>
                  <a:cubicBezTo>
                    <a:pt x="1" y="738"/>
                    <a:pt x="146" y="956"/>
                    <a:pt x="344" y="967"/>
                  </a:cubicBezTo>
                  <a:cubicBezTo>
                    <a:pt x="348" y="967"/>
                    <a:pt x="353" y="967"/>
                    <a:pt x="358" y="967"/>
                  </a:cubicBezTo>
                  <a:cubicBezTo>
                    <a:pt x="559" y="967"/>
                    <a:pt x="718" y="763"/>
                    <a:pt x="727" y="499"/>
                  </a:cubicBezTo>
                  <a:cubicBezTo>
                    <a:pt x="738" y="229"/>
                    <a:pt x="593" y="1"/>
                    <a:pt x="395" y="1"/>
                  </a:cubicBezTo>
                  <a:cubicBezTo>
                    <a:pt x="390" y="1"/>
                    <a:pt x="386" y="1"/>
                    <a:pt x="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652;p52">
              <a:extLst>
                <a:ext uri="{FF2B5EF4-FFF2-40B4-BE49-F238E27FC236}">
                  <a16:creationId xmlns:a16="http://schemas.microsoft.com/office/drawing/2014/main" id="{FBA403C9-A83D-46C3-B3A3-5706F69FD13C}"/>
                </a:ext>
              </a:extLst>
            </p:cNvPr>
            <p:cNvSpPr/>
            <p:nvPr/>
          </p:nvSpPr>
          <p:spPr>
            <a:xfrm>
              <a:off x="6585738" y="1915263"/>
              <a:ext cx="43875" cy="70125"/>
            </a:xfrm>
            <a:custGeom>
              <a:avLst/>
              <a:gdLst/>
              <a:ahLst/>
              <a:cxnLst/>
              <a:rect l="l" t="t" r="r" b="b"/>
              <a:pathLst>
                <a:path w="1755" h="2805" extrusionOk="0">
                  <a:moveTo>
                    <a:pt x="1122" y="1"/>
                  </a:moveTo>
                  <a:cubicBezTo>
                    <a:pt x="1080" y="240"/>
                    <a:pt x="1039" y="478"/>
                    <a:pt x="977" y="707"/>
                  </a:cubicBezTo>
                  <a:cubicBezTo>
                    <a:pt x="914" y="935"/>
                    <a:pt x="852" y="1154"/>
                    <a:pt x="769" y="1371"/>
                  </a:cubicBezTo>
                  <a:cubicBezTo>
                    <a:pt x="686" y="1600"/>
                    <a:pt x="592" y="1807"/>
                    <a:pt x="478" y="2015"/>
                  </a:cubicBezTo>
                  <a:cubicBezTo>
                    <a:pt x="457" y="2067"/>
                    <a:pt x="426" y="2119"/>
                    <a:pt x="395" y="2171"/>
                  </a:cubicBezTo>
                  <a:lnTo>
                    <a:pt x="312" y="2317"/>
                  </a:lnTo>
                  <a:lnTo>
                    <a:pt x="218" y="2472"/>
                  </a:lnTo>
                  <a:cubicBezTo>
                    <a:pt x="187" y="2513"/>
                    <a:pt x="156" y="2566"/>
                    <a:pt x="125" y="2617"/>
                  </a:cubicBezTo>
                  <a:lnTo>
                    <a:pt x="1" y="2804"/>
                  </a:lnTo>
                  <a:lnTo>
                    <a:pt x="218" y="2794"/>
                  </a:lnTo>
                  <a:cubicBezTo>
                    <a:pt x="499" y="2783"/>
                    <a:pt x="790" y="2721"/>
                    <a:pt x="1049" y="2617"/>
                  </a:cubicBezTo>
                  <a:cubicBezTo>
                    <a:pt x="1184" y="2566"/>
                    <a:pt x="1309" y="2493"/>
                    <a:pt x="1423" y="2420"/>
                  </a:cubicBezTo>
                  <a:cubicBezTo>
                    <a:pt x="1547" y="2337"/>
                    <a:pt x="1651" y="2254"/>
                    <a:pt x="1755" y="2160"/>
                  </a:cubicBezTo>
                  <a:lnTo>
                    <a:pt x="1755" y="2160"/>
                  </a:lnTo>
                  <a:cubicBezTo>
                    <a:pt x="1630" y="2223"/>
                    <a:pt x="1506" y="2285"/>
                    <a:pt x="1381" y="2337"/>
                  </a:cubicBezTo>
                  <a:cubicBezTo>
                    <a:pt x="1256" y="2389"/>
                    <a:pt x="1132" y="2430"/>
                    <a:pt x="997" y="2462"/>
                  </a:cubicBezTo>
                  <a:cubicBezTo>
                    <a:pt x="813" y="2513"/>
                    <a:pt x="628" y="2549"/>
                    <a:pt x="441" y="2562"/>
                  </a:cubicBezTo>
                  <a:lnTo>
                    <a:pt x="441" y="2562"/>
                  </a:lnTo>
                  <a:lnTo>
                    <a:pt x="520" y="2451"/>
                  </a:lnTo>
                  <a:lnTo>
                    <a:pt x="613" y="2285"/>
                  </a:lnTo>
                  <a:cubicBezTo>
                    <a:pt x="633" y="2234"/>
                    <a:pt x="665" y="2181"/>
                    <a:pt x="696" y="2130"/>
                  </a:cubicBezTo>
                  <a:cubicBezTo>
                    <a:pt x="810" y="1911"/>
                    <a:pt x="893" y="1683"/>
                    <a:pt x="966" y="1444"/>
                  </a:cubicBezTo>
                  <a:cubicBezTo>
                    <a:pt x="1039" y="1216"/>
                    <a:pt x="1090" y="967"/>
                    <a:pt x="1111" y="728"/>
                  </a:cubicBezTo>
                  <a:cubicBezTo>
                    <a:pt x="1143" y="489"/>
                    <a:pt x="1143" y="240"/>
                    <a:pt x="1122" y="1"/>
                  </a:cubicBezTo>
                  <a:close/>
                </a:path>
              </a:pathLst>
            </a:custGeom>
            <a:solidFill>
              <a:srgbClr val="A54675"/>
            </a:solidFill>
            <a:ln w="9525" cap="flat" cmpd="sng">
              <a:solidFill>
                <a:srgbClr val="A546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653;p52">
              <a:extLst>
                <a:ext uri="{FF2B5EF4-FFF2-40B4-BE49-F238E27FC236}">
                  <a16:creationId xmlns:a16="http://schemas.microsoft.com/office/drawing/2014/main" id="{7222A803-9F81-4C5D-8CC8-E0865E172912}"/>
                </a:ext>
              </a:extLst>
            </p:cNvPr>
            <p:cNvSpPr/>
            <p:nvPr/>
          </p:nvSpPr>
          <p:spPr>
            <a:xfrm>
              <a:off x="6607013" y="1986913"/>
              <a:ext cx="62325" cy="48825"/>
            </a:xfrm>
            <a:custGeom>
              <a:avLst/>
              <a:gdLst/>
              <a:ahLst/>
              <a:cxnLst/>
              <a:rect l="l" t="t" r="r" b="b"/>
              <a:pathLst>
                <a:path w="2493" h="1953" extrusionOk="0">
                  <a:moveTo>
                    <a:pt x="2493" y="0"/>
                  </a:moveTo>
                  <a:lnTo>
                    <a:pt x="2368" y="94"/>
                  </a:lnTo>
                  <a:cubicBezTo>
                    <a:pt x="2347" y="104"/>
                    <a:pt x="2327" y="115"/>
                    <a:pt x="2306" y="136"/>
                  </a:cubicBezTo>
                  <a:cubicBezTo>
                    <a:pt x="2295" y="146"/>
                    <a:pt x="2274" y="157"/>
                    <a:pt x="2254" y="177"/>
                  </a:cubicBezTo>
                  <a:lnTo>
                    <a:pt x="2191" y="219"/>
                  </a:lnTo>
                  <a:cubicBezTo>
                    <a:pt x="2171" y="240"/>
                    <a:pt x="2150" y="250"/>
                    <a:pt x="2140" y="260"/>
                  </a:cubicBezTo>
                  <a:cubicBezTo>
                    <a:pt x="2098" y="291"/>
                    <a:pt x="2057" y="323"/>
                    <a:pt x="2025" y="354"/>
                  </a:cubicBezTo>
                  <a:cubicBezTo>
                    <a:pt x="1870" y="468"/>
                    <a:pt x="1724" y="593"/>
                    <a:pt x="1579" y="717"/>
                  </a:cubicBezTo>
                  <a:cubicBezTo>
                    <a:pt x="1444" y="842"/>
                    <a:pt x="1298" y="956"/>
                    <a:pt x="1164" y="1080"/>
                  </a:cubicBezTo>
                  <a:cubicBezTo>
                    <a:pt x="1072" y="1159"/>
                    <a:pt x="985" y="1237"/>
                    <a:pt x="896" y="1316"/>
                  </a:cubicBezTo>
                  <a:lnTo>
                    <a:pt x="896" y="1316"/>
                  </a:lnTo>
                  <a:cubicBezTo>
                    <a:pt x="789" y="1207"/>
                    <a:pt x="677" y="1100"/>
                    <a:pt x="562" y="997"/>
                  </a:cubicBezTo>
                  <a:cubicBezTo>
                    <a:pt x="479" y="914"/>
                    <a:pt x="385" y="842"/>
                    <a:pt x="292" y="769"/>
                  </a:cubicBezTo>
                  <a:cubicBezTo>
                    <a:pt x="198" y="697"/>
                    <a:pt x="105" y="623"/>
                    <a:pt x="1" y="561"/>
                  </a:cubicBezTo>
                  <a:lnTo>
                    <a:pt x="1" y="561"/>
                  </a:lnTo>
                  <a:cubicBezTo>
                    <a:pt x="42" y="676"/>
                    <a:pt x="94" y="790"/>
                    <a:pt x="146" y="893"/>
                  </a:cubicBezTo>
                  <a:cubicBezTo>
                    <a:pt x="198" y="997"/>
                    <a:pt x="260" y="1101"/>
                    <a:pt x="312" y="1205"/>
                  </a:cubicBezTo>
                  <a:cubicBezTo>
                    <a:pt x="437" y="1403"/>
                    <a:pt x="572" y="1589"/>
                    <a:pt x="707" y="1776"/>
                  </a:cubicBezTo>
                  <a:lnTo>
                    <a:pt x="832" y="1952"/>
                  </a:lnTo>
                  <a:lnTo>
                    <a:pt x="1028" y="1818"/>
                  </a:lnTo>
                  <a:cubicBezTo>
                    <a:pt x="1185" y="1703"/>
                    <a:pt x="1340" y="1579"/>
                    <a:pt x="1485" y="1444"/>
                  </a:cubicBezTo>
                  <a:cubicBezTo>
                    <a:pt x="1631" y="1309"/>
                    <a:pt x="1766" y="1163"/>
                    <a:pt x="1891" y="1018"/>
                  </a:cubicBezTo>
                  <a:cubicBezTo>
                    <a:pt x="2015" y="863"/>
                    <a:pt x="2129" y="707"/>
                    <a:pt x="2233" y="540"/>
                  </a:cubicBezTo>
                  <a:cubicBezTo>
                    <a:pt x="2254" y="499"/>
                    <a:pt x="2285" y="457"/>
                    <a:pt x="2306" y="416"/>
                  </a:cubicBezTo>
                  <a:cubicBezTo>
                    <a:pt x="2316" y="385"/>
                    <a:pt x="2327" y="364"/>
                    <a:pt x="2347" y="344"/>
                  </a:cubicBezTo>
                  <a:lnTo>
                    <a:pt x="2378" y="281"/>
                  </a:lnTo>
                  <a:cubicBezTo>
                    <a:pt x="2389" y="260"/>
                    <a:pt x="2399" y="240"/>
                    <a:pt x="2410" y="208"/>
                  </a:cubicBezTo>
                  <a:lnTo>
                    <a:pt x="2440" y="146"/>
                  </a:lnTo>
                  <a:cubicBezTo>
                    <a:pt x="2461" y="94"/>
                    <a:pt x="2482" y="53"/>
                    <a:pt x="2493" y="0"/>
                  </a:cubicBezTo>
                  <a:close/>
                </a:path>
              </a:pathLst>
            </a:custGeom>
            <a:solidFill>
              <a:srgbClr val="A54675"/>
            </a:solidFill>
            <a:ln w="9525" cap="flat" cmpd="sng">
              <a:solidFill>
                <a:srgbClr val="A546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654;p52">
              <a:extLst>
                <a:ext uri="{FF2B5EF4-FFF2-40B4-BE49-F238E27FC236}">
                  <a16:creationId xmlns:a16="http://schemas.microsoft.com/office/drawing/2014/main" id="{815A7150-1E21-426C-AE79-369B3DDEA58F}"/>
                </a:ext>
              </a:extLst>
            </p:cNvPr>
            <p:cNvSpPr/>
            <p:nvPr/>
          </p:nvSpPr>
          <p:spPr>
            <a:xfrm>
              <a:off x="6552513" y="1842338"/>
              <a:ext cx="42075" cy="28575"/>
            </a:xfrm>
            <a:custGeom>
              <a:avLst/>
              <a:gdLst/>
              <a:ahLst/>
              <a:cxnLst/>
              <a:rect l="l" t="t" r="r" b="b"/>
              <a:pathLst>
                <a:path w="1683" h="1143" extrusionOk="0">
                  <a:moveTo>
                    <a:pt x="966" y="1"/>
                  </a:moveTo>
                  <a:cubicBezTo>
                    <a:pt x="935" y="1"/>
                    <a:pt x="893" y="1"/>
                    <a:pt x="862" y="11"/>
                  </a:cubicBezTo>
                  <a:lnTo>
                    <a:pt x="810" y="11"/>
                  </a:lnTo>
                  <a:cubicBezTo>
                    <a:pt x="800" y="11"/>
                    <a:pt x="779" y="21"/>
                    <a:pt x="758" y="21"/>
                  </a:cubicBezTo>
                  <a:cubicBezTo>
                    <a:pt x="633" y="52"/>
                    <a:pt x="509" y="115"/>
                    <a:pt x="405" y="188"/>
                  </a:cubicBezTo>
                  <a:cubicBezTo>
                    <a:pt x="301" y="260"/>
                    <a:pt x="218" y="354"/>
                    <a:pt x="156" y="458"/>
                  </a:cubicBezTo>
                  <a:cubicBezTo>
                    <a:pt x="156" y="468"/>
                    <a:pt x="146" y="478"/>
                    <a:pt x="146" y="478"/>
                  </a:cubicBezTo>
                  <a:lnTo>
                    <a:pt x="135" y="499"/>
                  </a:lnTo>
                  <a:lnTo>
                    <a:pt x="114" y="541"/>
                  </a:lnTo>
                  <a:cubicBezTo>
                    <a:pt x="94" y="561"/>
                    <a:pt x="84" y="592"/>
                    <a:pt x="73" y="624"/>
                  </a:cubicBezTo>
                  <a:cubicBezTo>
                    <a:pt x="73" y="634"/>
                    <a:pt x="63" y="644"/>
                    <a:pt x="63" y="665"/>
                  </a:cubicBezTo>
                  <a:cubicBezTo>
                    <a:pt x="52" y="675"/>
                    <a:pt x="52" y="686"/>
                    <a:pt x="42" y="707"/>
                  </a:cubicBezTo>
                  <a:cubicBezTo>
                    <a:pt x="42" y="728"/>
                    <a:pt x="31" y="758"/>
                    <a:pt x="21" y="790"/>
                  </a:cubicBezTo>
                  <a:cubicBezTo>
                    <a:pt x="11" y="852"/>
                    <a:pt x="1" y="904"/>
                    <a:pt x="11" y="966"/>
                  </a:cubicBezTo>
                  <a:cubicBezTo>
                    <a:pt x="11" y="1028"/>
                    <a:pt x="31" y="1090"/>
                    <a:pt x="63" y="1143"/>
                  </a:cubicBezTo>
                  <a:cubicBezTo>
                    <a:pt x="84" y="1081"/>
                    <a:pt x="114" y="1039"/>
                    <a:pt x="135" y="997"/>
                  </a:cubicBezTo>
                  <a:cubicBezTo>
                    <a:pt x="167" y="966"/>
                    <a:pt x="197" y="924"/>
                    <a:pt x="239" y="894"/>
                  </a:cubicBezTo>
                  <a:cubicBezTo>
                    <a:pt x="250" y="873"/>
                    <a:pt x="271" y="862"/>
                    <a:pt x="291" y="841"/>
                  </a:cubicBezTo>
                  <a:cubicBezTo>
                    <a:pt x="301" y="831"/>
                    <a:pt x="322" y="811"/>
                    <a:pt x="343" y="800"/>
                  </a:cubicBezTo>
                  <a:cubicBezTo>
                    <a:pt x="354" y="779"/>
                    <a:pt x="374" y="769"/>
                    <a:pt x="395" y="748"/>
                  </a:cubicBezTo>
                  <a:cubicBezTo>
                    <a:pt x="405" y="737"/>
                    <a:pt x="426" y="728"/>
                    <a:pt x="447" y="707"/>
                  </a:cubicBezTo>
                  <a:cubicBezTo>
                    <a:pt x="582" y="603"/>
                    <a:pt x="727" y="520"/>
                    <a:pt x="862" y="499"/>
                  </a:cubicBezTo>
                  <a:cubicBezTo>
                    <a:pt x="873" y="499"/>
                    <a:pt x="883" y="488"/>
                    <a:pt x="893" y="488"/>
                  </a:cubicBezTo>
                  <a:lnTo>
                    <a:pt x="914" y="488"/>
                  </a:lnTo>
                  <a:cubicBezTo>
                    <a:pt x="935" y="488"/>
                    <a:pt x="956" y="488"/>
                    <a:pt x="966" y="478"/>
                  </a:cubicBezTo>
                  <a:lnTo>
                    <a:pt x="1039" y="478"/>
                  </a:lnTo>
                  <a:cubicBezTo>
                    <a:pt x="1039" y="478"/>
                    <a:pt x="1049" y="488"/>
                    <a:pt x="1060" y="488"/>
                  </a:cubicBezTo>
                  <a:cubicBezTo>
                    <a:pt x="1122" y="499"/>
                    <a:pt x="1194" y="520"/>
                    <a:pt x="1256" y="551"/>
                  </a:cubicBezTo>
                  <a:cubicBezTo>
                    <a:pt x="1330" y="592"/>
                    <a:pt x="1392" y="644"/>
                    <a:pt x="1443" y="707"/>
                  </a:cubicBezTo>
                  <a:cubicBezTo>
                    <a:pt x="1475" y="737"/>
                    <a:pt x="1496" y="779"/>
                    <a:pt x="1516" y="821"/>
                  </a:cubicBezTo>
                  <a:cubicBezTo>
                    <a:pt x="1537" y="862"/>
                    <a:pt x="1547" y="914"/>
                    <a:pt x="1558" y="966"/>
                  </a:cubicBezTo>
                  <a:cubicBezTo>
                    <a:pt x="1641" y="894"/>
                    <a:pt x="1683" y="758"/>
                    <a:pt x="1672" y="634"/>
                  </a:cubicBezTo>
                  <a:cubicBezTo>
                    <a:pt x="1662" y="561"/>
                    <a:pt x="1651" y="499"/>
                    <a:pt x="1620" y="437"/>
                  </a:cubicBezTo>
                  <a:cubicBezTo>
                    <a:pt x="1599" y="384"/>
                    <a:pt x="1558" y="322"/>
                    <a:pt x="1516" y="271"/>
                  </a:cubicBezTo>
                  <a:cubicBezTo>
                    <a:pt x="1433" y="167"/>
                    <a:pt x="1319" y="84"/>
                    <a:pt x="1184" y="42"/>
                  </a:cubicBezTo>
                  <a:cubicBezTo>
                    <a:pt x="1163" y="31"/>
                    <a:pt x="1143" y="31"/>
                    <a:pt x="1132" y="21"/>
                  </a:cubicBezTo>
                  <a:cubicBezTo>
                    <a:pt x="1111" y="21"/>
                    <a:pt x="1090" y="21"/>
                    <a:pt x="1080" y="11"/>
                  </a:cubicBezTo>
                  <a:lnTo>
                    <a:pt x="1018" y="11"/>
                  </a:lnTo>
                  <a:lnTo>
                    <a:pt x="9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655;p52">
              <a:extLst>
                <a:ext uri="{FF2B5EF4-FFF2-40B4-BE49-F238E27FC236}">
                  <a16:creationId xmlns:a16="http://schemas.microsoft.com/office/drawing/2014/main" id="{84D10BB6-E14D-4F01-9694-9A0360DFA573}"/>
                </a:ext>
              </a:extLst>
            </p:cNvPr>
            <p:cNvSpPr/>
            <p:nvPr/>
          </p:nvSpPr>
          <p:spPr>
            <a:xfrm>
              <a:off x="6677888" y="1836638"/>
              <a:ext cx="52200" cy="27275"/>
            </a:xfrm>
            <a:custGeom>
              <a:avLst/>
              <a:gdLst/>
              <a:ahLst/>
              <a:cxnLst/>
              <a:rect l="l" t="t" r="r" b="b"/>
              <a:pathLst>
                <a:path w="2088" h="1091" extrusionOk="0">
                  <a:moveTo>
                    <a:pt x="893" y="0"/>
                  </a:moveTo>
                  <a:cubicBezTo>
                    <a:pt x="821" y="10"/>
                    <a:pt x="738" y="21"/>
                    <a:pt x="665" y="42"/>
                  </a:cubicBezTo>
                  <a:lnTo>
                    <a:pt x="613" y="52"/>
                  </a:lnTo>
                  <a:lnTo>
                    <a:pt x="561" y="73"/>
                  </a:lnTo>
                  <a:cubicBezTo>
                    <a:pt x="551" y="83"/>
                    <a:pt x="530" y="93"/>
                    <a:pt x="509" y="104"/>
                  </a:cubicBezTo>
                  <a:cubicBezTo>
                    <a:pt x="498" y="114"/>
                    <a:pt x="478" y="114"/>
                    <a:pt x="468" y="125"/>
                  </a:cubicBezTo>
                  <a:cubicBezTo>
                    <a:pt x="447" y="135"/>
                    <a:pt x="436" y="146"/>
                    <a:pt x="415" y="156"/>
                  </a:cubicBezTo>
                  <a:cubicBezTo>
                    <a:pt x="405" y="166"/>
                    <a:pt x="395" y="176"/>
                    <a:pt x="374" y="187"/>
                  </a:cubicBezTo>
                  <a:cubicBezTo>
                    <a:pt x="364" y="197"/>
                    <a:pt x="353" y="218"/>
                    <a:pt x="343" y="229"/>
                  </a:cubicBezTo>
                  <a:cubicBezTo>
                    <a:pt x="322" y="239"/>
                    <a:pt x="311" y="249"/>
                    <a:pt x="302" y="259"/>
                  </a:cubicBezTo>
                  <a:cubicBezTo>
                    <a:pt x="208" y="363"/>
                    <a:pt x="135" y="478"/>
                    <a:pt x="94" y="592"/>
                  </a:cubicBezTo>
                  <a:cubicBezTo>
                    <a:pt x="62" y="644"/>
                    <a:pt x="52" y="706"/>
                    <a:pt x="32" y="758"/>
                  </a:cubicBezTo>
                  <a:lnTo>
                    <a:pt x="0" y="945"/>
                  </a:lnTo>
                  <a:cubicBezTo>
                    <a:pt x="52" y="903"/>
                    <a:pt x="104" y="872"/>
                    <a:pt x="145" y="831"/>
                  </a:cubicBezTo>
                  <a:lnTo>
                    <a:pt x="281" y="727"/>
                  </a:lnTo>
                  <a:cubicBezTo>
                    <a:pt x="374" y="665"/>
                    <a:pt x="457" y="602"/>
                    <a:pt x="540" y="561"/>
                  </a:cubicBezTo>
                  <a:cubicBezTo>
                    <a:pt x="623" y="519"/>
                    <a:pt x="696" y="499"/>
                    <a:pt x="768" y="488"/>
                  </a:cubicBezTo>
                  <a:cubicBezTo>
                    <a:pt x="796" y="488"/>
                    <a:pt x="824" y="483"/>
                    <a:pt x="851" y="483"/>
                  </a:cubicBezTo>
                  <a:cubicBezTo>
                    <a:pt x="865" y="483"/>
                    <a:pt x="879" y="485"/>
                    <a:pt x="893" y="488"/>
                  </a:cubicBezTo>
                  <a:lnTo>
                    <a:pt x="945" y="488"/>
                  </a:lnTo>
                  <a:cubicBezTo>
                    <a:pt x="955" y="488"/>
                    <a:pt x="966" y="488"/>
                    <a:pt x="976" y="499"/>
                  </a:cubicBezTo>
                  <a:lnTo>
                    <a:pt x="1008" y="499"/>
                  </a:lnTo>
                  <a:cubicBezTo>
                    <a:pt x="1018" y="499"/>
                    <a:pt x="1028" y="509"/>
                    <a:pt x="1038" y="509"/>
                  </a:cubicBezTo>
                  <a:lnTo>
                    <a:pt x="1070" y="509"/>
                  </a:lnTo>
                  <a:cubicBezTo>
                    <a:pt x="1080" y="519"/>
                    <a:pt x="1091" y="519"/>
                    <a:pt x="1101" y="519"/>
                  </a:cubicBezTo>
                  <a:cubicBezTo>
                    <a:pt x="1121" y="529"/>
                    <a:pt x="1132" y="529"/>
                    <a:pt x="1142" y="529"/>
                  </a:cubicBezTo>
                  <a:cubicBezTo>
                    <a:pt x="1184" y="550"/>
                    <a:pt x="1225" y="561"/>
                    <a:pt x="1267" y="582"/>
                  </a:cubicBezTo>
                  <a:cubicBezTo>
                    <a:pt x="1308" y="602"/>
                    <a:pt x="1350" y="612"/>
                    <a:pt x="1391" y="644"/>
                  </a:cubicBezTo>
                  <a:cubicBezTo>
                    <a:pt x="1433" y="665"/>
                    <a:pt x="1474" y="686"/>
                    <a:pt x="1516" y="716"/>
                  </a:cubicBezTo>
                  <a:cubicBezTo>
                    <a:pt x="1568" y="748"/>
                    <a:pt x="1610" y="779"/>
                    <a:pt x="1651" y="799"/>
                  </a:cubicBezTo>
                  <a:lnTo>
                    <a:pt x="1786" y="903"/>
                  </a:lnTo>
                  <a:cubicBezTo>
                    <a:pt x="1838" y="935"/>
                    <a:pt x="1880" y="965"/>
                    <a:pt x="1931" y="997"/>
                  </a:cubicBezTo>
                  <a:lnTo>
                    <a:pt x="2087" y="1090"/>
                  </a:lnTo>
                  <a:cubicBezTo>
                    <a:pt x="2077" y="1028"/>
                    <a:pt x="2056" y="965"/>
                    <a:pt x="2046" y="914"/>
                  </a:cubicBezTo>
                  <a:cubicBezTo>
                    <a:pt x="2025" y="852"/>
                    <a:pt x="1994" y="799"/>
                    <a:pt x="1973" y="748"/>
                  </a:cubicBezTo>
                  <a:cubicBezTo>
                    <a:pt x="1921" y="633"/>
                    <a:pt x="1859" y="529"/>
                    <a:pt x="1776" y="436"/>
                  </a:cubicBezTo>
                  <a:cubicBezTo>
                    <a:pt x="1734" y="384"/>
                    <a:pt x="1693" y="343"/>
                    <a:pt x="1640" y="291"/>
                  </a:cubicBezTo>
                  <a:lnTo>
                    <a:pt x="1610" y="259"/>
                  </a:lnTo>
                  <a:cubicBezTo>
                    <a:pt x="1599" y="249"/>
                    <a:pt x="1578" y="239"/>
                    <a:pt x="1568" y="229"/>
                  </a:cubicBezTo>
                  <a:lnTo>
                    <a:pt x="1547" y="218"/>
                  </a:lnTo>
                  <a:lnTo>
                    <a:pt x="1527" y="197"/>
                  </a:lnTo>
                  <a:cubicBezTo>
                    <a:pt x="1516" y="197"/>
                    <a:pt x="1495" y="187"/>
                    <a:pt x="1485" y="176"/>
                  </a:cubicBezTo>
                  <a:cubicBezTo>
                    <a:pt x="1433" y="135"/>
                    <a:pt x="1371" y="104"/>
                    <a:pt x="1298" y="83"/>
                  </a:cubicBezTo>
                  <a:lnTo>
                    <a:pt x="1257" y="63"/>
                  </a:lnTo>
                  <a:cubicBezTo>
                    <a:pt x="1236" y="63"/>
                    <a:pt x="1225" y="52"/>
                    <a:pt x="1204" y="52"/>
                  </a:cubicBezTo>
                  <a:lnTo>
                    <a:pt x="1184" y="42"/>
                  </a:lnTo>
                  <a:lnTo>
                    <a:pt x="1153" y="31"/>
                  </a:lnTo>
                  <a:cubicBezTo>
                    <a:pt x="1142" y="31"/>
                    <a:pt x="1121" y="21"/>
                    <a:pt x="1101" y="21"/>
                  </a:cubicBezTo>
                  <a:cubicBezTo>
                    <a:pt x="1028" y="10"/>
                    <a:pt x="966" y="0"/>
                    <a:pt x="8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5" descr="Chart, bar chart&#10;&#10;Description automatically generated">
            <a:extLst>
              <a:ext uri="{FF2B5EF4-FFF2-40B4-BE49-F238E27FC236}">
                <a16:creationId xmlns:a16="http://schemas.microsoft.com/office/drawing/2014/main" id="{564DBD85-2DDC-4BDF-9821-ACC7C1543F2B}"/>
              </a:ext>
            </a:extLst>
          </p:cNvPr>
          <p:cNvPicPr>
            <a:picLocks noChangeAspect="1"/>
          </p:cNvPicPr>
          <p:nvPr/>
        </p:nvPicPr>
        <p:blipFill>
          <a:blip r:embed="rId7"/>
          <a:stretch>
            <a:fillRect/>
          </a:stretch>
        </p:blipFill>
        <p:spPr>
          <a:xfrm>
            <a:off x="2368363" y="1725948"/>
            <a:ext cx="3974446" cy="2435394"/>
          </a:xfrm>
          <a:prstGeom prst="rect">
            <a:avLst/>
          </a:prstGeom>
        </p:spPr>
      </p:pic>
      <p:sp>
        <p:nvSpPr>
          <p:cNvPr id="6" name="TextBox 5">
            <a:extLst>
              <a:ext uri="{FF2B5EF4-FFF2-40B4-BE49-F238E27FC236}">
                <a16:creationId xmlns:a16="http://schemas.microsoft.com/office/drawing/2014/main" id="{635AC874-F40B-4419-AC73-EB7CF8E2533F}"/>
              </a:ext>
            </a:extLst>
          </p:cNvPr>
          <p:cNvSpPr txBox="1"/>
          <p:nvPr/>
        </p:nvSpPr>
        <p:spPr>
          <a:xfrm>
            <a:off x="2738159" y="3120559"/>
            <a:ext cx="3886199"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a:solidFill>
                  <a:srgbClr val="FFFFFF"/>
                </a:solidFill>
                <a:latin typeface="Roboto"/>
              </a:rPr>
              <a:t>Streaming service market becoming saturated</a:t>
            </a:r>
            <a:r>
              <a:rPr lang="en-GB" sz="1100">
                <a:latin typeface="Roboto"/>
                <a:ea typeface="Roboto"/>
              </a:rPr>
              <a:t>​</a:t>
            </a:r>
            <a:endParaRPr lang="en-GB" sz="1100"/>
          </a:p>
        </p:txBody>
      </p:sp>
      <p:sp>
        <p:nvSpPr>
          <p:cNvPr id="9" name="TextBox 8">
            <a:extLst>
              <a:ext uri="{FF2B5EF4-FFF2-40B4-BE49-F238E27FC236}">
                <a16:creationId xmlns:a16="http://schemas.microsoft.com/office/drawing/2014/main" id="{19AAD23C-181D-4EEB-A5D8-B60E5905A5AB}"/>
              </a:ext>
            </a:extLst>
          </p:cNvPr>
          <p:cNvSpPr txBox="1"/>
          <p:nvPr/>
        </p:nvSpPr>
        <p:spPr>
          <a:xfrm>
            <a:off x="3284444" y="245661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latin typeface="Roboto"/>
              </a:rPr>
              <a:t>Cinema and television  </a:t>
            </a:r>
            <a:r>
              <a:rPr lang="en-GB">
                <a:latin typeface="Roboto"/>
                <a:ea typeface="Roboto"/>
              </a:rPr>
              <a:t>​</a:t>
            </a:r>
            <a:endParaRPr lang="en-GB"/>
          </a:p>
        </p:txBody>
      </p:sp>
      <p:sp>
        <p:nvSpPr>
          <p:cNvPr id="10" name="TextBox 9">
            <a:extLst>
              <a:ext uri="{FF2B5EF4-FFF2-40B4-BE49-F238E27FC236}">
                <a16:creationId xmlns:a16="http://schemas.microsoft.com/office/drawing/2014/main" id="{93E571B4-0350-4AD4-9DC5-FB8125E589AC}"/>
              </a:ext>
            </a:extLst>
          </p:cNvPr>
          <p:cNvSpPr txBox="1"/>
          <p:nvPr/>
        </p:nvSpPr>
        <p:spPr>
          <a:xfrm>
            <a:off x="2284319" y="3671046"/>
            <a:ext cx="393662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a:solidFill>
                  <a:srgbClr val="FFFFFF"/>
                </a:solidFill>
                <a:latin typeface="Roboto"/>
              </a:rPr>
              <a:t>Threat of other streaming services substituting Netflix is very high</a:t>
            </a:r>
            <a:r>
              <a:rPr lang="en-GB" sz="1100">
                <a:latin typeface="Roboto"/>
                <a:ea typeface="Roboto"/>
              </a:rPr>
              <a:t>​</a:t>
            </a:r>
            <a:endParaRPr lang="en-GB" sz="1100"/>
          </a:p>
        </p:txBody>
      </p:sp>
      <p:sp>
        <p:nvSpPr>
          <p:cNvPr id="12" name="TextBox 11">
            <a:extLst>
              <a:ext uri="{FF2B5EF4-FFF2-40B4-BE49-F238E27FC236}">
                <a16:creationId xmlns:a16="http://schemas.microsoft.com/office/drawing/2014/main" id="{260D84B2-DA69-4881-A64D-FA8766C991DC}"/>
              </a:ext>
            </a:extLst>
          </p:cNvPr>
          <p:cNvSpPr txBox="1"/>
          <p:nvPr/>
        </p:nvSpPr>
        <p:spPr>
          <a:xfrm>
            <a:off x="3960999" y="1822076"/>
            <a:ext cx="69672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b="1">
                <a:solidFill>
                  <a:schemeClr val="bg1"/>
                </a:solidFill>
                <a:latin typeface="Roboto Condensed"/>
              </a:rPr>
              <a:t>HIGH</a:t>
            </a:r>
            <a:endParaRPr lang="en-GB" sz="1800">
              <a:solidFill>
                <a:schemeClr val="bg1"/>
              </a:solidFill>
            </a:endParaRPr>
          </a:p>
        </p:txBody>
      </p:sp>
    </p:spTree>
    <p:extLst>
      <p:ext uri="{BB962C8B-B14F-4D97-AF65-F5344CB8AC3E}">
        <p14:creationId xmlns:p14="http://schemas.microsoft.com/office/powerpoint/2010/main" val="5384495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EF7C-7B68-4A5B-B3D4-247C711427AC}"/>
              </a:ext>
            </a:extLst>
          </p:cNvPr>
          <p:cNvSpPr>
            <a:spLocks noGrp="1"/>
          </p:cNvSpPr>
          <p:nvPr>
            <p:ph type="title"/>
          </p:nvPr>
        </p:nvSpPr>
        <p:spPr/>
        <p:txBody>
          <a:bodyPr>
            <a:normAutofit fontScale="90000"/>
          </a:bodyPr>
          <a:lstStyle/>
          <a:p>
            <a:r>
              <a:rPr lang="en-US"/>
              <a:t>INDUSTRY RIVALRY : HIGH</a:t>
            </a:r>
          </a:p>
        </p:txBody>
      </p:sp>
      <p:sp>
        <p:nvSpPr>
          <p:cNvPr id="4" name="TextBox 3">
            <a:extLst>
              <a:ext uri="{FF2B5EF4-FFF2-40B4-BE49-F238E27FC236}">
                <a16:creationId xmlns:a16="http://schemas.microsoft.com/office/drawing/2014/main" id="{7C931D12-5BB9-4CAA-9F46-CF7693A8DC59}"/>
              </a:ext>
            </a:extLst>
          </p:cNvPr>
          <p:cNvSpPr txBox="1"/>
          <p:nvPr/>
        </p:nvSpPr>
        <p:spPr>
          <a:xfrm>
            <a:off x="459138" y="165541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latin typeface="Roboto"/>
              <a:ea typeface="Roboto"/>
            </a:endParaRPr>
          </a:p>
        </p:txBody>
      </p:sp>
      <p:sp>
        <p:nvSpPr>
          <p:cNvPr id="5" name="Google Shape;2242;p49">
            <a:hlinkClick r:id="rId2" action="ppaction://hlinksldjump"/>
            <a:extLst>
              <a:ext uri="{FF2B5EF4-FFF2-40B4-BE49-F238E27FC236}">
                <a16:creationId xmlns:a16="http://schemas.microsoft.com/office/drawing/2014/main" id="{7CF1156E-13E5-4792-920D-53309BE060DB}"/>
              </a:ext>
            </a:extLst>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14" name="Google Shape;2249;p49">
            <a:hlinkClick r:id="" action="ppaction://hlinkshowjump?jump=nextslide"/>
            <a:extLst>
              <a:ext uri="{FF2B5EF4-FFF2-40B4-BE49-F238E27FC236}">
                <a16:creationId xmlns:a16="http://schemas.microsoft.com/office/drawing/2014/main" id="{64E8DA4C-EE02-445A-A64A-0B0A458A9954}"/>
              </a:ext>
            </a:extLst>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250;p49">
            <a:hlinkClick r:id="" action="ppaction://hlinkshowjump?jump=nextslide"/>
            <a:extLst>
              <a:ext uri="{FF2B5EF4-FFF2-40B4-BE49-F238E27FC236}">
                <a16:creationId xmlns:a16="http://schemas.microsoft.com/office/drawing/2014/main" id="{7CC86A49-FEB1-4ED8-80C9-AAA789BA47D1}"/>
              </a:ext>
            </a:extLst>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51;p49">
            <a:hlinkClick r:id="" action="ppaction://hlinkshowjump?jump=previousslide"/>
            <a:extLst>
              <a:ext uri="{FF2B5EF4-FFF2-40B4-BE49-F238E27FC236}">
                <a16:creationId xmlns:a16="http://schemas.microsoft.com/office/drawing/2014/main" id="{A4B4B45B-D1A7-4A6F-8BFB-BFEFBBAFD65B}"/>
              </a:ext>
            </a:extLst>
          </p:cNvPr>
          <p:cNvSpPr/>
          <p:nvPr/>
        </p:nvSpPr>
        <p:spPr>
          <a:xfrm rot="162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252;p49">
            <a:hlinkClick r:id="" action="ppaction://hlinkshowjump?jump=previousslide"/>
            <a:extLst>
              <a:ext uri="{FF2B5EF4-FFF2-40B4-BE49-F238E27FC236}">
                <a16:creationId xmlns:a16="http://schemas.microsoft.com/office/drawing/2014/main" id="{F8D978D2-593C-4DA3-B43A-C63A7F2DEBD5}"/>
              </a:ext>
            </a:extLst>
          </p:cNvPr>
          <p:cNvSpPr/>
          <p:nvPr/>
        </p:nvSpPr>
        <p:spPr>
          <a:xfrm rot="162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792;p29">
            <a:extLst>
              <a:ext uri="{FF2B5EF4-FFF2-40B4-BE49-F238E27FC236}">
                <a16:creationId xmlns:a16="http://schemas.microsoft.com/office/drawing/2014/main" id="{41450237-8F2B-469D-9540-AF772101E2CF}"/>
              </a:ext>
            </a:extLst>
          </p:cNvPr>
          <p:cNvGrpSpPr/>
          <p:nvPr/>
        </p:nvGrpSpPr>
        <p:grpSpPr>
          <a:xfrm>
            <a:off x="613559" y="315548"/>
            <a:ext cx="4770718" cy="316052"/>
            <a:chOff x="613559" y="315548"/>
            <a:chExt cx="4770718" cy="316052"/>
          </a:xfrm>
        </p:grpSpPr>
        <p:sp>
          <p:nvSpPr>
            <p:cNvPr id="22" name="Google Shape;793;p29">
              <a:hlinkClick r:id="rId3" action="ppaction://hlinksldjump"/>
              <a:extLst>
                <a:ext uri="{FF2B5EF4-FFF2-40B4-BE49-F238E27FC236}">
                  <a16:creationId xmlns:a16="http://schemas.microsoft.com/office/drawing/2014/main" id="{017F3948-5E1D-4AD6-A5F4-804EAAA6BCB6}"/>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4"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23" name="Google Shape;794;p29">
              <a:hlinkClick r:id="rId4" action="ppaction://hlinksldjump"/>
              <a:extLst>
                <a:ext uri="{FF2B5EF4-FFF2-40B4-BE49-F238E27FC236}">
                  <a16:creationId xmlns:a16="http://schemas.microsoft.com/office/drawing/2014/main" id="{8C824158-DE8E-421B-8E05-53A5811626C0}"/>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24" name="Google Shape;795;p29">
              <a:extLst>
                <a:ext uri="{FF2B5EF4-FFF2-40B4-BE49-F238E27FC236}">
                  <a16:creationId xmlns:a16="http://schemas.microsoft.com/office/drawing/2014/main" id="{10F9D603-ECA6-419E-8FC5-08791BBE9E10}"/>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25" name="Google Shape;796;p29">
              <a:hlinkClick r:id="rId5" action="ppaction://hlinksldjump"/>
              <a:extLst>
                <a:ext uri="{FF2B5EF4-FFF2-40B4-BE49-F238E27FC236}">
                  <a16:creationId xmlns:a16="http://schemas.microsoft.com/office/drawing/2014/main" id="{33C27FFB-2F43-4D96-9876-50DA874788BA}"/>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26" name="Google Shape;797;p29">
              <a:extLst>
                <a:ext uri="{FF2B5EF4-FFF2-40B4-BE49-F238E27FC236}">
                  <a16:creationId xmlns:a16="http://schemas.microsoft.com/office/drawing/2014/main" id="{965AA8FB-900F-43C2-9C84-B1D8910DFF89}"/>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grpSp>
        <p:nvGrpSpPr>
          <p:cNvPr id="31" name="Google Shape;1197;p31">
            <a:extLst>
              <a:ext uri="{FF2B5EF4-FFF2-40B4-BE49-F238E27FC236}">
                <a16:creationId xmlns:a16="http://schemas.microsoft.com/office/drawing/2014/main" id="{70F77C04-5960-46E7-A76E-27CC4731DF5D}"/>
              </a:ext>
            </a:extLst>
          </p:cNvPr>
          <p:cNvGrpSpPr/>
          <p:nvPr/>
        </p:nvGrpSpPr>
        <p:grpSpPr>
          <a:xfrm>
            <a:off x="891425" y="4515055"/>
            <a:ext cx="7361100" cy="100713"/>
            <a:chOff x="891425" y="4642055"/>
            <a:chExt cx="7361100" cy="100713"/>
          </a:xfrm>
        </p:grpSpPr>
        <p:sp>
          <p:nvSpPr>
            <p:cNvPr id="29" name="Google Shape;1198;p31">
              <a:extLst>
                <a:ext uri="{FF2B5EF4-FFF2-40B4-BE49-F238E27FC236}">
                  <a16:creationId xmlns:a16="http://schemas.microsoft.com/office/drawing/2014/main" id="{E1103F26-8CDB-49F5-B6AA-D15BDD406515}"/>
                </a:ext>
              </a:extLst>
            </p:cNvPr>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199;p31">
              <a:extLst>
                <a:ext uri="{FF2B5EF4-FFF2-40B4-BE49-F238E27FC236}">
                  <a16:creationId xmlns:a16="http://schemas.microsoft.com/office/drawing/2014/main" id="{1151ADD1-59C0-412B-91B3-5B4C1A4AE223}"/>
                </a:ext>
              </a:extLst>
            </p:cNvPr>
            <p:cNvSpPr/>
            <p:nvPr/>
          </p:nvSpPr>
          <p:spPr>
            <a:xfrm>
              <a:off x="891425" y="4642570"/>
              <a:ext cx="3054964" cy="100198"/>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6" descr="Chart, pie chart&#10;&#10;Description automatically generated">
            <a:extLst>
              <a:ext uri="{FF2B5EF4-FFF2-40B4-BE49-F238E27FC236}">
                <a16:creationId xmlns:a16="http://schemas.microsoft.com/office/drawing/2014/main" id="{846BB31B-1A84-480B-97F8-E3AC9D9D9887}"/>
              </a:ext>
            </a:extLst>
          </p:cNvPr>
          <p:cNvPicPr>
            <a:picLocks noChangeAspect="1"/>
          </p:cNvPicPr>
          <p:nvPr/>
        </p:nvPicPr>
        <p:blipFill>
          <a:blip r:embed="rId7"/>
          <a:stretch>
            <a:fillRect/>
          </a:stretch>
        </p:blipFill>
        <p:spPr>
          <a:xfrm>
            <a:off x="3155815" y="1168427"/>
            <a:ext cx="3420252" cy="3187978"/>
          </a:xfrm>
          <a:prstGeom prst="rect">
            <a:avLst/>
          </a:prstGeom>
        </p:spPr>
      </p:pic>
      <p:sp>
        <p:nvSpPr>
          <p:cNvPr id="7" name="TextBox 6">
            <a:extLst>
              <a:ext uri="{FF2B5EF4-FFF2-40B4-BE49-F238E27FC236}">
                <a16:creationId xmlns:a16="http://schemas.microsoft.com/office/drawing/2014/main" id="{9B281820-A944-4724-8A5E-151B99B1D474}"/>
              </a:ext>
            </a:extLst>
          </p:cNvPr>
          <p:cNvSpPr txBox="1"/>
          <p:nvPr/>
        </p:nvSpPr>
        <p:spPr>
          <a:xfrm>
            <a:off x="4824133" y="1725349"/>
            <a:ext cx="163381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chemeClr val="bg1"/>
                </a:solidFill>
                <a:latin typeface="Roboto"/>
                <a:cs typeface="Times New Roman"/>
              </a:rPr>
              <a:t>Amazon Prime Video, Disney+, </a:t>
            </a:r>
            <a:r>
              <a:rPr lang="en-US" sz="1200" err="1">
                <a:solidFill>
                  <a:schemeClr val="bg1"/>
                </a:solidFill>
                <a:latin typeface="Roboto"/>
                <a:cs typeface="Times New Roman"/>
              </a:rPr>
              <a:t>Funimation</a:t>
            </a:r>
            <a:r>
              <a:rPr lang="en-US" sz="1200">
                <a:solidFill>
                  <a:schemeClr val="bg1"/>
                </a:solidFill>
                <a:latin typeface="Roboto"/>
                <a:cs typeface="Times New Roman"/>
              </a:rPr>
              <a:t>, Hulu, HBO Max, Peacock, Crunchyroll</a:t>
            </a:r>
            <a:endParaRPr lang="en-US" sz="1200">
              <a:solidFill>
                <a:schemeClr val="bg1"/>
              </a:solidFill>
              <a:latin typeface="Roboto"/>
            </a:endParaRPr>
          </a:p>
        </p:txBody>
      </p:sp>
      <p:sp>
        <p:nvSpPr>
          <p:cNvPr id="8" name="TextBox 7">
            <a:extLst>
              <a:ext uri="{FF2B5EF4-FFF2-40B4-BE49-F238E27FC236}">
                <a16:creationId xmlns:a16="http://schemas.microsoft.com/office/drawing/2014/main" id="{0EB04F63-7553-462E-8E5B-739EED7E6F08}"/>
              </a:ext>
            </a:extLst>
          </p:cNvPr>
          <p:cNvSpPr txBox="1"/>
          <p:nvPr/>
        </p:nvSpPr>
        <p:spPr>
          <a:xfrm>
            <a:off x="3648737" y="2958963"/>
            <a:ext cx="100769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a:solidFill>
                  <a:schemeClr val="bg1"/>
                </a:solidFill>
                <a:latin typeface="Roboto"/>
              </a:rPr>
              <a:t>Licensing agreements</a:t>
            </a:r>
          </a:p>
        </p:txBody>
      </p:sp>
      <p:sp>
        <p:nvSpPr>
          <p:cNvPr id="3" name="TextBox 2">
            <a:extLst>
              <a:ext uri="{FF2B5EF4-FFF2-40B4-BE49-F238E27FC236}">
                <a16:creationId xmlns:a16="http://schemas.microsoft.com/office/drawing/2014/main" id="{BA7A33E8-BE59-41D2-9319-A682E3752FB8}"/>
              </a:ext>
            </a:extLst>
          </p:cNvPr>
          <p:cNvSpPr txBox="1"/>
          <p:nvPr/>
        </p:nvSpPr>
        <p:spPr>
          <a:xfrm>
            <a:off x="3595407" y="1960748"/>
            <a:ext cx="112114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FFFF"/>
                </a:solidFill>
                <a:latin typeface="Roboto"/>
              </a:rPr>
              <a:t>Number of subscriptions they can gain.</a:t>
            </a:r>
            <a:endParaRPr lang="en-GB" sz="1200">
              <a:latin typeface="Roboto"/>
            </a:endParaRPr>
          </a:p>
        </p:txBody>
      </p:sp>
      <p:sp>
        <p:nvSpPr>
          <p:cNvPr id="9" name="TextBox 8">
            <a:extLst>
              <a:ext uri="{FF2B5EF4-FFF2-40B4-BE49-F238E27FC236}">
                <a16:creationId xmlns:a16="http://schemas.microsoft.com/office/drawing/2014/main" id="{79918207-7545-440C-AA07-7DE989E3A541}"/>
              </a:ext>
            </a:extLst>
          </p:cNvPr>
          <p:cNvSpPr txBox="1"/>
          <p:nvPr/>
        </p:nvSpPr>
        <p:spPr>
          <a:xfrm>
            <a:off x="4822452" y="2960874"/>
            <a:ext cx="163381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FFFFFF"/>
                </a:solidFill>
                <a:latin typeface="Roboto"/>
                <a:cs typeface="Segoe UI"/>
              </a:rPr>
              <a:t>Paramount+, 10 Apple TV+, Amazon Prime (Grand View Research, 2021). </a:t>
            </a:r>
          </a:p>
        </p:txBody>
      </p:sp>
      <p:sp>
        <p:nvSpPr>
          <p:cNvPr id="11" name="TextBox 10">
            <a:extLst>
              <a:ext uri="{FF2B5EF4-FFF2-40B4-BE49-F238E27FC236}">
                <a16:creationId xmlns:a16="http://schemas.microsoft.com/office/drawing/2014/main" id="{79E749CE-92FA-44EF-BAC9-4284D7A2F9F1}"/>
              </a:ext>
            </a:extLst>
          </p:cNvPr>
          <p:cNvSpPr txBox="1"/>
          <p:nvPr/>
        </p:nvSpPr>
        <p:spPr>
          <a:xfrm rot="16200000">
            <a:off x="1477496" y="2733600"/>
            <a:ext cx="2793627" cy="3462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50" b="1">
                <a:solidFill>
                  <a:schemeClr val="bg1"/>
                </a:solidFill>
                <a:latin typeface="Roboto"/>
              </a:rPr>
              <a:t>NATURE OF COMPETITION</a:t>
            </a:r>
            <a:endParaRPr lang="en-US" sz="1650" b="1">
              <a:solidFill>
                <a:schemeClr val="bg1"/>
              </a:solidFill>
              <a:latin typeface="Roboto"/>
            </a:endParaRPr>
          </a:p>
        </p:txBody>
      </p:sp>
      <p:sp>
        <p:nvSpPr>
          <p:cNvPr id="28" name="TextBox 27">
            <a:extLst>
              <a:ext uri="{FF2B5EF4-FFF2-40B4-BE49-F238E27FC236}">
                <a16:creationId xmlns:a16="http://schemas.microsoft.com/office/drawing/2014/main" id="{FA62DC93-AC29-4881-B4EB-D992AD676EDB}"/>
              </a:ext>
            </a:extLst>
          </p:cNvPr>
          <p:cNvSpPr txBox="1"/>
          <p:nvPr/>
        </p:nvSpPr>
        <p:spPr>
          <a:xfrm rot="5400000">
            <a:off x="5503209" y="3027457"/>
            <a:ext cx="2793627"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b="1">
                <a:solidFill>
                  <a:schemeClr val="bg1"/>
                </a:solidFill>
                <a:latin typeface="Roboto"/>
              </a:rPr>
              <a:t>COMPETITORS</a:t>
            </a:r>
            <a:endParaRPr lang="en-US" sz="2200">
              <a:solidFill>
                <a:schemeClr val="bg1"/>
              </a:solidFill>
            </a:endParaRPr>
          </a:p>
        </p:txBody>
      </p:sp>
    </p:spTree>
    <p:extLst>
      <p:ext uri="{BB962C8B-B14F-4D97-AF65-F5344CB8AC3E}">
        <p14:creationId xmlns:p14="http://schemas.microsoft.com/office/powerpoint/2010/main" val="4201392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627FEAF-3891-495B-85A5-89C495C2AC93}"/>
              </a:ext>
            </a:extLst>
          </p:cNvPr>
          <p:cNvSpPr>
            <a:spLocks noGrp="1"/>
          </p:cNvSpPr>
          <p:nvPr>
            <p:ph type="subTitle" idx="1"/>
          </p:nvPr>
        </p:nvSpPr>
        <p:spPr>
          <a:xfrm>
            <a:off x="2586450" y="1318520"/>
            <a:ext cx="3971100" cy="447600"/>
          </a:xfrm>
        </p:spPr>
        <p:txBody>
          <a:bodyPr/>
          <a:lstStyle/>
          <a:p>
            <a:pPr algn="ctr"/>
            <a:r>
              <a:rPr lang="en-US" sz="2800" b="1"/>
              <a:t>Who’s Watching?</a:t>
            </a:r>
          </a:p>
        </p:txBody>
      </p:sp>
      <p:sp>
        <p:nvSpPr>
          <p:cNvPr id="6" name="Rectangle 5">
            <a:extLst>
              <a:ext uri="{FF2B5EF4-FFF2-40B4-BE49-F238E27FC236}">
                <a16:creationId xmlns:a16="http://schemas.microsoft.com/office/drawing/2014/main" id="{BD6351AC-07E7-41E1-842C-E4CDDAF6ABC0}"/>
              </a:ext>
            </a:extLst>
          </p:cNvPr>
          <p:cNvSpPr/>
          <p:nvPr/>
        </p:nvSpPr>
        <p:spPr>
          <a:xfrm>
            <a:off x="539256" y="2170723"/>
            <a:ext cx="1280160" cy="1280160"/>
          </a:xfrm>
          <a:prstGeom prst="rect">
            <a:avLst/>
          </a:prstGeom>
          <a:gradFill flip="none" rotWithShape="1">
            <a:gsLst>
              <a:gs pos="0">
                <a:srgbClr val="FFC000"/>
              </a:gs>
              <a:gs pos="50000">
                <a:srgbClr val="FFCE33"/>
              </a:gs>
              <a:gs pos="100000">
                <a:srgbClr val="FFE389"/>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A3E2D01-977B-415D-A631-E7B999CFCCA9}"/>
              </a:ext>
            </a:extLst>
          </p:cNvPr>
          <p:cNvSpPr/>
          <p:nvPr/>
        </p:nvSpPr>
        <p:spPr>
          <a:xfrm>
            <a:off x="1903042" y="2170723"/>
            <a:ext cx="1280160" cy="1280160"/>
          </a:xfrm>
          <a:prstGeom prst="rect">
            <a:avLst/>
          </a:prstGeom>
          <a:gradFill flip="none" rotWithShape="1">
            <a:gsLst>
              <a:gs pos="0">
                <a:srgbClr val="0070C0"/>
              </a:gs>
              <a:gs pos="50000">
                <a:srgbClr val="1D9EFF"/>
              </a:gs>
              <a:gs pos="100000">
                <a:srgbClr val="71C2FF"/>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2B56E25-850B-4FE4-BECA-0B3F640D0208}"/>
              </a:ext>
            </a:extLst>
          </p:cNvPr>
          <p:cNvSpPr/>
          <p:nvPr/>
        </p:nvSpPr>
        <p:spPr>
          <a:xfrm>
            <a:off x="3266828" y="2170723"/>
            <a:ext cx="1280160" cy="1280160"/>
          </a:xfrm>
          <a:prstGeom prst="rect">
            <a:avLst/>
          </a:prstGeom>
          <a:gradFill flip="none" rotWithShape="1">
            <a:gsLst>
              <a:gs pos="0">
                <a:srgbClr val="00B050"/>
              </a:gs>
              <a:gs pos="50000">
                <a:srgbClr val="00E266"/>
              </a:gs>
              <a:gs pos="100000">
                <a:srgbClr val="00EE6C"/>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A8A8F8E-877B-4CCA-A3F3-7A70B49DC519}"/>
              </a:ext>
            </a:extLst>
          </p:cNvPr>
          <p:cNvSpPr/>
          <p:nvPr/>
        </p:nvSpPr>
        <p:spPr>
          <a:xfrm>
            <a:off x="4630614" y="2170723"/>
            <a:ext cx="1280160" cy="1280160"/>
          </a:xfrm>
          <a:prstGeom prst="rect">
            <a:avLst/>
          </a:prstGeom>
          <a:gradFill flip="none" rotWithShape="1">
            <a:gsLst>
              <a:gs pos="0">
                <a:srgbClr val="FF0000"/>
              </a:gs>
              <a:gs pos="50000">
                <a:srgbClr val="FF5353"/>
              </a:gs>
              <a:gs pos="100000">
                <a:srgbClr val="FF7575"/>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C72FD7-009E-4E14-92E1-D4D7A3C58BDC}"/>
              </a:ext>
            </a:extLst>
          </p:cNvPr>
          <p:cNvSpPr/>
          <p:nvPr/>
        </p:nvSpPr>
        <p:spPr>
          <a:xfrm>
            <a:off x="5994400" y="2170723"/>
            <a:ext cx="1280160" cy="1280160"/>
          </a:xfrm>
          <a:prstGeom prst="rect">
            <a:avLst/>
          </a:prstGeom>
          <a:gradFill flip="none" rotWithShape="1">
            <a:gsLst>
              <a:gs pos="0">
                <a:srgbClr val="7030A0"/>
              </a:gs>
              <a:gs pos="50000">
                <a:srgbClr val="9954CC"/>
              </a:gs>
              <a:gs pos="99000">
                <a:srgbClr val="AA72D4"/>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F72E871-1D72-4F23-9615-93DD2CE183A8}"/>
              </a:ext>
            </a:extLst>
          </p:cNvPr>
          <p:cNvSpPr/>
          <p:nvPr/>
        </p:nvSpPr>
        <p:spPr>
          <a:xfrm>
            <a:off x="7358464" y="2170723"/>
            <a:ext cx="1280160" cy="1280160"/>
          </a:xfrm>
          <a:prstGeom prst="rect">
            <a:avLst/>
          </a:prstGeom>
          <a:gradFill flip="none" rotWithShape="1">
            <a:gsLst>
              <a:gs pos="0">
                <a:srgbClr val="FF9900"/>
              </a:gs>
              <a:gs pos="50000">
                <a:srgbClr val="FFB953"/>
              </a:gs>
              <a:gs pos="100000">
                <a:srgbClr val="FFC46D"/>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Google Shape;766;p27">
            <a:extLst>
              <a:ext uri="{FF2B5EF4-FFF2-40B4-BE49-F238E27FC236}">
                <a16:creationId xmlns:a16="http://schemas.microsoft.com/office/drawing/2014/main" id="{D2847777-899C-4981-A96C-9C21FF793907}"/>
              </a:ext>
            </a:extLst>
          </p:cNvPr>
          <p:cNvSpPr txBox="1">
            <a:spLocks/>
          </p:cNvSpPr>
          <p:nvPr/>
        </p:nvSpPr>
        <p:spPr>
          <a:xfrm>
            <a:off x="5994400" y="3391513"/>
            <a:ext cx="1280160" cy="39113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200">
                <a:solidFill>
                  <a:schemeClr val="bg1"/>
                </a:solidFill>
              </a:rPr>
              <a:t>Bri Stevens</a:t>
            </a:r>
            <a:endParaRPr lang="en-US" sz="1200">
              <a:solidFill>
                <a:schemeClr val="bg1"/>
              </a:solidFill>
            </a:endParaRPr>
          </a:p>
        </p:txBody>
      </p:sp>
      <p:sp>
        <p:nvSpPr>
          <p:cNvPr id="43" name="Google Shape;766;p27">
            <a:extLst>
              <a:ext uri="{FF2B5EF4-FFF2-40B4-BE49-F238E27FC236}">
                <a16:creationId xmlns:a16="http://schemas.microsoft.com/office/drawing/2014/main" id="{EDEF3370-E81D-4323-8B25-7997E5204594}"/>
              </a:ext>
            </a:extLst>
          </p:cNvPr>
          <p:cNvSpPr txBox="1">
            <a:spLocks/>
          </p:cNvSpPr>
          <p:nvPr/>
        </p:nvSpPr>
        <p:spPr>
          <a:xfrm>
            <a:off x="1901144" y="3391512"/>
            <a:ext cx="1280160" cy="39113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200">
                <a:solidFill>
                  <a:schemeClr val="bg1"/>
                </a:solidFill>
              </a:rPr>
              <a:t>Madison Foley</a:t>
            </a:r>
            <a:endParaRPr lang="en-US" sz="1200">
              <a:solidFill>
                <a:schemeClr val="bg1"/>
              </a:solidFill>
            </a:endParaRPr>
          </a:p>
        </p:txBody>
      </p:sp>
      <p:sp>
        <p:nvSpPr>
          <p:cNvPr id="44" name="Google Shape;766;p27">
            <a:extLst>
              <a:ext uri="{FF2B5EF4-FFF2-40B4-BE49-F238E27FC236}">
                <a16:creationId xmlns:a16="http://schemas.microsoft.com/office/drawing/2014/main" id="{65182AE4-3014-4D34-A302-08DB03E1873E}"/>
              </a:ext>
            </a:extLst>
          </p:cNvPr>
          <p:cNvSpPr txBox="1">
            <a:spLocks/>
          </p:cNvSpPr>
          <p:nvPr/>
        </p:nvSpPr>
        <p:spPr>
          <a:xfrm>
            <a:off x="4617989" y="3388345"/>
            <a:ext cx="1280160" cy="39113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200">
                <a:solidFill>
                  <a:schemeClr val="bg1"/>
                </a:solidFill>
              </a:rPr>
              <a:t>Erika Perez</a:t>
            </a:r>
            <a:endParaRPr lang="en-US" sz="1200">
              <a:solidFill>
                <a:schemeClr val="bg1"/>
              </a:solidFill>
            </a:endParaRPr>
          </a:p>
        </p:txBody>
      </p:sp>
      <p:sp>
        <p:nvSpPr>
          <p:cNvPr id="45" name="Google Shape;766;p27">
            <a:extLst>
              <a:ext uri="{FF2B5EF4-FFF2-40B4-BE49-F238E27FC236}">
                <a16:creationId xmlns:a16="http://schemas.microsoft.com/office/drawing/2014/main" id="{445B0920-2659-47CB-8EC1-075FC59EFCFE}"/>
              </a:ext>
            </a:extLst>
          </p:cNvPr>
          <p:cNvSpPr txBox="1">
            <a:spLocks/>
          </p:cNvSpPr>
          <p:nvPr/>
        </p:nvSpPr>
        <p:spPr>
          <a:xfrm>
            <a:off x="3234710" y="3394584"/>
            <a:ext cx="1352625" cy="39113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200">
                <a:solidFill>
                  <a:schemeClr val="bg1"/>
                </a:solidFill>
              </a:rPr>
              <a:t>Sidney Naseralla</a:t>
            </a:r>
            <a:endParaRPr lang="en-US" sz="1200">
              <a:solidFill>
                <a:schemeClr val="bg1"/>
              </a:solidFill>
            </a:endParaRPr>
          </a:p>
        </p:txBody>
      </p:sp>
      <p:sp>
        <p:nvSpPr>
          <p:cNvPr id="46" name="Google Shape;766;p27">
            <a:extLst>
              <a:ext uri="{FF2B5EF4-FFF2-40B4-BE49-F238E27FC236}">
                <a16:creationId xmlns:a16="http://schemas.microsoft.com/office/drawing/2014/main" id="{1CB3B76C-3D26-455A-9854-EE46421E85B7}"/>
              </a:ext>
            </a:extLst>
          </p:cNvPr>
          <p:cNvSpPr txBox="1">
            <a:spLocks/>
          </p:cNvSpPr>
          <p:nvPr/>
        </p:nvSpPr>
        <p:spPr>
          <a:xfrm>
            <a:off x="406281" y="3388345"/>
            <a:ext cx="1545283" cy="39113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200">
                <a:solidFill>
                  <a:schemeClr val="bg1"/>
                </a:solidFill>
              </a:rPr>
              <a:t>Kate Malazonia</a:t>
            </a:r>
            <a:endParaRPr lang="en-US" sz="1200">
              <a:solidFill>
                <a:schemeClr val="bg1"/>
              </a:solidFill>
            </a:endParaRPr>
          </a:p>
        </p:txBody>
      </p:sp>
      <p:sp>
        <p:nvSpPr>
          <p:cNvPr id="47" name="Google Shape;766;p27">
            <a:extLst>
              <a:ext uri="{FF2B5EF4-FFF2-40B4-BE49-F238E27FC236}">
                <a16:creationId xmlns:a16="http://schemas.microsoft.com/office/drawing/2014/main" id="{3A6B6355-9345-40CA-894A-70FC2FFEBA04}"/>
              </a:ext>
            </a:extLst>
          </p:cNvPr>
          <p:cNvSpPr txBox="1">
            <a:spLocks/>
          </p:cNvSpPr>
          <p:nvPr/>
        </p:nvSpPr>
        <p:spPr>
          <a:xfrm>
            <a:off x="7375265" y="3388345"/>
            <a:ext cx="1246558" cy="39113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1200">
                <a:solidFill>
                  <a:schemeClr val="bg1"/>
                </a:solidFill>
              </a:rPr>
              <a:t>Trevor McCabe</a:t>
            </a:r>
            <a:endParaRPr lang="en-US" sz="1200">
              <a:solidFill>
                <a:schemeClr val="bg1"/>
              </a:solidFill>
            </a:endParaRPr>
          </a:p>
        </p:txBody>
      </p:sp>
      <p:grpSp>
        <p:nvGrpSpPr>
          <p:cNvPr id="65" name="Group 64">
            <a:extLst>
              <a:ext uri="{FF2B5EF4-FFF2-40B4-BE49-F238E27FC236}">
                <a16:creationId xmlns:a16="http://schemas.microsoft.com/office/drawing/2014/main" id="{7D2F6800-456D-4458-86A7-6B47DE33B103}"/>
              </a:ext>
            </a:extLst>
          </p:cNvPr>
          <p:cNvGrpSpPr/>
          <p:nvPr/>
        </p:nvGrpSpPr>
        <p:grpSpPr>
          <a:xfrm>
            <a:off x="735914" y="2647918"/>
            <a:ext cx="852267" cy="461560"/>
            <a:chOff x="735914" y="2647918"/>
            <a:chExt cx="852267" cy="461560"/>
          </a:xfrm>
        </p:grpSpPr>
        <p:sp>
          <p:nvSpPr>
            <p:cNvPr id="50" name="Oval 49">
              <a:extLst>
                <a:ext uri="{FF2B5EF4-FFF2-40B4-BE49-F238E27FC236}">
                  <a16:creationId xmlns:a16="http://schemas.microsoft.com/office/drawing/2014/main" id="{E6253126-6499-45B4-B694-355B7DAB796D}"/>
                </a:ext>
              </a:extLst>
            </p:cNvPr>
            <p:cNvSpPr/>
            <p:nvPr/>
          </p:nvSpPr>
          <p:spPr>
            <a:xfrm>
              <a:off x="735914" y="264791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A783B3C0-1DE0-44D9-8F77-A6E412D42C5F}"/>
                </a:ext>
              </a:extLst>
            </p:cNvPr>
            <p:cNvSpPr/>
            <p:nvPr/>
          </p:nvSpPr>
          <p:spPr>
            <a:xfrm>
              <a:off x="1451021" y="264791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3">
              <p14:nvContentPartPr>
                <p14:cNvPr id="52" name="Ink 51">
                  <a:extLst>
                    <a:ext uri="{FF2B5EF4-FFF2-40B4-BE49-F238E27FC236}">
                      <a16:creationId xmlns:a16="http://schemas.microsoft.com/office/drawing/2014/main" id="{83E3EA62-36D9-42D2-B151-E3C7955ABD47}"/>
                    </a:ext>
                  </a:extLst>
                </p14:cNvPr>
                <p14:cNvContentPartPr/>
                <p14:nvPr/>
              </p14:nvContentPartPr>
              <p14:xfrm>
                <a:off x="1005053" y="2979878"/>
                <a:ext cx="536400" cy="129600"/>
              </p14:xfrm>
            </p:contentPart>
          </mc:Choice>
          <mc:Fallback xmlns="">
            <p:pic>
              <p:nvPicPr>
                <p:cNvPr id="52" name="Ink 51">
                  <a:extLst>
                    <a:ext uri="{FF2B5EF4-FFF2-40B4-BE49-F238E27FC236}">
                      <a16:creationId xmlns:a16="http://schemas.microsoft.com/office/drawing/2014/main" id="{83E3EA62-36D9-42D2-B151-E3C7955ABD47}"/>
                    </a:ext>
                  </a:extLst>
                </p:cNvPr>
                <p:cNvPicPr/>
                <p:nvPr/>
              </p:nvPicPr>
              <p:blipFill>
                <a:blip r:embed="rId4"/>
                <a:stretch>
                  <a:fillRect/>
                </a:stretch>
              </p:blipFill>
              <p:spPr>
                <a:xfrm>
                  <a:off x="987053" y="2961878"/>
                  <a:ext cx="572040" cy="165240"/>
                </a:xfrm>
                <a:prstGeom prst="rect">
                  <a:avLst/>
                </a:prstGeom>
              </p:spPr>
            </p:pic>
          </mc:Fallback>
        </mc:AlternateContent>
      </p:grpSp>
      <p:grpSp>
        <p:nvGrpSpPr>
          <p:cNvPr id="66" name="Group 65">
            <a:extLst>
              <a:ext uri="{FF2B5EF4-FFF2-40B4-BE49-F238E27FC236}">
                <a16:creationId xmlns:a16="http://schemas.microsoft.com/office/drawing/2014/main" id="{A7463537-0C74-4C8A-AA6C-04FCD7B278B0}"/>
              </a:ext>
            </a:extLst>
          </p:cNvPr>
          <p:cNvGrpSpPr/>
          <p:nvPr/>
        </p:nvGrpSpPr>
        <p:grpSpPr>
          <a:xfrm>
            <a:off x="2119400" y="2647918"/>
            <a:ext cx="852267" cy="461560"/>
            <a:chOff x="735914" y="2647918"/>
            <a:chExt cx="852267" cy="461560"/>
          </a:xfrm>
        </p:grpSpPr>
        <p:sp>
          <p:nvSpPr>
            <p:cNvPr id="67" name="Oval 66">
              <a:extLst>
                <a:ext uri="{FF2B5EF4-FFF2-40B4-BE49-F238E27FC236}">
                  <a16:creationId xmlns:a16="http://schemas.microsoft.com/office/drawing/2014/main" id="{EDE0839A-C3D2-4E99-8A1F-44B7D3243C0F}"/>
                </a:ext>
              </a:extLst>
            </p:cNvPr>
            <p:cNvSpPr/>
            <p:nvPr/>
          </p:nvSpPr>
          <p:spPr>
            <a:xfrm>
              <a:off x="735914" y="264791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4E8F2F4E-8E1B-4C18-AD3B-22A39D5E0704}"/>
                </a:ext>
              </a:extLst>
            </p:cNvPr>
            <p:cNvSpPr/>
            <p:nvPr/>
          </p:nvSpPr>
          <p:spPr>
            <a:xfrm>
              <a:off x="1451021" y="264791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5">
              <p14:nvContentPartPr>
                <p14:cNvPr id="69" name="Ink 68">
                  <a:extLst>
                    <a:ext uri="{FF2B5EF4-FFF2-40B4-BE49-F238E27FC236}">
                      <a16:creationId xmlns:a16="http://schemas.microsoft.com/office/drawing/2014/main" id="{2A8BA4D3-ACB4-4727-ADF2-8860060432FD}"/>
                    </a:ext>
                  </a:extLst>
                </p14:cNvPr>
                <p14:cNvContentPartPr/>
                <p14:nvPr/>
              </p14:nvContentPartPr>
              <p14:xfrm>
                <a:off x="1005053" y="2979878"/>
                <a:ext cx="536400" cy="129600"/>
              </p14:xfrm>
            </p:contentPart>
          </mc:Choice>
          <mc:Fallback xmlns="">
            <p:pic>
              <p:nvPicPr>
                <p:cNvPr id="69" name="Ink 68">
                  <a:extLst>
                    <a:ext uri="{FF2B5EF4-FFF2-40B4-BE49-F238E27FC236}">
                      <a16:creationId xmlns:a16="http://schemas.microsoft.com/office/drawing/2014/main" id="{2A8BA4D3-ACB4-4727-ADF2-8860060432FD}"/>
                    </a:ext>
                  </a:extLst>
                </p:cNvPr>
                <p:cNvPicPr/>
                <p:nvPr/>
              </p:nvPicPr>
              <p:blipFill>
                <a:blip r:embed="rId4"/>
                <a:stretch>
                  <a:fillRect/>
                </a:stretch>
              </p:blipFill>
              <p:spPr>
                <a:xfrm>
                  <a:off x="987053" y="2961878"/>
                  <a:ext cx="572040" cy="165240"/>
                </a:xfrm>
                <a:prstGeom prst="rect">
                  <a:avLst/>
                </a:prstGeom>
              </p:spPr>
            </p:pic>
          </mc:Fallback>
        </mc:AlternateContent>
      </p:grpSp>
      <p:grpSp>
        <p:nvGrpSpPr>
          <p:cNvPr id="70" name="Group 69">
            <a:extLst>
              <a:ext uri="{FF2B5EF4-FFF2-40B4-BE49-F238E27FC236}">
                <a16:creationId xmlns:a16="http://schemas.microsoft.com/office/drawing/2014/main" id="{6DF145B3-8D6D-4738-AE23-5A07CC7BD047}"/>
              </a:ext>
            </a:extLst>
          </p:cNvPr>
          <p:cNvGrpSpPr/>
          <p:nvPr/>
        </p:nvGrpSpPr>
        <p:grpSpPr>
          <a:xfrm>
            <a:off x="3480774" y="2664181"/>
            <a:ext cx="852267" cy="461560"/>
            <a:chOff x="735914" y="2647918"/>
            <a:chExt cx="852267" cy="461560"/>
          </a:xfrm>
        </p:grpSpPr>
        <p:sp>
          <p:nvSpPr>
            <p:cNvPr id="71" name="Oval 70">
              <a:extLst>
                <a:ext uri="{FF2B5EF4-FFF2-40B4-BE49-F238E27FC236}">
                  <a16:creationId xmlns:a16="http://schemas.microsoft.com/office/drawing/2014/main" id="{D9D43BAF-B2B6-4EBD-B87E-16D3684C6F1B}"/>
                </a:ext>
              </a:extLst>
            </p:cNvPr>
            <p:cNvSpPr/>
            <p:nvPr/>
          </p:nvSpPr>
          <p:spPr>
            <a:xfrm>
              <a:off x="735914" y="264791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5E0F9648-34E9-46FD-A7A5-46FC724F5C9F}"/>
                </a:ext>
              </a:extLst>
            </p:cNvPr>
            <p:cNvSpPr/>
            <p:nvPr/>
          </p:nvSpPr>
          <p:spPr>
            <a:xfrm>
              <a:off x="1451021" y="264791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6">
              <p14:nvContentPartPr>
                <p14:cNvPr id="73" name="Ink 72">
                  <a:extLst>
                    <a:ext uri="{FF2B5EF4-FFF2-40B4-BE49-F238E27FC236}">
                      <a16:creationId xmlns:a16="http://schemas.microsoft.com/office/drawing/2014/main" id="{3A597473-982E-4089-B66C-A2170B209B45}"/>
                    </a:ext>
                  </a:extLst>
                </p14:cNvPr>
                <p14:cNvContentPartPr/>
                <p14:nvPr/>
              </p14:nvContentPartPr>
              <p14:xfrm>
                <a:off x="1005053" y="2979878"/>
                <a:ext cx="536400" cy="129600"/>
              </p14:xfrm>
            </p:contentPart>
          </mc:Choice>
          <mc:Fallback xmlns="">
            <p:pic>
              <p:nvPicPr>
                <p:cNvPr id="73" name="Ink 72">
                  <a:extLst>
                    <a:ext uri="{FF2B5EF4-FFF2-40B4-BE49-F238E27FC236}">
                      <a16:creationId xmlns:a16="http://schemas.microsoft.com/office/drawing/2014/main" id="{3A597473-982E-4089-B66C-A2170B209B45}"/>
                    </a:ext>
                  </a:extLst>
                </p:cNvPr>
                <p:cNvPicPr/>
                <p:nvPr/>
              </p:nvPicPr>
              <p:blipFill>
                <a:blip r:embed="rId4"/>
                <a:stretch>
                  <a:fillRect/>
                </a:stretch>
              </p:blipFill>
              <p:spPr>
                <a:xfrm>
                  <a:off x="987053" y="2961878"/>
                  <a:ext cx="572040" cy="165240"/>
                </a:xfrm>
                <a:prstGeom prst="rect">
                  <a:avLst/>
                </a:prstGeom>
              </p:spPr>
            </p:pic>
          </mc:Fallback>
        </mc:AlternateContent>
      </p:grpSp>
      <p:grpSp>
        <p:nvGrpSpPr>
          <p:cNvPr id="74" name="Group 73">
            <a:extLst>
              <a:ext uri="{FF2B5EF4-FFF2-40B4-BE49-F238E27FC236}">
                <a16:creationId xmlns:a16="http://schemas.microsoft.com/office/drawing/2014/main" id="{974F724D-7860-4363-9846-A2B64316B4DA}"/>
              </a:ext>
            </a:extLst>
          </p:cNvPr>
          <p:cNvGrpSpPr/>
          <p:nvPr/>
        </p:nvGrpSpPr>
        <p:grpSpPr>
          <a:xfrm>
            <a:off x="4831935" y="2647918"/>
            <a:ext cx="852267" cy="461560"/>
            <a:chOff x="735914" y="2647918"/>
            <a:chExt cx="852267" cy="461560"/>
          </a:xfrm>
        </p:grpSpPr>
        <p:sp>
          <p:nvSpPr>
            <p:cNvPr id="75" name="Oval 74">
              <a:extLst>
                <a:ext uri="{FF2B5EF4-FFF2-40B4-BE49-F238E27FC236}">
                  <a16:creationId xmlns:a16="http://schemas.microsoft.com/office/drawing/2014/main" id="{799E6715-21B9-4A80-81A5-C8DDD518FED9}"/>
                </a:ext>
              </a:extLst>
            </p:cNvPr>
            <p:cNvSpPr/>
            <p:nvPr/>
          </p:nvSpPr>
          <p:spPr>
            <a:xfrm>
              <a:off x="735914" y="264791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50D250EE-C875-487D-AC49-DA03747C2F00}"/>
                </a:ext>
              </a:extLst>
            </p:cNvPr>
            <p:cNvSpPr/>
            <p:nvPr/>
          </p:nvSpPr>
          <p:spPr>
            <a:xfrm>
              <a:off x="1451021" y="264791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7">
              <p14:nvContentPartPr>
                <p14:cNvPr id="77" name="Ink 76">
                  <a:extLst>
                    <a:ext uri="{FF2B5EF4-FFF2-40B4-BE49-F238E27FC236}">
                      <a16:creationId xmlns:a16="http://schemas.microsoft.com/office/drawing/2014/main" id="{38AF3906-0652-4522-B36A-16D64D51B47D}"/>
                    </a:ext>
                  </a:extLst>
                </p14:cNvPr>
                <p14:cNvContentPartPr/>
                <p14:nvPr/>
              </p14:nvContentPartPr>
              <p14:xfrm>
                <a:off x="1005053" y="2979878"/>
                <a:ext cx="536400" cy="129600"/>
              </p14:xfrm>
            </p:contentPart>
          </mc:Choice>
          <mc:Fallback xmlns="">
            <p:pic>
              <p:nvPicPr>
                <p:cNvPr id="77" name="Ink 76">
                  <a:extLst>
                    <a:ext uri="{FF2B5EF4-FFF2-40B4-BE49-F238E27FC236}">
                      <a16:creationId xmlns:a16="http://schemas.microsoft.com/office/drawing/2014/main" id="{38AF3906-0652-4522-B36A-16D64D51B47D}"/>
                    </a:ext>
                  </a:extLst>
                </p:cNvPr>
                <p:cNvPicPr/>
                <p:nvPr/>
              </p:nvPicPr>
              <p:blipFill>
                <a:blip r:embed="rId4"/>
                <a:stretch>
                  <a:fillRect/>
                </a:stretch>
              </p:blipFill>
              <p:spPr>
                <a:xfrm>
                  <a:off x="987053" y="2961878"/>
                  <a:ext cx="572040" cy="165240"/>
                </a:xfrm>
                <a:prstGeom prst="rect">
                  <a:avLst/>
                </a:prstGeom>
              </p:spPr>
            </p:pic>
          </mc:Fallback>
        </mc:AlternateContent>
      </p:grpSp>
      <p:grpSp>
        <p:nvGrpSpPr>
          <p:cNvPr id="78" name="Group 77">
            <a:extLst>
              <a:ext uri="{FF2B5EF4-FFF2-40B4-BE49-F238E27FC236}">
                <a16:creationId xmlns:a16="http://schemas.microsoft.com/office/drawing/2014/main" id="{ED726D80-308C-4771-BFAC-86D76A1B0C30}"/>
              </a:ext>
            </a:extLst>
          </p:cNvPr>
          <p:cNvGrpSpPr/>
          <p:nvPr/>
        </p:nvGrpSpPr>
        <p:grpSpPr>
          <a:xfrm>
            <a:off x="6208346" y="2664181"/>
            <a:ext cx="852267" cy="461560"/>
            <a:chOff x="735914" y="2647918"/>
            <a:chExt cx="852267" cy="461560"/>
          </a:xfrm>
        </p:grpSpPr>
        <p:sp>
          <p:nvSpPr>
            <p:cNvPr id="79" name="Oval 78">
              <a:extLst>
                <a:ext uri="{FF2B5EF4-FFF2-40B4-BE49-F238E27FC236}">
                  <a16:creationId xmlns:a16="http://schemas.microsoft.com/office/drawing/2014/main" id="{9BB10959-7FC9-4419-8498-081A9F3E6A89}"/>
                </a:ext>
              </a:extLst>
            </p:cNvPr>
            <p:cNvSpPr/>
            <p:nvPr/>
          </p:nvSpPr>
          <p:spPr>
            <a:xfrm>
              <a:off x="735914" y="264791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6C4C3F06-D3CE-4AC7-BC97-1F486669CE88}"/>
                </a:ext>
              </a:extLst>
            </p:cNvPr>
            <p:cNvSpPr/>
            <p:nvPr/>
          </p:nvSpPr>
          <p:spPr>
            <a:xfrm>
              <a:off x="1451021" y="264791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8">
              <p14:nvContentPartPr>
                <p14:cNvPr id="81" name="Ink 80">
                  <a:extLst>
                    <a:ext uri="{FF2B5EF4-FFF2-40B4-BE49-F238E27FC236}">
                      <a16:creationId xmlns:a16="http://schemas.microsoft.com/office/drawing/2014/main" id="{0FA90FDF-FD63-4AA9-8DE2-3F1BCDEF0DD2}"/>
                    </a:ext>
                  </a:extLst>
                </p14:cNvPr>
                <p14:cNvContentPartPr/>
                <p14:nvPr/>
              </p14:nvContentPartPr>
              <p14:xfrm>
                <a:off x="1005053" y="2979878"/>
                <a:ext cx="536400" cy="129600"/>
              </p14:xfrm>
            </p:contentPart>
          </mc:Choice>
          <mc:Fallback xmlns="">
            <p:pic>
              <p:nvPicPr>
                <p:cNvPr id="81" name="Ink 80">
                  <a:extLst>
                    <a:ext uri="{FF2B5EF4-FFF2-40B4-BE49-F238E27FC236}">
                      <a16:creationId xmlns:a16="http://schemas.microsoft.com/office/drawing/2014/main" id="{0FA90FDF-FD63-4AA9-8DE2-3F1BCDEF0DD2}"/>
                    </a:ext>
                  </a:extLst>
                </p:cNvPr>
                <p:cNvPicPr/>
                <p:nvPr/>
              </p:nvPicPr>
              <p:blipFill>
                <a:blip r:embed="rId4"/>
                <a:stretch>
                  <a:fillRect/>
                </a:stretch>
              </p:blipFill>
              <p:spPr>
                <a:xfrm>
                  <a:off x="987053" y="2961878"/>
                  <a:ext cx="572040" cy="165240"/>
                </a:xfrm>
                <a:prstGeom prst="rect">
                  <a:avLst/>
                </a:prstGeom>
              </p:spPr>
            </p:pic>
          </mc:Fallback>
        </mc:AlternateContent>
      </p:grpSp>
      <p:grpSp>
        <p:nvGrpSpPr>
          <p:cNvPr id="82" name="Group 81">
            <a:extLst>
              <a:ext uri="{FF2B5EF4-FFF2-40B4-BE49-F238E27FC236}">
                <a16:creationId xmlns:a16="http://schemas.microsoft.com/office/drawing/2014/main" id="{A9CE420B-A4A0-4A0D-A4C3-31A5CBF9E733}"/>
              </a:ext>
            </a:extLst>
          </p:cNvPr>
          <p:cNvGrpSpPr/>
          <p:nvPr/>
        </p:nvGrpSpPr>
        <p:grpSpPr>
          <a:xfrm>
            <a:off x="7555819" y="2664181"/>
            <a:ext cx="852267" cy="461560"/>
            <a:chOff x="735914" y="2647918"/>
            <a:chExt cx="852267" cy="461560"/>
          </a:xfrm>
        </p:grpSpPr>
        <p:sp>
          <p:nvSpPr>
            <p:cNvPr id="83" name="Oval 82">
              <a:extLst>
                <a:ext uri="{FF2B5EF4-FFF2-40B4-BE49-F238E27FC236}">
                  <a16:creationId xmlns:a16="http://schemas.microsoft.com/office/drawing/2014/main" id="{668D3475-F2A4-4E47-A49B-FA123FE210E4}"/>
                </a:ext>
              </a:extLst>
            </p:cNvPr>
            <p:cNvSpPr/>
            <p:nvPr/>
          </p:nvSpPr>
          <p:spPr>
            <a:xfrm>
              <a:off x="735914" y="264791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364469E-DAC8-4184-9A57-2F1E0D30F57D}"/>
                </a:ext>
              </a:extLst>
            </p:cNvPr>
            <p:cNvSpPr/>
            <p:nvPr/>
          </p:nvSpPr>
          <p:spPr>
            <a:xfrm>
              <a:off x="1451021" y="2647918"/>
              <a:ext cx="137160" cy="137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p14="http://schemas.microsoft.com/office/powerpoint/2010/main">
          <mc:Choice Requires="p14">
            <p:contentPart p14:bwMode="auto" r:id="rId9">
              <p14:nvContentPartPr>
                <p14:cNvPr id="85" name="Ink 84">
                  <a:extLst>
                    <a:ext uri="{FF2B5EF4-FFF2-40B4-BE49-F238E27FC236}">
                      <a16:creationId xmlns:a16="http://schemas.microsoft.com/office/drawing/2014/main" id="{D0A176DE-AADF-40C6-9B0A-283E1EF7A3A7}"/>
                    </a:ext>
                  </a:extLst>
                </p14:cNvPr>
                <p14:cNvContentPartPr/>
                <p14:nvPr/>
              </p14:nvContentPartPr>
              <p14:xfrm>
                <a:off x="1005053" y="2979878"/>
                <a:ext cx="536400" cy="129600"/>
              </p14:xfrm>
            </p:contentPart>
          </mc:Choice>
          <mc:Fallback xmlns="">
            <p:pic>
              <p:nvPicPr>
                <p:cNvPr id="85" name="Ink 84">
                  <a:extLst>
                    <a:ext uri="{FF2B5EF4-FFF2-40B4-BE49-F238E27FC236}">
                      <a16:creationId xmlns:a16="http://schemas.microsoft.com/office/drawing/2014/main" id="{D0A176DE-AADF-40C6-9B0A-283E1EF7A3A7}"/>
                    </a:ext>
                  </a:extLst>
                </p:cNvPr>
                <p:cNvPicPr/>
                <p:nvPr/>
              </p:nvPicPr>
              <p:blipFill>
                <a:blip r:embed="rId4"/>
                <a:stretch>
                  <a:fillRect/>
                </a:stretch>
              </p:blipFill>
              <p:spPr>
                <a:xfrm>
                  <a:off x="987053" y="2961878"/>
                  <a:ext cx="572040" cy="165240"/>
                </a:xfrm>
                <a:prstGeom prst="rect">
                  <a:avLst/>
                </a:prstGeom>
              </p:spPr>
            </p:pic>
          </mc:Fallback>
        </mc:AlternateContent>
      </p:grpSp>
    </p:spTree>
    <p:extLst>
      <p:ext uri="{BB962C8B-B14F-4D97-AF65-F5344CB8AC3E}">
        <p14:creationId xmlns:p14="http://schemas.microsoft.com/office/powerpoint/2010/main" val="37170998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EF7C-7B68-4A5B-B3D4-247C711427AC}"/>
              </a:ext>
            </a:extLst>
          </p:cNvPr>
          <p:cNvSpPr>
            <a:spLocks noGrp="1"/>
          </p:cNvSpPr>
          <p:nvPr>
            <p:ph type="title"/>
          </p:nvPr>
        </p:nvSpPr>
        <p:spPr/>
        <p:txBody>
          <a:bodyPr>
            <a:normAutofit fontScale="90000"/>
          </a:bodyPr>
          <a:lstStyle/>
          <a:p>
            <a:r>
              <a:rPr lang="en-US"/>
              <a:t>KEY FINDINGS - MACRO ANALYSIS</a:t>
            </a:r>
          </a:p>
        </p:txBody>
      </p:sp>
      <p:sp>
        <p:nvSpPr>
          <p:cNvPr id="4" name="TextBox 3">
            <a:extLst>
              <a:ext uri="{FF2B5EF4-FFF2-40B4-BE49-F238E27FC236}">
                <a16:creationId xmlns:a16="http://schemas.microsoft.com/office/drawing/2014/main" id="{7C931D12-5BB9-4CAA-9F46-CF7693A8DC59}"/>
              </a:ext>
            </a:extLst>
          </p:cNvPr>
          <p:cNvSpPr txBox="1"/>
          <p:nvPr/>
        </p:nvSpPr>
        <p:spPr>
          <a:xfrm>
            <a:off x="1240748" y="1466314"/>
            <a:ext cx="550504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ea typeface="Roboto"/>
              </a:rPr>
              <a:t>Positive Sociocultural Trends </a:t>
            </a:r>
          </a:p>
          <a:p>
            <a:endParaRPr lang="en-US">
              <a:solidFill>
                <a:schemeClr val="bg1"/>
              </a:solidFill>
              <a:ea typeface="Roboto"/>
            </a:endParaRPr>
          </a:p>
          <a:p>
            <a:r>
              <a:rPr lang="en-US" b="1">
                <a:solidFill>
                  <a:schemeClr val="bg1"/>
                </a:solidFill>
                <a:ea typeface="Roboto"/>
              </a:rPr>
              <a:t>Monetizing Nostalgia</a:t>
            </a:r>
            <a:r>
              <a:rPr lang="en-US">
                <a:solidFill>
                  <a:schemeClr val="bg1"/>
                </a:solidFill>
                <a:ea typeface="Roboto"/>
              </a:rPr>
              <a:t> - A major marketing trend </a:t>
            </a:r>
          </a:p>
          <a:p>
            <a:r>
              <a:rPr lang="en-US" b="1">
                <a:solidFill>
                  <a:schemeClr val="bg1"/>
                </a:solidFill>
                <a:ea typeface="Roboto"/>
              </a:rPr>
              <a:t>Netflix Work Environment</a:t>
            </a:r>
            <a:r>
              <a:rPr lang="en-US">
                <a:solidFill>
                  <a:schemeClr val="bg1"/>
                </a:solidFill>
                <a:ea typeface="Roboto"/>
              </a:rPr>
              <a:t> - CEO is known for his “generous nature"</a:t>
            </a:r>
          </a:p>
          <a:p>
            <a:endParaRPr lang="en-US">
              <a:solidFill>
                <a:schemeClr val="bg1"/>
              </a:solidFill>
              <a:ea typeface="Roboto"/>
            </a:endParaRPr>
          </a:p>
        </p:txBody>
      </p:sp>
      <p:sp>
        <p:nvSpPr>
          <p:cNvPr id="6" name="Google Shape;2242;p49">
            <a:hlinkClick r:id="rId2" action="ppaction://hlinksldjump"/>
            <a:extLst>
              <a:ext uri="{FF2B5EF4-FFF2-40B4-BE49-F238E27FC236}">
                <a16:creationId xmlns:a16="http://schemas.microsoft.com/office/drawing/2014/main" id="{D6C683C9-6A7F-46AC-A1A7-BD25A0F09AE2}"/>
              </a:ext>
            </a:extLst>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8" name="Google Shape;2249;p49">
            <a:hlinkClick r:id="" action="ppaction://hlinkshowjump?jump=nextslide"/>
            <a:extLst>
              <a:ext uri="{FF2B5EF4-FFF2-40B4-BE49-F238E27FC236}">
                <a16:creationId xmlns:a16="http://schemas.microsoft.com/office/drawing/2014/main" id="{0C6F3C88-6ADC-40D4-8D22-FA0AAD922D23}"/>
              </a:ext>
            </a:extLst>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50;p49">
            <a:hlinkClick r:id="" action="ppaction://hlinkshowjump?jump=nextslide"/>
            <a:extLst>
              <a:ext uri="{FF2B5EF4-FFF2-40B4-BE49-F238E27FC236}">
                <a16:creationId xmlns:a16="http://schemas.microsoft.com/office/drawing/2014/main" id="{79E2F7EC-7386-4211-AEEE-A3D8EE3A959A}"/>
              </a:ext>
            </a:extLst>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1;p49">
            <a:hlinkClick r:id="" action="ppaction://hlinkshowjump?jump=previousslide"/>
            <a:extLst>
              <a:ext uri="{FF2B5EF4-FFF2-40B4-BE49-F238E27FC236}">
                <a16:creationId xmlns:a16="http://schemas.microsoft.com/office/drawing/2014/main" id="{CD36F6D3-0BDE-4C8F-BDC7-A298EC9C68A9}"/>
              </a:ext>
            </a:extLst>
          </p:cNvPr>
          <p:cNvSpPr/>
          <p:nvPr/>
        </p:nvSpPr>
        <p:spPr>
          <a:xfrm rot="162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252;p49">
            <a:hlinkClick r:id="" action="ppaction://hlinkshowjump?jump=previousslide"/>
            <a:extLst>
              <a:ext uri="{FF2B5EF4-FFF2-40B4-BE49-F238E27FC236}">
                <a16:creationId xmlns:a16="http://schemas.microsoft.com/office/drawing/2014/main" id="{D498F436-77DC-435C-8BC3-D33BF760429E}"/>
              </a:ext>
            </a:extLst>
          </p:cNvPr>
          <p:cNvSpPr/>
          <p:nvPr/>
        </p:nvSpPr>
        <p:spPr>
          <a:xfrm rot="162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792;p29">
            <a:extLst>
              <a:ext uri="{FF2B5EF4-FFF2-40B4-BE49-F238E27FC236}">
                <a16:creationId xmlns:a16="http://schemas.microsoft.com/office/drawing/2014/main" id="{CE1D2E8B-43DC-4EE1-8A8F-1644B76A2722}"/>
              </a:ext>
            </a:extLst>
          </p:cNvPr>
          <p:cNvGrpSpPr/>
          <p:nvPr/>
        </p:nvGrpSpPr>
        <p:grpSpPr>
          <a:xfrm>
            <a:off x="613559" y="315548"/>
            <a:ext cx="4770718" cy="316052"/>
            <a:chOff x="613559" y="315548"/>
            <a:chExt cx="4770718" cy="316052"/>
          </a:xfrm>
        </p:grpSpPr>
        <p:sp>
          <p:nvSpPr>
            <p:cNvPr id="16" name="Google Shape;793;p29">
              <a:hlinkClick r:id="rId3" action="ppaction://hlinksldjump"/>
              <a:extLst>
                <a:ext uri="{FF2B5EF4-FFF2-40B4-BE49-F238E27FC236}">
                  <a16:creationId xmlns:a16="http://schemas.microsoft.com/office/drawing/2014/main" id="{CDD9AFB9-72A5-4D7E-81BC-9218EA18A717}"/>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4"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17" name="Google Shape;794;p29">
              <a:hlinkClick r:id="rId4" action="ppaction://hlinksldjump"/>
              <a:extLst>
                <a:ext uri="{FF2B5EF4-FFF2-40B4-BE49-F238E27FC236}">
                  <a16:creationId xmlns:a16="http://schemas.microsoft.com/office/drawing/2014/main" id="{0576D0C0-4024-47FF-B5E2-4E3DC7443040}"/>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18" name="Google Shape;795;p29">
              <a:extLst>
                <a:ext uri="{FF2B5EF4-FFF2-40B4-BE49-F238E27FC236}">
                  <a16:creationId xmlns:a16="http://schemas.microsoft.com/office/drawing/2014/main" id="{79108447-483D-4E24-9F39-6E325DDCE7D7}"/>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19" name="Google Shape;796;p29">
              <a:hlinkClick r:id="rId5" action="ppaction://hlinksldjump"/>
              <a:extLst>
                <a:ext uri="{FF2B5EF4-FFF2-40B4-BE49-F238E27FC236}">
                  <a16:creationId xmlns:a16="http://schemas.microsoft.com/office/drawing/2014/main" id="{423CF876-5EBF-4798-AFEB-0E836B503A52}"/>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20" name="Google Shape;797;p29">
              <a:extLst>
                <a:ext uri="{FF2B5EF4-FFF2-40B4-BE49-F238E27FC236}">
                  <a16:creationId xmlns:a16="http://schemas.microsoft.com/office/drawing/2014/main" id="{9034693A-CA84-454A-A476-588B0BB67975}"/>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grpSp>
        <p:nvGrpSpPr>
          <p:cNvPr id="25" name="Google Shape;1197;p31">
            <a:extLst>
              <a:ext uri="{FF2B5EF4-FFF2-40B4-BE49-F238E27FC236}">
                <a16:creationId xmlns:a16="http://schemas.microsoft.com/office/drawing/2014/main" id="{FDE09C7B-2D67-49F8-84C3-FE2526B1C88E}"/>
              </a:ext>
            </a:extLst>
          </p:cNvPr>
          <p:cNvGrpSpPr/>
          <p:nvPr/>
        </p:nvGrpSpPr>
        <p:grpSpPr>
          <a:xfrm>
            <a:off x="891425" y="4515055"/>
            <a:ext cx="7361100" cy="121724"/>
            <a:chOff x="891425" y="4642055"/>
            <a:chExt cx="7361100" cy="121724"/>
          </a:xfrm>
        </p:grpSpPr>
        <p:sp>
          <p:nvSpPr>
            <p:cNvPr id="23" name="Google Shape;1198;p31">
              <a:extLst>
                <a:ext uri="{FF2B5EF4-FFF2-40B4-BE49-F238E27FC236}">
                  <a16:creationId xmlns:a16="http://schemas.microsoft.com/office/drawing/2014/main" id="{12EFA6ED-728F-4B15-9B83-B3DB9020978A}"/>
                </a:ext>
              </a:extLst>
            </p:cNvPr>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199;p31">
              <a:extLst>
                <a:ext uri="{FF2B5EF4-FFF2-40B4-BE49-F238E27FC236}">
                  <a16:creationId xmlns:a16="http://schemas.microsoft.com/office/drawing/2014/main" id="{8C4B5348-F282-4739-B2D0-C0C9F813892B}"/>
                </a:ext>
              </a:extLst>
            </p:cNvPr>
            <p:cNvSpPr/>
            <p:nvPr/>
          </p:nvSpPr>
          <p:spPr>
            <a:xfrm>
              <a:off x="891425" y="4642570"/>
              <a:ext cx="3357522" cy="12120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6" descr="Icon&#10;&#10;Description automatically generated">
            <a:extLst>
              <a:ext uri="{FF2B5EF4-FFF2-40B4-BE49-F238E27FC236}">
                <a16:creationId xmlns:a16="http://schemas.microsoft.com/office/drawing/2014/main" id="{5EA3E47A-675D-4741-946A-C85A267F6E0E}"/>
              </a:ext>
            </a:extLst>
          </p:cNvPr>
          <p:cNvPicPr>
            <a:picLocks noChangeAspect="1"/>
          </p:cNvPicPr>
          <p:nvPr/>
        </p:nvPicPr>
        <p:blipFill>
          <a:blip r:embed="rId7"/>
          <a:stretch>
            <a:fillRect/>
          </a:stretch>
        </p:blipFill>
        <p:spPr>
          <a:xfrm>
            <a:off x="517711" y="1359554"/>
            <a:ext cx="582427" cy="541805"/>
          </a:xfrm>
          <a:prstGeom prst="rect">
            <a:avLst/>
          </a:prstGeom>
        </p:spPr>
      </p:pic>
      <p:sp>
        <p:nvSpPr>
          <p:cNvPr id="11" name="TextBox 10">
            <a:extLst>
              <a:ext uri="{FF2B5EF4-FFF2-40B4-BE49-F238E27FC236}">
                <a16:creationId xmlns:a16="http://schemas.microsoft.com/office/drawing/2014/main" id="{4BBE62E8-D6A8-427B-BE24-C90A0573C567}"/>
              </a:ext>
            </a:extLst>
          </p:cNvPr>
          <p:cNvSpPr txBox="1"/>
          <p:nvPr/>
        </p:nvSpPr>
        <p:spPr>
          <a:xfrm>
            <a:off x="1242172" y="2683528"/>
            <a:ext cx="5684744"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FF0000"/>
                </a:solidFill>
                <a:cs typeface="Segoe UI"/>
              </a:rPr>
              <a:t>Negative Political Trends​</a:t>
            </a:r>
          </a:p>
          <a:p>
            <a:endParaRPr lang="en-US">
              <a:solidFill>
                <a:srgbClr val="141414"/>
              </a:solidFill>
              <a:cs typeface="Segoe UI"/>
            </a:endParaRPr>
          </a:p>
          <a:p>
            <a:r>
              <a:rPr lang="en-US" b="1">
                <a:solidFill>
                  <a:srgbClr val="FFFFFF"/>
                </a:solidFill>
                <a:cs typeface="Segoe UI"/>
              </a:rPr>
              <a:t>Monopolistic Competition</a:t>
            </a:r>
            <a:r>
              <a:rPr lang="en-US">
                <a:solidFill>
                  <a:srgbClr val="FFFFFF"/>
                </a:solidFill>
                <a:cs typeface="Segoe UI"/>
              </a:rPr>
              <a:t> – The “Paramount Consent Decrees” </a:t>
            </a:r>
            <a:endParaRPr lang="en-US">
              <a:solidFill>
                <a:srgbClr val="141414"/>
              </a:solidFill>
              <a:cs typeface="Segoe UI"/>
            </a:endParaRPr>
          </a:p>
          <a:p>
            <a:r>
              <a:rPr lang="en-US" b="1">
                <a:solidFill>
                  <a:srgbClr val="FFFFFF"/>
                </a:solidFill>
                <a:cs typeface="Segoe UI"/>
              </a:rPr>
              <a:t>Censorship</a:t>
            </a:r>
            <a:r>
              <a:rPr lang="en-US">
                <a:solidFill>
                  <a:srgbClr val="FFFFFF"/>
                </a:solidFill>
                <a:cs typeface="Segoe UI"/>
              </a:rPr>
              <a:t> - India’s government has ordered state regulation</a:t>
            </a:r>
          </a:p>
        </p:txBody>
      </p:sp>
      <p:pic>
        <p:nvPicPr>
          <p:cNvPr id="26" name="Picture 6" descr="Icon&#10;&#10;Description automatically generated">
            <a:extLst>
              <a:ext uri="{FF2B5EF4-FFF2-40B4-BE49-F238E27FC236}">
                <a16:creationId xmlns:a16="http://schemas.microsoft.com/office/drawing/2014/main" id="{787F8117-9F08-453D-8708-4CB88FE85B3B}"/>
              </a:ext>
            </a:extLst>
          </p:cNvPr>
          <p:cNvPicPr>
            <a:picLocks noChangeAspect="1"/>
          </p:cNvPicPr>
          <p:nvPr/>
        </p:nvPicPr>
        <p:blipFill>
          <a:blip r:embed="rId7"/>
          <a:stretch>
            <a:fillRect/>
          </a:stretch>
        </p:blipFill>
        <p:spPr>
          <a:xfrm>
            <a:off x="517711" y="2552979"/>
            <a:ext cx="582427" cy="541805"/>
          </a:xfrm>
          <a:prstGeom prst="rect">
            <a:avLst/>
          </a:prstGeom>
        </p:spPr>
      </p:pic>
    </p:spTree>
    <p:extLst>
      <p:ext uri="{BB962C8B-B14F-4D97-AF65-F5344CB8AC3E}">
        <p14:creationId xmlns:p14="http://schemas.microsoft.com/office/powerpoint/2010/main" val="2062357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02"/>
        <p:cNvGrpSpPr/>
        <p:nvPr/>
      </p:nvGrpSpPr>
      <p:grpSpPr>
        <a:xfrm>
          <a:off x="0" y="0"/>
          <a:ext cx="0" cy="0"/>
          <a:chOff x="0" y="0"/>
          <a:chExt cx="0" cy="0"/>
        </a:xfrm>
      </p:grpSpPr>
      <p:sp>
        <p:nvSpPr>
          <p:cNvPr id="2003" name="Google Shape;2003;p45"/>
          <p:cNvSpPr txBox="1">
            <a:spLocks noGrp="1"/>
          </p:cNvSpPr>
          <p:nvPr>
            <p:ph type="title" idx="2"/>
          </p:nvPr>
        </p:nvSpPr>
        <p:spPr>
          <a:xfrm>
            <a:off x="462788" y="1649388"/>
            <a:ext cx="2779548" cy="514512"/>
          </a:xfrm>
          <a:prstGeom prst="rect">
            <a:avLst/>
          </a:prstGeom>
        </p:spPr>
        <p:txBody>
          <a:bodyPr spcFirstLastPara="1" wrap="square" lIns="91425" tIns="91425" rIns="91425" bIns="91425" anchor="ctr" anchorCtr="0">
            <a:noAutofit/>
          </a:bodyPr>
          <a:lstStyle/>
          <a:p>
            <a:r>
              <a:rPr lang="en"/>
              <a:t>International Regulations</a:t>
            </a:r>
            <a:endParaRPr lang="en-US"/>
          </a:p>
        </p:txBody>
      </p:sp>
      <p:sp>
        <p:nvSpPr>
          <p:cNvPr id="2004" name="Google Shape;2004;p45"/>
          <p:cNvSpPr txBox="1">
            <a:spLocks noGrp="1"/>
          </p:cNvSpPr>
          <p:nvPr>
            <p:ph type="subTitle" idx="1"/>
          </p:nvPr>
        </p:nvSpPr>
        <p:spPr>
          <a:xfrm>
            <a:off x="643854" y="2249981"/>
            <a:ext cx="2417415" cy="484800"/>
          </a:xfrm>
          <a:prstGeom prst="rect">
            <a:avLst/>
          </a:prstGeom>
        </p:spPr>
        <p:txBody>
          <a:bodyPr spcFirstLastPara="1" wrap="square" lIns="91425" tIns="91425" rIns="91425" bIns="91425" anchor="ctr" anchorCtr="0">
            <a:noAutofit/>
          </a:bodyPr>
          <a:lstStyle/>
          <a:p>
            <a:pPr marL="0" indent="0"/>
            <a:r>
              <a:rPr lang="en"/>
              <a:t>Certain countries like China have banned Netflix and heavily censor other media</a:t>
            </a:r>
          </a:p>
        </p:txBody>
      </p:sp>
      <p:sp>
        <p:nvSpPr>
          <p:cNvPr id="2005" name="Google Shape;2005;p45"/>
          <p:cNvSpPr txBox="1">
            <a:spLocks noGrp="1"/>
          </p:cNvSpPr>
          <p:nvPr>
            <p:ph type="title" idx="3"/>
          </p:nvPr>
        </p:nvSpPr>
        <p:spPr>
          <a:xfrm>
            <a:off x="3648724" y="1636982"/>
            <a:ext cx="1846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Piracy</a:t>
            </a:r>
            <a:endParaRPr sz="1800"/>
          </a:p>
        </p:txBody>
      </p:sp>
      <p:sp>
        <p:nvSpPr>
          <p:cNvPr id="2006" name="Google Shape;2006;p45"/>
          <p:cNvSpPr txBox="1">
            <a:spLocks noGrp="1"/>
          </p:cNvSpPr>
          <p:nvPr>
            <p:ph type="subTitle" idx="4"/>
          </p:nvPr>
        </p:nvSpPr>
        <p:spPr>
          <a:xfrm>
            <a:off x="3466135" y="2272235"/>
            <a:ext cx="2251320" cy="484800"/>
          </a:xfrm>
          <a:prstGeom prst="rect">
            <a:avLst/>
          </a:prstGeom>
        </p:spPr>
        <p:txBody>
          <a:bodyPr spcFirstLastPara="1" wrap="square" lIns="91425" tIns="91425" rIns="91425" bIns="91425" anchor="ctr" anchorCtr="0">
            <a:noAutofit/>
          </a:bodyPr>
          <a:lstStyle/>
          <a:p>
            <a:pPr marL="0" indent="0"/>
            <a:r>
              <a:rPr lang="en"/>
              <a:t>Some consumers unwilling to pay for Netflix illegally pirate content</a:t>
            </a:r>
            <a:endParaRPr lang="en" sz="1600"/>
          </a:p>
        </p:txBody>
      </p:sp>
      <p:sp>
        <p:nvSpPr>
          <p:cNvPr id="2008" name="Google Shape;2008;p45"/>
          <p:cNvSpPr txBox="1">
            <a:spLocks noGrp="1"/>
          </p:cNvSpPr>
          <p:nvPr>
            <p:ph type="subTitle" idx="6"/>
          </p:nvPr>
        </p:nvSpPr>
        <p:spPr>
          <a:xfrm>
            <a:off x="611370" y="3539547"/>
            <a:ext cx="2417414" cy="484800"/>
          </a:xfrm>
          <a:prstGeom prst="rect">
            <a:avLst/>
          </a:prstGeom>
        </p:spPr>
        <p:txBody>
          <a:bodyPr spcFirstLastPara="1" wrap="square" lIns="91425" tIns="91425" rIns="91425" bIns="91425" anchor="ctr" anchorCtr="0">
            <a:noAutofit/>
          </a:bodyPr>
          <a:lstStyle/>
          <a:p>
            <a:pPr marL="0" indent="0"/>
            <a:r>
              <a:rPr lang="en"/>
              <a:t>Covid-19 pandemic caused delays in production and release schedule</a:t>
            </a:r>
          </a:p>
        </p:txBody>
      </p:sp>
      <p:sp>
        <p:nvSpPr>
          <p:cNvPr id="2010" name="Google Shape;2010;p45"/>
          <p:cNvSpPr txBox="1">
            <a:spLocks noGrp="1"/>
          </p:cNvSpPr>
          <p:nvPr>
            <p:ph type="subTitle" idx="8"/>
          </p:nvPr>
        </p:nvSpPr>
        <p:spPr>
          <a:xfrm>
            <a:off x="3273599" y="3539547"/>
            <a:ext cx="2596751" cy="484800"/>
          </a:xfrm>
          <a:prstGeom prst="rect">
            <a:avLst/>
          </a:prstGeom>
        </p:spPr>
        <p:txBody>
          <a:bodyPr spcFirstLastPara="1" wrap="square" lIns="91425" tIns="91425" rIns="91425" bIns="91425" anchor="ctr" anchorCtr="0">
            <a:noAutofit/>
          </a:bodyPr>
          <a:lstStyle/>
          <a:p>
            <a:pPr marL="0" indent="0"/>
            <a:r>
              <a:rPr lang="en"/>
              <a:t>Nearly 20 million Americans and 4 billion people worldwide lack reliable internet access</a:t>
            </a:r>
            <a:endParaRPr lang="en-US"/>
          </a:p>
        </p:txBody>
      </p:sp>
      <p:sp>
        <p:nvSpPr>
          <p:cNvPr id="2011" name="Google Shape;2011;p45"/>
          <p:cNvSpPr txBox="1">
            <a:spLocks noGrp="1"/>
          </p:cNvSpPr>
          <p:nvPr>
            <p:ph type="title" idx="9"/>
          </p:nvPr>
        </p:nvSpPr>
        <p:spPr>
          <a:xfrm>
            <a:off x="6480570" y="1636982"/>
            <a:ext cx="1846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Hacking</a:t>
            </a:r>
            <a:endParaRPr lang="en-US"/>
          </a:p>
        </p:txBody>
      </p:sp>
      <p:sp>
        <p:nvSpPr>
          <p:cNvPr id="2012" name="Google Shape;2012;p45"/>
          <p:cNvSpPr txBox="1">
            <a:spLocks noGrp="1"/>
          </p:cNvSpPr>
          <p:nvPr>
            <p:ph type="subTitle" idx="13"/>
          </p:nvPr>
        </p:nvSpPr>
        <p:spPr>
          <a:xfrm>
            <a:off x="6165460" y="2272235"/>
            <a:ext cx="2364579" cy="484800"/>
          </a:xfrm>
          <a:prstGeom prst="rect">
            <a:avLst/>
          </a:prstGeom>
        </p:spPr>
        <p:txBody>
          <a:bodyPr spcFirstLastPara="1" wrap="square" lIns="91425" tIns="91425" rIns="91425" bIns="91425" anchor="ctr" anchorCtr="0">
            <a:noAutofit/>
          </a:bodyPr>
          <a:lstStyle/>
          <a:p>
            <a:pPr marL="0" indent="0"/>
            <a:r>
              <a:rPr lang="en"/>
              <a:t>Hackers may steal compromising data of customers or use other users' accounts</a:t>
            </a:r>
          </a:p>
        </p:txBody>
      </p:sp>
      <p:sp>
        <p:nvSpPr>
          <p:cNvPr id="2014" name="Google Shape;2014;p45"/>
          <p:cNvSpPr txBox="1">
            <a:spLocks noGrp="1"/>
          </p:cNvSpPr>
          <p:nvPr>
            <p:ph type="subTitle" idx="15"/>
          </p:nvPr>
        </p:nvSpPr>
        <p:spPr>
          <a:xfrm>
            <a:off x="6105445" y="3539547"/>
            <a:ext cx="2596751" cy="484800"/>
          </a:xfrm>
          <a:prstGeom prst="rect">
            <a:avLst/>
          </a:prstGeom>
        </p:spPr>
        <p:txBody>
          <a:bodyPr spcFirstLastPara="1" wrap="square" lIns="91425" tIns="91425" rIns="91425" bIns="91425" anchor="ctr" anchorCtr="0">
            <a:noAutofit/>
          </a:bodyPr>
          <a:lstStyle/>
          <a:p>
            <a:pPr marL="0" indent="0"/>
            <a:r>
              <a:rPr lang="en"/>
              <a:t>Multiple original titles received negative media attention and calls for boycotts</a:t>
            </a:r>
          </a:p>
        </p:txBody>
      </p:sp>
      <p:sp>
        <p:nvSpPr>
          <p:cNvPr id="2015" name="Google Shape;2015;p45"/>
          <p:cNvSpPr txBox="1">
            <a:spLocks noGrp="1"/>
          </p:cNvSpPr>
          <p:nvPr>
            <p:ph type="title"/>
          </p:nvPr>
        </p:nvSpPr>
        <p:spPr>
          <a:xfrm>
            <a:off x="602575" y="734675"/>
            <a:ext cx="7821600" cy="572700"/>
          </a:xfrm>
          <a:prstGeom prst="rect">
            <a:avLst/>
          </a:prstGeom>
        </p:spPr>
        <p:txBody>
          <a:bodyPr spcFirstLastPara="1" wrap="square" lIns="91425" tIns="91425" rIns="91425" bIns="91425" anchor="ctr" anchorCtr="0">
            <a:noAutofit/>
          </a:bodyPr>
          <a:lstStyle/>
          <a:p>
            <a:r>
              <a:rPr lang="en"/>
              <a:t>EXTERNAL THREATS/OPPORTUNITIES</a:t>
            </a:r>
            <a:endParaRPr lang="en-US"/>
          </a:p>
        </p:txBody>
      </p:sp>
      <p:grpSp>
        <p:nvGrpSpPr>
          <p:cNvPr id="2016" name="Google Shape;2016;p45"/>
          <p:cNvGrpSpPr/>
          <p:nvPr/>
        </p:nvGrpSpPr>
        <p:grpSpPr>
          <a:xfrm>
            <a:off x="719135" y="4494040"/>
            <a:ext cx="7369504" cy="121215"/>
            <a:chOff x="883021" y="4621040"/>
            <a:chExt cx="7369504" cy="121215"/>
          </a:xfrm>
        </p:grpSpPr>
        <p:sp>
          <p:nvSpPr>
            <p:cNvPr id="2017" name="Google Shape;2017;p45"/>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5"/>
            <p:cNvSpPr/>
            <p:nvPr/>
          </p:nvSpPr>
          <p:spPr>
            <a:xfrm>
              <a:off x="883021" y="4621040"/>
              <a:ext cx="3880625" cy="12121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9" name="Google Shape;2019;p45">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2026" name="Google Shape;2026;p45">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5">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5">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5">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itle 3">
            <a:extLst>
              <a:ext uri="{FF2B5EF4-FFF2-40B4-BE49-F238E27FC236}">
                <a16:creationId xmlns:a16="http://schemas.microsoft.com/office/drawing/2014/main" id="{BBC7912D-A255-4390-B919-69E8079B238E}"/>
              </a:ext>
            </a:extLst>
          </p:cNvPr>
          <p:cNvSpPr>
            <a:spLocks noGrp="1"/>
          </p:cNvSpPr>
          <p:nvPr>
            <p:ph type="title" idx="5"/>
          </p:nvPr>
        </p:nvSpPr>
        <p:spPr>
          <a:xfrm>
            <a:off x="708786" y="2935359"/>
            <a:ext cx="2078964" cy="527700"/>
          </a:xfrm>
        </p:spPr>
        <p:txBody>
          <a:bodyPr>
            <a:noAutofit/>
          </a:bodyPr>
          <a:lstStyle/>
          <a:p>
            <a:r>
              <a:rPr lang="en-US"/>
              <a:t>Production Delays</a:t>
            </a:r>
          </a:p>
        </p:txBody>
      </p:sp>
      <p:sp>
        <p:nvSpPr>
          <p:cNvPr id="6" name="Title 5">
            <a:extLst>
              <a:ext uri="{FF2B5EF4-FFF2-40B4-BE49-F238E27FC236}">
                <a16:creationId xmlns:a16="http://schemas.microsoft.com/office/drawing/2014/main" id="{EDC86E23-3A01-4C8E-B063-1C5FB58ED9A5}"/>
              </a:ext>
            </a:extLst>
          </p:cNvPr>
          <p:cNvSpPr>
            <a:spLocks noGrp="1"/>
          </p:cNvSpPr>
          <p:nvPr>
            <p:ph type="title" idx="7"/>
          </p:nvPr>
        </p:nvSpPr>
        <p:spPr>
          <a:xfrm>
            <a:off x="3222312" y="2935359"/>
            <a:ext cx="2699326" cy="527700"/>
          </a:xfrm>
        </p:spPr>
        <p:txBody>
          <a:bodyPr>
            <a:noAutofit/>
          </a:bodyPr>
          <a:lstStyle/>
          <a:p>
            <a:r>
              <a:rPr lang="en-US"/>
              <a:t>Limited Internet Access</a:t>
            </a:r>
          </a:p>
        </p:txBody>
      </p:sp>
      <p:sp>
        <p:nvSpPr>
          <p:cNvPr id="8" name="Title 7">
            <a:extLst>
              <a:ext uri="{FF2B5EF4-FFF2-40B4-BE49-F238E27FC236}">
                <a16:creationId xmlns:a16="http://schemas.microsoft.com/office/drawing/2014/main" id="{903D9A08-370F-4AA3-A383-CB3F3F2F98DD}"/>
              </a:ext>
            </a:extLst>
          </p:cNvPr>
          <p:cNvSpPr>
            <a:spLocks noGrp="1"/>
          </p:cNvSpPr>
          <p:nvPr>
            <p:ph type="title" idx="14"/>
          </p:nvPr>
        </p:nvSpPr>
        <p:spPr>
          <a:xfrm>
            <a:off x="6165460" y="2935359"/>
            <a:ext cx="2476723" cy="527700"/>
          </a:xfrm>
        </p:spPr>
        <p:txBody>
          <a:bodyPr>
            <a:noAutofit/>
          </a:bodyPr>
          <a:lstStyle/>
          <a:p>
            <a:r>
              <a:rPr lang="en-US"/>
              <a:t>Content Controversies</a:t>
            </a:r>
          </a:p>
        </p:txBody>
      </p:sp>
      <p:grpSp>
        <p:nvGrpSpPr>
          <p:cNvPr id="29" name="Google Shape;792;p29">
            <a:extLst>
              <a:ext uri="{FF2B5EF4-FFF2-40B4-BE49-F238E27FC236}">
                <a16:creationId xmlns:a16="http://schemas.microsoft.com/office/drawing/2014/main" id="{FB19F981-A3A9-4CBD-8135-76920934423A}"/>
              </a:ext>
            </a:extLst>
          </p:cNvPr>
          <p:cNvGrpSpPr/>
          <p:nvPr/>
        </p:nvGrpSpPr>
        <p:grpSpPr>
          <a:xfrm>
            <a:off x="613559" y="315548"/>
            <a:ext cx="4770718" cy="316052"/>
            <a:chOff x="613559" y="315548"/>
            <a:chExt cx="4770718" cy="316052"/>
          </a:xfrm>
        </p:grpSpPr>
        <p:sp>
          <p:nvSpPr>
            <p:cNvPr id="30" name="Google Shape;793;p29">
              <a:hlinkClick r:id="rId4" action="ppaction://hlinksldjump"/>
              <a:extLst>
                <a:ext uri="{FF2B5EF4-FFF2-40B4-BE49-F238E27FC236}">
                  <a16:creationId xmlns:a16="http://schemas.microsoft.com/office/drawing/2014/main" id="{F2D9951C-D187-4CB6-BC8C-310C15AA3827}"/>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31" name="Google Shape;794;p29">
              <a:hlinkClick r:id="rId5" action="ppaction://hlinksldjump"/>
              <a:extLst>
                <a:ext uri="{FF2B5EF4-FFF2-40B4-BE49-F238E27FC236}">
                  <a16:creationId xmlns:a16="http://schemas.microsoft.com/office/drawing/2014/main" id="{8DF4C16E-20BC-46AA-AE2A-E48862D2EF24}"/>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32" name="Google Shape;795;p29">
              <a:extLst>
                <a:ext uri="{FF2B5EF4-FFF2-40B4-BE49-F238E27FC236}">
                  <a16:creationId xmlns:a16="http://schemas.microsoft.com/office/drawing/2014/main" id="{C4FBCCDD-2995-4B78-A2AA-DB581B260C78}"/>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33" name="Google Shape;796;p29">
              <a:hlinkClick r:id="rId6" action="ppaction://hlinksldjump"/>
              <a:extLst>
                <a:ext uri="{FF2B5EF4-FFF2-40B4-BE49-F238E27FC236}">
                  <a16:creationId xmlns:a16="http://schemas.microsoft.com/office/drawing/2014/main" id="{8BF3EBC3-F8ED-409D-993B-202F503FA7DE}"/>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34" name="Google Shape;797;p29">
              <a:extLst>
                <a:ext uri="{FF2B5EF4-FFF2-40B4-BE49-F238E27FC236}">
                  <a16:creationId xmlns:a16="http://schemas.microsoft.com/office/drawing/2014/main" id="{CAC28BFA-F49C-4DFD-BDE7-19E7A00D7972}"/>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Tree>
    <p:extLst>
      <p:ext uri="{BB962C8B-B14F-4D97-AF65-F5344CB8AC3E}">
        <p14:creationId xmlns:p14="http://schemas.microsoft.com/office/powerpoint/2010/main" val="1180328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2"/>
        <p:cNvGrpSpPr/>
        <p:nvPr/>
      </p:nvGrpSpPr>
      <p:grpSpPr>
        <a:xfrm>
          <a:off x="0" y="0"/>
          <a:ext cx="0" cy="0"/>
          <a:chOff x="0" y="0"/>
          <a:chExt cx="0" cy="0"/>
        </a:xfrm>
      </p:grpSpPr>
      <p:sp>
        <p:nvSpPr>
          <p:cNvPr id="1783" name="Google Shape;1783;p43"/>
          <p:cNvSpPr txBox="1">
            <a:spLocks noGrp="1"/>
          </p:cNvSpPr>
          <p:nvPr>
            <p:ph type="title"/>
          </p:nvPr>
        </p:nvSpPr>
        <p:spPr>
          <a:xfrm>
            <a:off x="602575" y="734675"/>
            <a:ext cx="7821600" cy="572700"/>
          </a:xfrm>
          <a:prstGeom prst="rect">
            <a:avLst/>
          </a:prstGeom>
        </p:spPr>
        <p:txBody>
          <a:bodyPr spcFirstLastPara="1" wrap="square" lIns="91425" tIns="91425" rIns="91425" bIns="91425" anchor="ctr" anchorCtr="0">
            <a:noAutofit/>
          </a:bodyPr>
          <a:lstStyle/>
          <a:p>
            <a:r>
              <a:rPr lang="en"/>
              <a:t>RESOURCE - BASED VIEW ANALYSIS</a:t>
            </a:r>
            <a:endParaRPr lang="en-US" sz="3000"/>
          </a:p>
        </p:txBody>
      </p:sp>
      <p:sp>
        <p:nvSpPr>
          <p:cNvPr id="1789" name="Google Shape;1789;p43"/>
          <p:cNvSpPr/>
          <p:nvPr/>
        </p:nvSpPr>
        <p:spPr>
          <a:xfrm>
            <a:off x="9140234" y="4628425"/>
            <a:ext cx="3766" cy="85850"/>
          </a:xfrm>
          <a:custGeom>
            <a:avLst/>
            <a:gdLst/>
            <a:ahLst/>
            <a:cxnLst/>
            <a:rect l="l" t="t" r="r" b="b"/>
            <a:pathLst>
              <a:path w="227" h="5174" extrusionOk="0">
                <a:moveTo>
                  <a:pt x="1" y="1"/>
                </a:moveTo>
                <a:lnTo>
                  <a:pt x="1" y="1"/>
                </a:lnTo>
                <a:cubicBezTo>
                  <a:pt x="12" y="1717"/>
                  <a:pt x="25" y="3446"/>
                  <a:pt x="36" y="5173"/>
                </a:cubicBezTo>
                <a:cubicBezTo>
                  <a:pt x="84" y="3589"/>
                  <a:pt x="227" y="1563"/>
                  <a:pt x="1" y="1"/>
                </a:cubicBezTo>
                <a:close/>
              </a:path>
            </a:pathLst>
          </a:custGeom>
          <a:solidFill>
            <a:srgbClr val="D9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3">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1973" name="Google Shape;1973;p43">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5" descr="Icon&#10;&#10;Description automatically generated">
            <a:extLst>
              <a:ext uri="{FF2B5EF4-FFF2-40B4-BE49-F238E27FC236}">
                <a16:creationId xmlns:a16="http://schemas.microsoft.com/office/drawing/2014/main" id="{33CB3730-47F7-4C4E-B6D5-5D72BAB4C2C0}"/>
              </a:ext>
            </a:extLst>
          </p:cNvPr>
          <p:cNvPicPr>
            <a:picLocks noChangeAspect="1"/>
          </p:cNvPicPr>
          <p:nvPr/>
        </p:nvPicPr>
        <p:blipFill>
          <a:blip r:embed="rId4"/>
          <a:stretch>
            <a:fillRect/>
          </a:stretch>
        </p:blipFill>
        <p:spPr>
          <a:xfrm>
            <a:off x="623671" y="1482410"/>
            <a:ext cx="3717712" cy="2743200"/>
          </a:xfrm>
          <a:prstGeom prst="rect">
            <a:avLst/>
          </a:prstGeom>
        </p:spPr>
      </p:pic>
      <p:pic>
        <p:nvPicPr>
          <p:cNvPr id="7" name="Picture 7" descr="Icon&#10;&#10;Description automatically generated">
            <a:extLst>
              <a:ext uri="{FF2B5EF4-FFF2-40B4-BE49-F238E27FC236}">
                <a16:creationId xmlns:a16="http://schemas.microsoft.com/office/drawing/2014/main" id="{80486539-0C83-47A9-8023-5B3E303DAC69}"/>
              </a:ext>
            </a:extLst>
          </p:cNvPr>
          <p:cNvPicPr>
            <a:picLocks noChangeAspect="1"/>
          </p:cNvPicPr>
          <p:nvPr/>
        </p:nvPicPr>
        <p:blipFill>
          <a:blip r:embed="rId5"/>
          <a:stretch>
            <a:fillRect/>
          </a:stretch>
        </p:blipFill>
        <p:spPr>
          <a:xfrm>
            <a:off x="4689004" y="1482410"/>
            <a:ext cx="3831325" cy="2743200"/>
          </a:xfrm>
          <a:prstGeom prst="rect">
            <a:avLst/>
          </a:prstGeom>
        </p:spPr>
      </p:pic>
      <p:sp>
        <p:nvSpPr>
          <p:cNvPr id="8" name="Google Shape;1673;p40">
            <a:extLst>
              <a:ext uri="{FF2B5EF4-FFF2-40B4-BE49-F238E27FC236}">
                <a16:creationId xmlns:a16="http://schemas.microsoft.com/office/drawing/2014/main" id="{588DCDA5-F986-4A8B-B274-A0BBA291A62A}"/>
              </a:ext>
            </a:extLst>
          </p:cNvPr>
          <p:cNvSpPr txBox="1"/>
          <p:nvPr/>
        </p:nvSpPr>
        <p:spPr>
          <a:xfrm>
            <a:off x="6123888" y="2581070"/>
            <a:ext cx="961555" cy="561674"/>
          </a:xfrm>
          <a:prstGeom prst="rect">
            <a:avLst/>
          </a:prstGeom>
          <a:noFill/>
          <a:ln>
            <a:noFill/>
          </a:ln>
        </p:spPr>
        <p:txBody>
          <a:bodyPr spcFirstLastPara="1" wrap="square" lIns="91425" tIns="91425" rIns="91425" bIns="91425" anchor="ctr" anchorCtr="0">
            <a:noAutofit/>
          </a:bodyPr>
          <a:lstStyle/>
          <a:p>
            <a:pPr algn="ctr"/>
            <a:r>
              <a:rPr lang="en" sz="1200" b="1">
                <a:solidFill>
                  <a:schemeClr val="tx1"/>
                </a:solidFill>
                <a:latin typeface="Roboto Condensed"/>
                <a:ea typeface="Roboto Condensed"/>
                <a:sym typeface="Roboto Condensed"/>
              </a:rPr>
              <a:t>INTANGIBLE</a:t>
            </a:r>
            <a:endParaRPr lang="en-US"/>
          </a:p>
        </p:txBody>
      </p:sp>
      <p:sp>
        <p:nvSpPr>
          <p:cNvPr id="9" name="Google Shape;1673;p40">
            <a:extLst>
              <a:ext uri="{FF2B5EF4-FFF2-40B4-BE49-F238E27FC236}">
                <a16:creationId xmlns:a16="http://schemas.microsoft.com/office/drawing/2014/main" id="{7DABA7F9-1396-4673-B978-323022CBE2AE}"/>
              </a:ext>
            </a:extLst>
          </p:cNvPr>
          <p:cNvSpPr txBox="1"/>
          <p:nvPr/>
        </p:nvSpPr>
        <p:spPr>
          <a:xfrm>
            <a:off x="2051188" y="2581070"/>
            <a:ext cx="877236" cy="561674"/>
          </a:xfrm>
          <a:prstGeom prst="rect">
            <a:avLst/>
          </a:prstGeom>
          <a:noFill/>
          <a:ln>
            <a:noFill/>
          </a:ln>
        </p:spPr>
        <p:txBody>
          <a:bodyPr spcFirstLastPara="1" wrap="square" lIns="91425" tIns="91425" rIns="91425" bIns="91425" anchor="ctr" anchorCtr="0">
            <a:noAutofit/>
          </a:bodyPr>
          <a:lstStyle/>
          <a:p>
            <a:pPr algn="ctr"/>
            <a:r>
              <a:rPr lang="en" sz="1200" b="1">
                <a:solidFill>
                  <a:schemeClr val="bg1"/>
                </a:solidFill>
                <a:latin typeface="Roboto Condensed"/>
                <a:ea typeface="Roboto Condensed"/>
                <a:sym typeface="Roboto Condensed"/>
              </a:rPr>
              <a:t>TANGIBLE</a:t>
            </a:r>
            <a:endParaRPr lang="en" sz="1200" b="1">
              <a:solidFill>
                <a:schemeClr val="bg1"/>
              </a:solidFill>
              <a:latin typeface="Roboto Condensed"/>
              <a:ea typeface="Roboto Condensed"/>
            </a:endParaRPr>
          </a:p>
        </p:txBody>
      </p:sp>
      <p:sp>
        <p:nvSpPr>
          <p:cNvPr id="206" name="Google Shape;1673;p40">
            <a:extLst>
              <a:ext uri="{FF2B5EF4-FFF2-40B4-BE49-F238E27FC236}">
                <a16:creationId xmlns:a16="http://schemas.microsoft.com/office/drawing/2014/main" id="{A1530DD1-3914-41C6-9DBC-75AA2B2D5CD5}"/>
              </a:ext>
            </a:extLst>
          </p:cNvPr>
          <p:cNvSpPr txBox="1"/>
          <p:nvPr/>
        </p:nvSpPr>
        <p:spPr>
          <a:xfrm>
            <a:off x="6140874" y="1560103"/>
            <a:ext cx="940714" cy="504486"/>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defRPr sz="1100" b="1">
                <a:solidFill>
                  <a:schemeClr val="tx1"/>
                </a:solidFill>
                <a:latin typeface="Roboto Condensed"/>
                <a:ea typeface="Roboto Condensed"/>
              </a:defRPr>
            </a:lvl1pPr>
          </a:lstStyle>
          <a:p>
            <a:r>
              <a:rPr lang="en">
                <a:sym typeface="Roboto Condensed"/>
              </a:rPr>
              <a:t>STREAMING CONTENT</a:t>
            </a:r>
            <a:endParaRPr lang="en"/>
          </a:p>
        </p:txBody>
      </p:sp>
      <p:sp>
        <p:nvSpPr>
          <p:cNvPr id="207" name="Google Shape;1673;p40">
            <a:extLst>
              <a:ext uri="{FF2B5EF4-FFF2-40B4-BE49-F238E27FC236}">
                <a16:creationId xmlns:a16="http://schemas.microsoft.com/office/drawing/2014/main" id="{0A565574-15B7-463B-BCD3-78432BED9493}"/>
              </a:ext>
            </a:extLst>
          </p:cNvPr>
          <p:cNvSpPr txBox="1"/>
          <p:nvPr/>
        </p:nvSpPr>
        <p:spPr>
          <a:xfrm>
            <a:off x="7577328" y="1525992"/>
            <a:ext cx="838107" cy="561674"/>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1100" b="1">
                <a:solidFill>
                  <a:schemeClr val="tx1"/>
                </a:solidFill>
                <a:latin typeface="Roboto Condensed"/>
                <a:ea typeface="Roboto Condensed"/>
              </a:defRPr>
            </a:lvl1pPr>
          </a:lstStyle>
          <a:p>
            <a:r>
              <a:rPr lang="en">
                <a:sym typeface="Roboto Condensed"/>
              </a:rPr>
              <a:t>ORIGINAL CONTENT CREATION </a:t>
            </a:r>
            <a:endParaRPr lang="en"/>
          </a:p>
        </p:txBody>
      </p:sp>
      <p:sp>
        <p:nvSpPr>
          <p:cNvPr id="208" name="Google Shape;1673;p40">
            <a:extLst>
              <a:ext uri="{FF2B5EF4-FFF2-40B4-BE49-F238E27FC236}">
                <a16:creationId xmlns:a16="http://schemas.microsoft.com/office/drawing/2014/main" id="{584139C3-B1BD-4F66-BD6C-7F21C55D72E3}"/>
              </a:ext>
            </a:extLst>
          </p:cNvPr>
          <p:cNvSpPr txBox="1"/>
          <p:nvPr/>
        </p:nvSpPr>
        <p:spPr>
          <a:xfrm>
            <a:off x="4747114" y="1558161"/>
            <a:ext cx="957699" cy="504486"/>
          </a:xfrm>
          <a:prstGeom prst="rect">
            <a:avLst/>
          </a:prstGeom>
          <a:solidFill>
            <a:schemeClr val="bg1"/>
          </a:solidFill>
          <a:ln>
            <a:noFill/>
          </a:ln>
        </p:spPr>
        <p:txBody>
          <a:bodyPr spcFirstLastPara="1" wrap="square" lIns="91425" tIns="91425" rIns="91425" bIns="91425" anchor="ctr" anchorCtr="0">
            <a:noAutofit/>
          </a:bodyPr>
          <a:lstStyle/>
          <a:p>
            <a:pPr algn="ctr"/>
            <a:r>
              <a:rPr lang="en" sz="1100" b="1">
                <a:solidFill>
                  <a:schemeClr val="tx1"/>
                </a:solidFill>
                <a:latin typeface="Roboto Condensed"/>
                <a:ea typeface="Roboto Condensed"/>
                <a:sym typeface="Roboto Condensed"/>
              </a:rPr>
              <a:t>HIGH BRAND EQUITY</a:t>
            </a:r>
            <a:endParaRPr lang="en-US" sz="1100">
              <a:solidFill>
                <a:schemeClr val="tx1"/>
              </a:solidFill>
            </a:endParaRPr>
          </a:p>
        </p:txBody>
      </p:sp>
      <p:sp>
        <p:nvSpPr>
          <p:cNvPr id="209" name="Google Shape;1673;p40">
            <a:extLst>
              <a:ext uri="{FF2B5EF4-FFF2-40B4-BE49-F238E27FC236}">
                <a16:creationId xmlns:a16="http://schemas.microsoft.com/office/drawing/2014/main" id="{8A267CC5-185B-46C0-9A3B-C4B8F5D283AE}"/>
              </a:ext>
            </a:extLst>
          </p:cNvPr>
          <p:cNvSpPr txBox="1"/>
          <p:nvPr/>
        </p:nvSpPr>
        <p:spPr>
          <a:xfrm>
            <a:off x="4760351" y="3648688"/>
            <a:ext cx="942869" cy="537518"/>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1100" b="1">
                <a:solidFill>
                  <a:schemeClr val="tx1"/>
                </a:solidFill>
                <a:latin typeface="Roboto Condensed"/>
                <a:ea typeface="Roboto Condensed"/>
              </a:defRPr>
            </a:lvl1pPr>
          </a:lstStyle>
          <a:p>
            <a:r>
              <a:rPr lang="en"/>
              <a:t>COPYRIGHTS</a:t>
            </a:r>
          </a:p>
        </p:txBody>
      </p:sp>
      <p:sp>
        <p:nvSpPr>
          <p:cNvPr id="210" name="Google Shape;1673;p40">
            <a:extLst>
              <a:ext uri="{FF2B5EF4-FFF2-40B4-BE49-F238E27FC236}">
                <a16:creationId xmlns:a16="http://schemas.microsoft.com/office/drawing/2014/main" id="{21FC8886-3D5B-431C-9570-F459EC78595A}"/>
              </a:ext>
            </a:extLst>
          </p:cNvPr>
          <p:cNvSpPr txBox="1"/>
          <p:nvPr/>
        </p:nvSpPr>
        <p:spPr>
          <a:xfrm>
            <a:off x="6140874" y="3659225"/>
            <a:ext cx="944568" cy="516235"/>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1100" b="1">
                <a:solidFill>
                  <a:schemeClr val="tx1"/>
                </a:solidFill>
                <a:latin typeface="Roboto Condensed"/>
                <a:ea typeface="Roboto Condensed"/>
              </a:defRPr>
            </a:lvl1pPr>
          </a:lstStyle>
          <a:p>
            <a:r>
              <a:rPr lang="en">
                <a:sym typeface="Roboto Condensed"/>
              </a:rPr>
              <a:t>PATENTS</a:t>
            </a:r>
            <a:endParaRPr lang="en-US"/>
          </a:p>
        </p:txBody>
      </p:sp>
      <p:sp>
        <p:nvSpPr>
          <p:cNvPr id="211" name="Google Shape;1673;p40">
            <a:extLst>
              <a:ext uri="{FF2B5EF4-FFF2-40B4-BE49-F238E27FC236}">
                <a16:creationId xmlns:a16="http://schemas.microsoft.com/office/drawing/2014/main" id="{D67BCBFF-E2F8-4BB3-A48E-BFA6D60C0324}"/>
              </a:ext>
            </a:extLst>
          </p:cNvPr>
          <p:cNvSpPr txBox="1"/>
          <p:nvPr/>
        </p:nvSpPr>
        <p:spPr>
          <a:xfrm>
            <a:off x="7523096" y="3666275"/>
            <a:ext cx="935315" cy="509185"/>
          </a:xfrm>
          <a:prstGeom prst="rect">
            <a:avLst/>
          </a:prstGeom>
          <a:solidFill>
            <a:schemeClr val="bg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1100" b="1">
                <a:solidFill>
                  <a:schemeClr val="tx1"/>
                </a:solidFill>
                <a:latin typeface="Roboto Condensed"/>
                <a:ea typeface="Roboto Condensed"/>
              </a:defRPr>
            </a:lvl1pPr>
          </a:lstStyle>
          <a:p>
            <a:r>
              <a:rPr lang="en">
                <a:sym typeface="Roboto Condensed"/>
              </a:rPr>
              <a:t>REPUTATION</a:t>
            </a:r>
            <a:endParaRPr lang="en-US"/>
          </a:p>
        </p:txBody>
      </p:sp>
      <p:sp>
        <p:nvSpPr>
          <p:cNvPr id="212" name="Google Shape;1673;p40">
            <a:extLst>
              <a:ext uri="{FF2B5EF4-FFF2-40B4-BE49-F238E27FC236}">
                <a16:creationId xmlns:a16="http://schemas.microsoft.com/office/drawing/2014/main" id="{610BDFC8-E310-41D1-A436-451AB3EA1F28}"/>
              </a:ext>
            </a:extLst>
          </p:cNvPr>
          <p:cNvSpPr txBox="1"/>
          <p:nvPr/>
        </p:nvSpPr>
        <p:spPr>
          <a:xfrm>
            <a:off x="697515" y="1568183"/>
            <a:ext cx="868323" cy="475919"/>
          </a:xfrm>
          <a:prstGeom prst="rect">
            <a:avLst/>
          </a:prstGeom>
          <a:solidFill>
            <a:srgbClr val="EA3323"/>
          </a:solidFill>
          <a:ln>
            <a:noFill/>
          </a:ln>
        </p:spPr>
        <p:txBody>
          <a:bodyPr spcFirstLastPara="1" wrap="square" lIns="91425" tIns="91425" rIns="91425" bIns="91425" anchor="ctr" anchorCtr="0">
            <a:noAutofit/>
          </a:bodyPr>
          <a:lstStyle/>
          <a:p>
            <a:pPr algn="ctr"/>
            <a:r>
              <a:rPr lang="en" sz="1100" b="1">
                <a:solidFill>
                  <a:schemeClr val="bg1"/>
                </a:solidFill>
                <a:latin typeface="Roboto Condensed"/>
                <a:ea typeface="Roboto Condensed"/>
                <a:sym typeface="Roboto Condensed"/>
              </a:rPr>
              <a:t>DVD STOCK</a:t>
            </a:r>
            <a:endParaRPr lang="en-US" sz="2400"/>
          </a:p>
        </p:txBody>
      </p:sp>
      <p:sp>
        <p:nvSpPr>
          <p:cNvPr id="213" name="Google Shape;1673;p40">
            <a:extLst>
              <a:ext uri="{FF2B5EF4-FFF2-40B4-BE49-F238E27FC236}">
                <a16:creationId xmlns:a16="http://schemas.microsoft.com/office/drawing/2014/main" id="{EC5CCF85-9CA5-41EF-A5FA-FB517517B151}"/>
              </a:ext>
            </a:extLst>
          </p:cNvPr>
          <p:cNvSpPr txBox="1"/>
          <p:nvPr/>
        </p:nvSpPr>
        <p:spPr>
          <a:xfrm>
            <a:off x="2079398" y="1537931"/>
            <a:ext cx="806258" cy="536425"/>
          </a:xfrm>
          <a:prstGeom prst="rect">
            <a:avLst/>
          </a:prstGeom>
          <a:solidFill>
            <a:srgbClr val="EA332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defRPr sz="1100" b="1">
                <a:solidFill>
                  <a:schemeClr val="bg1"/>
                </a:solidFill>
                <a:latin typeface="Roboto Condensed"/>
                <a:ea typeface="Roboto Condensed"/>
              </a:defRPr>
            </a:lvl1pPr>
          </a:lstStyle>
          <a:p>
            <a:r>
              <a:rPr lang="en">
                <a:sym typeface="Roboto Condensed"/>
              </a:rPr>
              <a:t>LAND PROPERTY</a:t>
            </a:r>
            <a:endParaRPr lang="en-US"/>
          </a:p>
        </p:txBody>
      </p:sp>
      <p:sp>
        <p:nvSpPr>
          <p:cNvPr id="215" name="Google Shape;1673;p40">
            <a:extLst>
              <a:ext uri="{FF2B5EF4-FFF2-40B4-BE49-F238E27FC236}">
                <a16:creationId xmlns:a16="http://schemas.microsoft.com/office/drawing/2014/main" id="{99ADFC99-BFEF-4AE6-B297-549D201F2AE4}"/>
              </a:ext>
            </a:extLst>
          </p:cNvPr>
          <p:cNvSpPr txBox="1"/>
          <p:nvPr/>
        </p:nvSpPr>
        <p:spPr>
          <a:xfrm>
            <a:off x="3368989" y="1544884"/>
            <a:ext cx="897191" cy="536425"/>
          </a:xfrm>
          <a:prstGeom prst="rect">
            <a:avLst/>
          </a:prstGeom>
          <a:solidFill>
            <a:srgbClr val="EA332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defRPr sz="1100" b="1">
                <a:solidFill>
                  <a:schemeClr val="bg1"/>
                </a:solidFill>
                <a:latin typeface="Roboto Condensed"/>
                <a:ea typeface="Roboto Condensed"/>
              </a:defRPr>
            </a:lvl1pPr>
          </a:lstStyle>
          <a:p>
            <a:r>
              <a:rPr lang="en">
                <a:sym typeface="Roboto Condensed"/>
              </a:rPr>
              <a:t>RECORDING STUDIOS</a:t>
            </a:r>
            <a:endParaRPr lang="en-US"/>
          </a:p>
        </p:txBody>
      </p:sp>
      <p:sp>
        <p:nvSpPr>
          <p:cNvPr id="216" name="Google Shape;1673;p40">
            <a:extLst>
              <a:ext uri="{FF2B5EF4-FFF2-40B4-BE49-F238E27FC236}">
                <a16:creationId xmlns:a16="http://schemas.microsoft.com/office/drawing/2014/main" id="{CE1B54E9-A666-416F-8116-89FBCD6C099A}"/>
              </a:ext>
            </a:extLst>
          </p:cNvPr>
          <p:cNvSpPr txBox="1"/>
          <p:nvPr/>
        </p:nvSpPr>
        <p:spPr>
          <a:xfrm>
            <a:off x="678034" y="3669453"/>
            <a:ext cx="939674" cy="496354"/>
          </a:xfrm>
          <a:prstGeom prst="rect">
            <a:avLst/>
          </a:prstGeom>
          <a:solidFill>
            <a:srgbClr val="EA332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algn="ctr">
              <a:defRPr sz="1100" b="1">
                <a:solidFill>
                  <a:schemeClr val="bg1"/>
                </a:solidFill>
                <a:latin typeface="Roboto Condensed"/>
                <a:ea typeface="Roboto Condensed"/>
              </a:defRPr>
            </a:lvl1pPr>
          </a:lstStyle>
          <a:p>
            <a:r>
              <a:rPr lang="en">
                <a:sym typeface="Roboto Condensed"/>
              </a:rPr>
              <a:t>SERVERS</a:t>
            </a:r>
            <a:endParaRPr lang="en-US"/>
          </a:p>
        </p:txBody>
      </p:sp>
      <p:sp>
        <p:nvSpPr>
          <p:cNvPr id="217" name="Google Shape;1673;p40">
            <a:extLst>
              <a:ext uri="{FF2B5EF4-FFF2-40B4-BE49-F238E27FC236}">
                <a16:creationId xmlns:a16="http://schemas.microsoft.com/office/drawing/2014/main" id="{C38ABD00-B920-417F-ACC7-6854505AFF89}"/>
              </a:ext>
            </a:extLst>
          </p:cNvPr>
          <p:cNvSpPr txBox="1"/>
          <p:nvPr/>
        </p:nvSpPr>
        <p:spPr>
          <a:xfrm>
            <a:off x="1976846" y="3744079"/>
            <a:ext cx="1012161" cy="322580"/>
          </a:xfrm>
          <a:prstGeom prst="rect">
            <a:avLst/>
          </a:prstGeom>
          <a:solidFill>
            <a:srgbClr val="EA332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1100" b="1">
                <a:solidFill>
                  <a:schemeClr val="bg1"/>
                </a:solidFill>
                <a:latin typeface="Roboto Condensed"/>
                <a:ea typeface="Roboto Condensed"/>
              </a:defRPr>
            </a:lvl1pPr>
          </a:lstStyle>
          <a:p>
            <a:r>
              <a:rPr lang="en">
                <a:sym typeface="Roboto Condensed"/>
              </a:rPr>
              <a:t>DISTRIBUTION CENTERS</a:t>
            </a:r>
            <a:endParaRPr lang="en-US"/>
          </a:p>
        </p:txBody>
      </p:sp>
      <p:sp>
        <p:nvSpPr>
          <p:cNvPr id="218" name="Google Shape;1673;p40">
            <a:extLst>
              <a:ext uri="{FF2B5EF4-FFF2-40B4-BE49-F238E27FC236}">
                <a16:creationId xmlns:a16="http://schemas.microsoft.com/office/drawing/2014/main" id="{0AE14F73-CBF1-4179-9C18-4CE888388599}"/>
              </a:ext>
            </a:extLst>
          </p:cNvPr>
          <p:cNvSpPr txBox="1"/>
          <p:nvPr/>
        </p:nvSpPr>
        <p:spPr>
          <a:xfrm>
            <a:off x="3339168" y="3665695"/>
            <a:ext cx="956832" cy="496355"/>
          </a:xfrm>
          <a:prstGeom prst="rect">
            <a:avLst/>
          </a:prstGeom>
          <a:solidFill>
            <a:srgbClr val="EA332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RPr/>
            </a:defPPr>
            <a:lvl1pPr algn="ctr">
              <a:defRPr sz="1100" b="1">
                <a:solidFill>
                  <a:schemeClr val="bg1"/>
                </a:solidFill>
                <a:latin typeface="Roboto Condensed"/>
                <a:ea typeface="Roboto Condensed"/>
              </a:defRPr>
            </a:lvl1pPr>
          </a:lstStyle>
          <a:p>
            <a:r>
              <a:rPr lang="en">
                <a:sym typeface="Roboto Condensed"/>
              </a:rPr>
              <a:t>COMPANY AIRPLANES</a:t>
            </a:r>
            <a:endParaRPr lang="en-US"/>
          </a:p>
        </p:txBody>
      </p:sp>
      <p:grpSp>
        <p:nvGrpSpPr>
          <p:cNvPr id="41" name="Google Shape;792;p29">
            <a:extLst>
              <a:ext uri="{FF2B5EF4-FFF2-40B4-BE49-F238E27FC236}">
                <a16:creationId xmlns:a16="http://schemas.microsoft.com/office/drawing/2014/main" id="{8B9097AF-2F88-4834-A0A4-B17B3AD812E0}"/>
              </a:ext>
            </a:extLst>
          </p:cNvPr>
          <p:cNvGrpSpPr/>
          <p:nvPr/>
        </p:nvGrpSpPr>
        <p:grpSpPr>
          <a:xfrm>
            <a:off x="613559" y="315548"/>
            <a:ext cx="4770718" cy="316052"/>
            <a:chOff x="613559" y="315548"/>
            <a:chExt cx="4770718" cy="316052"/>
          </a:xfrm>
        </p:grpSpPr>
        <p:sp>
          <p:nvSpPr>
            <p:cNvPr id="42" name="Google Shape;793;p29">
              <a:hlinkClick r:id="rId6" action="ppaction://hlinksldjump"/>
              <a:extLst>
                <a:ext uri="{FF2B5EF4-FFF2-40B4-BE49-F238E27FC236}">
                  <a16:creationId xmlns:a16="http://schemas.microsoft.com/office/drawing/2014/main" id="{A2B8A731-FBCB-4538-A4C1-A972FB971EF5}"/>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43" name="Google Shape;794;p29">
              <a:hlinkClick r:id="rId7" action="ppaction://hlinksldjump"/>
              <a:extLst>
                <a:ext uri="{FF2B5EF4-FFF2-40B4-BE49-F238E27FC236}">
                  <a16:creationId xmlns:a16="http://schemas.microsoft.com/office/drawing/2014/main" id="{E60D1EA5-2770-4971-8DD8-D67F3A3C40A0}"/>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44" name="Google Shape;795;p29">
              <a:extLst>
                <a:ext uri="{FF2B5EF4-FFF2-40B4-BE49-F238E27FC236}">
                  <a16:creationId xmlns:a16="http://schemas.microsoft.com/office/drawing/2014/main" id="{A722CCAB-95E3-4826-99E2-10BC59CC6323}"/>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45" name="Google Shape;796;p29">
              <a:hlinkClick r:id="rId8" action="ppaction://hlinksldjump"/>
              <a:extLst>
                <a:ext uri="{FF2B5EF4-FFF2-40B4-BE49-F238E27FC236}">
                  <a16:creationId xmlns:a16="http://schemas.microsoft.com/office/drawing/2014/main" id="{D166F668-FD21-460B-A7AC-8D59EE3DF209}"/>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46" name="Google Shape;797;p29">
              <a:extLst>
                <a:ext uri="{FF2B5EF4-FFF2-40B4-BE49-F238E27FC236}">
                  <a16:creationId xmlns:a16="http://schemas.microsoft.com/office/drawing/2014/main" id="{A2E25800-A1E6-4B61-9A7C-5C42D71602E8}"/>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9"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grpSp>
        <p:nvGrpSpPr>
          <p:cNvPr id="47" name="Google Shape;1679;p40">
            <a:extLst>
              <a:ext uri="{FF2B5EF4-FFF2-40B4-BE49-F238E27FC236}">
                <a16:creationId xmlns:a16="http://schemas.microsoft.com/office/drawing/2014/main" id="{4AD60ACF-6A66-4FDA-9B9A-95D2D54D02F2}"/>
              </a:ext>
            </a:extLst>
          </p:cNvPr>
          <p:cNvGrpSpPr/>
          <p:nvPr/>
        </p:nvGrpSpPr>
        <p:grpSpPr>
          <a:xfrm>
            <a:off x="891425" y="4515055"/>
            <a:ext cx="7361100" cy="100200"/>
            <a:chOff x="891425" y="4642055"/>
            <a:chExt cx="7361100" cy="100200"/>
          </a:xfrm>
        </p:grpSpPr>
        <p:sp>
          <p:nvSpPr>
            <p:cNvPr id="48" name="Google Shape;1680;p40">
              <a:extLst>
                <a:ext uri="{FF2B5EF4-FFF2-40B4-BE49-F238E27FC236}">
                  <a16:creationId xmlns:a16="http://schemas.microsoft.com/office/drawing/2014/main" id="{B61E75C9-9786-4019-AE2A-F89B6B1382EE}"/>
                </a:ext>
              </a:extLst>
            </p:cNvPr>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81;p40">
              <a:extLst>
                <a:ext uri="{FF2B5EF4-FFF2-40B4-BE49-F238E27FC236}">
                  <a16:creationId xmlns:a16="http://schemas.microsoft.com/office/drawing/2014/main" id="{557257C0-BA48-407F-B8AE-A85D549AF390}"/>
                </a:ext>
              </a:extLst>
            </p:cNvPr>
            <p:cNvSpPr/>
            <p:nvPr/>
          </p:nvSpPr>
          <p:spPr>
            <a:xfrm>
              <a:off x="891425" y="4642055"/>
              <a:ext cx="2898255"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82"/>
        <p:cNvGrpSpPr/>
        <p:nvPr/>
      </p:nvGrpSpPr>
      <p:grpSpPr>
        <a:xfrm>
          <a:off x="0" y="0"/>
          <a:ext cx="0" cy="0"/>
          <a:chOff x="0" y="0"/>
          <a:chExt cx="0" cy="0"/>
        </a:xfrm>
      </p:grpSpPr>
      <p:sp>
        <p:nvSpPr>
          <p:cNvPr id="1783" name="Google Shape;1783;p43"/>
          <p:cNvSpPr txBox="1">
            <a:spLocks noGrp="1"/>
          </p:cNvSpPr>
          <p:nvPr>
            <p:ph type="title"/>
          </p:nvPr>
        </p:nvSpPr>
        <p:spPr>
          <a:xfrm>
            <a:off x="602575" y="734675"/>
            <a:ext cx="7821600" cy="572700"/>
          </a:xfrm>
          <a:prstGeom prst="rect">
            <a:avLst/>
          </a:prstGeom>
        </p:spPr>
        <p:txBody>
          <a:bodyPr spcFirstLastPara="1" wrap="square" lIns="91425" tIns="91425" rIns="91425" bIns="91425" anchor="ctr" anchorCtr="0">
            <a:noAutofit/>
          </a:bodyPr>
          <a:lstStyle/>
          <a:p>
            <a:r>
              <a:rPr lang="en"/>
              <a:t>CORE COMPETENCIES</a:t>
            </a:r>
            <a:endParaRPr lang="en-US"/>
          </a:p>
        </p:txBody>
      </p:sp>
      <p:sp>
        <p:nvSpPr>
          <p:cNvPr id="1789" name="Google Shape;1789;p43"/>
          <p:cNvSpPr/>
          <p:nvPr/>
        </p:nvSpPr>
        <p:spPr>
          <a:xfrm>
            <a:off x="9140234" y="4628425"/>
            <a:ext cx="3766" cy="85850"/>
          </a:xfrm>
          <a:custGeom>
            <a:avLst/>
            <a:gdLst/>
            <a:ahLst/>
            <a:cxnLst/>
            <a:rect l="l" t="t" r="r" b="b"/>
            <a:pathLst>
              <a:path w="227" h="5174" extrusionOk="0">
                <a:moveTo>
                  <a:pt x="1" y="1"/>
                </a:moveTo>
                <a:lnTo>
                  <a:pt x="1" y="1"/>
                </a:lnTo>
                <a:cubicBezTo>
                  <a:pt x="12" y="1717"/>
                  <a:pt x="25" y="3446"/>
                  <a:pt x="36" y="5173"/>
                </a:cubicBezTo>
                <a:cubicBezTo>
                  <a:pt x="84" y="3589"/>
                  <a:pt x="227" y="1563"/>
                  <a:pt x="1" y="1"/>
                </a:cubicBezTo>
                <a:close/>
              </a:path>
            </a:pathLst>
          </a:custGeom>
          <a:solidFill>
            <a:srgbClr val="D9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3">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1973" name="Google Shape;1973;p43">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792;p29">
            <a:extLst>
              <a:ext uri="{FF2B5EF4-FFF2-40B4-BE49-F238E27FC236}">
                <a16:creationId xmlns:a16="http://schemas.microsoft.com/office/drawing/2014/main" id="{8B9097AF-2F88-4834-A0A4-B17B3AD812E0}"/>
              </a:ext>
            </a:extLst>
          </p:cNvPr>
          <p:cNvGrpSpPr/>
          <p:nvPr/>
        </p:nvGrpSpPr>
        <p:grpSpPr>
          <a:xfrm>
            <a:off x="613559" y="315548"/>
            <a:ext cx="4770718" cy="316052"/>
            <a:chOff x="613559" y="315548"/>
            <a:chExt cx="4770718" cy="316052"/>
          </a:xfrm>
        </p:grpSpPr>
        <p:sp>
          <p:nvSpPr>
            <p:cNvPr id="42" name="Google Shape;793;p29">
              <a:hlinkClick r:id="rId4" action="ppaction://hlinksldjump"/>
              <a:extLst>
                <a:ext uri="{FF2B5EF4-FFF2-40B4-BE49-F238E27FC236}">
                  <a16:creationId xmlns:a16="http://schemas.microsoft.com/office/drawing/2014/main" id="{A2B8A731-FBCB-4538-A4C1-A972FB971EF5}"/>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43" name="Google Shape;794;p29">
              <a:hlinkClick r:id="rId5" action="ppaction://hlinksldjump"/>
              <a:extLst>
                <a:ext uri="{FF2B5EF4-FFF2-40B4-BE49-F238E27FC236}">
                  <a16:creationId xmlns:a16="http://schemas.microsoft.com/office/drawing/2014/main" id="{E60D1EA5-2770-4971-8DD8-D67F3A3C40A0}"/>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44" name="Google Shape;795;p29">
              <a:extLst>
                <a:ext uri="{FF2B5EF4-FFF2-40B4-BE49-F238E27FC236}">
                  <a16:creationId xmlns:a16="http://schemas.microsoft.com/office/drawing/2014/main" id="{A722CCAB-95E3-4826-99E2-10BC59CC6323}"/>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45" name="Google Shape;796;p29">
              <a:hlinkClick r:id="rId6" action="ppaction://hlinksldjump"/>
              <a:extLst>
                <a:ext uri="{FF2B5EF4-FFF2-40B4-BE49-F238E27FC236}">
                  <a16:creationId xmlns:a16="http://schemas.microsoft.com/office/drawing/2014/main" id="{D166F668-FD21-460B-A7AC-8D59EE3DF209}"/>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46" name="Google Shape;797;p29">
              <a:extLst>
                <a:ext uri="{FF2B5EF4-FFF2-40B4-BE49-F238E27FC236}">
                  <a16:creationId xmlns:a16="http://schemas.microsoft.com/office/drawing/2014/main" id="{A2E25800-A1E6-4B61-9A7C-5C42D71602E8}"/>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grpSp>
        <p:nvGrpSpPr>
          <p:cNvPr id="47" name="Google Shape;1679;p40">
            <a:extLst>
              <a:ext uri="{FF2B5EF4-FFF2-40B4-BE49-F238E27FC236}">
                <a16:creationId xmlns:a16="http://schemas.microsoft.com/office/drawing/2014/main" id="{4AD60ACF-6A66-4FDA-9B9A-95D2D54D02F2}"/>
              </a:ext>
            </a:extLst>
          </p:cNvPr>
          <p:cNvGrpSpPr/>
          <p:nvPr/>
        </p:nvGrpSpPr>
        <p:grpSpPr>
          <a:xfrm>
            <a:off x="891425" y="4515055"/>
            <a:ext cx="7361100" cy="100200"/>
            <a:chOff x="891425" y="4642055"/>
            <a:chExt cx="7361100" cy="100200"/>
          </a:xfrm>
        </p:grpSpPr>
        <p:sp>
          <p:nvSpPr>
            <p:cNvPr id="48" name="Google Shape;1680;p40">
              <a:extLst>
                <a:ext uri="{FF2B5EF4-FFF2-40B4-BE49-F238E27FC236}">
                  <a16:creationId xmlns:a16="http://schemas.microsoft.com/office/drawing/2014/main" id="{B61E75C9-9786-4019-AE2A-F89B6B1382EE}"/>
                </a:ext>
              </a:extLst>
            </p:cNvPr>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81;p40">
              <a:extLst>
                <a:ext uri="{FF2B5EF4-FFF2-40B4-BE49-F238E27FC236}">
                  <a16:creationId xmlns:a16="http://schemas.microsoft.com/office/drawing/2014/main" id="{557257C0-BA48-407F-B8AE-A85D549AF390}"/>
                </a:ext>
              </a:extLst>
            </p:cNvPr>
            <p:cNvSpPr/>
            <p:nvPr/>
          </p:nvSpPr>
          <p:spPr>
            <a:xfrm>
              <a:off x="891425" y="4642055"/>
              <a:ext cx="2898255"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3" descr="Shape, logo&#10;&#10;Description automatically generated">
            <a:extLst>
              <a:ext uri="{FF2B5EF4-FFF2-40B4-BE49-F238E27FC236}">
                <a16:creationId xmlns:a16="http://schemas.microsoft.com/office/drawing/2014/main" id="{66E357CA-A1B2-459E-A8E3-01CD844D720E}"/>
              </a:ext>
            </a:extLst>
          </p:cNvPr>
          <p:cNvPicPr>
            <a:picLocks noChangeAspect="1"/>
          </p:cNvPicPr>
          <p:nvPr/>
        </p:nvPicPr>
        <p:blipFill>
          <a:blip r:embed="rId8"/>
          <a:stretch>
            <a:fillRect/>
          </a:stretch>
        </p:blipFill>
        <p:spPr>
          <a:xfrm rot="10800000">
            <a:off x="3643805" y="1887211"/>
            <a:ext cx="1856390" cy="1753362"/>
          </a:xfrm>
          <a:prstGeom prst="rect">
            <a:avLst/>
          </a:prstGeom>
        </p:spPr>
      </p:pic>
      <p:pic>
        <p:nvPicPr>
          <p:cNvPr id="40" name="Picture 3" descr="Shape, logo&#10;&#10;Description automatically generated">
            <a:extLst>
              <a:ext uri="{FF2B5EF4-FFF2-40B4-BE49-F238E27FC236}">
                <a16:creationId xmlns:a16="http://schemas.microsoft.com/office/drawing/2014/main" id="{717C1EAA-6189-4752-9193-693BB04B749C}"/>
              </a:ext>
            </a:extLst>
          </p:cNvPr>
          <p:cNvPicPr>
            <a:picLocks noChangeAspect="1"/>
          </p:cNvPicPr>
          <p:nvPr/>
        </p:nvPicPr>
        <p:blipFill>
          <a:blip r:embed="rId8"/>
          <a:stretch>
            <a:fillRect/>
          </a:stretch>
        </p:blipFill>
        <p:spPr>
          <a:xfrm rot="10800000">
            <a:off x="7279728" y="1887210"/>
            <a:ext cx="1856390" cy="1753362"/>
          </a:xfrm>
          <a:prstGeom prst="rect">
            <a:avLst/>
          </a:prstGeom>
        </p:spPr>
      </p:pic>
      <p:pic>
        <p:nvPicPr>
          <p:cNvPr id="50" name="Picture 3" descr="Shape, logo&#10;&#10;Description automatically generated">
            <a:extLst>
              <a:ext uri="{FF2B5EF4-FFF2-40B4-BE49-F238E27FC236}">
                <a16:creationId xmlns:a16="http://schemas.microsoft.com/office/drawing/2014/main" id="{1D2E1157-3015-49BB-9007-5167319EB9AE}"/>
              </a:ext>
            </a:extLst>
          </p:cNvPr>
          <p:cNvPicPr>
            <a:picLocks noChangeAspect="1"/>
          </p:cNvPicPr>
          <p:nvPr/>
        </p:nvPicPr>
        <p:blipFill>
          <a:blip r:embed="rId8"/>
          <a:stretch>
            <a:fillRect/>
          </a:stretch>
        </p:blipFill>
        <p:spPr>
          <a:xfrm rot="10800000">
            <a:off x="5466693" y="1887210"/>
            <a:ext cx="1856390" cy="1753362"/>
          </a:xfrm>
          <a:prstGeom prst="rect">
            <a:avLst/>
          </a:prstGeom>
        </p:spPr>
      </p:pic>
      <p:pic>
        <p:nvPicPr>
          <p:cNvPr id="51" name="Picture 3" descr="Shape, logo&#10;&#10;Description automatically generated">
            <a:extLst>
              <a:ext uri="{FF2B5EF4-FFF2-40B4-BE49-F238E27FC236}">
                <a16:creationId xmlns:a16="http://schemas.microsoft.com/office/drawing/2014/main" id="{DCFACD77-5027-425A-A9B2-1C311A91DFCC}"/>
              </a:ext>
            </a:extLst>
          </p:cNvPr>
          <p:cNvPicPr>
            <a:picLocks noChangeAspect="1"/>
          </p:cNvPicPr>
          <p:nvPr/>
        </p:nvPicPr>
        <p:blipFill>
          <a:blip r:embed="rId8"/>
          <a:stretch>
            <a:fillRect/>
          </a:stretch>
        </p:blipFill>
        <p:spPr>
          <a:xfrm rot="10800000">
            <a:off x="-1971" y="1887210"/>
            <a:ext cx="1856390" cy="1753362"/>
          </a:xfrm>
          <a:prstGeom prst="rect">
            <a:avLst/>
          </a:prstGeom>
        </p:spPr>
      </p:pic>
      <p:pic>
        <p:nvPicPr>
          <p:cNvPr id="52" name="Picture 3" descr="Shape, logo&#10;&#10;Description automatically generated">
            <a:extLst>
              <a:ext uri="{FF2B5EF4-FFF2-40B4-BE49-F238E27FC236}">
                <a16:creationId xmlns:a16="http://schemas.microsoft.com/office/drawing/2014/main" id="{BC1D1A66-BAC3-4053-9909-58517AB7E1EC}"/>
              </a:ext>
            </a:extLst>
          </p:cNvPr>
          <p:cNvPicPr>
            <a:picLocks noChangeAspect="1"/>
          </p:cNvPicPr>
          <p:nvPr/>
        </p:nvPicPr>
        <p:blipFill>
          <a:blip r:embed="rId8"/>
          <a:stretch>
            <a:fillRect/>
          </a:stretch>
        </p:blipFill>
        <p:spPr>
          <a:xfrm rot="10800000">
            <a:off x="1820919" y="1887210"/>
            <a:ext cx="1856390" cy="1753362"/>
          </a:xfrm>
          <a:prstGeom prst="rect">
            <a:avLst/>
          </a:prstGeom>
        </p:spPr>
      </p:pic>
      <p:sp>
        <p:nvSpPr>
          <p:cNvPr id="4" name="TextBox 3">
            <a:extLst>
              <a:ext uri="{FF2B5EF4-FFF2-40B4-BE49-F238E27FC236}">
                <a16:creationId xmlns:a16="http://schemas.microsoft.com/office/drawing/2014/main" id="{C68D33F8-4D55-43E2-9ACD-723B1C485ED8}"/>
              </a:ext>
            </a:extLst>
          </p:cNvPr>
          <p:cNvSpPr txBox="1"/>
          <p:nvPr/>
        </p:nvSpPr>
        <p:spPr>
          <a:xfrm>
            <a:off x="2082034" y="2510659"/>
            <a:ext cx="2743200"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900">
                <a:solidFill>
                  <a:schemeClr val="bg1"/>
                </a:solidFill>
              </a:rPr>
              <a:t>Streaming</a:t>
            </a:r>
          </a:p>
        </p:txBody>
      </p:sp>
      <p:sp>
        <p:nvSpPr>
          <p:cNvPr id="53" name="TextBox 52">
            <a:extLst>
              <a:ext uri="{FF2B5EF4-FFF2-40B4-BE49-F238E27FC236}">
                <a16:creationId xmlns:a16="http://schemas.microsoft.com/office/drawing/2014/main" id="{7FCC7047-FC82-41AC-ABE1-F8122431D233}"/>
              </a:ext>
            </a:extLst>
          </p:cNvPr>
          <p:cNvSpPr txBox="1"/>
          <p:nvPr/>
        </p:nvSpPr>
        <p:spPr>
          <a:xfrm>
            <a:off x="-445376" y="2510658"/>
            <a:ext cx="27432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900">
                <a:solidFill>
                  <a:schemeClr val="bg1"/>
                </a:solidFill>
              </a:rPr>
              <a:t>Content</a:t>
            </a:r>
          </a:p>
          <a:p>
            <a:pPr algn="ctr"/>
            <a:r>
              <a:rPr lang="en-US" sz="1900">
                <a:solidFill>
                  <a:schemeClr val="bg1"/>
                </a:solidFill>
              </a:rPr>
              <a:t>Library</a:t>
            </a:r>
          </a:p>
        </p:txBody>
      </p:sp>
      <p:sp>
        <p:nvSpPr>
          <p:cNvPr id="54" name="TextBox 53">
            <a:extLst>
              <a:ext uri="{FF2B5EF4-FFF2-40B4-BE49-F238E27FC236}">
                <a16:creationId xmlns:a16="http://schemas.microsoft.com/office/drawing/2014/main" id="{29315888-970B-4796-A619-1F8E85672C56}"/>
              </a:ext>
            </a:extLst>
          </p:cNvPr>
          <p:cNvSpPr txBox="1"/>
          <p:nvPr/>
        </p:nvSpPr>
        <p:spPr>
          <a:xfrm>
            <a:off x="5629275" y="2510657"/>
            <a:ext cx="2743200" cy="3847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a:solidFill>
                  <a:schemeClr val="bg1"/>
                </a:solidFill>
              </a:rPr>
              <a:t>Subscription</a:t>
            </a:r>
          </a:p>
        </p:txBody>
      </p:sp>
      <p:sp>
        <p:nvSpPr>
          <p:cNvPr id="55" name="TextBox 54">
            <a:extLst>
              <a:ext uri="{FF2B5EF4-FFF2-40B4-BE49-F238E27FC236}">
                <a16:creationId xmlns:a16="http://schemas.microsoft.com/office/drawing/2014/main" id="{F53006E8-7FD5-4192-B688-9AE492B2C53C}"/>
              </a:ext>
            </a:extLst>
          </p:cNvPr>
          <p:cNvSpPr txBox="1"/>
          <p:nvPr/>
        </p:nvSpPr>
        <p:spPr>
          <a:xfrm>
            <a:off x="3200400" y="2510659"/>
            <a:ext cx="27432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900">
                <a:solidFill>
                  <a:schemeClr val="bg1"/>
                </a:solidFill>
              </a:rPr>
              <a:t>DVD</a:t>
            </a:r>
          </a:p>
          <a:p>
            <a:pPr algn="ctr"/>
            <a:r>
              <a:rPr lang="en-US" sz="1900">
                <a:solidFill>
                  <a:schemeClr val="bg1"/>
                </a:solidFill>
              </a:rPr>
              <a:t>Rentals</a:t>
            </a:r>
          </a:p>
        </p:txBody>
      </p:sp>
      <p:sp>
        <p:nvSpPr>
          <p:cNvPr id="56" name="TextBox 55">
            <a:extLst>
              <a:ext uri="{FF2B5EF4-FFF2-40B4-BE49-F238E27FC236}">
                <a16:creationId xmlns:a16="http://schemas.microsoft.com/office/drawing/2014/main" id="{F9F095DE-5688-4EE3-8DB3-57768F817E15}"/>
              </a:ext>
            </a:extLst>
          </p:cNvPr>
          <p:cNvSpPr txBox="1"/>
          <p:nvPr/>
        </p:nvSpPr>
        <p:spPr>
          <a:xfrm>
            <a:off x="6836323" y="2510658"/>
            <a:ext cx="2743200"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900">
                <a:solidFill>
                  <a:schemeClr val="bg1"/>
                </a:solidFill>
              </a:rPr>
              <a:t>Customer</a:t>
            </a:r>
          </a:p>
          <a:p>
            <a:pPr algn="ctr"/>
            <a:r>
              <a:rPr lang="en-US" sz="1900">
                <a:solidFill>
                  <a:schemeClr val="bg1"/>
                </a:solidFill>
              </a:rPr>
              <a:t>Service</a:t>
            </a:r>
          </a:p>
        </p:txBody>
      </p:sp>
    </p:spTree>
    <p:extLst>
      <p:ext uri="{BB962C8B-B14F-4D97-AF65-F5344CB8AC3E}">
        <p14:creationId xmlns:p14="http://schemas.microsoft.com/office/powerpoint/2010/main" val="1991225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782"/>
        <p:cNvGrpSpPr/>
        <p:nvPr/>
      </p:nvGrpSpPr>
      <p:grpSpPr>
        <a:xfrm>
          <a:off x="0" y="0"/>
          <a:ext cx="0" cy="0"/>
          <a:chOff x="0" y="0"/>
          <a:chExt cx="0" cy="0"/>
        </a:xfrm>
      </p:grpSpPr>
      <p:sp>
        <p:nvSpPr>
          <p:cNvPr id="1783" name="Google Shape;1783;p43"/>
          <p:cNvSpPr txBox="1">
            <a:spLocks noGrp="1"/>
          </p:cNvSpPr>
          <p:nvPr>
            <p:ph type="title"/>
          </p:nvPr>
        </p:nvSpPr>
        <p:spPr>
          <a:xfrm>
            <a:off x="602575" y="734675"/>
            <a:ext cx="7821600" cy="572700"/>
          </a:xfrm>
          <a:prstGeom prst="rect">
            <a:avLst/>
          </a:prstGeom>
        </p:spPr>
        <p:txBody>
          <a:bodyPr spcFirstLastPara="1" wrap="square" lIns="91425" tIns="91425" rIns="91425" bIns="91425" anchor="ctr" anchorCtr="0">
            <a:noAutofit/>
          </a:bodyPr>
          <a:lstStyle/>
          <a:p>
            <a:r>
              <a:rPr lang="en"/>
              <a:t>DISTINCTIVE COMPETENCIES</a:t>
            </a:r>
            <a:endParaRPr lang="en-US"/>
          </a:p>
        </p:txBody>
      </p:sp>
      <p:sp>
        <p:nvSpPr>
          <p:cNvPr id="1789" name="Google Shape;1789;p43"/>
          <p:cNvSpPr/>
          <p:nvPr/>
        </p:nvSpPr>
        <p:spPr>
          <a:xfrm>
            <a:off x="9140234" y="4628425"/>
            <a:ext cx="3766" cy="85850"/>
          </a:xfrm>
          <a:custGeom>
            <a:avLst/>
            <a:gdLst/>
            <a:ahLst/>
            <a:cxnLst/>
            <a:rect l="l" t="t" r="r" b="b"/>
            <a:pathLst>
              <a:path w="227" h="5174" extrusionOk="0">
                <a:moveTo>
                  <a:pt x="1" y="1"/>
                </a:moveTo>
                <a:lnTo>
                  <a:pt x="1" y="1"/>
                </a:lnTo>
                <a:cubicBezTo>
                  <a:pt x="12" y="1717"/>
                  <a:pt x="25" y="3446"/>
                  <a:pt x="36" y="5173"/>
                </a:cubicBezTo>
                <a:cubicBezTo>
                  <a:pt x="84" y="3589"/>
                  <a:pt x="227" y="1563"/>
                  <a:pt x="1" y="1"/>
                </a:cubicBezTo>
                <a:close/>
              </a:path>
            </a:pathLst>
          </a:custGeom>
          <a:solidFill>
            <a:srgbClr val="D9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3">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1973" name="Google Shape;1973;p43">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792;p29">
            <a:extLst>
              <a:ext uri="{FF2B5EF4-FFF2-40B4-BE49-F238E27FC236}">
                <a16:creationId xmlns:a16="http://schemas.microsoft.com/office/drawing/2014/main" id="{8B9097AF-2F88-4834-A0A4-B17B3AD812E0}"/>
              </a:ext>
            </a:extLst>
          </p:cNvPr>
          <p:cNvGrpSpPr/>
          <p:nvPr/>
        </p:nvGrpSpPr>
        <p:grpSpPr>
          <a:xfrm>
            <a:off x="613559" y="315548"/>
            <a:ext cx="4770718" cy="316052"/>
            <a:chOff x="613559" y="315548"/>
            <a:chExt cx="4770718" cy="316052"/>
          </a:xfrm>
        </p:grpSpPr>
        <p:sp>
          <p:nvSpPr>
            <p:cNvPr id="42" name="Google Shape;793;p29">
              <a:hlinkClick r:id="rId4" action="ppaction://hlinksldjump"/>
              <a:extLst>
                <a:ext uri="{FF2B5EF4-FFF2-40B4-BE49-F238E27FC236}">
                  <a16:creationId xmlns:a16="http://schemas.microsoft.com/office/drawing/2014/main" id="{A2B8A731-FBCB-4538-A4C1-A972FB971EF5}"/>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43" name="Google Shape;794;p29">
              <a:hlinkClick r:id="rId5" action="ppaction://hlinksldjump"/>
              <a:extLst>
                <a:ext uri="{FF2B5EF4-FFF2-40B4-BE49-F238E27FC236}">
                  <a16:creationId xmlns:a16="http://schemas.microsoft.com/office/drawing/2014/main" id="{E60D1EA5-2770-4971-8DD8-D67F3A3C40A0}"/>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44" name="Google Shape;795;p29">
              <a:extLst>
                <a:ext uri="{FF2B5EF4-FFF2-40B4-BE49-F238E27FC236}">
                  <a16:creationId xmlns:a16="http://schemas.microsoft.com/office/drawing/2014/main" id="{A722CCAB-95E3-4826-99E2-10BC59CC6323}"/>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45" name="Google Shape;796;p29">
              <a:hlinkClick r:id="rId6" action="ppaction://hlinksldjump"/>
              <a:extLst>
                <a:ext uri="{FF2B5EF4-FFF2-40B4-BE49-F238E27FC236}">
                  <a16:creationId xmlns:a16="http://schemas.microsoft.com/office/drawing/2014/main" id="{D166F668-FD21-460B-A7AC-8D59EE3DF209}"/>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46" name="Google Shape;797;p29">
              <a:extLst>
                <a:ext uri="{FF2B5EF4-FFF2-40B4-BE49-F238E27FC236}">
                  <a16:creationId xmlns:a16="http://schemas.microsoft.com/office/drawing/2014/main" id="{A2E25800-A1E6-4B61-9A7C-5C42D71602E8}"/>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grpSp>
        <p:nvGrpSpPr>
          <p:cNvPr id="47" name="Google Shape;1679;p40">
            <a:extLst>
              <a:ext uri="{FF2B5EF4-FFF2-40B4-BE49-F238E27FC236}">
                <a16:creationId xmlns:a16="http://schemas.microsoft.com/office/drawing/2014/main" id="{4AD60ACF-6A66-4FDA-9B9A-95D2D54D02F2}"/>
              </a:ext>
            </a:extLst>
          </p:cNvPr>
          <p:cNvGrpSpPr/>
          <p:nvPr/>
        </p:nvGrpSpPr>
        <p:grpSpPr>
          <a:xfrm>
            <a:off x="891425" y="4515055"/>
            <a:ext cx="7361100" cy="100200"/>
            <a:chOff x="891425" y="4642055"/>
            <a:chExt cx="7361100" cy="100200"/>
          </a:xfrm>
        </p:grpSpPr>
        <p:sp>
          <p:nvSpPr>
            <p:cNvPr id="48" name="Google Shape;1680;p40">
              <a:extLst>
                <a:ext uri="{FF2B5EF4-FFF2-40B4-BE49-F238E27FC236}">
                  <a16:creationId xmlns:a16="http://schemas.microsoft.com/office/drawing/2014/main" id="{B61E75C9-9786-4019-AE2A-F89B6B1382EE}"/>
                </a:ext>
              </a:extLst>
            </p:cNvPr>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81;p40">
              <a:extLst>
                <a:ext uri="{FF2B5EF4-FFF2-40B4-BE49-F238E27FC236}">
                  <a16:creationId xmlns:a16="http://schemas.microsoft.com/office/drawing/2014/main" id="{557257C0-BA48-407F-B8AE-A85D549AF390}"/>
                </a:ext>
              </a:extLst>
            </p:cNvPr>
            <p:cNvSpPr/>
            <p:nvPr/>
          </p:nvSpPr>
          <p:spPr>
            <a:xfrm>
              <a:off x="891425" y="4642055"/>
              <a:ext cx="2898255"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2" descr="Icon&#10;&#10;Description automatically generated">
            <a:extLst>
              <a:ext uri="{FF2B5EF4-FFF2-40B4-BE49-F238E27FC236}">
                <a16:creationId xmlns:a16="http://schemas.microsoft.com/office/drawing/2014/main" id="{6004E535-4FA0-4181-AA36-5CC4A8F44D4D}"/>
              </a:ext>
            </a:extLst>
          </p:cNvPr>
          <p:cNvPicPr>
            <a:picLocks noChangeAspect="1"/>
          </p:cNvPicPr>
          <p:nvPr/>
        </p:nvPicPr>
        <p:blipFill>
          <a:blip r:embed="rId8"/>
          <a:stretch>
            <a:fillRect/>
          </a:stretch>
        </p:blipFill>
        <p:spPr>
          <a:xfrm>
            <a:off x="3753221" y="1839638"/>
            <a:ext cx="1519317" cy="2646636"/>
          </a:xfrm>
          <a:prstGeom prst="rect">
            <a:avLst/>
          </a:prstGeom>
        </p:spPr>
      </p:pic>
      <p:sp>
        <p:nvSpPr>
          <p:cNvPr id="3" name="Google Shape;2003;p45">
            <a:extLst>
              <a:ext uri="{FF2B5EF4-FFF2-40B4-BE49-F238E27FC236}">
                <a16:creationId xmlns:a16="http://schemas.microsoft.com/office/drawing/2014/main" id="{507B5D85-15F3-4C73-99AC-8AF0F5F97D86}"/>
              </a:ext>
            </a:extLst>
          </p:cNvPr>
          <p:cNvSpPr txBox="1">
            <a:spLocks/>
          </p:cNvSpPr>
          <p:nvPr/>
        </p:nvSpPr>
        <p:spPr>
          <a:xfrm>
            <a:off x="3123219" y="1284810"/>
            <a:ext cx="2779548" cy="51451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a:solidFill>
                  <a:schemeClr val="bg1"/>
                </a:solidFill>
              </a:rPr>
              <a:t>Name Recognition</a:t>
            </a:r>
            <a:endParaRPr lang="en-US" sz="2000">
              <a:solidFill>
                <a:schemeClr val="bg1"/>
              </a:solidFill>
            </a:endParaRPr>
          </a:p>
        </p:txBody>
      </p:sp>
      <p:sp>
        <p:nvSpPr>
          <p:cNvPr id="4" name="Google Shape;2003;p45">
            <a:extLst>
              <a:ext uri="{FF2B5EF4-FFF2-40B4-BE49-F238E27FC236}">
                <a16:creationId xmlns:a16="http://schemas.microsoft.com/office/drawing/2014/main" id="{860A2D2C-D09C-44AA-8C15-3613DF49E7DC}"/>
              </a:ext>
            </a:extLst>
          </p:cNvPr>
          <p:cNvSpPr txBox="1">
            <a:spLocks/>
          </p:cNvSpPr>
          <p:nvPr/>
        </p:nvSpPr>
        <p:spPr>
          <a:xfrm>
            <a:off x="5847369" y="2112171"/>
            <a:ext cx="2779548" cy="51451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000">
                <a:solidFill>
                  <a:schemeClr val="bg1"/>
                </a:solidFill>
              </a:rPr>
              <a:t>Original Content</a:t>
            </a:r>
            <a:endParaRPr lang="en-US" sz="2000">
              <a:solidFill>
                <a:schemeClr val="bg1"/>
              </a:solidFill>
            </a:endParaRPr>
          </a:p>
        </p:txBody>
      </p:sp>
      <p:sp>
        <p:nvSpPr>
          <p:cNvPr id="6" name="Google Shape;2003;p45">
            <a:extLst>
              <a:ext uri="{FF2B5EF4-FFF2-40B4-BE49-F238E27FC236}">
                <a16:creationId xmlns:a16="http://schemas.microsoft.com/office/drawing/2014/main" id="{C17BFED9-299E-43BE-92A5-AC2EF7BC6ACA}"/>
              </a:ext>
            </a:extLst>
          </p:cNvPr>
          <p:cNvSpPr txBox="1">
            <a:spLocks/>
          </p:cNvSpPr>
          <p:nvPr/>
        </p:nvSpPr>
        <p:spPr>
          <a:xfrm>
            <a:off x="895683" y="2111843"/>
            <a:ext cx="2779548" cy="51451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000">
                <a:solidFill>
                  <a:schemeClr val="bg1"/>
                </a:solidFill>
              </a:rPr>
              <a:t>Recommendations</a:t>
            </a:r>
            <a:endParaRPr lang="en-US" sz="2000">
              <a:solidFill>
                <a:schemeClr val="bg1"/>
              </a:solidFill>
            </a:endParaRPr>
          </a:p>
        </p:txBody>
      </p:sp>
      <p:sp>
        <p:nvSpPr>
          <p:cNvPr id="10" name="Google Shape;2003;p45">
            <a:extLst>
              <a:ext uri="{FF2B5EF4-FFF2-40B4-BE49-F238E27FC236}">
                <a16:creationId xmlns:a16="http://schemas.microsoft.com/office/drawing/2014/main" id="{00A61642-A004-4F5E-A3C7-5F9378FC2969}"/>
              </a:ext>
            </a:extLst>
          </p:cNvPr>
          <p:cNvSpPr txBox="1">
            <a:spLocks/>
          </p:cNvSpPr>
          <p:nvPr/>
        </p:nvSpPr>
        <p:spPr>
          <a:xfrm>
            <a:off x="6748303" y="3579678"/>
            <a:ext cx="2779548" cy="51451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000">
                <a:solidFill>
                  <a:schemeClr val="bg1"/>
                </a:solidFill>
              </a:rPr>
              <a:t>Partnerships</a:t>
            </a:r>
            <a:endParaRPr lang="en-US" sz="2000">
              <a:solidFill>
                <a:schemeClr val="bg1"/>
              </a:solidFill>
            </a:endParaRPr>
          </a:p>
        </p:txBody>
      </p:sp>
      <p:sp>
        <p:nvSpPr>
          <p:cNvPr id="11" name="Google Shape;2003;p45">
            <a:extLst>
              <a:ext uri="{FF2B5EF4-FFF2-40B4-BE49-F238E27FC236}">
                <a16:creationId xmlns:a16="http://schemas.microsoft.com/office/drawing/2014/main" id="{8DC67CED-9CEB-4157-82D7-A2C91AF6A634}"/>
              </a:ext>
            </a:extLst>
          </p:cNvPr>
          <p:cNvSpPr txBox="1">
            <a:spLocks/>
          </p:cNvSpPr>
          <p:nvPr/>
        </p:nvSpPr>
        <p:spPr>
          <a:xfrm>
            <a:off x="412207" y="3579350"/>
            <a:ext cx="2779548" cy="514512"/>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 sz="2000">
                <a:solidFill>
                  <a:schemeClr val="bg1"/>
                </a:solidFill>
              </a:rPr>
              <a:t>Copyrights &amp; Patents</a:t>
            </a:r>
            <a:endParaRPr lang="en-US" sz="2000">
              <a:solidFill>
                <a:schemeClr val="bg1"/>
              </a:solidFill>
            </a:endParaRPr>
          </a:p>
        </p:txBody>
      </p:sp>
    </p:spTree>
    <p:extLst>
      <p:ext uri="{BB962C8B-B14F-4D97-AF65-F5344CB8AC3E}">
        <p14:creationId xmlns:p14="http://schemas.microsoft.com/office/powerpoint/2010/main" val="38561250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782"/>
        <p:cNvGrpSpPr/>
        <p:nvPr/>
      </p:nvGrpSpPr>
      <p:grpSpPr>
        <a:xfrm>
          <a:off x="0" y="0"/>
          <a:ext cx="0" cy="0"/>
          <a:chOff x="0" y="0"/>
          <a:chExt cx="0" cy="0"/>
        </a:xfrm>
      </p:grpSpPr>
      <p:sp>
        <p:nvSpPr>
          <p:cNvPr id="1783" name="Google Shape;1783;p43"/>
          <p:cNvSpPr txBox="1">
            <a:spLocks noGrp="1"/>
          </p:cNvSpPr>
          <p:nvPr>
            <p:ph type="title"/>
          </p:nvPr>
        </p:nvSpPr>
        <p:spPr>
          <a:xfrm>
            <a:off x="602575" y="734675"/>
            <a:ext cx="7821600" cy="572700"/>
          </a:xfrm>
          <a:prstGeom prst="rect">
            <a:avLst/>
          </a:prstGeom>
        </p:spPr>
        <p:txBody>
          <a:bodyPr spcFirstLastPara="1" wrap="square" lIns="91425" tIns="91425" rIns="91425" bIns="91425" anchor="ctr" anchorCtr="0">
            <a:noAutofit/>
          </a:bodyPr>
          <a:lstStyle/>
          <a:p>
            <a:r>
              <a:rPr lang="en" dirty="0"/>
              <a:t>VRIO FRAMEWORK</a:t>
            </a:r>
            <a:endParaRPr lang="en-US" dirty="0"/>
          </a:p>
        </p:txBody>
      </p:sp>
      <p:sp>
        <p:nvSpPr>
          <p:cNvPr id="1789" name="Google Shape;1789;p43"/>
          <p:cNvSpPr/>
          <p:nvPr/>
        </p:nvSpPr>
        <p:spPr>
          <a:xfrm>
            <a:off x="9140234" y="4628425"/>
            <a:ext cx="3766" cy="85850"/>
          </a:xfrm>
          <a:custGeom>
            <a:avLst/>
            <a:gdLst/>
            <a:ahLst/>
            <a:cxnLst/>
            <a:rect l="l" t="t" r="r" b="b"/>
            <a:pathLst>
              <a:path w="227" h="5174" extrusionOk="0">
                <a:moveTo>
                  <a:pt x="1" y="1"/>
                </a:moveTo>
                <a:lnTo>
                  <a:pt x="1" y="1"/>
                </a:lnTo>
                <a:cubicBezTo>
                  <a:pt x="12" y="1717"/>
                  <a:pt x="25" y="3446"/>
                  <a:pt x="36" y="5173"/>
                </a:cubicBezTo>
                <a:cubicBezTo>
                  <a:pt x="84" y="3589"/>
                  <a:pt x="227" y="1563"/>
                  <a:pt x="1" y="1"/>
                </a:cubicBezTo>
                <a:close/>
              </a:path>
            </a:pathLst>
          </a:custGeom>
          <a:solidFill>
            <a:srgbClr val="D9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3">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1973" name="Google Shape;1973;p43">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792;p29">
            <a:extLst>
              <a:ext uri="{FF2B5EF4-FFF2-40B4-BE49-F238E27FC236}">
                <a16:creationId xmlns:a16="http://schemas.microsoft.com/office/drawing/2014/main" id="{8B9097AF-2F88-4834-A0A4-B17B3AD812E0}"/>
              </a:ext>
            </a:extLst>
          </p:cNvPr>
          <p:cNvGrpSpPr/>
          <p:nvPr/>
        </p:nvGrpSpPr>
        <p:grpSpPr>
          <a:xfrm>
            <a:off x="613559" y="315548"/>
            <a:ext cx="4770718" cy="316052"/>
            <a:chOff x="613559" y="315548"/>
            <a:chExt cx="4770718" cy="316052"/>
          </a:xfrm>
        </p:grpSpPr>
        <p:sp>
          <p:nvSpPr>
            <p:cNvPr id="42" name="Google Shape;793;p29">
              <a:hlinkClick r:id="rId4" action="ppaction://hlinksldjump"/>
              <a:extLst>
                <a:ext uri="{FF2B5EF4-FFF2-40B4-BE49-F238E27FC236}">
                  <a16:creationId xmlns:a16="http://schemas.microsoft.com/office/drawing/2014/main" id="{A2B8A731-FBCB-4538-A4C1-A972FB971EF5}"/>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43" name="Google Shape;794;p29">
              <a:hlinkClick r:id="rId5" action="ppaction://hlinksldjump"/>
              <a:extLst>
                <a:ext uri="{FF2B5EF4-FFF2-40B4-BE49-F238E27FC236}">
                  <a16:creationId xmlns:a16="http://schemas.microsoft.com/office/drawing/2014/main" id="{E60D1EA5-2770-4971-8DD8-D67F3A3C40A0}"/>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44" name="Google Shape;795;p29">
              <a:extLst>
                <a:ext uri="{FF2B5EF4-FFF2-40B4-BE49-F238E27FC236}">
                  <a16:creationId xmlns:a16="http://schemas.microsoft.com/office/drawing/2014/main" id="{A722CCAB-95E3-4826-99E2-10BC59CC6323}"/>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45" name="Google Shape;796;p29">
              <a:hlinkClick r:id="rId6" action="ppaction://hlinksldjump"/>
              <a:extLst>
                <a:ext uri="{FF2B5EF4-FFF2-40B4-BE49-F238E27FC236}">
                  <a16:creationId xmlns:a16="http://schemas.microsoft.com/office/drawing/2014/main" id="{D166F668-FD21-460B-A7AC-8D59EE3DF209}"/>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46" name="Google Shape;797;p29">
              <a:extLst>
                <a:ext uri="{FF2B5EF4-FFF2-40B4-BE49-F238E27FC236}">
                  <a16:creationId xmlns:a16="http://schemas.microsoft.com/office/drawing/2014/main" id="{A2E25800-A1E6-4B61-9A7C-5C42D71602E8}"/>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grpSp>
        <p:nvGrpSpPr>
          <p:cNvPr id="47" name="Google Shape;1679;p40">
            <a:extLst>
              <a:ext uri="{FF2B5EF4-FFF2-40B4-BE49-F238E27FC236}">
                <a16:creationId xmlns:a16="http://schemas.microsoft.com/office/drawing/2014/main" id="{4AD60ACF-6A66-4FDA-9B9A-95D2D54D02F2}"/>
              </a:ext>
            </a:extLst>
          </p:cNvPr>
          <p:cNvGrpSpPr/>
          <p:nvPr/>
        </p:nvGrpSpPr>
        <p:grpSpPr>
          <a:xfrm>
            <a:off x="891425" y="4515055"/>
            <a:ext cx="7361100" cy="100200"/>
            <a:chOff x="891425" y="4642055"/>
            <a:chExt cx="7361100" cy="100200"/>
          </a:xfrm>
        </p:grpSpPr>
        <p:sp>
          <p:nvSpPr>
            <p:cNvPr id="48" name="Google Shape;1680;p40">
              <a:extLst>
                <a:ext uri="{FF2B5EF4-FFF2-40B4-BE49-F238E27FC236}">
                  <a16:creationId xmlns:a16="http://schemas.microsoft.com/office/drawing/2014/main" id="{B61E75C9-9786-4019-AE2A-F89B6B1382EE}"/>
                </a:ext>
              </a:extLst>
            </p:cNvPr>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81;p40">
              <a:extLst>
                <a:ext uri="{FF2B5EF4-FFF2-40B4-BE49-F238E27FC236}">
                  <a16:creationId xmlns:a16="http://schemas.microsoft.com/office/drawing/2014/main" id="{557257C0-BA48-407F-B8AE-A85D549AF390}"/>
                </a:ext>
              </a:extLst>
            </p:cNvPr>
            <p:cNvSpPr/>
            <p:nvPr/>
          </p:nvSpPr>
          <p:spPr>
            <a:xfrm>
              <a:off x="891425" y="4642055"/>
              <a:ext cx="2898255"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7" name="Table 6">
            <a:extLst>
              <a:ext uri="{FF2B5EF4-FFF2-40B4-BE49-F238E27FC236}">
                <a16:creationId xmlns:a16="http://schemas.microsoft.com/office/drawing/2014/main" id="{3B230133-8029-41CA-A414-08B36DC7A082}"/>
              </a:ext>
            </a:extLst>
          </p:cNvPr>
          <p:cNvGraphicFramePr>
            <a:graphicFrameLocks noGrp="1"/>
          </p:cNvGraphicFramePr>
          <p:nvPr>
            <p:extLst>
              <p:ext uri="{D42A27DB-BD31-4B8C-83A1-F6EECF244321}">
                <p14:modId xmlns:p14="http://schemas.microsoft.com/office/powerpoint/2010/main" val="381298241"/>
              </p:ext>
            </p:extLst>
          </p:nvPr>
        </p:nvGraphicFramePr>
        <p:xfrm>
          <a:off x="753140" y="1337930"/>
          <a:ext cx="7461896" cy="2916465"/>
        </p:xfrm>
        <a:graphic>
          <a:graphicData uri="http://schemas.openxmlformats.org/drawingml/2006/table">
            <a:tbl>
              <a:tblPr firstRow="1" bandRow="1">
                <a:tableStyleId>{F8B3E400-232C-4282-B496-5174313C1947}</a:tableStyleId>
              </a:tblPr>
              <a:tblGrid>
                <a:gridCol w="1670690">
                  <a:extLst>
                    <a:ext uri="{9D8B030D-6E8A-4147-A177-3AD203B41FA5}">
                      <a16:colId xmlns:a16="http://schemas.microsoft.com/office/drawing/2014/main" val="799696865"/>
                    </a:ext>
                  </a:extLst>
                </a:gridCol>
                <a:gridCol w="1046603">
                  <a:extLst>
                    <a:ext uri="{9D8B030D-6E8A-4147-A177-3AD203B41FA5}">
                      <a16:colId xmlns:a16="http://schemas.microsoft.com/office/drawing/2014/main" val="4121752751"/>
                    </a:ext>
                  </a:extLst>
                </a:gridCol>
                <a:gridCol w="627962">
                  <a:extLst>
                    <a:ext uri="{9D8B030D-6E8A-4147-A177-3AD203B41FA5}">
                      <a16:colId xmlns:a16="http://schemas.microsoft.com/office/drawing/2014/main" val="2693174430"/>
                    </a:ext>
                  </a:extLst>
                </a:gridCol>
                <a:gridCol w="1116377">
                  <a:extLst>
                    <a:ext uri="{9D8B030D-6E8A-4147-A177-3AD203B41FA5}">
                      <a16:colId xmlns:a16="http://schemas.microsoft.com/office/drawing/2014/main" val="3028981377"/>
                    </a:ext>
                  </a:extLst>
                </a:gridCol>
                <a:gridCol w="1116377">
                  <a:extLst>
                    <a:ext uri="{9D8B030D-6E8A-4147-A177-3AD203B41FA5}">
                      <a16:colId xmlns:a16="http://schemas.microsoft.com/office/drawing/2014/main" val="737456057"/>
                    </a:ext>
                  </a:extLst>
                </a:gridCol>
                <a:gridCol w="1883887">
                  <a:extLst>
                    <a:ext uri="{9D8B030D-6E8A-4147-A177-3AD203B41FA5}">
                      <a16:colId xmlns:a16="http://schemas.microsoft.com/office/drawing/2014/main" val="505264198"/>
                    </a:ext>
                  </a:extLst>
                </a:gridCol>
              </a:tblGrid>
              <a:tr h="413823">
                <a:tc>
                  <a:txBody>
                    <a:bodyPr/>
                    <a:lstStyle/>
                    <a:p>
                      <a:pPr marL="0" marR="0" algn="ctr">
                        <a:spcBef>
                          <a:spcPts val="0"/>
                        </a:spcBef>
                        <a:spcAft>
                          <a:spcPts val="0"/>
                        </a:spcAft>
                      </a:pPr>
                      <a:r>
                        <a:rPr lang="en-US" sz="1200" dirty="0">
                          <a:solidFill>
                            <a:schemeClr val="bg1"/>
                          </a:solidFill>
                          <a:effectLst/>
                        </a:rPr>
                        <a:t>RESOURCES</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VALUABLE</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RARE</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INIMITABLE</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ORGANIZED</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COMPETITIVE ADVANTAGE</a:t>
                      </a:r>
                      <a:endParaRPr lang="en-US" sz="1200" dirty="0">
                        <a:solidFill>
                          <a:schemeClr val="bg1"/>
                        </a:solidFill>
                        <a:effectLst/>
                        <a:latin typeface="Calibri"/>
                      </a:endParaRPr>
                    </a:p>
                  </a:txBody>
                  <a:tcPr marL="68580" marR="68580" marT="0" marB="0" anchor="ctr"/>
                </a:tc>
                <a:extLst>
                  <a:ext uri="{0D108BD9-81ED-4DB2-BD59-A6C34878D82A}">
                    <a16:rowId xmlns:a16="http://schemas.microsoft.com/office/drawing/2014/main" val="4225170433"/>
                  </a:ext>
                </a:extLst>
              </a:tr>
              <a:tr h="246323">
                <a:tc>
                  <a:txBody>
                    <a:bodyPr/>
                    <a:lstStyle/>
                    <a:p>
                      <a:pPr marL="0" marR="0">
                        <a:spcBef>
                          <a:spcPts val="0"/>
                        </a:spcBef>
                        <a:spcAft>
                          <a:spcPts val="0"/>
                        </a:spcAft>
                      </a:pPr>
                      <a:r>
                        <a:rPr lang="en-US" sz="1200" dirty="0">
                          <a:solidFill>
                            <a:schemeClr val="bg1"/>
                          </a:solidFill>
                          <a:effectLst/>
                        </a:rPr>
                        <a:t>Customer Service</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Temporary Advantage</a:t>
                      </a:r>
                      <a:endParaRPr lang="en-US" sz="1200" dirty="0">
                        <a:solidFill>
                          <a:schemeClr val="bg1"/>
                        </a:solidFill>
                        <a:effectLst/>
                        <a:latin typeface="Calibri"/>
                      </a:endParaRPr>
                    </a:p>
                  </a:txBody>
                  <a:tcPr marL="68580" marR="68580" marT="0" marB="0" anchor="ctr"/>
                </a:tc>
                <a:extLst>
                  <a:ext uri="{0D108BD9-81ED-4DB2-BD59-A6C34878D82A}">
                    <a16:rowId xmlns:a16="http://schemas.microsoft.com/office/drawing/2014/main" val="3026571592"/>
                  </a:ext>
                </a:extLst>
              </a:tr>
              <a:tr h="246323">
                <a:tc>
                  <a:txBody>
                    <a:bodyPr/>
                    <a:lstStyle/>
                    <a:p>
                      <a:pPr marL="0" marR="0">
                        <a:spcBef>
                          <a:spcPts val="0"/>
                        </a:spcBef>
                        <a:spcAft>
                          <a:spcPts val="0"/>
                        </a:spcAft>
                      </a:pPr>
                      <a:r>
                        <a:rPr lang="en-US" sz="1200" dirty="0">
                          <a:solidFill>
                            <a:schemeClr val="bg1"/>
                          </a:solidFill>
                          <a:effectLst/>
                        </a:rPr>
                        <a:t>DVD Distribution</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Temporary Advantage</a:t>
                      </a:r>
                      <a:endParaRPr lang="en-US" sz="1200" dirty="0">
                        <a:solidFill>
                          <a:schemeClr val="bg1"/>
                        </a:solidFill>
                        <a:effectLst/>
                        <a:latin typeface="Calibri"/>
                      </a:endParaRPr>
                    </a:p>
                  </a:txBody>
                  <a:tcPr marL="68580" marR="68580" marT="0" marB="0" anchor="ctr"/>
                </a:tc>
                <a:extLst>
                  <a:ext uri="{0D108BD9-81ED-4DB2-BD59-A6C34878D82A}">
                    <a16:rowId xmlns:a16="http://schemas.microsoft.com/office/drawing/2014/main" val="723926788"/>
                  </a:ext>
                </a:extLst>
              </a:tr>
              <a:tr h="256176">
                <a:tc>
                  <a:txBody>
                    <a:bodyPr/>
                    <a:lstStyle/>
                    <a:p>
                      <a:pPr marL="0" marR="0">
                        <a:spcBef>
                          <a:spcPts val="0"/>
                        </a:spcBef>
                        <a:spcAft>
                          <a:spcPts val="0"/>
                        </a:spcAft>
                      </a:pPr>
                      <a:r>
                        <a:rPr lang="en-US" sz="1200" dirty="0">
                          <a:solidFill>
                            <a:schemeClr val="bg1"/>
                          </a:solidFill>
                          <a:effectLst/>
                        </a:rPr>
                        <a:t>Streaming Service</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Temporary Advantage</a:t>
                      </a:r>
                      <a:endParaRPr lang="en-US" sz="1200" dirty="0">
                        <a:solidFill>
                          <a:schemeClr val="bg1"/>
                        </a:solidFill>
                        <a:effectLst/>
                        <a:latin typeface="Calibri"/>
                      </a:endParaRPr>
                    </a:p>
                  </a:txBody>
                  <a:tcPr marL="68580" marR="68580" marT="0" marB="0" anchor="ctr"/>
                </a:tc>
                <a:extLst>
                  <a:ext uri="{0D108BD9-81ED-4DB2-BD59-A6C34878D82A}">
                    <a16:rowId xmlns:a16="http://schemas.microsoft.com/office/drawing/2014/main" val="440879130"/>
                  </a:ext>
                </a:extLst>
              </a:tr>
              <a:tr h="256176">
                <a:tc>
                  <a:txBody>
                    <a:bodyPr/>
                    <a:lstStyle/>
                    <a:p>
                      <a:pPr marL="0" marR="0">
                        <a:spcBef>
                          <a:spcPts val="0"/>
                        </a:spcBef>
                        <a:spcAft>
                          <a:spcPts val="0"/>
                        </a:spcAft>
                      </a:pPr>
                      <a:r>
                        <a:rPr lang="en-US" sz="1200" dirty="0">
                          <a:solidFill>
                            <a:schemeClr val="bg1"/>
                          </a:solidFill>
                          <a:effectLst/>
                        </a:rPr>
                        <a:t>Partnerships</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Temporary Advantage</a:t>
                      </a:r>
                      <a:endParaRPr lang="en-US" sz="1200" dirty="0">
                        <a:solidFill>
                          <a:schemeClr val="bg1"/>
                        </a:solidFill>
                        <a:effectLst/>
                        <a:latin typeface="Calibri"/>
                      </a:endParaRPr>
                    </a:p>
                  </a:txBody>
                  <a:tcPr marL="68580" marR="68580" marT="0" marB="0" anchor="ctr"/>
                </a:tc>
                <a:extLst>
                  <a:ext uri="{0D108BD9-81ED-4DB2-BD59-A6C34878D82A}">
                    <a16:rowId xmlns:a16="http://schemas.microsoft.com/office/drawing/2014/main" val="2686367903"/>
                  </a:ext>
                </a:extLst>
              </a:tr>
              <a:tr h="246323">
                <a:tc>
                  <a:txBody>
                    <a:bodyPr/>
                    <a:lstStyle/>
                    <a:p>
                      <a:pPr marL="0" marR="0">
                        <a:spcBef>
                          <a:spcPts val="0"/>
                        </a:spcBef>
                        <a:spcAft>
                          <a:spcPts val="0"/>
                        </a:spcAft>
                      </a:pPr>
                      <a:r>
                        <a:rPr lang="en-US" sz="1200" dirty="0">
                          <a:solidFill>
                            <a:schemeClr val="bg1"/>
                          </a:solidFill>
                          <a:effectLst/>
                        </a:rPr>
                        <a:t>Copyrights/Patents</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Temporary Advantage</a:t>
                      </a:r>
                      <a:endParaRPr lang="en-US" sz="1200" dirty="0">
                        <a:solidFill>
                          <a:schemeClr val="bg1"/>
                        </a:solidFill>
                        <a:effectLst/>
                        <a:latin typeface="Calibri"/>
                      </a:endParaRPr>
                    </a:p>
                  </a:txBody>
                  <a:tcPr marL="68580" marR="68580" marT="0" marB="0" anchor="ctr"/>
                </a:tc>
                <a:extLst>
                  <a:ext uri="{0D108BD9-81ED-4DB2-BD59-A6C34878D82A}">
                    <a16:rowId xmlns:a16="http://schemas.microsoft.com/office/drawing/2014/main" val="3021369187"/>
                  </a:ext>
                </a:extLst>
              </a:tr>
              <a:tr h="246323">
                <a:tc>
                  <a:txBody>
                    <a:bodyPr/>
                    <a:lstStyle/>
                    <a:p>
                      <a:pPr marL="0" marR="0">
                        <a:spcBef>
                          <a:spcPts val="0"/>
                        </a:spcBef>
                        <a:spcAft>
                          <a:spcPts val="0"/>
                        </a:spcAft>
                      </a:pPr>
                      <a:r>
                        <a:rPr lang="en-US" sz="1200" dirty="0">
                          <a:solidFill>
                            <a:schemeClr val="bg1"/>
                          </a:solidFill>
                          <a:effectLst/>
                        </a:rPr>
                        <a:t>Name Recognition</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Sustained Advantage</a:t>
                      </a:r>
                      <a:endParaRPr lang="en-US" sz="1200" dirty="0">
                        <a:solidFill>
                          <a:schemeClr val="bg1"/>
                        </a:solidFill>
                        <a:effectLst/>
                        <a:latin typeface="Calibri"/>
                      </a:endParaRPr>
                    </a:p>
                  </a:txBody>
                  <a:tcPr marL="68580" marR="68580" marT="0" marB="0" anchor="ctr"/>
                </a:tc>
                <a:extLst>
                  <a:ext uri="{0D108BD9-81ED-4DB2-BD59-A6C34878D82A}">
                    <a16:rowId xmlns:a16="http://schemas.microsoft.com/office/drawing/2014/main" val="47948210"/>
                  </a:ext>
                </a:extLst>
              </a:tr>
              <a:tr h="246323">
                <a:tc>
                  <a:txBody>
                    <a:bodyPr/>
                    <a:lstStyle/>
                    <a:p>
                      <a:pPr marL="0" marR="0">
                        <a:spcBef>
                          <a:spcPts val="0"/>
                        </a:spcBef>
                        <a:spcAft>
                          <a:spcPts val="0"/>
                        </a:spcAft>
                      </a:pPr>
                      <a:r>
                        <a:rPr lang="en-US" sz="1200" dirty="0">
                          <a:solidFill>
                            <a:schemeClr val="bg1"/>
                          </a:solidFill>
                          <a:effectLst/>
                        </a:rPr>
                        <a:t>Original Content</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Sustained Advantage</a:t>
                      </a:r>
                      <a:endParaRPr lang="en-US" sz="1200" dirty="0">
                        <a:solidFill>
                          <a:schemeClr val="bg1"/>
                        </a:solidFill>
                        <a:effectLst/>
                        <a:latin typeface="Calibri"/>
                      </a:endParaRPr>
                    </a:p>
                  </a:txBody>
                  <a:tcPr marL="68580" marR="68580" marT="0" marB="0" anchor="ctr"/>
                </a:tc>
                <a:extLst>
                  <a:ext uri="{0D108BD9-81ED-4DB2-BD59-A6C34878D82A}">
                    <a16:rowId xmlns:a16="http://schemas.microsoft.com/office/drawing/2014/main" val="3215339119"/>
                  </a:ext>
                </a:extLst>
              </a:tr>
              <a:tr h="246323">
                <a:tc>
                  <a:txBody>
                    <a:bodyPr/>
                    <a:lstStyle/>
                    <a:p>
                      <a:pPr marL="0" marR="0">
                        <a:spcBef>
                          <a:spcPts val="0"/>
                        </a:spcBef>
                        <a:spcAft>
                          <a:spcPts val="0"/>
                        </a:spcAft>
                      </a:pPr>
                      <a:r>
                        <a:rPr lang="en-US" sz="1200" dirty="0">
                          <a:solidFill>
                            <a:schemeClr val="bg1"/>
                          </a:solidFill>
                          <a:effectLst/>
                        </a:rPr>
                        <a:t>Recommendations</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Sustained Advantage</a:t>
                      </a:r>
                      <a:endParaRPr lang="en-US" sz="1200" dirty="0">
                        <a:solidFill>
                          <a:schemeClr val="bg1"/>
                        </a:solidFill>
                        <a:effectLst/>
                        <a:latin typeface="Calibri"/>
                      </a:endParaRPr>
                    </a:p>
                  </a:txBody>
                  <a:tcPr marL="68580" marR="68580" marT="0" marB="0" anchor="ctr"/>
                </a:tc>
                <a:extLst>
                  <a:ext uri="{0D108BD9-81ED-4DB2-BD59-A6C34878D82A}">
                    <a16:rowId xmlns:a16="http://schemas.microsoft.com/office/drawing/2014/main" val="1288751172"/>
                  </a:ext>
                </a:extLst>
              </a:tr>
              <a:tr h="256176">
                <a:tc>
                  <a:txBody>
                    <a:bodyPr/>
                    <a:lstStyle/>
                    <a:p>
                      <a:pPr marL="0" marR="0">
                        <a:spcBef>
                          <a:spcPts val="0"/>
                        </a:spcBef>
                        <a:spcAft>
                          <a:spcPts val="0"/>
                        </a:spcAft>
                      </a:pPr>
                      <a:r>
                        <a:rPr lang="en-US" sz="1200" dirty="0">
                          <a:solidFill>
                            <a:schemeClr val="bg1"/>
                          </a:solidFill>
                          <a:effectLst/>
                        </a:rPr>
                        <a:t>Content Library</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Sustained Advantage</a:t>
                      </a:r>
                      <a:endParaRPr lang="en-US" sz="1200" dirty="0">
                        <a:solidFill>
                          <a:schemeClr val="bg1"/>
                        </a:solidFill>
                        <a:effectLst/>
                        <a:latin typeface="Calibri"/>
                      </a:endParaRPr>
                    </a:p>
                  </a:txBody>
                  <a:tcPr marL="68580" marR="68580" marT="0" marB="0" anchor="ctr"/>
                </a:tc>
                <a:extLst>
                  <a:ext uri="{0D108BD9-81ED-4DB2-BD59-A6C34878D82A}">
                    <a16:rowId xmlns:a16="http://schemas.microsoft.com/office/drawing/2014/main" val="3896524239"/>
                  </a:ext>
                </a:extLst>
              </a:tr>
              <a:tr h="256176">
                <a:tc>
                  <a:txBody>
                    <a:bodyPr/>
                    <a:lstStyle/>
                    <a:p>
                      <a:pPr marL="0" marR="0">
                        <a:spcBef>
                          <a:spcPts val="0"/>
                        </a:spcBef>
                        <a:spcAft>
                          <a:spcPts val="0"/>
                        </a:spcAft>
                      </a:pPr>
                      <a:r>
                        <a:rPr lang="en-US" sz="1200" dirty="0">
                          <a:solidFill>
                            <a:schemeClr val="bg1"/>
                          </a:solidFill>
                          <a:effectLst/>
                        </a:rPr>
                        <a:t>Recording Studios</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X</a:t>
                      </a:r>
                      <a:endParaRPr lang="en-US" sz="1200" dirty="0">
                        <a:solidFill>
                          <a:schemeClr val="bg1"/>
                        </a:solidFill>
                        <a:effectLst/>
                        <a:latin typeface="Calibri"/>
                      </a:endParaRPr>
                    </a:p>
                  </a:txBody>
                  <a:tcPr marL="68580" marR="68580" marT="0" marB="0" anchor="ctr"/>
                </a:tc>
                <a:tc>
                  <a:txBody>
                    <a:bodyPr/>
                    <a:lstStyle/>
                    <a:p>
                      <a:pPr marL="0" marR="0" algn="ctr">
                        <a:spcBef>
                          <a:spcPts val="0"/>
                        </a:spcBef>
                        <a:spcAft>
                          <a:spcPts val="0"/>
                        </a:spcAft>
                      </a:pPr>
                      <a:r>
                        <a:rPr lang="en-US" sz="1200" dirty="0">
                          <a:solidFill>
                            <a:schemeClr val="bg1"/>
                          </a:solidFill>
                          <a:effectLst/>
                        </a:rPr>
                        <a:t>Sustained Advantage</a:t>
                      </a:r>
                      <a:endParaRPr lang="en-US" sz="1200" dirty="0">
                        <a:solidFill>
                          <a:schemeClr val="bg1"/>
                        </a:solidFill>
                        <a:effectLst/>
                        <a:latin typeface="Calibri"/>
                      </a:endParaRPr>
                    </a:p>
                  </a:txBody>
                  <a:tcPr marL="68580" marR="68580" marT="0" marB="0" anchor="ctr"/>
                </a:tc>
                <a:extLst>
                  <a:ext uri="{0D108BD9-81ED-4DB2-BD59-A6C34878D82A}">
                    <a16:rowId xmlns:a16="http://schemas.microsoft.com/office/drawing/2014/main" val="2383399804"/>
                  </a:ext>
                </a:extLst>
              </a:tr>
            </a:tbl>
          </a:graphicData>
        </a:graphic>
      </p:graphicFrame>
    </p:spTree>
    <p:extLst>
      <p:ext uri="{BB962C8B-B14F-4D97-AF65-F5344CB8AC3E}">
        <p14:creationId xmlns:p14="http://schemas.microsoft.com/office/powerpoint/2010/main" val="665233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82"/>
        <p:cNvGrpSpPr/>
        <p:nvPr/>
      </p:nvGrpSpPr>
      <p:grpSpPr>
        <a:xfrm>
          <a:off x="0" y="0"/>
          <a:ext cx="0" cy="0"/>
          <a:chOff x="0" y="0"/>
          <a:chExt cx="0" cy="0"/>
        </a:xfrm>
      </p:grpSpPr>
      <p:sp>
        <p:nvSpPr>
          <p:cNvPr id="1783" name="Google Shape;1783;p43"/>
          <p:cNvSpPr txBox="1">
            <a:spLocks noGrp="1"/>
          </p:cNvSpPr>
          <p:nvPr>
            <p:ph type="title"/>
          </p:nvPr>
        </p:nvSpPr>
        <p:spPr>
          <a:xfrm>
            <a:off x="602575" y="734675"/>
            <a:ext cx="7821600" cy="572700"/>
          </a:xfrm>
          <a:prstGeom prst="rect">
            <a:avLst/>
          </a:prstGeom>
        </p:spPr>
        <p:txBody>
          <a:bodyPr spcFirstLastPara="1" wrap="square" lIns="91425" tIns="91425" rIns="91425" bIns="91425" anchor="ctr" anchorCtr="0">
            <a:noAutofit/>
          </a:bodyPr>
          <a:lstStyle/>
          <a:p>
            <a:r>
              <a:rPr lang="en"/>
              <a:t>VALUE CHAIN ANALYSIS</a:t>
            </a:r>
            <a:endParaRPr lang="en-US"/>
          </a:p>
        </p:txBody>
      </p:sp>
      <p:sp>
        <p:nvSpPr>
          <p:cNvPr id="1785" name="Google Shape;1785;p43"/>
          <p:cNvSpPr/>
          <p:nvPr/>
        </p:nvSpPr>
        <p:spPr>
          <a:xfrm>
            <a:off x="-13128" y="3948491"/>
            <a:ext cx="9143705" cy="1195009"/>
          </a:xfrm>
          <a:custGeom>
            <a:avLst/>
            <a:gdLst/>
            <a:ahLst/>
            <a:cxnLst/>
            <a:rect l="l" t="t" r="r" b="b"/>
            <a:pathLst>
              <a:path w="242025" h="41443" extrusionOk="0">
                <a:moveTo>
                  <a:pt x="180936" y="1"/>
                </a:moveTo>
                <a:cubicBezTo>
                  <a:pt x="179561" y="1"/>
                  <a:pt x="178177" y="5"/>
                  <a:pt x="176784" y="15"/>
                </a:cubicBezTo>
                <a:cubicBezTo>
                  <a:pt x="162860" y="98"/>
                  <a:pt x="148943" y="899"/>
                  <a:pt x="135033" y="899"/>
                </a:cubicBezTo>
                <a:cubicBezTo>
                  <a:pt x="131180" y="899"/>
                  <a:pt x="127326" y="837"/>
                  <a:pt x="123474" y="682"/>
                </a:cubicBezTo>
                <a:cubicBezTo>
                  <a:pt x="118560" y="489"/>
                  <a:pt x="113710" y="387"/>
                  <a:pt x="108845" y="387"/>
                </a:cubicBezTo>
                <a:cubicBezTo>
                  <a:pt x="105321" y="387"/>
                  <a:pt x="101789" y="441"/>
                  <a:pt x="98218" y="551"/>
                </a:cubicBezTo>
                <a:cubicBezTo>
                  <a:pt x="92796" y="718"/>
                  <a:pt x="87361" y="801"/>
                  <a:pt x="81938" y="884"/>
                </a:cubicBezTo>
                <a:cubicBezTo>
                  <a:pt x="77171" y="968"/>
                  <a:pt x="72475" y="968"/>
                  <a:pt x="67779" y="968"/>
                </a:cubicBezTo>
                <a:cubicBezTo>
                  <a:pt x="66475" y="965"/>
                  <a:pt x="65172" y="962"/>
                  <a:pt x="63866" y="962"/>
                </a:cubicBezTo>
                <a:cubicBezTo>
                  <a:pt x="60470" y="962"/>
                  <a:pt x="57064" y="979"/>
                  <a:pt x="53620" y="1040"/>
                </a:cubicBezTo>
                <a:cubicBezTo>
                  <a:pt x="49446" y="1104"/>
                  <a:pt x="45152" y="1308"/>
                  <a:pt x="40907" y="1308"/>
                </a:cubicBezTo>
                <a:cubicBezTo>
                  <a:pt x="38838" y="1308"/>
                  <a:pt x="36781" y="1260"/>
                  <a:pt x="34754" y="1123"/>
                </a:cubicBezTo>
                <a:cubicBezTo>
                  <a:pt x="30785" y="849"/>
                  <a:pt x="26840" y="360"/>
                  <a:pt x="22860" y="360"/>
                </a:cubicBezTo>
                <a:cubicBezTo>
                  <a:pt x="20869" y="360"/>
                  <a:pt x="18866" y="479"/>
                  <a:pt x="16877" y="646"/>
                </a:cubicBezTo>
                <a:cubicBezTo>
                  <a:pt x="12892" y="961"/>
                  <a:pt x="6379" y="1285"/>
                  <a:pt x="1771" y="1285"/>
                </a:cubicBezTo>
                <a:cubicBezTo>
                  <a:pt x="1141" y="1285"/>
                  <a:pt x="547" y="1279"/>
                  <a:pt x="0" y="1266"/>
                </a:cubicBezTo>
                <a:lnTo>
                  <a:pt x="0" y="5199"/>
                </a:lnTo>
                <a:lnTo>
                  <a:pt x="0" y="19024"/>
                </a:lnTo>
                <a:lnTo>
                  <a:pt x="0" y="41443"/>
                </a:lnTo>
                <a:lnTo>
                  <a:pt x="242025" y="41443"/>
                </a:lnTo>
                <a:cubicBezTo>
                  <a:pt x="242025" y="35102"/>
                  <a:pt x="241989" y="587"/>
                  <a:pt x="241989" y="587"/>
                </a:cubicBezTo>
                <a:cubicBezTo>
                  <a:pt x="241989" y="587"/>
                  <a:pt x="238687" y="425"/>
                  <a:pt x="233687" y="425"/>
                </a:cubicBezTo>
                <a:cubicBezTo>
                  <a:pt x="232762" y="425"/>
                  <a:pt x="231780" y="431"/>
                  <a:pt x="230750" y="444"/>
                </a:cubicBezTo>
                <a:cubicBezTo>
                  <a:pt x="228266" y="477"/>
                  <a:pt x="225813" y="491"/>
                  <a:pt x="223381" y="491"/>
                </a:cubicBezTo>
                <a:cubicBezTo>
                  <a:pt x="216128" y="491"/>
                  <a:pt x="209072" y="366"/>
                  <a:pt x="202003" y="241"/>
                </a:cubicBezTo>
                <a:cubicBezTo>
                  <a:pt x="195062" y="121"/>
                  <a:pt x="188113" y="1"/>
                  <a:pt x="180936" y="1"/>
                </a:cubicBezTo>
                <a:close/>
              </a:path>
            </a:pathLst>
          </a:cu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6" name="Google Shape;1786;p43"/>
          <p:cNvGrpSpPr/>
          <p:nvPr/>
        </p:nvGrpSpPr>
        <p:grpSpPr>
          <a:xfrm>
            <a:off x="-3775" y="3757542"/>
            <a:ext cx="1437142" cy="1385291"/>
            <a:chOff x="-3775" y="3401526"/>
            <a:chExt cx="1699469" cy="1741307"/>
          </a:xfrm>
        </p:grpSpPr>
        <p:sp>
          <p:nvSpPr>
            <p:cNvPr id="1787" name="Google Shape;1787;p43"/>
            <p:cNvSpPr/>
            <p:nvPr/>
          </p:nvSpPr>
          <p:spPr>
            <a:xfrm>
              <a:off x="-3775" y="3401526"/>
              <a:ext cx="1699469" cy="1741307"/>
            </a:xfrm>
            <a:custGeom>
              <a:avLst/>
              <a:gdLst/>
              <a:ahLst/>
              <a:cxnLst/>
              <a:rect l="l" t="t" r="r" b="b"/>
              <a:pathLst>
                <a:path w="45292" h="46407" extrusionOk="0">
                  <a:moveTo>
                    <a:pt x="17879" y="0"/>
                  </a:moveTo>
                  <a:cubicBezTo>
                    <a:pt x="17839" y="0"/>
                    <a:pt x="17799" y="1"/>
                    <a:pt x="17758" y="3"/>
                  </a:cubicBezTo>
                  <a:cubicBezTo>
                    <a:pt x="16853" y="40"/>
                    <a:pt x="16042" y="599"/>
                    <a:pt x="15458" y="1291"/>
                  </a:cubicBezTo>
                  <a:cubicBezTo>
                    <a:pt x="12657" y="4569"/>
                    <a:pt x="14231" y="10027"/>
                    <a:pt x="11609" y="13447"/>
                  </a:cubicBezTo>
                  <a:cubicBezTo>
                    <a:pt x="11609" y="12613"/>
                    <a:pt x="11596" y="11743"/>
                    <a:pt x="11227" y="10992"/>
                  </a:cubicBezTo>
                  <a:cubicBezTo>
                    <a:pt x="10913" y="10355"/>
                    <a:pt x="10246" y="9846"/>
                    <a:pt x="9563" y="9846"/>
                  </a:cubicBezTo>
                  <a:cubicBezTo>
                    <a:pt x="9442" y="9846"/>
                    <a:pt x="9321" y="9862"/>
                    <a:pt x="9201" y="9896"/>
                  </a:cubicBezTo>
                  <a:cubicBezTo>
                    <a:pt x="8831" y="10003"/>
                    <a:pt x="8521" y="10266"/>
                    <a:pt x="8248" y="10552"/>
                  </a:cubicBezTo>
                  <a:cubicBezTo>
                    <a:pt x="6972" y="11850"/>
                    <a:pt x="6233" y="13650"/>
                    <a:pt x="6233" y="15473"/>
                  </a:cubicBezTo>
                  <a:cubicBezTo>
                    <a:pt x="6055" y="14639"/>
                    <a:pt x="5483" y="13913"/>
                    <a:pt x="4720" y="13543"/>
                  </a:cubicBezTo>
                  <a:lnTo>
                    <a:pt x="4720" y="13543"/>
                  </a:lnTo>
                  <a:cubicBezTo>
                    <a:pt x="3838" y="16546"/>
                    <a:pt x="4016" y="19848"/>
                    <a:pt x="5208" y="22732"/>
                  </a:cubicBezTo>
                  <a:cubicBezTo>
                    <a:pt x="4907" y="22800"/>
                    <a:pt x="4600" y="22833"/>
                    <a:pt x="4293" y="22833"/>
                  </a:cubicBezTo>
                  <a:cubicBezTo>
                    <a:pt x="3738" y="22833"/>
                    <a:pt x="3184" y="22725"/>
                    <a:pt x="2670" y="22518"/>
                  </a:cubicBezTo>
                  <a:cubicBezTo>
                    <a:pt x="2265" y="23340"/>
                    <a:pt x="2122" y="24293"/>
                    <a:pt x="2241" y="25199"/>
                  </a:cubicBezTo>
                  <a:cubicBezTo>
                    <a:pt x="1552" y="24935"/>
                    <a:pt x="830" y="24793"/>
                    <a:pt x="86" y="24793"/>
                  </a:cubicBezTo>
                  <a:cubicBezTo>
                    <a:pt x="58" y="24793"/>
                    <a:pt x="29" y="24793"/>
                    <a:pt x="0" y="24794"/>
                  </a:cubicBezTo>
                  <a:lnTo>
                    <a:pt x="0" y="27309"/>
                  </a:lnTo>
                  <a:lnTo>
                    <a:pt x="0" y="46402"/>
                  </a:lnTo>
                  <a:lnTo>
                    <a:pt x="41905" y="46402"/>
                  </a:lnTo>
                  <a:cubicBezTo>
                    <a:pt x="41927" y="46405"/>
                    <a:pt x="41949" y="46406"/>
                    <a:pt x="41972" y="46406"/>
                  </a:cubicBezTo>
                  <a:cubicBezTo>
                    <a:pt x="42401" y="46406"/>
                    <a:pt x="43016" y="45894"/>
                    <a:pt x="42835" y="45531"/>
                  </a:cubicBezTo>
                  <a:cubicBezTo>
                    <a:pt x="42250" y="45258"/>
                    <a:pt x="41869" y="42862"/>
                    <a:pt x="42751" y="42337"/>
                  </a:cubicBezTo>
                  <a:cubicBezTo>
                    <a:pt x="43633" y="41813"/>
                    <a:pt x="44598" y="41241"/>
                    <a:pt x="44944" y="40264"/>
                  </a:cubicBezTo>
                  <a:cubicBezTo>
                    <a:pt x="45241" y="39405"/>
                    <a:pt x="44585" y="38253"/>
                    <a:pt x="43756" y="38253"/>
                  </a:cubicBezTo>
                  <a:cubicBezTo>
                    <a:pt x="43653" y="38253"/>
                    <a:pt x="43548" y="38271"/>
                    <a:pt x="43442" y="38309"/>
                  </a:cubicBezTo>
                  <a:cubicBezTo>
                    <a:pt x="44252" y="37737"/>
                    <a:pt x="45134" y="37022"/>
                    <a:pt x="45230" y="36033"/>
                  </a:cubicBezTo>
                  <a:cubicBezTo>
                    <a:pt x="45292" y="35294"/>
                    <a:pt x="44548" y="34594"/>
                    <a:pt x="43905" y="34594"/>
                  </a:cubicBezTo>
                  <a:cubicBezTo>
                    <a:pt x="43677" y="34594"/>
                    <a:pt x="43461" y="34683"/>
                    <a:pt x="43299" y="34889"/>
                  </a:cubicBezTo>
                  <a:cubicBezTo>
                    <a:pt x="43990" y="34007"/>
                    <a:pt x="44694" y="33065"/>
                    <a:pt x="44885" y="31968"/>
                  </a:cubicBezTo>
                  <a:cubicBezTo>
                    <a:pt x="45063" y="30872"/>
                    <a:pt x="44515" y="29561"/>
                    <a:pt x="43430" y="29287"/>
                  </a:cubicBezTo>
                  <a:cubicBezTo>
                    <a:pt x="43290" y="29253"/>
                    <a:pt x="43148" y="29237"/>
                    <a:pt x="43006" y="29237"/>
                  </a:cubicBezTo>
                  <a:cubicBezTo>
                    <a:pt x="42457" y="29237"/>
                    <a:pt x="41901" y="29470"/>
                    <a:pt x="41428" y="29764"/>
                  </a:cubicBezTo>
                  <a:cubicBezTo>
                    <a:pt x="38937" y="31337"/>
                    <a:pt x="37996" y="34436"/>
                    <a:pt x="36386" y="36891"/>
                  </a:cubicBezTo>
                  <a:cubicBezTo>
                    <a:pt x="36029" y="37427"/>
                    <a:pt x="35612" y="37975"/>
                    <a:pt x="35004" y="38190"/>
                  </a:cubicBezTo>
                  <a:cubicBezTo>
                    <a:pt x="34852" y="38246"/>
                    <a:pt x="34688" y="38274"/>
                    <a:pt x="34524" y="38274"/>
                  </a:cubicBezTo>
                  <a:cubicBezTo>
                    <a:pt x="34031" y="38274"/>
                    <a:pt x="33541" y="38024"/>
                    <a:pt x="33407" y="37559"/>
                  </a:cubicBezTo>
                  <a:cubicBezTo>
                    <a:pt x="33049" y="36331"/>
                    <a:pt x="35266" y="35449"/>
                    <a:pt x="34873" y="34245"/>
                  </a:cubicBezTo>
                  <a:cubicBezTo>
                    <a:pt x="34645" y="34067"/>
                    <a:pt x="34392" y="33999"/>
                    <a:pt x="34124" y="33999"/>
                  </a:cubicBezTo>
                  <a:cubicBezTo>
                    <a:pt x="33693" y="33999"/>
                    <a:pt x="33222" y="34176"/>
                    <a:pt x="32752" y="34352"/>
                  </a:cubicBezTo>
                  <a:cubicBezTo>
                    <a:pt x="32273" y="34524"/>
                    <a:pt x="31796" y="34702"/>
                    <a:pt x="31348" y="34702"/>
                  </a:cubicBezTo>
                  <a:cubicBezTo>
                    <a:pt x="31115" y="34702"/>
                    <a:pt x="30890" y="34654"/>
                    <a:pt x="30678" y="34531"/>
                  </a:cubicBezTo>
                  <a:cubicBezTo>
                    <a:pt x="29915" y="34102"/>
                    <a:pt x="29903" y="32922"/>
                    <a:pt x="30416" y="32207"/>
                  </a:cubicBezTo>
                  <a:cubicBezTo>
                    <a:pt x="30916" y="31480"/>
                    <a:pt x="31762" y="31099"/>
                    <a:pt x="32537" y="30681"/>
                  </a:cubicBezTo>
                  <a:cubicBezTo>
                    <a:pt x="34193" y="29812"/>
                    <a:pt x="35790" y="28631"/>
                    <a:pt x="36529" y="26915"/>
                  </a:cubicBezTo>
                  <a:cubicBezTo>
                    <a:pt x="37257" y="25211"/>
                    <a:pt x="36804" y="22887"/>
                    <a:pt x="35159" y="22029"/>
                  </a:cubicBezTo>
                  <a:cubicBezTo>
                    <a:pt x="35779" y="21397"/>
                    <a:pt x="35827" y="20288"/>
                    <a:pt x="35266" y="19597"/>
                  </a:cubicBezTo>
                  <a:cubicBezTo>
                    <a:pt x="34926" y="19177"/>
                    <a:pt x="34383" y="18955"/>
                    <a:pt x="33844" y="18955"/>
                  </a:cubicBezTo>
                  <a:cubicBezTo>
                    <a:pt x="33496" y="18955"/>
                    <a:pt x="33149" y="19048"/>
                    <a:pt x="32858" y="19240"/>
                  </a:cubicBezTo>
                  <a:cubicBezTo>
                    <a:pt x="33967" y="18346"/>
                    <a:pt x="33574" y="16236"/>
                    <a:pt x="32215" y="15807"/>
                  </a:cubicBezTo>
                  <a:cubicBezTo>
                    <a:pt x="32012" y="15744"/>
                    <a:pt x="31811" y="15715"/>
                    <a:pt x="31614" y="15715"/>
                  </a:cubicBezTo>
                  <a:cubicBezTo>
                    <a:pt x="30216" y="15715"/>
                    <a:pt x="29009" y="17199"/>
                    <a:pt x="28496" y="18620"/>
                  </a:cubicBezTo>
                  <a:cubicBezTo>
                    <a:pt x="27924" y="20241"/>
                    <a:pt x="27591" y="22148"/>
                    <a:pt x="26173" y="23114"/>
                  </a:cubicBezTo>
                  <a:cubicBezTo>
                    <a:pt x="25823" y="23344"/>
                    <a:pt x="25389" y="23491"/>
                    <a:pt x="24974" y="23491"/>
                  </a:cubicBezTo>
                  <a:cubicBezTo>
                    <a:pt x="24640" y="23491"/>
                    <a:pt x="24318" y="23396"/>
                    <a:pt x="24063" y="23173"/>
                  </a:cubicBezTo>
                  <a:cubicBezTo>
                    <a:pt x="23694" y="22851"/>
                    <a:pt x="23562" y="22327"/>
                    <a:pt x="23515" y="21838"/>
                  </a:cubicBezTo>
                  <a:cubicBezTo>
                    <a:pt x="23336" y="19824"/>
                    <a:pt x="24325" y="17905"/>
                    <a:pt x="25458" y="16225"/>
                  </a:cubicBezTo>
                  <a:cubicBezTo>
                    <a:pt x="26589" y="14556"/>
                    <a:pt x="27900" y="12947"/>
                    <a:pt x="28509" y="11028"/>
                  </a:cubicBezTo>
                  <a:cubicBezTo>
                    <a:pt x="29116" y="9098"/>
                    <a:pt x="28819" y="6702"/>
                    <a:pt x="27174" y="5522"/>
                  </a:cubicBezTo>
                  <a:cubicBezTo>
                    <a:pt x="26515" y="5045"/>
                    <a:pt x="25751" y="4840"/>
                    <a:pt x="24960" y="4840"/>
                  </a:cubicBezTo>
                  <a:cubicBezTo>
                    <a:pt x="23518" y="4840"/>
                    <a:pt x="21988" y="5521"/>
                    <a:pt x="20857" y="6476"/>
                  </a:cubicBezTo>
                  <a:cubicBezTo>
                    <a:pt x="21012" y="5117"/>
                    <a:pt x="21167" y="3698"/>
                    <a:pt x="20738" y="2400"/>
                  </a:cubicBezTo>
                  <a:cubicBezTo>
                    <a:pt x="20333" y="1127"/>
                    <a:pt x="19198" y="0"/>
                    <a:pt x="178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3775" y="3787137"/>
              <a:ext cx="1617557" cy="1355500"/>
            </a:xfrm>
            <a:custGeom>
              <a:avLst/>
              <a:gdLst/>
              <a:ahLst/>
              <a:cxnLst/>
              <a:rect l="l" t="t" r="r" b="b"/>
              <a:pathLst>
                <a:path w="43109" h="36125" extrusionOk="0">
                  <a:moveTo>
                    <a:pt x="18986" y="0"/>
                  </a:moveTo>
                  <a:cubicBezTo>
                    <a:pt x="18402" y="36"/>
                    <a:pt x="17913" y="453"/>
                    <a:pt x="17472" y="834"/>
                  </a:cubicBezTo>
                  <a:cubicBezTo>
                    <a:pt x="17341" y="513"/>
                    <a:pt x="17020" y="370"/>
                    <a:pt x="16673" y="370"/>
                  </a:cubicBezTo>
                  <a:cubicBezTo>
                    <a:pt x="16281" y="370"/>
                    <a:pt x="15863" y="561"/>
                    <a:pt x="15637" y="882"/>
                  </a:cubicBezTo>
                  <a:cubicBezTo>
                    <a:pt x="15208" y="1490"/>
                    <a:pt x="15256" y="2312"/>
                    <a:pt x="15327" y="3051"/>
                  </a:cubicBezTo>
                  <a:cubicBezTo>
                    <a:pt x="15005" y="3064"/>
                    <a:pt x="14695" y="3075"/>
                    <a:pt x="14374" y="3075"/>
                  </a:cubicBezTo>
                  <a:cubicBezTo>
                    <a:pt x="14314" y="3588"/>
                    <a:pt x="14255" y="4112"/>
                    <a:pt x="14194" y="4624"/>
                  </a:cubicBezTo>
                  <a:cubicBezTo>
                    <a:pt x="14088" y="4529"/>
                    <a:pt x="13956" y="4494"/>
                    <a:pt x="13825" y="4494"/>
                  </a:cubicBezTo>
                  <a:cubicBezTo>
                    <a:pt x="13396" y="4494"/>
                    <a:pt x="12920" y="4947"/>
                    <a:pt x="12669" y="5376"/>
                  </a:cubicBezTo>
                  <a:cubicBezTo>
                    <a:pt x="12383" y="5840"/>
                    <a:pt x="11942" y="6412"/>
                    <a:pt x="11442" y="6412"/>
                  </a:cubicBezTo>
                  <a:cubicBezTo>
                    <a:pt x="11358" y="6412"/>
                    <a:pt x="11275" y="6388"/>
                    <a:pt x="11191" y="6353"/>
                  </a:cubicBezTo>
                  <a:cubicBezTo>
                    <a:pt x="10428" y="6043"/>
                    <a:pt x="10595" y="4553"/>
                    <a:pt x="9785" y="4470"/>
                  </a:cubicBezTo>
                  <a:lnTo>
                    <a:pt x="9726" y="4470"/>
                  </a:lnTo>
                  <a:cubicBezTo>
                    <a:pt x="9522" y="4470"/>
                    <a:pt x="9332" y="4577"/>
                    <a:pt x="9141" y="4672"/>
                  </a:cubicBezTo>
                  <a:cubicBezTo>
                    <a:pt x="8950" y="4767"/>
                    <a:pt x="8772" y="4875"/>
                    <a:pt x="8569" y="4875"/>
                  </a:cubicBezTo>
                  <a:lnTo>
                    <a:pt x="8510" y="4875"/>
                  </a:lnTo>
                  <a:cubicBezTo>
                    <a:pt x="8283" y="4851"/>
                    <a:pt x="8092" y="4708"/>
                    <a:pt x="7878" y="4696"/>
                  </a:cubicBezTo>
                  <a:lnTo>
                    <a:pt x="7854" y="4696"/>
                  </a:lnTo>
                  <a:cubicBezTo>
                    <a:pt x="7437" y="4696"/>
                    <a:pt x="7186" y="5161"/>
                    <a:pt x="7043" y="5554"/>
                  </a:cubicBezTo>
                  <a:cubicBezTo>
                    <a:pt x="6710" y="6412"/>
                    <a:pt x="6376" y="7259"/>
                    <a:pt x="6042" y="8117"/>
                  </a:cubicBezTo>
                  <a:cubicBezTo>
                    <a:pt x="5936" y="8427"/>
                    <a:pt x="5816" y="8737"/>
                    <a:pt x="5793" y="9058"/>
                  </a:cubicBezTo>
                  <a:cubicBezTo>
                    <a:pt x="5769" y="9571"/>
                    <a:pt x="6817" y="12109"/>
                    <a:pt x="6328" y="12395"/>
                  </a:cubicBezTo>
                  <a:cubicBezTo>
                    <a:pt x="6174" y="12490"/>
                    <a:pt x="5936" y="12431"/>
                    <a:pt x="5828" y="12586"/>
                  </a:cubicBezTo>
                  <a:cubicBezTo>
                    <a:pt x="5756" y="12681"/>
                    <a:pt x="5793" y="12813"/>
                    <a:pt x="5840" y="12932"/>
                  </a:cubicBezTo>
                  <a:cubicBezTo>
                    <a:pt x="5971" y="13301"/>
                    <a:pt x="6102" y="13682"/>
                    <a:pt x="6233" y="14052"/>
                  </a:cubicBezTo>
                  <a:cubicBezTo>
                    <a:pt x="5459" y="13944"/>
                    <a:pt x="4779" y="12932"/>
                    <a:pt x="4005" y="12932"/>
                  </a:cubicBezTo>
                  <a:cubicBezTo>
                    <a:pt x="3981" y="12932"/>
                    <a:pt x="3957" y="12920"/>
                    <a:pt x="3945" y="12920"/>
                  </a:cubicBezTo>
                  <a:lnTo>
                    <a:pt x="3909" y="12920"/>
                  </a:lnTo>
                  <a:cubicBezTo>
                    <a:pt x="3897" y="12943"/>
                    <a:pt x="3886" y="12967"/>
                    <a:pt x="3873" y="12980"/>
                  </a:cubicBezTo>
                  <a:cubicBezTo>
                    <a:pt x="3754" y="13385"/>
                    <a:pt x="3635" y="13801"/>
                    <a:pt x="3730" y="14219"/>
                  </a:cubicBezTo>
                  <a:cubicBezTo>
                    <a:pt x="3826" y="14636"/>
                    <a:pt x="4135" y="14993"/>
                    <a:pt x="4172" y="15411"/>
                  </a:cubicBezTo>
                  <a:cubicBezTo>
                    <a:pt x="4172" y="15482"/>
                    <a:pt x="4172" y="15542"/>
                    <a:pt x="4148" y="15602"/>
                  </a:cubicBezTo>
                  <a:cubicBezTo>
                    <a:pt x="4100" y="15708"/>
                    <a:pt x="3981" y="15756"/>
                    <a:pt x="3862" y="15756"/>
                  </a:cubicBezTo>
                  <a:cubicBezTo>
                    <a:pt x="3790" y="15756"/>
                    <a:pt x="3730" y="15745"/>
                    <a:pt x="3671" y="15721"/>
                  </a:cubicBezTo>
                  <a:cubicBezTo>
                    <a:pt x="3539" y="15685"/>
                    <a:pt x="3409" y="15625"/>
                    <a:pt x="3266" y="15625"/>
                  </a:cubicBezTo>
                  <a:cubicBezTo>
                    <a:pt x="3230" y="15625"/>
                    <a:pt x="3194" y="15625"/>
                    <a:pt x="3158" y="15637"/>
                  </a:cubicBezTo>
                  <a:cubicBezTo>
                    <a:pt x="2872" y="15721"/>
                    <a:pt x="2824" y="16126"/>
                    <a:pt x="2908" y="16412"/>
                  </a:cubicBezTo>
                  <a:cubicBezTo>
                    <a:pt x="2991" y="16710"/>
                    <a:pt x="3134" y="17019"/>
                    <a:pt x="3004" y="17294"/>
                  </a:cubicBezTo>
                  <a:cubicBezTo>
                    <a:pt x="2705" y="17139"/>
                    <a:pt x="2408" y="16984"/>
                    <a:pt x="2098" y="16817"/>
                  </a:cubicBezTo>
                  <a:cubicBezTo>
                    <a:pt x="1776" y="16650"/>
                    <a:pt x="1442" y="16495"/>
                    <a:pt x="1084" y="16447"/>
                  </a:cubicBezTo>
                  <a:cubicBezTo>
                    <a:pt x="1037" y="16436"/>
                    <a:pt x="1001" y="16436"/>
                    <a:pt x="965" y="16436"/>
                  </a:cubicBezTo>
                  <a:cubicBezTo>
                    <a:pt x="239" y="16436"/>
                    <a:pt x="155" y="17413"/>
                    <a:pt x="155" y="18128"/>
                  </a:cubicBezTo>
                  <a:cubicBezTo>
                    <a:pt x="143" y="18974"/>
                    <a:pt x="59" y="19808"/>
                    <a:pt x="48" y="20655"/>
                  </a:cubicBezTo>
                  <a:cubicBezTo>
                    <a:pt x="36" y="22419"/>
                    <a:pt x="24" y="24194"/>
                    <a:pt x="0" y="25958"/>
                  </a:cubicBezTo>
                  <a:lnTo>
                    <a:pt x="0" y="33122"/>
                  </a:lnTo>
                  <a:cubicBezTo>
                    <a:pt x="12" y="34123"/>
                    <a:pt x="12" y="35124"/>
                    <a:pt x="0" y="36125"/>
                  </a:cubicBezTo>
                  <a:lnTo>
                    <a:pt x="41738" y="36125"/>
                  </a:lnTo>
                  <a:cubicBezTo>
                    <a:pt x="42263" y="36017"/>
                    <a:pt x="42655" y="35481"/>
                    <a:pt x="42465" y="35135"/>
                  </a:cubicBezTo>
                  <a:cubicBezTo>
                    <a:pt x="42263" y="34766"/>
                    <a:pt x="41619" y="34218"/>
                    <a:pt x="41238" y="34147"/>
                  </a:cubicBezTo>
                  <a:cubicBezTo>
                    <a:pt x="40618" y="34015"/>
                    <a:pt x="39497" y="34229"/>
                    <a:pt x="39437" y="33586"/>
                  </a:cubicBezTo>
                  <a:cubicBezTo>
                    <a:pt x="39331" y="32442"/>
                    <a:pt x="42572" y="31381"/>
                    <a:pt x="42775" y="30285"/>
                  </a:cubicBezTo>
                  <a:cubicBezTo>
                    <a:pt x="43108" y="28509"/>
                    <a:pt x="41487" y="28569"/>
                    <a:pt x="40594" y="28402"/>
                  </a:cubicBezTo>
                  <a:cubicBezTo>
                    <a:pt x="41118" y="27901"/>
                    <a:pt x="41285" y="26972"/>
                    <a:pt x="41130" y="26268"/>
                  </a:cubicBezTo>
                  <a:cubicBezTo>
                    <a:pt x="40963" y="25565"/>
                    <a:pt x="40319" y="24981"/>
                    <a:pt x="39593" y="24957"/>
                  </a:cubicBezTo>
                  <a:lnTo>
                    <a:pt x="39569" y="24957"/>
                  </a:lnTo>
                  <a:cubicBezTo>
                    <a:pt x="38806" y="24957"/>
                    <a:pt x="38163" y="25542"/>
                    <a:pt x="37673" y="26149"/>
                  </a:cubicBezTo>
                  <a:cubicBezTo>
                    <a:pt x="36899" y="27102"/>
                    <a:pt x="36303" y="28199"/>
                    <a:pt x="35504" y="29128"/>
                  </a:cubicBezTo>
                  <a:cubicBezTo>
                    <a:pt x="34694" y="30058"/>
                    <a:pt x="33597" y="30845"/>
                    <a:pt x="32370" y="30869"/>
                  </a:cubicBezTo>
                  <a:lnTo>
                    <a:pt x="32310" y="30869"/>
                  </a:lnTo>
                  <a:cubicBezTo>
                    <a:pt x="31917" y="30869"/>
                    <a:pt x="31500" y="30773"/>
                    <a:pt x="31202" y="30523"/>
                  </a:cubicBezTo>
                  <a:cubicBezTo>
                    <a:pt x="30523" y="29951"/>
                    <a:pt x="30654" y="28890"/>
                    <a:pt x="30726" y="28008"/>
                  </a:cubicBezTo>
                  <a:cubicBezTo>
                    <a:pt x="30821" y="26710"/>
                    <a:pt x="30106" y="25815"/>
                    <a:pt x="29068" y="25815"/>
                  </a:cubicBezTo>
                  <a:cubicBezTo>
                    <a:pt x="28711" y="25815"/>
                    <a:pt x="28330" y="25910"/>
                    <a:pt x="27924" y="26125"/>
                  </a:cubicBezTo>
                  <a:cubicBezTo>
                    <a:pt x="27543" y="25923"/>
                    <a:pt x="27614" y="25338"/>
                    <a:pt x="27841" y="24969"/>
                  </a:cubicBezTo>
                  <a:cubicBezTo>
                    <a:pt x="28056" y="24588"/>
                    <a:pt x="28390" y="24230"/>
                    <a:pt x="28366" y="23801"/>
                  </a:cubicBezTo>
                  <a:cubicBezTo>
                    <a:pt x="28353" y="23622"/>
                    <a:pt x="28282" y="23455"/>
                    <a:pt x="28282" y="23277"/>
                  </a:cubicBezTo>
                  <a:cubicBezTo>
                    <a:pt x="28282" y="22645"/>
                    <a:pt x="29081" y="22383"/>
                    <a:pt x="29581" y="21990"/>
                  </a:cubicBezTo>
                  <a:cubicBezTo>
                    <a:pt x="29927" y="21715"/>
                    <a:pt x="30154" y="21322"/>
                    <a:pt x="30379" y="20941"/>
                  </a:cubicBezTo>
                  <a:cubicBezTo>
                    <a:pt x="30689" y="20404"/>
                    <a:pt x="31012" y="19868"/>
                    <a:pt x="31322" y="19320"/>
                  </a:cubicBezTo>
                  <a:cubicBezTo>
                    <a:pt x="31571" y="18903"/>
                    <a:pt x="31810" y="18354"/>
                    <a:pt x="31500" y="17973"/>
                  </a:cubicBezTo>
                  <a:cubicBezTo>
                    <a:pt x="31417" y="17866"/>
                    <a:pt x="31285" y="17782"/>
                    <a:pt x="31238" y="17652"/>
                  </a:cubicBezTo>
                  <a:cubicBezTo>
                    <a:pt x="31178" y="17496"/>
                    <a:pt x="31238" y="17342"/>
                    <a:pt x="31226" y="17175"/>
                  </a:cubicBezTo>
                  <a:cubicBezTo>
                    <a:pt x="31214" y="16674"/>
                    <a:pt x="30642" y="16412"/>
                    <a:pt x="30165" y="16269"/>
                  </a:cubicBezTo>
                  <a:cubicBezTo>
                    <a:pt x="29903" y="16198"/>
                    <a:pt x="29593" y="16137"/>
                    <a:pt x="29319" y="16137"/>
                  </a:cubicBezTo>
                  <a:cubicBezTo>
                    <a:pt x="28949" y="16137"/>
                    <a:pt x="28628" y="16233"/>
                    <a:pt x="28461" y="16543"/>
                  </a:cubicBezTo>
                  <a:cubicBezTo>
                    <a:pt x="28330" y="16424"/>
                    <a:pt x="28151" y="16376"/>
                    <a:pt x="27972" y="16376"/>
                  </a:cubicBezTo>
                  <a:cubicBezTo>
                    <a:pt x="27757" y="16376"/>
                    <a:pt x="27531" y="16447"/>
                    <a:pt x="27365" y="16579"/>
                  </a:cubicBezTo>
                  <a:cubicBezTo>
                    <a:pt x="27042" y="16817"/>
                    <a:pt x="26852" y="17186"/>
                    <a:pt x="26709" y="17568"/>
                  </a:cubicBezTo>
                  <a:cubicBezTo>
                    <a:pt x="26661" y="17687"/>
                    <a:pt x="26613" y="17818"/>
                    <a:pt x="26507" y="17901"/>
                  </a:cubicBezTo>
                  <a:cubicBezTo>
                    <a:pt x="26065" y="18259"/>
                    <a:pt x="25076" y="18867"/>
                    <a:pt x="24314" y="18867"/>
                  </a:cubicBezTo>
                  <a:cubicBezTo>
                    <a:pt x="24039" y="18867"/>
                    <a:pt x="23801" y="18796"/>
                    <a:pt x="23622" y="18605"/>
                  </a:cubicBezTo>
                  <a:cubicBezTo>
                    <a:pt x="22776" y="17747"/>
                    <a:pt x="24206" y="16174"/>
                    <a:pt x="23562" y="15149"/>
                  </a:cubicBezTo>
                  <a:lnTo>
                    <a:pt x="23562" y="15149"/>
                  </a:lnTo>
                  <a:lnTo>
                    <a:pt x="22776" y="15649"/>
                  </a:lnTo>
                  <a:cubicBezTo>
                    <a:pt x="22609" y="15459"/>
                    <a:pt x="22359" y="15375"/>
                    <a:pt x="22108" y="15375"/>
                  </a:cubicBezTo>
                  <a:cubicBezTo>
                    <a:pt x="21811" y="15375"/>
                    <a:pt x="21512" y="15506"/>
                    <a:pt x="21345" y="15756"/>
                  </a:cubicBezTo>
                  <a:cubicBezTo>
                    <a:pt x="21191" y="14291"/>
                    <a:pt x="21477" y="12789"/>
                    <a:pt x="22168" y="11489"/>
                  </a:cubicBezTo>
                  <a:cubicBezTo>
                    <a:pt x="22347" y="11156"/>
                    <a:pt x="22550" y="10787"/>
                    <a:pt x="22430" y="10429"/>
                  </a:cubicBezTo>
                  <a:cubicBezTo>
                    <a:pt x="22275" y="9928"/>
                    <a:pt x="21512" y="9666"/>
                    <a:pt x="21584" y="9142"/>
                  </a:cubicBezTo>
                  <a:cubicBezTo>
                    <a:pt x="21631" y="8856"/>
                    <a:pt x="21906" y="8546"/>
                    <a:pt x="21703" y="8343"/>
                  </a:cubicBezTo>
                  <a:cubicBezTo>
                    <a:pt x="21631" y="8271"/>
                    <a:pt x="21512" y="8260"/>
                    <a:pt x="21393" y="8260"/>
                  </a:cubicBezTo>
                  <a:lnTo>
                    <a:pt x="21226" y="8260"/>
                  </a:lnTo>
                  <a:cubicBezTo>
                    <a:pt x="20595" y="8200"/>
                    <a:pt x="20440" y="7294"/>
                    <a:pt x="20750" y="6746"/>
                  </a:cubicBezTo>
                  <a:cubicBezTo>
                    <a:pt x="21072" y="6198"/>
                    <a:pt x="21644" y="5840"/>
                    <a:pt x="21954" y="5304"/>
                  </a:cubicBezTo>
                  <a:cubicBezTo>
                    <a:pt x="22275" y="4756"/>
                    <a:pt x="22132" y="3850"/>
                    <a:pt x="21501" y="3779"/>
                  </a:cubicBezTo>
                  <a:cubicBezTo>
                    <a:pt x="22251" y="3409"/>
                    <a:pt x="22573" y="2384"/>
                    <a:pt x="22180" y="1645"/>
                  </a:cubicBezTo>
                  <a:cubicBezTo>
                    <a:pt x="21906" y="1157"/>
                    <a:pt x="21334" y="858"/>
                    <a:pt x="20773" y="858"/>
                  </a:cubicBezTo>
                  <a:cubicBezTo>
                    <a:pt x="20511" y="858"/>
                    <a:pt x="20249" y="930"/>
                    <a:pt x="20023" y="1061"/>
                  </a:cubicBezTo>
                  <a:cubicBezTo>
                    <a:pt x="20201" y="524"/>
                    <a:pt x="19605" y="0"/>
                    <a:pt x="19046" y="0"/>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9" name="Google Shape;1789;p43"/>
          <p:cNvSpPr/>
          <p:nvPr/>
        </p:nvSpPr>
        <p:spPr>
          <a:xfrm>
            <a:off x="9140234" y="4628425"/>
            <a:ext cx="3766" cy="85850"/>
          </a:xfrm>
          <a:custGeom>
            <a:avLst/>
            <a:gdLst/>
            <a:ahLst/>
            <a:cxnLst/>
            <a:rect l="l" t="t" r="r" b="b"/>
            <a:pathLst>
              <a:path w="227" h="5174" extrusionOk="0">
                <a:moveTo>
                  <a:pt x="1" y="1"/>
                </a:moveTo>
                <a:lnTo>
                  <a:pt x="1" y="1"/>
                </a:lnTo>
                <a:cubicBezTo>
                  <a:pt x="12" y="1717"/>
                  <a:pt x="25" y="3446"/>
                  <a:pt x="36" y="5173"/>
                </a:cubicBezTo>
                <a:cubicBezTo>
                  <a:pt x="84" y="3589"/>
                  <a:pt x="227" y="1563"/>
                  <a:pt x="1" y="1"/>
                </a:cubicBezTo>
                <a:close/>
              </a:path>
            </a:pathLst>
          </a:custGeom>
          <a:solidFill>
            <a:srgbClr val="D9E0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0" name="Google Shape;1790;p43"/>
          <p:cNvGrpSpPr/>
          <p:nvPr/>
        </p:nvGrpSpPr>
        <p:grpSpPr>
          <a:xfrm>
            <a:off x="7441921" y="3377235"/>
            <a:ext cx="1699509" cy="1766327"/>
            <a:chOff x="7441921" y="3377235"/>
            <a:chExt cx="1699509" cy="1766327"/>
          </a:xfrm>
        </p:grpSpPr>
        <p:sp>
          <p:nvSpPr>
            <p:cNvPr id="1791" name="Google Shape;1791;p43"/>
            <p:cNvSpPr/>
            <p:nvPr/>
          </p:nvSpPr>
          <p:spPr>
            <a:xfrm>
              <a:off x="7441921" y="3377235"/>
              <a:ext cx="1699509" cy="1766327"/>
            </a:xfrm>
            <a:custGeom>
              <a:avLst/>
              <a:gdLst/>
              <a:ahLst/>
              <a:cxnLst/>
              <a:rect l="l" t="t" r="r" b="b"/>
              <a:pathLst>
                <a:path w="50690" h="52679" extrusionOk="0">
                  <a:moveTo>
                    <a:pt x="33711" y="0"/>
                  </a:moveTo>
                  <a:cubicBezTo>
                    <a:pt x="32820" y="0"/>
                    <a:pt x="31949" y="560"/>
                    <a:pt x="31536" y="1363"/>
                  </a:cubicBezTo>
                  <a:cubicBezTo>
                    <a:pt x="31060" y="2257"/>
                    <a:pt x="31131" y="3377"/>
                    <a:pt x="31608" y="4283"/>
                  </a:cubicBezTo>
                  <a:cubicBezTo>
                    <a:pt x="31870" y="4796"/>
                    <a:pt x="32264" y="5249"/>
                    <a:pt x="32418" y="5797"/>
                  </a:cubicBezTo>
                  <a:cubicBezTo>
                    <a:pt x="32590" y="6399"/>
                    <a:pt x="32111" y="7439"/>
                    <a:pt x="31459" y="7439"/>
                  </a:cubicBezTo>
                  <a:cubicBezTo>
                    <a:pt x="31298" y="7439"/>
                    <a:pt x="31127" y="7375"/>
                    <a:pt x="30953" y="7227"/>
                  </a:cubicBezTo>
                  <a:cubicBezTo>
                    <a:pt x="30476" y="6822"/>
                    <a:pt x="30142" y="6250"/>
                    <a:pt x="29629" y="5892"/>
                  </a:cubicBezTo>
                  <a:cubicBezTo>
                    <a:pt x="29393" y="5731"/>
                    <a:pt x="29089" y="5640"/>
                    <a:pt x="28802" y="5640"/>
                  </a:cubicBezTo>
                  <a:cubicBezTo>
                    <a:pt x="28452" y="5640"/>
                    <a:pt x="28129" y="5775"/>
                    <a:pt x="27985" y="6083"/>
                  </a:cubicBezTo>
                  <a:cubicBezTo>
                    <a:pt x="27874" y="6037"/>
                    <a:pt x="27757" y="6016"/>
                    <a:pt x="27640" y="6016"/>
                  </a:cubicBezTo>
                  <a:cubicBezTo>
                    <a:pt x="27115" y="6016"/>
                    <a:pt x="26582" y="6441"/>
                    <a:pt x="26543" y="6976"/>
                  </a:cubicBezTo>
                  <a:cubicBezTo>
                    <a:pt x="26490" y="6919"/>
                    <a:pt x="26417" y="6893"/>
                    <a:pt x="26339" y="6893"/>
                  </a:cubicBezTo>
                  <a:cubicBezTo>
                    <a:pt x="26242" y="6893"/>
                    <a:pt x="26139" y="6934"/>
                    <a:pt x="26066" y="7000"/>
                  </a:cubicBezTo>
                  <a:cubicBezTo>
                    <a:pt x="25935" y="7119"/>
                    <a:pt x="25876" y="7299"/>
                    <a:pt x="25839" y="7477"/>
                  </a:cubicBezTo>
                  <a:cubicBezTo>
                    <a:pt x="25720" y="8049"/>
                    <a:pt x="25756" y="8681"/>
                    <a:pt x="26066" y="9182"/>
                  </a:cubicBezTo>
                  <a:cubicBezTo>
                    <a:pt x="26686" y="10194"/>
                    <a:pt x="28140" y="10302"/>
                    <a:pt x="29033" y="11089"/>
                  </a:cubicBezTo>
                  <a:cubicBezTo>
                    <a:pt x="29785" y="11744"/>
                    <a:pt x="30392" y="13806"/>
                    <a:pt x="29117" y="14199"/>
                  </a:cubicBezTo>
                  <a:cubicBezTo>
                    <a:pt x="28993" y="14238"/>
                    <a:pt x="28873" y="14256"/>
                    <a:pt x="28757" y="14256"/>
                  </a:cubicBezTo>
                  <a:cubicBezTo>
                    <a:pt x="27464" y="14256"/>
                    <a:pt x="26703" y="11982"/>
                    <a:pt x="26233" y="11184"/>
                  </a:cubicBezTo>
                  <a:cubicBezTo>
                    <a:pt x="25344" y="9722"/>
                    <a:pt x="23626" y="8861"/>
                    <a:pt x="21925" y="8861"/>
                  </a:cubicBezTo>
                  <a:cubicBezTo>
                    <a:pt x="21256" y="8861"/>
                    <a:pt x="20588" y="8994"/>
                    <a:pt x="19976" y="9277"/>
                  </a:cubicBezTo>
                  <a:cubicBezTo>
                    <a:pt x="19249" y="9611"/>
                    <a:pt x="18569" y="10183"/>
                    <a:pt x="18343" y="10946"/>
                  </a:cubicBezTo>
                  <a:cubicBezTo>
                    <a:pt x="18116" y="11720"/>
                    <a:pt x="18486" y="12697"/>
                    <a:pt x="19249" y="12924"/>
                  </a:cubicBezTo>
                  <a:cubicBezTo>
                    <a:pt x="18415" y="13031"/>
                    <a:pt x="18224" y="14450"/>
                    <a:pt x="18998" y="14771"/>
                  </a:cubicBezTo>
                  <a:cubicBezTo>
                    <a:pt x="19149" y="14833"/>
                    <a:pt x="19306" y="14854"/>
                    <a:pt x="19466" y="14854"/>
                  </a:cubicBezTo>
                  <a:cubicBezTo>
                    <a:pt x="19801" y="14854"/>
                    <a:pt x="20150" y="14760"/>
                    <a:pt x="20488" y="14736"/>
                  </a:cubicBezTo>
                  <a:cubicBezTo>
                    <a:pt x="20507" y="14735"/>
                    <a:pt x="20526" y="14734"/>
                    <a:pt x="20545" y="14734"/>
                  </a:cubicBezTo>
                  <a:cubicBezTo>
                    <a:pt x="21035" y="14734"/>
                    <a:pt x="21618" y="15028"/>
                    <a:pt x="21561" y="15498"/>
                  </a:cubicBezTo>
                  <a:cubicBezTo>
                    <a:pt x="21466" y="16285"/>
                    <a:pt x="19845" y="16333"/>
                    <a:pt x="20036" y="17107"/>
                  </a:cubicBezTo>
                  <a:cubicBezTo>
                    <a:pt x="20142" y="17488"/>
                    <a:pt x="20691" y="17631"/>
                    <a:pt x="20775" y="18025"/>
                  </a:cubicBezTo>
                  <a:cubicBezTo>
                    <a:pt x="20857" y="18442"/>
                    <a:pt x="20333" y="18716"/>
                    <a:pt x="19904" y="18728"/>
                  </a:cubicBezTo>
                  <a:cubicBezTo>
                    <a:pt x="19809" y="18728"/>
                    <a:pt x="19702" y="18716"/>
                    <a:pt x="19594" y="18716"/>
                  </a:cubicBezTo>
                  <a:cubicBezTo>
                    <a:pt x="19495" y="18709"/>
                    <a:pt x="19395" y="18703"/>
                    <a:pt x="19298" y="18703"/>
                  </a:cubicBezTo>
                  <a:cubicBezTo>
                    <a:pt x="19068" y="18703"/>
                    <a:pt x="18849" y="18737"/>
                    <a:pt x="18665" y="18871"/>
                  </a:cubicBezTo>
                  <a:cubicBezTo>
                    <a:pt x="18140" y="19252"/>
                    <a:pt x="18402" y="20147"/>
                    <a:pt x="18951" y="20492"/>
                  </a:cubicBezTo>
                  <a:cubicBezTo>
                    <a:pt x="19499" y="20838"/>
                    <a:pt x="20190" y="20838"/>
                    <a:pt x="20822" y="20969"/>
                  </a:cubicBezTo>
                  <a:cubicBezTo>
                    <a:pt x="22312" y="21291"/>
                    <a:pt x="25482" y="23674"/>
                    <a:pt x="23969" y="25426"/>
                  </a:cubicBezTo>
                  <a:cubicBezTo>
                    <a:pt x="23596" y="25860"/>
                    <a:pt x="23110" y="26012"/>
                    <a:pt x="22568" y="26012"/>
                  </a:cubicBezTo>
                  <a:cubicBezTo>
                    <a:pt x="21636" y="26012"/>
                    <a:pt x="20540" y="25560"/>
                    <a:pt x="19583" y="25319"/>
                  </a:cubicBezTo>
                  <a:cubicBezTo>
                    <a:pt x="19205" y="25227"/>
                    <a:pt x="18818" y="25174"/>
                    <a:pt x="18431" y="25174"/>
                  </a:cubicBezTo>
                  <a:cubicBezTo>
                    <a:pt x="18219" y="25174"/>
                    <a:pt x="18006" y="25190"/>
                    <a:pt x="17795" y="25224"/>
                  </a:cubicBezTo>
                  <a:cubicBezTo>
                    <a:pt x="15411" y="25593"/>
                    <a:pt x="13886" y="28418"/>
                    <a:pt x="14553" y="30742"/>
                  </a:cubicBezTo>
                  <a:cubicBezTo>
                    <a:pt x="14411" y="30673"/>
                    <a:pt x="14272" y="30641"/>
                    <a:pt x="14139" y="30641"/>
                  </a:cubicBezTo>
                  <a:cubicBezTo>
                    <a:pt x="13165" y="30641"/>
                    <a:pt x="12495" y="32316"/>
                    <a:pt x="13134" y="33281"/>
                  </a:cubicBezTo>
                  <a:cubicBezTo>
                    <a:pt x="13850" y="34377"/>
                    <a:pt x="15244" y="34770"/>
                    <a:pt x="16329" y="35521"/>
                  </a:cubicBezTo>
                  <a:cubicBezTo>
                    <a:pt x="19097" y="37452"/>
                    <a:pt x="16954" y="39364"/>
                    <a:pt x="14604" y="39364"/>
                  </a:cubicBezTo>
                  <a:cubicBezTo>
                    <a:pt x="13777" y="39364"/>
                    <a:pt x="12925" y="39127"/>
                    <a:pt x="12252" y="38572"/>
                  </a:cubicBezTo>
                  <a:cubicBezTo>
                    <a:pt x="11514" y="37964"/>
                    <a:pt x="11002" y="37106"/>
                    <a:pt x="10191" y="36594"/>
                  </a:cubicBezTo>
                  <a:cubicBezTo>
                    <a:pt x="9871" y="36396"/>
                    <a:pt x="9470" y="36289"/>
                    <a:pt x="9085" y="36289"/>
                  </a:cubicBezTo>
                  <a:cubicBezTo>
                    <a:pt x="8495" y="36289"/>
                    <a:pt x="7940" y="36539"/>
                    <a:pt x="7760" y="37094"/>
                  </a:cubicBezTo>
                  <a:cubicBezTo>
                    <a:pt x="7569" y="37654"/>
                    <a:pt x="7855" y="38322"/>
                    <a:pt x="7569" y="38835"/>
                  </a:cubicBezTo>
                  <a:cubicBezTo>
                    <a:pt x="7359" y="39204"/>
                    <a:pt x="6923" y="39364"/>
                    <a:pt x="6492" y="39364"/>
                  </a:cubicBezTo>
                  <a:cubicBezTo>
                    <a:pt x="6409" y="39364"/>
                    <a:pt x="6327" y="39358"/>
                    <a:pt x="6246" y="39347"/>
                  </a:cubicBezTo>
                  <a:cubicBezTo>
                    <a:pt x="5757" y="39275"/>
                    <a:pt x="5305" y="39025"/>
                    <a:pt x="4852" y="38835"/>
                  </a:cubicBezTo>
                  <a:cubicBezTo>
                    <a:pt x="4344" y="38629"/>
                    <a:pt x="3792" y="38502"/>
                    <a:pt x="3251" y="38502"/>
                  </a:cubicBezTo>
                  <a:cubicBezTo>
                    <a:pt x="2854" y="38502"/>
                    <a:pt x="2462" y="38570"/>
                    <a:pt x="2098" y="38727"/>
                  </a:cubicBezTo>
                  <a:cubicBezTo>
                    <a:pt x="1229" y="39108"/>
                    <a:pt x="596" y="40086"/>
                    <a:pt x="823" y="41004"/>
                  </a:cubicBezTo>
                  <a:cubicBezTo>
                    <a:pt x="1011" y="41724"/>
                    <a:pt x="1739" y="42252"/>
                    <a:pt x="2477" y="42252"/>
                  </a:cubicBezTo>
                  <a:cubicBezTo>
                    <a:pt x="2581" y="42252"/>
                    <a:pt x="2686" y="42241"/>
                    <a:pt x="2789" y="42219"/>
                  </a:cubicBezTo>
                  <a:lnTo>
                    <a:pt x="2789" y="42219"/>
                  </a:lnTo>
                  <a:cubicBezTo>
                    <a:pt x="1955" y="42577"/>
                    <a:pt x="2659" y="44042"/>
                    <a:pt x="2027" y="44686"/>
                  </a:cubicBezTo>
                  <a:cubicBezTo>
                    <a:pt x="1729" y="44972"/>
                    <a:pt x="1264" y="44972"/>
                    <a:pt x="859" y="45056"/>
                  </a:cubicBezTo>
                  <a:cubicBezTo>
                    <a:pt x="453" y="45127"/>
                    <a:pt x="0" y="45413"/>
                    <a:pt x="48" y="45819"/>
                  </a:cubicBezTo>
                  <a:cubicBezTo>
                    <a:pt x="180" y="46784"/>
                    <a:pt x="2336" y="45962"/>
                    <a:pt x="2432" y="46927"/>
                  </a:cubicBezTo>
                  <a:cubicBezTo>
                    <a:pt x="2479" y="47475"/>
                    <a:pt x="1705" y="47630"/>
                    <a:pt x="1229" y="47904"/>
                  </a:cubicBezTo>
                  <a:cubicBezTo>
                    <a:pt x="799" y="48142"/>
                    <a:pt x="525" y="48631"/>
                    <a:pt x="585" y="49120"/>
                  </a:cubicBezTo>
                  <a:cubicBezTo>
                    <a:pt x="643" y="49589"/>
                    <a:pt x="1073" y="50002"/>
                    <a:pt x="1552" y="50002"/>
                  </a:cubicBezTo>
                  <a:cubicBezTo>
                    <a:pt x="1560" y="50002"/>
                    <a:pt x="1567" y="50002"/>
                    <a:pt x="1574" y="50002"/>
                  </a:cubicBezTo>
                  <a:lnTo>
                    <a:pt x="1574" y="50002"/>
                  </a:lnTo>
                  <a:cubicBezTo>
                    <a:pt x="1145" y="50467"/>
                    <a:pt x="1526" y="51289"/>
                    <a:pt x="2098" y="51539"/>
                  </a:cubicBezTo>
                  <a:cubicBezTo>
                    <a:pt x="2379" y="51660"/>
                    <a:pt x="2680" y="51697"/>
                    <a:pt x="2986" y="51697"/>
                  </a:cubicBezTo>
                  <a:cubicBezTo>
                    <a:pt x="3317" y="51697"/>
                    <a:pt x="3654" y="51654"/>
                    <a:pt x="3981" y="51622"/>
                  </a:cubicBezTo>
                  <a:cubicBezTo>
                    <a:pt x="4148" y="51609"/>
                    <a:pt x="4313" y="51603"/>
                    <a:pt x="4476" y="51603"/>
                  </a:cubicBezTo>
                  <a:cubicBezTo>
                    <a:pt x="6356" y="51603"/>
                    <a:pt x="7964" y="52427"/>
                    <a:pt x="9773" y="52636"/>
                  </a:cubicBezTo>
                  <a:cubicBezTo>
                    <a:pt x="10083" y="52668"/>
                    <a:pt x="10400" y="52678"/>
                    <a:pt x="10719" y="52678"/>
                  </a:cubicBezTo>
                  <a:cubicBezTo>
                    <a:pt x="11356" y="52678"/>
                    <a:pt x="12003" y="52636"/>
                    <a:pt x="12622" y="52636"/>
                  </a:cubicBezTo>
                  <a:lnTo>
                    <a:pt x="50606" y="52636"/>
                  </a:lnTo>
                  <a:cubicBezTo>
                    <a:pt x="50618" y="49429"/>
                    <a:pt x="50629" y="46224"/>
                    <a:pt x="50653" y="43017"/>
                  </a:cubicBezTo>
                  <a:cubicBezTo>
                    <a:pt x="50689" y="35068"/>
                    <a:pt x="50666" y="26749"/>
                    <a:pt x="50606" y="18823"/>
                  </a:cubicBezTo>
                  <a:cubicBezTo>
                    <a:pt x="50582" y="16953"/>
                    <a:pt x="50618" y="15379"/>
                    <a:pt x="50606" y="13508"/>
                  </a:cubicBezTo>
                  <a:cubicBezTo>
                    <a:pt x="50594" y="12340"/>
                    <a:pt x="50499" y="11232"/>
                    <a:pt x="50117" y="10123"/>
                  </a:cubicBezTo>
                  <a:cubicBezTo>
                    <a:pt x="49986" y="9730"/>
                    <a:pt x="49808" y="9349"/>
                    <a:pt x="49628" y="8979"/>
                  </a:cubicBezTo>
                  <a:cubicBezTo>
                    <a:pt x="49461" y="8621"/>
                    <a:pt x="49223" y="8216"/>
                    <a:pt x="48842" y="8192"/>
                  </a:cubicBezTo>
                  <a:cubicBezTo>
                    <a:pt x="49045" y="7548"/>
                    <a:pt x="49247" y="6893"/>
                    <a:pt x="49164" y="6226"/>
                  </a:cubicBezTo>
                  <a:cubicBezTo>
                    <a:pt x="49078" y="5506"/>
                    <a:pt x="47745" y="4095"/>
                    <a:pt x="46739" y="4095"/>
                  </a:cubicBezTo>
                  <a:cubicBezTo>
                    <a:pt x="46484" y="4095"/>
                    <a:pt x="46250" y="4186"/>
                    <a:pt x="46063" y="4402"/>
                  </a:cubicBezTo>
                  <a:lnTo>
                    <a:pt x="46063" y="4402"/>
                  </a:lnTo>
                  <a:cubicBezTo>
                    <a:pt x="46405" y="3999"/>
                    <a:pt x="46685" y="3515"/>
                    <a:pt x="46720" y="2984"/>
                  </a:cubicBezTo>
                  <a:cubicBezTo>
                    <a:pt x="46756" y="2447"/>
                    <a:pt x="46494" y="1875"/>
                    <a:pt x="45994" y="1673"/>
                  </a:cubicBezTo>
                  <a:cubicBezTo>
                    <a:pt x="45887" y="1626"/>
                    <a:pt x="45771" y="1604"/>
                    <a:pt x="45654" y="1604"/>
                  </a:cubicBezTo>
                  <a:cubicBezTo>
                    <a:pt x="45311" y="1604"/>
                    <a:pt x="44963" y="1793"/>
                    <a:pt x="44824" y="2088"/>
                  </a:cubicBezTo>
                  <a:lnTo>
                    <a:pt x="44824" y="2088"/>
                  </a:lnTo>
                  <a:cubicBezTo>
                    <a:pt x="44851" y="1724"/>
                    <a:pt x="44512" y="1337"/>
                    <a:pt x="44122" y="1327"/>
                  </a:cubicBezTo>
                  <a:cubicBezTo>
                    <a:pt x="43737" y="1327"/>
                    <a:pt x="43386" y="1621"/>
                    <a:pt x="43246" y="1995"/>
                  </a:cubicBezTo>
                  <a:lnTo>
                    <a:pt x="43246" y="1995"/>
                  </a:lnTo>
                  <a:cubicBezTo>
                    <a:pt x="43279" y="1568"/>
                    <a:pt x="42854" y="1136"/>
                    <a:pt x="42402" y="1136"/>
                  </a:cubicBezTo>
                  <a:cubicBezTo>
                    <a:pt x="42391" y="1136"/>
                    <a:pt x="42381" y="1136"/>
                    <a:pt x="42370" y="1136"/>
                  </a:cubicBezTo>
                  <a:cubicBezTo>
                    <a:pt x="41834" y="1160"/>
                    <a:pt x="41405" y="1637"/>
                    <a:pt x="41250" y="2150"/>
                  </a:cubicBezTo>
                  <a:cubicBezTo>
                    <a:pt x="41107" y="2674"/>
                    <a:pt x="41166" y="3223"/>
                    <a:pt x="41238" y="3758"/>
                  </a:cubicBezTo>
                  <a:cubicBezTo>
                    <a:pt x="41417" y="5069"/>
                    <a:pt x="41584" y="6380"/>
                    <a:pt x="41762" y="7680"/>
                  </a:cubicBezTo>
                  <a:cubicBezTo>
                    <a:pt x="41674" y="7742"/>
                    <a:pt x="41582" y="7769"/>
                    <a:pt x="41491" y="7769"/>
                  </a:cubicBezTo>
                  <a:cubicBezTo>
                    <a:pt x="41091" y="7769"/>
                    <a:pt x="40700" y="7238"/>
                    <a:pt x="40642" y="6762"/>
                  </a:cubicBezTo>
                  <a:cubicBezTo>
                    <a:pt x="40570" y="6190"/>
                    <a:pt x="40594" y="5475"/>
                    <a:pt x="40082" y="5189"/>
                  </a:cubicBezTo>
                  <a:cubicBezTo>
                    <a:pt x="39976" y="5131"/>
                    <a:pt x="39865" y="5105"/>
                    <a:pt x="39754" y="5105"/>
                  </a:cubicBezTo>
                  <a:cubicBezTo>
                    <a:pt x="39289" y="5105"/>
                    <a:pt x="38822" y="5557"/>
                    <a:pt x="38735" y="6047"/>
                  </a:cubicBezTo>
                  <a:cubicBezTo>
                    <a:pt x="38616" y="6667"/>
                    <a:pt x="38867" y="7275"/>
                    <a:pt x="39021" y="7882"/>
                  </a:cubicBezTo>
                  <a:cubicBezTo>
                    <a:pt x="39188" y="8467"/>
                    <a:pt x="39259" y="9134"/>
                    <a:pt x="38843" y="9611"/>
                  </a:cubicBezTo>
                  <a:cubicBezTo>
                    <a:pt x="38841" y="9612"/>
                    <a:pt x="38840" y="9613"/>
                    <a:pt x="38838" y="9613"/>
                  </a:cubicBezTo>
                  <a:cubicBezTo>
                    <a:pt x="38710" y="9613"/>
                    <a:pt x="37268" y="6042"/>
                    <a:pt x="37186" y="5689"/>
                  </a:cubicBezTo>
                  <a:cubicBezTo>
                    <a:pt x="36852" y="4414"/>
                    <a:pt x="36650" y="2924"/>
                    <a:pt x="36078" y="1732"/>
                  </a:cubicBezTo>
                  <a:cubicBezTo>
                    <a:pt x="35672" y="910"/>
                    <a:pt x="34945" y="183"/>
                    <a:pt x="34052" y="28"/>
                  </a:cubicBezTo>
                  <a:cubicBezTo>
                    <a:pt x="33938" y="10"/>
                    <a:pt x="33824" y="0"/>
                    <a:pt x="337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7661691" y="4002742"/>
              <a:ext cx="1479334" cy="1139349"/>
            </a:xfrm>
            <a:custGeom>
              <a:avLst/>
              <a:gdLst/>
              <a:ahLst/>
              <a:cxnLst/>
              <a:rect l="l" t="t" r="r" b="b"/>
              <a:pathLst>
                <a:path w="44123" h="33980" extrusionOk="0">
                  <a:moveTo>
                    <a:pt x="27377" y="0"/>
                  </a:moveTo>
                  <a:cubicBezTo>
                    <a:pt x="27115" y="0"/>
                    <a:pt x="26853" y="60"/>
                    <a:pt x="26626" y="180"/>
                  </a:cubicBezTo>
                  <a:cubicBezTo>
                    <a:pt x="25887" y="572"/>
                    <a:pt x="25518" y="1550"/>
                    <a:pt x="25828" y="2325"/>
                  </a:cubicBezTo>
                  <a:cubicBezTo>
                    <a:pt x="25673" y="2169"/>
                    <a:pt x="25494" y="2098"/>
                    <a:pt x="25291" y="2098"/>
                  </a:cubicBezTo>
                  <a:cubicBezTo>
                    <a:pt x="24708" y="2098"/>
                    <a:pt x="24064" y="2718"/>
                    <a:pt x="24064" y="3374"/>
                  </a:cubicBezTo>
                  <a:cubicBezTo>
                    <a:pt x="24064" y="4256"/>
                    <a:pt x="24731" y="4971"/>
                    <a:pt x="25351" y="5578"/>
                  </a:cubicBezTo>
                  <a:cubicBezTo>
                    <a:pt x="24994" y="6949"/>
                    <a:pt x="25637" y="8510"/>
                    <a:pt x="26841" y="9225"/>
                  </a:cubicBezTo>
                  <a:cubicBezTo>
                    <a:pt x="25518" y="9667"/>
                    <a:pt x="24755" y="11335"/>
                    <a:pt x="25291" y="12622"/>
                  </a:cubicBezTo>
                  <a:cubicBezTo>
                    <a:pt x="25518" y="13158"/>
                    <a:pt x="25935" y="13778"/>
                    <a:pt x="25601" y="14267"/>
                  </a:cubicBezTo>
                  <a:cubicBezTo>
                    <a:pt x="25447" y="14493"/>
                    <a:pt x="25172" y="14601"/>
                    <a:pt x="24922" y="14684"/>
                  </a:cubicBezTo>
                  <a:cubicBezTo>
                    <a:pt x="24183" y="14958"/>
                    <a:pt x="23373" y="15208"/>
                    <a:pt x="22598" y="15208"/>
                  </a:cubicBezTo>
                  <a:cubicBezTo>
                    <a:pt x="22097" y="15208"/>
                    <a:pt x="21620" y="15101"/>
                    <a:pt x="21191" y="14815"/>
                  </a:cubicBezTo>
                  <a:cubicBezTo>
                    <a:pt x="20691" y="14458"/>
                    <a:pt x="20083" y="13862"/>
                    <a:pt x="19570" y="13862"/>
                  </a:cubicBezTo>
                  <a:cubicBezTo>
                    <a:pt x="19416" y="13862"/>
                    <a:pt x="19273" y="13910"/>
                    <a:pt x="19141" y="14040"/>
                  </a:cubicBezTo>
                  <a:cubicBezTo>
                    <a:pt x="19237" y="13373"/>
                    <a:pt x="18367" y="13039"/>
                    <a:pt x="17687" y="12956"/>
                  </a:cubicBezTo>
                  <a:cubicBezTo>
                    <a:pt x="17473" y="12932"/>
                    <a:pt x="17247" y="12908"/>
                    <a:pt x="17008" y="12908"/>
                  </a:cubicBezTo>
                  <a:cubicBezTo>
                    <a:pt x="16376" y="12908"/>
                    <a:pt x="15757" y="13051"/>
                    <a:pt x="15494" y="13600"/>
                  </a:cubicBezTo>
                  <a:cubicBezTo>
                    <a:pt x="15327" y="13933"/>
                    <a:pt x="15364" y="14339"/>
                    <a:pt x="15221" y="14696"/>
                  </a:cubicBezTo>
                  <a:cubicBezTo>
                    <a:pt x="15089" y="15030"/>
                    <a:pt x="14779" y="15303"/>
                    <a:pt x="14708" y="15673"/>
                  </a:cubicBezTo>
                  <a:cubicBezTo>
                    <a:pt x="14589" y="16233"/>
                    <a:pt x="15041" y="16734"/>
                    <a:pt x="15447" y="17139"/>
                  </a:cubicBezTo>
                  <a:cubicBezTo>
                    <a:pt x="16329" y="17973"/>
                    <a:pt x="17199" y="18820"/>
                    <a:pt x="18069" y="19654"/>
                  </a:cubicBezTo>
                  <a:cubicBezTo>
                    <a:pt x="17425" y="19999"/>
                    <a:pt x="18045" y="21143"/>
                    <a:pt x="17533" y="21668"/>
                  </a:cubicBezTo>
                  <a:cubicBezTo>
                    <a:pt x="17306" y="21895"/>
                    <a:pt x="16948" y="21895"/>
                    <a:pt x="16638" y="21978"/>
                  </a:cubicBezTo>
                  <a:cubicBezTo>
                    <a:pt x="15650" y="22229"/>
                    <a:pt x="15041" y="23468"/>
                    <a:pt x="15447" y="24409"/>
                  </a:cubicBezTo>
                  <a:cubicBezTo>
                    <a:pt x="15221" y="24266"/>
                    <a:pt x="14958" y="24207"/>
                    <a:pt x="14696" y="24207"/>
                  </a:cubicBezTo>
                  <a:cubicBezTo>
                    <a:pt x="13695" y="24207"/>
                    <a:pt x="12670" y="25100"/>
                    <a:pt x="12753" y="26138"/>
                  </a:cubicBezTo>
                  <a:cubicBezTo>
                    <a:pt x="12670" y="25958"/>
                    <a:pt x="12539" y="25887"/>
                    <a:pt x="12372" y="25887"/>
                  </a:cubicBezTo>
                  <a:cubicBezTo>
                    <a:pt x="12003" y="25887"/>
                    <a:pt x="11537" y="26257"/>
                    <a:pt x="11431" y="26674"/>
                  </a:cubicBezTo>
                  <a:cubicBezTo>
                    <a:pt x="11264" y="27269"/>
                    <a:pt x="11299" y="28032"/>
                    <a:pt x="10763" y="28355"/>
                  </a:cubicBezTo>
                  <a:cubicBezTo>
                    <a:pt x="10620" y="28437"/>
                    <a:pt x="10489" y="28474"/>
                    <a:pt x="10346" y="28474"/>
                  </a:cubicBezTo>
                  <a:cubicBezTo>
                    <a:pt x="9762" y="28474"/>
                    <a:pt x="9166" y="27842"/>
                    <a:pt x="8772" y="27293"/>
                  </a:cubicBezTo>
                  <a:cubicBezTo>
                    <a:pt x="8427" y="26817"/>
                    <a:pt x="7819" y="26340"/>
                    <a:pt x="7295" y="26340"/>
                  </a:cubicBezTo>
                  <a:cubicBezTo>
                    <a:pt x="7092" y="26340"/>
                    <a:pt x="6902" y="26424"/>
                    <a:pt x="6746" y="26602"/>
                  </a:cubicBezTo>
                  <a:cubicBezTo>
                    <a:pt x="6436" y="26114"/>
                    <a:pt x="5864" y="25839"/>
                    <a:pt x="5292" y="25839"/>
                  </a:cubicBezTo>
                  <a:cubicBezTo>
                    <a:pt x="5054" y="25839"/>
                    <a:pt x="4816" y="25887"/>
                    <a:pt x="4601" y="25982"/>
                  </a:cubicBezTo>
                  <a:cubicBezTo>
                    <a:pt x="3862" y="26340"/>
                    <a:pt x="3469" y="27282"/>
                    <a:pt x="3743" y="28056"/>
                  </a:cubicBezTo>
                  <a:cubicBezTo>
                    <a:pt x="3517" y="27830"/>
                    <a:pt x="3207" y="27711"/>
                    <a:pt x="2897" y="27711"/>
                  </a:cubicBezTo>
                  <a:cubicBezTo>
                    <a:pt x="2659" y="27711"/>
                    <a:pt x="2420" y="27782"/>
                    <a:pt x="2230" y="27925"/>
                  </a:cubicBezTo>
                  <a:cubicBezTo>
                    <a:pt x="1777" y="28247"/>
                    <a:pt x="1621" y="28914"/>
                    <a:pt x="1884" y="29403"/>
                  </a:cubicBezTo>
                  <a:cubicBezTo>
                    <a:pt x="1777" y="29367"/>
                    <a:pt x="1681" y="29356"/>
                    <a:pt x="1574" y="29356"/>
                  </a:cubicBezTo>
                  <a:cubicBezTo>
                    <a:pt x="657" y="29356"/>
                    <a:pt x="1" y="30726"/>
                    <a:pt x="466" y="31632"/>
                  </a:cubicBezTo>
                  <a:cubicBezTo>
                    <a:pt x="1491" y="33658"/>
                    <a:pt x="4053" y="33968"/>
                    <a:pt x="6020" y="33968"/>
                  </a:cubicBezTo>
                  <a:lnTo>
                    <a:pt x="6234" y="33968"/>
                  </a:lnTo>
                  <a:cubicBezTo>
                    <a:pt x="7235" y="33956"/>
                    <a:pt x="8248" y="33956"/>
                    <a:pt x="9249" y="33956"/>
                  </a:cubicBezTo>
                  <a:cubicBezTo>
                    <a:pt x="11240" y="33956"/>
                    <a:pt x="13242" y="33968"/>
                    <a:pt x="15232" y="33968"/>
                  </a:cubicBezTo>
                  <a:lnTo>
                    <a:pt x="36507" y="33968"/>
                  </a:lnTo>
                  <a:cubicBezTo>
                    <a:pt x="36817" y="33968"/>
                    <a:pt x="41346" y="33980"/>
                    <a:pt x="43240" y="33980"/>
                  </a:cubicBezTo>
                  <a:lnTo>
                    <a:pt x="44051" y="33980"/>
                  </a:lnTo>
                  <a:cubicBezTo>
                    <a:pt x="44063" y="31632"/>
                    <a:pt x="44074" y="29236"/>
                    <a:pt x="44087" y="26864"/>
                  </a:cubicBezTo>
                  <a:cubicBezTo>
                    <a:pt x="44087" y="26030"/>
                    <a:pt x="44087" y="25196"/>
                    <a:pt x="44098" y="24361"/>
                  </a:cubicBezTo>
                  <a:cubicBezTo>
                    <a:pt x="44122" y="19284"/>
                    <a:pt x="44111" y="14255"/>
                    <a:pt x="44074" y="9166"/>
                  </a:cubicBezTo>
                  <a:cubicBezTo>
                    <a:pt x="44074" y="8856"/>
                    <a:pt x="44087" y="8510"/>
                    <a:pt x="44098" y="8152"/>
                  </a:cubicBezTo>
                  <a:cubicBezTo>
                    <a:pt x="44087" y="6425"/>
                    <a:pt x="44074" y="4696"/>
                    <a:pt x="44063" y="2980"/>
                  </a:cubicBezTo>
                  <a:cubicBezTo>
                    <a:pt x="44003" y="2551"/>
                    <a:pt x="43908" y="2146"/>
                    <a:pt x="43788" y="1800"/>
                  </a:cubicBezTo>
                  <a:cubicBezTo>
                    <a:pt x="43693" y="1550"/>
                    <a:pt x="43562" y="1335"/>
                    <a:pt x="43419" y="1157"/>
                  </a:cubicBezTo>
                  <a:cubicBezTo>
                    <a:pt x="43121" y="823"/>
                    <a:pt x="42740" y="620"/>
                    <a:pt x="42347" y="620"/>
                  </a:cubicBezTo>
                  <a:cubicBezTo>
                    <a:pt x="41810" y="620"/>
                    <a:pt x="41274" y="1001"/>
                    <a:pt x="40952" y="1883"/>
                  </a:cubicBezTo>
                  <a:cubicBezTo>
                    <a:pt x="40583" y="2908"/>
                    <a:pt x="40833" y="4041"/>
                    <a:pt x="40774" y="5125"/>
                  </a:cubicBezTo>
                  <a:cubicBezTo>
                    <a:pt x="40713" y="6210"/>
                    <a:pt x="40094" y="7461"/>
                    <a:pt x="39010" y="7521"/>
                  </a:cubicBezTo>
                  <a:cubicBezTo>
                    <a:pt x="38986" y="7533"/>
                    <a:pt x="38950" y="7533"/>
                    <a:pt x="38926" y="7533"/>
                  </a:cubicBezTo>
                  <a:cubicBezTo>
                    <a:pt x="38700" y="7533"/>
                    <a:pt x="38485" y="7485"/>
                    <a:pt x="38258" y="7437"/>
                  </a:cubicBezTo>
                  <a:cubicBezTo>
                    <a:pt x="38032" y="7390"/>
                    <a:pt x="37818" y="7331"/>
                    <a:pt x="37591" y="7331"/>
                  </a:cubicBezTo>
                  <a:cubicBezTo>
                    <a:pt x="37508" y="7331"/>
                    <a:pt x="37424" y="7342"/>
                    <a:pt x="37329" y="7366"/>
                  </a:cubicBezTo>
                  <a:cubicBezTo>
                    <a:pt x="36161" y="7604"/>
                    <a:pt x="35720" y="9547"/>
                    <a:pt x="34624" y="9547"/>
                  </a:cubicBezTo>
                  <a:cubicBezTo>
                    <a:pt x="34564" y="9547"/>
                    <a:pt x="34504" y="9535"/>
                    <a:pt x="34433" y="9524"/>
                  </a:cubicBezTo>
                  <a:cubicBezTo>
                    <a:pt x="33408" y="9333"/>
                    <a:pt x="33491" y="7783"/>
                    <a:pt x="34015" y="6878"/>
                  </a:cubicBezTo>
                  <a:cubicBezTo>
                    <a:pt x="34552" y="5972"/>
                    <a:pt x="35267" y="4839"/>
                    <a:pt x="34659" y="3981"/>
                  </a:cubicBezTo>
                  <a:cubicBezTo>
                    <a:pt x="34135" y="3231"/>
                    <a:pt x="32967" y="3326"/>
                    <a:pt x="32216" y="2802"/>
                  </a:cubicBezTo>
                  <a:cubicBezTo>
                    <a:pt x="31573" y="2360"/>
                    <a:pt x="31310" y="1538"/>
                    <a:pt x="30810" y="930"/>
                  </a:cubicBezTo>
                  <a:cubicBezTo>
                    <a:pt x="30511" y="572"/>
                    <a:pt x="30011" y="334"/>
                    <a:pt x="29570" y="334"/>
                  </a:cubicBezTo>
                  <a:cubicBezTo>
                    <a:pt x="29260" y="334"/>
                    <a:pt x="28974" y="453"/>
                    <a:pt x="28831" y="739"/>
                  </a:cubicBezTo>
                  <a:cubicBezTo>
                    <a:pt x="28509" y="275"/>
                    <a:pt x="27937" y="0"/>
                    <a:pt x="27377" y="0"/>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6" name="Google Shape;1966;p43">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1973" name="Google Shape;1973;p43">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3">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3">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3">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 name="Google Shape;792;p29">
            <a:extLst>
              <a:ext uri="{FF2B5EF4-FFF2-40B4-BE49-F238E27FC236}">
                <a16:creationId xmlns:a16="http://schemas.microsoft.com/office/drawing/2014/main" id="{9F2E97C5-4696-4EC5-9DC6-A0D454C2DF9A}"/>
              </a:ext>
            </a:extLst>
          </p:cNvPr>
          <p:cNvGrpSpPr/>
          <p:nvPr/>
        </p:nvGrpSpPr>
        <p:grpSpPr>
          <a:xfrm>
            <a:off x="613559" y="315548"/>
            <a:ext cx="4770718" cy="316052"/>
            <a:chOff x="613559" y="315548"/>
            <a:chExt cx="4770718" cy="316052"/>
          </a:xfrm>
        </p:grpSpPr>
        <p:sp>
          <p:nvSpPr>
            <p:cNvPr id="37" name="Google Shape;793;p29">
              <a:hlinkClick r:id="rId4" action="ppaction://hlinksldjump"/>
              <a:extLst>
                <a:ext uri="{FF2B5EF4-FFF2-40B4-BE49-F238E27FC236}">
                  <a16:creationId xmlns:a16="http://schemas.microsoft.com/office/drawing/2014/main" id="{0B3DF777-C544-478A-B03D-EE1098EE0806}"/>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38" name="Google Shape;794;p29">
              <a:hlinkClick r:id="rId5" action="ppaction://hlinksldjump"/>
              <a:extLst>
                <a:ext uri="{FF2B5EF4-FFF2-40B4-BE49-F238E27FC236}">
                  <a16:creationId xmlns:a16="http://schemas.microsoft.com/office/drawing/2014/main" id="{C4EFF0A5-D341-42BA-96E5-01FE99FBC38A}"/>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39" name="Google Shape;795;p29">
              <a:extLst>
                <a:ext uri="{FF2B5EF4-FFF2-40B4-BE49-F238E27FC236}">
                  <a16:creationId xmlns:a16="http://schemas.microsoft.com/office/drawing/2014/main" id="{0331C1EE-55BC-4259-9A30-D9AE9B4B78E7}"/>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40" name="Google Shape;796;p29">
              <a:hlinkClick r:id="rId6" action="ppaction://hlinksldjump"/>
              <a:extLst>
                <a:ext uri="{FF2B5EF4-FFF2-40B4-BE49-F238E27FC236}">
                  <a16:creationId xmlns:a16="http://schemas.microsoft.com/office/drawing/2014/main" id="{74E809CA-358C-4370-B4B6-B1292710D4AF}"/>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41" name="Google Shape;797;p29">
              <a:extLst>
                <a:ext uri="{FF2B5EF4-FFF2-40B4-BE49-F238E27FC236}">
                  <a16:creationId xmlns:a16="http://schemas.microsoft.com/office/drawing/2014/main" id="{AAC192B3-A59B-4F53-92D7-A8DDE6AFA71B}"/>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grpSp>
        <p:nvGrpSpPr>
          <p:cNvPr id="42" name="Google Shape;1679;p40">
            <a:extLst>
              <a:ext uri="{FF2B5EF4-FFF2-40B4-BE49-F238E27FC236}">
                <a16:creationId xmlns:a16="http://schemas.microsoft.com/office/drawing/2014/main" id="{63D4FC46-3500-4437-BF2E-96AC99EB99FB}"/>
              </a:ext>
            </a:extLst>
          </p:cNvPr>
          <p:cNvGrpSpPr/>
          <p:nvPr/>
        </p:nvGrpSpPr>
        <p:grpSpPr>
          <a:xfrm>
            <a:off x="891425" y="4515055"/>
            <a:ext cx="7361100" cy="100200"/>
            <a:chOff x="891425" y="4642055"/>
            <a:chExt cx="7361100" cy="100200"/>
          </a:xfrm>
        </p:grpSpPr>
        <p:sp>
          <p:nvSpPr>
            <p:cNvPr id="43" name="Google Shape;1680;p40">
              <a:extLst>
                <a:ext uri="{FF2B5EF4-FFF2-40B4-BE49-F238E27FC236}">
                  <a16:creationId xmlns:a16="http://schemas.microsoft.com/office/drawing/2014/main" id="{6C90B953-0AAB-4EFA-996F-3FD9E32E091F}"/>
                </a:ext>
              </a:extLst>
            </p:cNvPr>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81;p40">
              <a:extLst>
                <a:ext uri="{FF2B5EF4-FFF2-40B4-BE49-F238E27FC236}">
                  <a16:creationId xmlns:a16="http://schemas.microsoft.com/office/drawing/2014/main" id="{E10DFED2-2034-4573-B5B6-209FBCDBBCF3}"/>
                </a:ext>
              </a:extLst>
            </p:cNvPr>
            <p:cNvSpPr/>
            <p:nvPr/>
          </p:nvSpPr>
          <p:spPr>
            <a:xfrm>
              <a:off x="891425" y="4642055"/>
              <a:ext cx="3290049"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a:extLst>
              <a:ext uri="{FF2B5EF4-FFF2-40B4-BE49-F238E27FC236}">
                <a16:creationId xmlns:a16="http://schemas.microsoft.com/office/drawing/2014/main" id="{4DD30A40-7D4F-432E-A7F7-CE3B3FB75814}"/>
              </a:ext>
            </a:extLst>
          </p:cNvPr>
          <p:cNvSpPr txBox="1"/>
          <p:nvPr/>
        </p:nvSpPr>
        <p:spPr>
          <a:xfrm>
            <a:off x="3208805" y="1460688"/>
            <a:ext cx="2726391" cy="307777"/>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chemeClr val="lt1"/>
                </a:solidFill>
                <a:uFill>
                  <a:noFill/>
                </a:uFill>
                <a:latin typeface="Roboto"/>
                <a:ea typeface="Roboto"/>
              </a:rPr>
              <a:t>PRIMARY</a:t>
            </a:r>
            <a:r>
              <a:rPr lang="en-US"/>
              <a:t> </a:t>
            </a:r>
            <a:r>
              <a:rPr lang="en-US" sz="1300">
                <a:solidFill>
                  <a:schemeClr val="lt1"/>
                </a:solidFill>
                <a:uFill>
                  <a:noFill/>
                </a:uFill>
                <a:latin typeface="Roboto"/>
                <a:ea typeface="Roboto"/>
              </a:rPr>
              <a:t>ACTIVITIES</a:t>
            </a:r>
          </a:p>
        </p:txBody>
      </p:sp>
      <p:sp>
        <p:nvSpPr>
          <p:cNvPr id="7" name="TextBox 6">
            <a:extLst>
              <a:ext uri="{FF2B5EF4-FFF2-40B4-BE49-F238E27FC236}">
                <a16:creationId xmlns:a16="http://schemas.microsoft.com/office/drawing/2014/main" id="{A43F4311-9922-4566-A675-A9AA69AF80A6}"/>
              </a:ext>
            </a:extLst>
          </p:cNvPr>
          <p:cNvSpPr txBox="1"/>
          <p:nvPr/>
        </p:nvSpPr>
        <p:spPr>
          <a:xfrm>
            <a:off x="3208804" y="2906246"/>
            <a:ext cx="2743200" cy="292388"/>
          </a:xfrm>
          <a:prstGeom prst="rect">
            <a:avLst/>
          </a:prstGeom>
          <a:no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solidFill>
                  <a:schemeClr val="lt1"/>
                </a:solidFill>
                <a:uFill>
                  <a:noFill/>
                </a:uFill>
                <a:latin typeface="Roboto"/>
                <a:ea typeface="Roboto"/>
              </a:rPr>
              <a:t>SECONDARY ACTIVITIES</a:t>
            </a:r>
            <a:endParaRPr lang="en-US"/>
          </a:p>
        </p:txBody>
      </p:sp>
      <p:sp>
        <p:nvSpPr>
          <p:cNvPr id="4" name="TextBox 3">
            <a:extLst>
              <a:ext uri="{FF2B5EF4-FFF2-40B4-BE49-F238E27FC236}">
                <a16:creationId xmlns:a16="http://schemas.microsoft.com/office/drawing/2014/main" id="{D4A13416-4B2E-4540-A538-1F3C238C3E08}"/>
              </a:ext>
            </a:extLst>
          </p:cNvPr>
          <p:cNvSpPr txBox="1"/>
          <p:nvPr/>
        </p:nvSpPr>
        <p:spPr>
          <a:xfrm>
            <a:off x="805142" y="2124636"/>
            <a:ext cx="1028701" cy="492443"/>
          </a:xfrm>
          <a:prstGeom prst="rect">
            <a:avLst/>
          </a:prstGeom>
          <a:solidFill>
            <a:schemeClr val="bg1"/>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uFill>
                  <a:noFill/>
                </a:uFill>
                <a:latin typeface="Roboto"/>
                <a:ea typeface="Roboto"/>
              </a:rPr>
              <a:t>Inbound Logistics</a:t>
            </a:r>
            <a:r>
              <a:rPr lang="en-US" sz="1300">
                <a:solidFill>
                  <a:schemeClr val="tx1"/>
                </a:solidFill>
                <a:uFill>
                  <a:noFill/>
                </a:uFill>
                <a:latin typeface="Roboto"/>
                <a:ea typeface="Roboto"/>
              </a:rPr>
              <a:t> </a:t>
            </a:r>
          </a:p>
        </p:txBody>
      </p:sp>
      <p:sp>
        <p:nvSpPr>
          <p:cNvPr id="5" name="TextBox 4">
            <a:extLst>
              <a:ext uri="{FF2B5EF4-FFF2-40B4-BE49-F238E27FC236}">
                <a16:creationId xmlns:a16="http://schemas.microsoft.com/office/drawing/2014/main" id="{0D0727D7-B057-4FF5-A1A2-CBCD68AE66F0}"/>
              </a:ext>
            </a:extLst>
          </p:cNvPr>
          <p:cNvSpPr txBox="1"/>
          <p:nvPr/>
        </p:nvSpPr>
        <p:spPr>
          <a:xfrm>
            <a:off x="2704540" y="2124636"/>
            <a:ext cx="1087531" cy="292388"/>
          </a:xfrm>
          <a:prstGeom prst="rect">
            <a:avLst/>
          </a:prstGeom>
          <a:solidFill>
            <a:schemeClr val="bg1"/>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300">
                <a:uFill>
                  <a:noFill/>
                </a:uFill>
                <a:latin typeface="Roboto"/>
                <a:ea typeface="Roboto"/>
              </a:rPr>
              <a:t>Operations</a:t>
            </a:r>
          </a:p>
        </p:txBody>
      </p:sp>
      <p:sp>
        <p:nvSpPr>
          <p:cNvPr id="8" name="TextBox 7">
            <a:extLst>
              <a:ext uri="{FF2B5EF4-FFF2-40B4-BE49-F238E27FC236}">
                <a16:creationId xmlns:a16="http://schemas.microsoft.com/office/drawing/2014/main" id="{703197B2-1994-44A9-A173-C2B791EC418B}"/>
              </a:ext>
            </a:extLst>
          </p:cNvPr>
          <p:cNvSpPr txBox="1"/>
          <p:nvPr/>
        </p:nvSpPr>
        <p:spPr>
          <a:xfrm>
            <a:off x="4511488" y="2032187"/>
            <a:ext cx="1062319" cy="492443"/>
          </a:xfrm>
          <a:prstGeom prst="rect">
            <a:avLst/>
          </a:prstGeom>
          <a:solidFill>
            <a:schemeClr val="bg1"/>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uFill>
                  <a:noFill/>
                </a:uFill>
                <a:latin typeface="Roboto"/>
                <a:ea typeface="Roboto"/>
              </a:rPr>
              <a:t>Outbound Logistics</a:t>
            </a:r>
          </a:p>
        </p:txBody>
      </p:sp>
      <p:sp>
        <p:nvSpPr>
          <p:cNvPr id="9" name="TextBox 8">
            <a:extLst>
              <a:ext uri="{FF2B5EF4-FFF2-40B4-BE49-F238E27FC236}">
                <a16:creationId xmlns:a16="http://schemas.microsoft.com/office/drawing/2014/main" id="{C0267BA8-AB33-4E46-8443-508BA85C7087}"/>
              </a:ext>
            </a:extLst>
          </p:cNvPr>
          <p:cNvSpPr txBox="1"/>
          <p:nvPr/>
        </p:nvSpPr>
        <p:spPr>
          <a:xfrm>
            <a:off x="6394076" y="2133039"/>
            <a:ext cx="1751479" cy="292388"/>
          </a:xfrm>
          <a:prstGeom prst="rect">
            <a:avLst/>
          </a:prstGeom>
          <a:solidFill>
            <a:schemeClr val="bg1"/>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uFill>
                  <a:noFill/>
                </a:uFill>
                <a:latin typeface="Roboto"/>
                <a:ea typeface="Roboto"/>
              </a:rPr>
              <a:t>Marketing &amp; Sales </a:t>
            </a:r>
          </a:p>
        </p:txBody>
      </p:sp>
      <p:sp>
        <p:nvSpPr>
          <p:cNvPr id="10" name="TextBox 9">
            <a:extLst>
              <a:ext uri="{FF2B5EF4-FFF2-40B4-BE49-F238E27FC236}">
                <a16:creationId xmlns:a16="http://schemas.microsoft.com/office/drawing/2014/main" id="{E66B4BA0-66E3-4F5D-9573-4063319C8414}"/>
              </a:ext>
            </a:extLst>
          </p:cNvPr>
          <p:cNvSpPr txBox="1"/>
          <p:nvPr/>
        </p:nvSpPr>
        <p:spPr>
          <a:xfrm>
            <a:off x="805143" y="3511363"/>
            <a:ext cx="1264023" cy="492443"/>
          </a:xfrm>
          <a:prstGeom prst="rect">
            <a:avLst/>
          </a:prstGeom>
          <a:solidFill>
            <a:schemeClr val="bg1"/>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300">
                <a:uFill>
                  <a:noFill/>
                </a:uFill>
                <a:latin typeface="Roboto"/>
                <a:ea typeface="Roboto"/>
              </a:rPr>
              <a:t>Firm Infrastructure</a:t>
            </a:r>
          </a:p>
        </p:txBody>
      </p:sp>
      <p:sp>
        <p:nvSpPr>
          <p:cNvPr id="11" name="TextBox 10">
            <a:extLst>
              <a:ext uri="{FF2B5EF4-FFF2-40B4-BE49-F238E27FC236}">
                <a16:creationId xmlns:a16="http://schemas.microsoft.com/office/drawing/2014/main" id="{D9A19830-D833-408A-8FFA-C825F75AA5C7}"/>
              </a:ext>
            </a:extLst>
          </p:cNvPr>
          <p:cNvSpPr txBox="1"/>
          <p:nvPr/>
        </p:nvSpPr>
        <p:spPr>
          <a:xfrm>
            <a:off x="2704540" y="3511363"/>
            <a:ext cx="1247216" cy="492443"/>
          </a:xfrm>
          <a:prstGeom prst="rect">
            <a:avLst/>
          </a:prstGeom>
          <a:solidFill>
            <a:schemeClr val="bg1"/>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uFill>
                  <a:noFill/>
                </a:uFill>
                <a:latin typeface="Roboto"/>
                <a:ea typeface="Roboto"/>
              </a:rPr>
              <a:t>HR Management</a:t>
            </a:r>
            <a:endParaRPr lang="en-US"/>
          </a:p>
        </p:txBody>
      </p:sp>
      <p:sp>
        <p:nvSpPr>
          <p:cNvPr id="12" name="TextBox 11">
            <a:extLst>
              <a:ext uri="{FF2B5EF4-FFF2-40B4-BE49-F238E27FC236}">
                <a16:creationId xmlns:a16="http://schemas.microsoft.com/office/drawing/2014/main" id="{14EA287E-B508-4FC1-861A-E23A035BE72F}"/>
              </a:ext>
            </a:extLst>
          </p:cNvPr>
          <p:cNvSpPr txBox="1"/>
          <p:nvPr/>
        </p:nvSpPr>
        <p:spPr>
          <a:xfrm>
            <a:off x="4511488" y="3511364"/>
            <a:ext cx="1574987" cy="492443"/>
          </a:xfrm>
          <a:prstGeom prst="rect">
            <a:avLst/>
          </a:prstGeom>
          <a:solidFill>
            <a:schemeClr val="bg1"/>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uFill>
                  <a:noFill/>
                </a:uFill>
                <a:latin typeface="Roboto"/>
                <a:ea typeface="Roboto"/>
              </a:rPr>
              <a:t>Technology Developments </a:t>
            </a:r>
            <a:endParaRPr lang="en-US"/>
          </a:p>
        </p:txBody>
      </p:sp>
      <p:sp>
        <p:nvSpPr>
          <p:cNvPr id="13" name="TextBox 12">
            <a:extLst>
              <a:ext uri="{FF2B5EF4-FFF2-40B4-BE49-F238E27FC236}">
                <a16:creationId xmlns:a16="http://schemas.microsoft.com/office/drawing/2014/main" id="{15060343-83C4-4386-9013-298F523AB5C6}"/>
              </a:ext>
            </a:extLst>
          </p:cNvPr>
          <p:cNvSpPr txBox="1"/>
          <p:nvPr/>
        </p:nvSpPr>
        <p:spPr>
          <a:xfrm>
            <a:off x="6394076" y="3553385"/>
            <a:ext cx="1272429" cy="292388"/>
          </a:xfrm>
          <a:prstGeom prst="rect">
            <a:avLst/>
          </a:prstGeom>
          <a:solidFill>
            <a:schemeClr val="bg1"/>
          </a:solidFill>
          <a:ln>
            <a:solidFill>
              <a:srgbClr val="FF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300">
                <a:uFill>
                  <a:noFill/>
                </a:uFill>
                <a:latin typeface="Roboto"/>
                <a:ea typeface="Roboto"/>
              </a:rPr>
              <a:t>Procurements </a:t>
            </a:r>
            <a:endParaRPr lang="en-US"/>
          </a:p>
        </p:txBody>
      </p:sp>
    </p:spTree>
    <p:extLst>
      <p:ext uri="{BB962C8B-B14F-4D97-AF65-F5344CB8AC3E}">
        <p14:creationId xmlns:p14="http://schemas.microsoft.com/office/powerpoint/2010/main" val="32359411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02"/>
        <p:cNvGrpSpPr/>
        <p:nvPr/>
      </p:nvGrpSpPr>
      <p:grpSpPr>
        <a:xfrm>
          <a:off x="0" y="0"/>
          <a:ext cx="0" cy="0"/>
          <a:chOff x="0" y="0"/>
          <a:chExt cx="0" cy="0"/>
        </a:xfrm>
      </p:grpSpPr>
      <p:sp>
        <p:nvSpPr>
          <p:cNvPr id="2003" name="Google Shape;2003;p45"/>
          <p:cNvSpPr txBox="1">
            <a:spLocks noGrp="1"/>
          </p:cNvSpPr>
          <p:nvPr>
            <p:ph type="title" idx="2"/>
          </p:nvPr>
        </p:nvSpPr>
        <p:spPr>
          <a:xfrm>
            <a:off x="949500" y="1602600"/>
            <a:ext cx="1846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Imitability</a:t>
            </a:r>
          </a:p>
        </p:txBody>
      </p:sp>
      <p:sp>
        <p:nvSpPr>
          <p:cNvPr id="2004" name="Google Shape;2004;p45"/>
          <p:cNvSpPr txBox="1">
            <a:spLocks noGrp="1"/>
          </p:cNvSpPr>
          <p:nvPr>
            <p:ph type="subTitle" idx="1"/>
          </p:nvPr>
        </p:nvSpPr>
        <p:spPr>
          <a:xfrm>
            <a:off x="870392" y="2112925"/>
            <a:ext cx="1948193" cy="484800"/>
          </a:xfrm>
          <a:prstGeom prst="rect">
            <a:avLst/>
          </a:prstGeom>
        </p:spPr>
        <p:txBody>
          <a:bodyPr spcFirstLastPara="1" wrap="square" lIns="91425" tIns="91425" rIns="91425" bIns="91425" anchor="ctr" anchorCtr="0">
            <a:noAutofit/>
          </a:bodyPr>
          <a:lstStyle/>
          <a:p>
            <a:pPr marL="0" indent="0"/>
            <a:r>
              <a:rPr lang="en"/>
              <a:t>Easily imitable services and products</a:t>
            </a:r>
          </a:p>
        </p:txBody>
      </p:sp>
      <p:sp>
        <p:nvSpPr>
          <p:cNvPr id="2005" name="Google Shape;2005;p45"/>
          <p:cNvSpPr txBox="1">
            <a:spLocks noGrp="1"/>
          </p:cNvSpPr>
          <p:nvPr>
            <p:ph type="title" idx="3"/>
          </p:nvPr>
        </p:nvSpPr>
        <p:spPr>
          <a:xfrm>
            <a:off x="3648725" y="1606859"/>
            <a:ext cx="1846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Expansion</a:t>
            </a:r>
          </a:p>
        </p:txBody>
      </p:sp>
      <p:sp>
        <p:nvSpPr>
          <p:cNvPr id="2006" name="Google Shape;2006;p45"/>
          <p:cNvSpPr txBox="1">
            <a:spLocks noGrp="1"/>
          </p:cNvSpPr>
          <p:nvPr>
            <p:ph type="subTitle" idx="4"/>
          </p:nvPr>
        </p:nvSpPr>
        <p:spPr>
          <a:xfrm>
            <a:off x="3508519" y="2018722"/>
            <a:ext cx="2076767" cy="673206"/>
          </a:xfrm>
          <a:prstGeom prst="rect">
            <a:avLst/>
          </a:prstGeom>
        </p:spPr>
        <p:txBody>
          <a:bodyPr spcFirstLastPara="1" wrap="square" lIns="91425" tIns="91425" rIns="91425" bIns="91425" anchor="ctr" anchorCtr="0">
            <a:noAutofit/>
          </a:bodyPr>
          <a:lstStyle/>
          <a:p>
            <a:pPr marL="0" indent="0"/>
            <a:r>
              <a:rPr lang="en"/>
              <a:t>Expansion over refining existing services</a:t>
            </a:r>
          </a:p>
        </p:txBody>
      </p:sp>
      <p:sp>
        <p:nvSpPr>
          <p:cNvPr id="2007" name="Google Shape;2007;p45"/>
          <p:cNvSpPr txBox="1">
            <a:spLocks noGrp="1"/>
          </p:cNvSpPr>
          <p:nvPr>
            <p:ph type="title" idx="5"/>
          </p:nvPr>
        </p:nvSpPr>
        <p:spPr>
          <a:xfrm>
            <a:off x="892979" y="2883600"/>
            <a:ext cx="1903021"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Dependency</a:t>
            </a:r>
          </a:p>
        </p:txBody>
      </p:sp>
      <p:sp>
        <p:nvSpPr>
          <p:cNvPr id="2008" name="Google Shape;2008;p45"/>
          <p:cNvSpPr txBox="1">
            <a:spLocks noGrp="1"/>
          </p:cNvSpPr>
          <p:nvPr>
            <p:ph type="subTitle" idx="6"/>
          </p:nvPr>
        </p:nvSpPr>
        <p:spPr>
          <a:xfrm>
            <a:off x="949500" y="3393925"/>
            <a:ext cx="1846500" cy="484800"/>
          </a:xfrm>
          <a:prstGeom prst="rect">
            <a:avLst/>
          </a:prstGeom>
        </p:spPr>
        <p:txBody>
          <a:bodyPr spcFirstLastPara="1" wrap="square" lIns="91425" tIns="91425" rIns="91425" bIns="91425" anchor="ctr" anchorCtr="0">
            <a:noAutofit/>
          </a:bodyPr>
          <a:lstStyle/>
          <a:p>
            <a:pPr marL="0" indent="0"/>
            <a:r>
              <a:rPr lang="en"/>
              <a:t>Reliability on content producers</a:t>
            </a:r>
            <a:endParaRPr lang="en-US"/>
          </a:p>
        </p:txBody>
      </p:sp>
      <p:sp>
        <p:nvSpPr>
          <p:cNvPr id="2009" name="Google Shape;2009;p45"/>
          <p:cNvSpPr txBox="1">
            <a:spLocks noGrp="1"/>
          </p:cNvSpPr>
          <p:nvPr>
            <p:ph type="title" idx="7"/>
          </p:nvPr>
        </p:nvSpPr>
        <p:spPr>
          <a:xfrm>
            <a:off x="3607978" y="2883600"/>
            <a:ext cx="1846500" cy="5277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a:t>Debt</a:t>
            </a:r>
            <a:endParaRPr lang="en-US"/>
          </a:p>
        </p:txBody>
      </p:sp>
      <p:sp>
        <p:nvSpPr>
          <p:cNvPr id="2010" name="Google Shape;2010;p45"/>
          <p:cNvSpPr txBox="1">
            <a:spLocks noGrp="1"/>
          </p:cNvSpPr>
          <p:nvPr>
            <p:ph type="subTitle" idx="8"/>
          </p:nvPr>
        </p:nvSpPr>
        <p:spPr>
          <a:xfrm>
            <a:off x="3420158" y="3392472"/>
            <a:ext cx="2186434" cy="484800"/>
          </a:xfrm>
          <a:prstGeom prst="rect">
            <a:avLst/>
          </a:prstGeom>
        </p:spPr>
        <p:txBody>
          <a:bodyPr spcFirstLastPara="1" wrap="square" lIns="91425" tIns="91425" rIns="91425" bIns="91425" anchor="ctr" anchorCtr="0">
            <a:noAutofit/>
          </a:bodyPr>
          <a:lstStyle/>
          <a:p>
            <a:pPr marL="0" indent="0"/>
            <a:r>
              <a:rPr lang="en"/>
              <a:t>Accumulation of debt to support content creation</a:t>
            </a:r>
            <a:endParaRPr lang="en-US"/>
          </a:p>
        </p:txBody>
      </p:sp>
      <p:sp>
        <p:nvSpPr>
          <p:cNvPr id="2011" name="Google Shape;2011;p45"/>
          <p:cNvSpPr txBox="1">
            <a:spLocks noGrp="1"/>
          </p:cNvSpPr>
          <p:nvPr>
            <p:ph type="title" idx="9"/>
          </p:nvPr>
        </p:nvSpPr>
        <p:spPr>
          <a:xfrm>
            <a:off x="6348100" y="1602600"/>
            <a:ext cx="18465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Originality</a:t>
            </a:r>
          </a:p>
        </p:txBody>
      </p:sp>
      <p:sp>
        <p:nvSpPr>
          <p:cNvPr id="2012" name="Google Shape;2012;p45"/>
          <p:cNvSpPr txBox="1">
            <a:spLocks noGrp="1"/>
          </p:cNvSpPr>
          <p:nvPr>
            <p:ph type="subTitle" idx="13"/>
          </p:nvPr>
        </p:nvSpPr>
        <p:spPr>
          <a:xfrm>
            <a:off x="6196112" y="2112925"/>
            <a:ext cx="2150474" cy="484800"/>
          </a:xfrm>
          <a:prstGeom prst="rect">
            <a:avLst/>
          </a:prstGeom>
        </p:spPr>
        <p:txBody>
          <a:bodyPr spcFirstLastPara="1" wrap="square" lIns="91425" tIns="91425" rIns="91425" bIns="91425" anchor="ctr" anchorCtr="0">
            <a:noAutofit/>
          </a:bodyPr>
          <a:lstStyle/>
          <a:p>
            <a:pPr marL="0" indent="0"/>
            <a:r>
              <a:rPr lang="en"/>
              <a:t>Flawed assimilation into multiple service areas</a:t>
            </a:r>
          </a:p>
        </p:txBody>
      </p:sp>
      <p:sp>
        <p:nvSpPr>
          <p:cNvPr id="2013" name="Google Shape;2013;p45"/>
          <p:cNvSpPr txBox="1">
            <a:spLocks noGrp="1"/>
          </p:cNvSpPr>
          <p:nvPr>
            <p:ph type="title" idx="14"/>
          </p:nvPr>
        </p:nvSpPr>
        <p:spPr>
          <a:xfrm>
            <a:off x="6266457" y="2883600"/>
            <a:ext cx="2009785" cy="527700"/>
          </a:xfrm>
          <a:prstGeom prst="rect">
            <a:avLst/>
          </a:prstGeom>
        </p:spPr>
        <p:txBody>
          <a:bodyPr spcFirstLastPara="1" wrap="square" lIns="91425" tIns="91425" rIns="91425" bIns="91425" anchor="ctr" anchorCtr="0">
            <a:noAutofit/>
          </a:bodyPr>
          <a:lstStyle/>
          <a:p>
            <a:r>
              <a:rPr lang="en"/>
              <a:t>Lack of Initiatives</a:t>
            </a:r>
          </a:p>
        </p:txBody>
      </p:sp>
      <p:sp>
        <p:nvSpPr>
          <p:cNvPr id="2014" name="Google Shape;2014;p45"/>
          <p:cNvSpPr txBox="1">
            <a:spLocks noGrp="1"/>
          </p:cNvSpPr>
          <p:nvPr>
            <p:ph type="subTitle" idx="15"/>
          </p:nvPr>
        </p:nvSpPr>
        <p:spPr>
          <a:xfrm>
            <a:off x="6266457" y="3392472"/>
            <a:ext cx="2009785" cy="484800"/>
          </a:xfrm>
          <a:prstGeom prst="rect">
            <a:avLst/>
          </a:prstGeom>
        </p:spPr>
        <p:txBody>
          <a:bodyPr spcFirstLastPara="1" wrap="square" lIns="91425" tIns="91425" rIns="91425" bIns="91425" anchor="ctr" anchorCtr="0">
            <a:noAutofit/>
          </a:bodyPr>
          <a:lstStyle/>
          <a:p>
            <a:pPr marL="0" indent="0"/>
            <a:r>
              <a:rPr lang="en"/>
              <a:t>Diversity is important, but it is not everything</a:t>
            </a:r>
          </a:p>
        </p:txBody>
      </p:sp>
      <p:sp>
        <p:nvSpPr>
          <p:cNvPr id="2015" name="Google Shape;2015;p45"/>
          <p:cNvSpPr txBox="1">
            <a:spLocks noGrp="1"/>
          </p:cNvSpPr>
          <p:nvPr>
            <p:ph type="title"/>
          </p:nvPr>
        </p:nvSpPr>
        <p:spPr>
          <a:xfrm>
            <a:off x="602575" y="734675"/>
            <a:ext cx="7821600" cy="572700"/>
          </a:xfrm>
          <a:prstGeom prst="rect">
            <a:avLst/>
          </a:prstGeom>
        </p:spPr>
        <p:txBody>
          <a:bodyPr spcFirstLastPara="1" wrap="square" lIns="91425" tIns="91425" rIns="91425" bIns="91425" anchor="ctr" anchorCtr="0">
            <a:noAutofit/>
          </a:bodyPr>
          <a:lstStyle/>
          <a:p>
            <a:r>
              <a:rPr lang="en"/>
              <a:t>INTERNAL ISSUES</a:t>
            </a:r>
            <a:endParaRPr lang="en-US"/>
          </a:p>
        </p:txBody>
      </p:sp>
      <p:grpSp>
        <p:nvGrpSpPr>
          <p:cNvPr id="2016" name="Google Shape;2016;p45"/>
          <p:cNvGrpSpPr/>
          <p:nvPr/>
        </p:nvGrpSpPr>
        <p:grpSpPr>
          <a:xfrm>
            <a:off x="891425" y="4515049"/>
            <a:ext cx="7361100" cy="100206"/>
            <a:chOff x="891425" y="4642049"/>
            <a:chExt cx="7361100" cy="100206"/>
          </a:xfrm>
        </p:grpSpPr>
        <p:sp>
          <p:nvSpPr>
            <p:cNvPr id="2017" name="Google Shape;2017;p45"/>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5"/>
            <p:cNvSpPr/>
            <p:nvPr/>
          </p:nvSpPr>
          <p:spPr>
            <a:xfrm>
              <a:off x="891425" y="4642049"/>
              <a:ext cx="4492851"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9" name="Google Shape;2019;p45">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2026" name="Google Shape;2026;p45">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5">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5">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5">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792;p29">
            <a:extLst>
              <a:ext uri="{FF2B5EF4-FFF2-40B4-BE49-F238E27FC236}">
                <a16:creationId xmlns:a16="http://schemas.microsoft.com/office/drawing/2014/main" id="{6EF2F4BA-25F2-4DA7-872E-ECF57D004FBB}"/>
              </a:ext>
            </a:extLst>
          </p:cNvPr>
          <p:cNvGrpSpPr/>
          <p:nvPr/>
        </p:nvGrpSpPr>
        <p:grpSpPr>
          <a:xfrm>
            <a:off x="613559" y="315548"/>
            <a:ext cx="4770718" cy="316052"/>
            <a:chOff x="613559" y="315548"/>
            <a:chExt cx="4770718" cy="316052"/>
          </a:xfrm>
        </p:grpSpPr>
        <p:sp>
          <p:nvSpPr>
            <p:cNvPr id="30" name="Google Shape;793;p29">
              <a:hlinkClick r:id="rId4" action="ppaction://hlinksldjump"/>
              <a:extLst>
                <a:ext uri="{FF2B5EF4-FFF2-40B4-BE49-F238E27FC236}">
                  <a16:creationId xmlns:a16="http://schemas.microsoft.com/office/drawing/2014/main" id="{FD76EE09-AB01-479D-84FC-653D665C3292}"/>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31" name="Google Shape;794;p29">
              <a:hlinkClick r:id="rId5" action="ppaction://hlinksldjump"/>
              <a:extLst>
                <a:ext uri="{FF2B5EF4-FFF2-40B4-BE49-F238E27FC236}">
                  <a16:creationId xmlns:a16="http://schemas.microsoft.com/office/drawing/2014/main" id="{2D2D37CB-B996-487A-AA01-620660930049}"/>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32" name="Google Shape;795;p29">
              <a:extLst>
                <a:ext uri="{FF2B5EF4-FFF2-40B4-BE49-F238E27FC236}">
                  <a16:creationId xmlns:a16="http://schemas.microsoft.com/office/drawing/2014/main" id="{107FCF8C-3EEF-4B5C-8943-64F50F4C8B05}"/>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33" name="Google Shape;796;p29">
              <a:hlinkClick r:id="rId6" action="ppaction://hlinksldjump"/>
              <a:extLst>
                <a:ext uri="{FF2B5EF4-FFF2-40B4-BE49-F238E27FC236}">
                  <a16:creationId xmlns:a16="http://schemas.microsoft.com/office/drawing/2014/main" id="{13E52BDC-1225-48DE-8C5F-6AE1F2473341}"/>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34" name="Google Shape;797;p29">
              <a:extLst>
                <a:ext uri="{FF2B5EF4-FFF2-40B4-BE49-F238E27FC236}">
                  <a16:creationId xmlns:a16="http://schemas.microsoft.com/office/drawing/2014/main" id="{E84ADEBE-9DF3-45E1-9C3A-281A52F05096}"/>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42;p49">
            <a:hlinkClick r:id="rId2" action="ppaction://hlinksldjump"/>
            <a:extLst>
              <a:ext uri="{FF2B5EF4-FFF2-40B4-BE49-F238E27FC236}">
                <a16:creationId xmlns:a16="http://schemas.microsoft.com/office/drawing/2014/main" id="{2F1FF00D-C374-4F1C-A1CF-18BEAFDCCF25}"/>
              </a:ext>
            </a:extLst>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6" name="Google Shape;2249;p49">
            <a:hlinkClick r:id="" action="ppaction://hlinkshowjump?jump=nextslide"/>
            <a:extLst>
              <a:ext uri="{FF2B5EF4-FFF2-40B4-BE49-F238E27FC236}">
                <a16:creationId xmlns:a16="http://schemas.microsoft.com/office/drawing/2014/main" id="{7A0CBA06-D63C-40DB-B15B-81CE2A7D1C11}"/>
              </a:ext>
            </a:extLst>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50;p49">
            <a:hlinkClick r:id="" action="ppaction://hlinkshowjump?jump=nextslide"/>
            <a:extLst>
              <a:ext uri="{FF2B5EF4-FFF2-40B4-BE49-F238E27FC236}">
                <a16:creationId xmlns:a16="http://schemas.microsoft.com/office/drawing/2014/main" id="{68C43104-370D-4C04-A1FA-124F1D237503}"/>
              </a:ext>
            </a:extLst>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51;p49">
            <a:hlinkClick r:id="" action="ppaction://hlinkshowjump?jump=previousslide"/>
            <a:extLst>
              <a:ext uri="{FF2B5EF4-FFF2-40B4-BE49-F238E27FC236}">
                <a16:creationId xmlns:a16="http://schemas.microsoft.com/office/drawing/2014/main" id="{90EB6891-26A9-40DC-8A0A-07A17F2339D4}"/>
              </a:ext>
            </a:extLst>
          </p:cNvPr>
          <p:cNvSpPr/>
          <p:nvPr/>
        </p:nvSpPr>
        <p:spPr>
          <a:xfrm rot="162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2;p49">
            <a:hlinkClick r:id="" action="ppaction://hlinkshowjump?jump=previousslide"/>
            <a:extLst>
              <a:ext uri="{FF2B5EF4-FFF2-40B4-BE49-F238E27FC236}">
                <a16:creationId xmlns:a16="http://schemas.microsoft.com/office/drawing/2014/main" id="{804C3335-90C7-45A6-986A-392E730D1C7D}"/>
              </a:ext>
            </a:extLst>
          </p:cNvPr>
          <p:cNvSpPr/>
          <p:nvPr/>
        </p:nvSpPr>
        <p:spPr>
          <a:xfrm rot="162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792;p29">
            <a:extLst>
              <a:ext uri="{FF2B5EF4-FFF2-40B4-BE49-F238E27FC236}">
                <a16:creationId xmlns:a16="http://schemas.microsoft.com/office/drawing/2014/main" id="{08F44C24-6B4A-4052-A897-8D321C1AB250}"/>
              </a:ext>
            </a:extLst>
          </p:cNvPr>
          <p:cNvGrpSpPr/>
          <p:nvPr/>
        </p:nvGrpSpPr>
        <p:grpSpPr>
          <a:xfrm>
            <a:off x="613559" y="315548"/>
            <a:ext cx="4770718" cy="316052"/>
            <a:chOff x="613559" y="315548"/>
            <a:chExt cx="4770718" cy="316052"/>
          </a:xfrm>
        </p:grpSpPr>
        <p:sp>
          <p:nvSpPr>
            <p:cNvPr id="14" name="Google Shape;793;p29">
              <a:hlinkClick r:id="rId3" action="ppaction://hlinksldjump"/>
              <a:extLst>
                <a:ext uri="{FF2B5EF4-FFF2-40B4-BE49-F238E27FC236}">
                  <a16:creationId xmlns:a16="http://schemas.microsoft.com/office/drawing/2014/main" id="{209285AE-5B31-4886-911F-262BFFB2861B}"/>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4"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15" name="Google Shape;794;p29">
              <a:hlinkClick r:id="rId4" action="ppaction://hlinksldjump"/>
              <a:extLst>
                <a:ext uri="{FF2B5EF4-FFF2-40B4-BE49-F238E27FC236}">
                  <a16:creationId xmlns:a16="http://schemas.microsoft.com/office/drawing/2014/main" id="{85CD0A5B-E6E6-442F-9CB2-3FB17CAF733A}"/>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16" name="Google Shape;795;p29">
              <a:extLst>
                <a:ext uri="{FF2B5EF4-FFF2-40B4-BE49-F238E27FC236}">
                  <a16:creationId xmlns:a16="http://schemas.microsoft.com/office/drawing/2014/main" id="{5F2BE50E-4D60-45F1-8836-796BCE7D5DB3}"/>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17" name="Google Shape;796;p29">
              <a:hlinkClick r:id="rId5" action="ppaction://hlinksldjump"/>
              <a:extLst>
                <a:ext uri="{FF2B5EF4-FFF2-40B4-BE49-F238E27FC236}">
                  <a16:creationId xmlns:a16="http://schemas.microsoft.com/office/drawing/2014/main" id="{0A408981-324A-4A22-BA0A-FA527F8EF0E5}"/>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18" name="Google Shape;797;p29">
              <a:extLst>
                <a:ext uri="{FF2B5EF4-FFF2-40B4-BE49-F238E27FC236}">
                  <a16:creationId xmlns:a16="http://schemas.microsoft.com/office/drawing/2014/main" id="{06490FE9-4DDF-48FA-94B5-63B97F5F9ADB}"/>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
        <p:nvSpPr>
          <p:cNvPr id="21" name="Google Shape;1198;p31">
            <a:extLst>
              <a:ext uri="{FF2B5EF4-FFF2-40B4-BE49-F238E27FC236}">
                <a16:creationId xmlns:a16="http://schemas.microsoft.com/office/drawing/2014/main" id="{CB9E4A05-E527-4D9E-8EB9-50D2A7EDCE14}"/>
              </a:ext>
            </a:extLst>
          </p:cNvPr>
          <p:cNvSpPr/>
          <p:nvPr/>
        </p:nvSpPr>
        <p:spPr>
          <a:xfrm>
            <a:off x="891425" y="4515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199;p31">
            <a:extLst>
              <a:ext uri="{FF2B5EF4-FFF2-40B4-BE49-F238E27FC236}">
                <a16:creationId xmlns:a16="http://schemas.microsoft.com/office/drawing/2014/main" id="{60280D5B-DAD3-4650-85AC-8B581F8041D6}"/>
              </a:ext>
            </a:extLst>
          </p:cNvPr>
          <p:cNvSpPr/>
          <p:nvPr/>
        </p:nvSpPr>
        <p:spPr>
          <a:xfrm>
            <a:off x="891425" y="4515050"/>
            <a:ext cx="1103961"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57;p50">
            <a:extLst>
              <a:ext uri="{FF2B5EF4-FFF2-40B4-BE49-F238E27FC236}">
                <a16:creationId xmlns:a16="http://schemas.microsoft.com/office/drawing/2014/main" id="{A921D778-1924-49CC-9856-CB121632D244}"/>
              </a:ext>
            </a:extLst>
          </p:cNvPr>
          <p:cNvSpPr txBox="1">
            <a:spLocks noGrp="1"/>
          </p:cNvSpPr>
          <p:nvPr>
            <p:ph type="title"/>
          </p:nvPr>
        </p:nvSpPr>
        <p:spPr>
          <a:xfrm>
            <a:off x="602575" y="734675"/>
            <a:ext cx="7821300" cy="572700"/>
          </a:xfrm>
          <a:prstGeom prst="rect">
            <a:avLst/>
          </a:prstGeom>
        </p:spPr>
        <p:txBody>
          <a:bodyPr spcFirstLastPara="1" wrap="square" lIns="91425" tIns="91425" rIns="91425" bIns="91425" anchor="ctr" anchorCtr="0">
            <a:noAutofit/>
          </a:bodyPr>
          <a:lstStyle/>
          <a:p>
            <a:r>
              <a:rPr lang="en"/>
              <a:t>Strengths &amp; Weaknesses</a:t>
            </a:r>
            <a:endParaRPr/>
          </a:p>
        </p:txBody>
      </p:sp>
      <p:graphicFrame>
        <p:nvGraphicFramePr>
          <p:cNvPr id="2" name="Table 1">
            <a:extLst>
              <a:ext uri="{FF2B5EF4-FFF2-40B4-BE49-F238E27FC236}">
                <a16:creationId xmlns:a16="http://schemas.microsoft.com/office/drawing/2014/main" id="{DFF8AE46-4BE3-4578-AB3D-F7B1ABC6AF1D}"/>
              </a:ext>
            </a:extLst>
          </p:cNvPr>
          <p:cNvGraphicFramePr>
            <a:graphicFrameLocks noGrp="1"/>
          </p:cNvGraphicFramePr>
          <p:nvPr>
            <p:extLst>
              <p:ext uri="{D42A27DB-BD31-4B8C-83A1-F6EECF244321}">
                <p14:modId xmlns:p14="http://schemas.microsoft.com/office/powerpoint/2010/main" val="2434768709"/>
              </p:ext>
            </p:extLst>
          </p:nvPr>
        </p:nvGraphicFramePr>
        <p:xfrm>
          <a:off x="725992" y="1418192"/>
          <a:ext cx="6999656" cy="2830516"/>
        </p:xfrm>
        <a:graphic>
          <a:graphicData uri="http://schemas.openxmlformats.org/drawingml/2006/table">
            <a:tbl>
              <a:tblPr firstRow="1" firstCol="1" bandRow="1">
                <a:tableStyleId>{B301B821-A1FF-4177-AEE7-76D212191A09}</a:tableStyleId>
              </a:tblPr>
              <a:tblGrid>
                <a:gridCol w="3499828">
                  <a:extLst>
                    <a:ext uri="{9D8B030D-6E8A-4147-A177-3AD203B41FA5}">
                      <a16:colId xmlns:a16="http://schemas.microsoft.com/office/drawing/2014/main" val="974088741"/>
                    </a:ext>
                  </a:extLst>
                </a:gridCol>
                <a:gridCol w="3499828">
                  <a:extLst>
                    <a:ext uri="{9D8B030D-6E8A-4147-A177-3AD203B41FA5}">
                      <a16:colId xmlns:a16="http://schemas.microsoft.com/office/drawing/2014/main" val="2239850486"/>
                    </a:ext>
                  </a:extLst>
                </a:gridCol>
              </a:tblGrid>
              <a:tr h="195503">
                <a:tc>
                  <a:txBody>
                    <a:bodyPr/>
                    <a:lstStyle/>
                    <a:p>
                      <a:pPr marL="0" marR="0" algn="ctr">
                        <a:lnSpc>
                          <a:spcPct val="150000"/>
                        </a:lnSpc>
                        <a:spcBef>
                          <a:spcPts val="0"/>
                        </a:spcBef>
                        <a:spcAft>
                          <a:spcPts val="0"/>
                        </a:spcAft>
                      </a:pPr>
                      <a:r>
                        <a:rPr lang="en-US" sz="900">
                          <a:solidFill>
                            <a:schemeClr val="bg1"/>
                          </a:solidFill>
                          <a:effectLst/>
                          <a:latin typeface="Roboto" panose="02000000000000000000" pitchFamily="2" charset="0"/>
                          <a:ea typeface="Roboto" panose="02000000000000000000" pitchFamily="2" charset="0"/>
                        </a:rPr>
                        <a:t>Strengths</a:t>
                      </a:r>
                      <a:endParaRPr lang="en-US" sz="9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48731" marR="48731" marT="0" marB="0"/>
                </a:tc>
                <a:tc>
                  <a:txBody>
                    <a:bodyPr/>
                    <a:lstStyle/>
                    <a:p>
                      <a:pPr marL="0" marR="0" algn="ctr">
                        <a:lnSpc>
                          <a:spcPct val="150000"/>
                        </a:lnSpc>
                        <a:spcBef>
                          <a:spcPts val="0"/>
                        </a:spcBef>
                        <a:spcAft>
                          <a:spcPts val="0"/>
                        </a:spcAft>
                      </a:pPr>
                      <a:r>
                        <a:rPr lang="en-US" sz="900">
                          <a:solidFill>
                            <a:schemeClr val="bg1"/>
                          </a:solidFill>
                          <a:effectLst/>
                          <a:latin typeface="Roboto" panose="02000000000000000000" pitchFamily="2" charset="0"/>
                          <a:ea typeface="Roboto" panose="02000000000000000000" pitchFamily="2" charset="0"/>
                        </a:rPr>
                        <a:t>Weaknesses</a:t>
                      </a:r>
                      <a:endParaRPr lang="en-US" sz="90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48731" marR="48731" marT="0" marB="0"/>
                </a:tc>
                <a:extLst>
                  <a:ext uri="{0D108BD9-81ED-4DB2-BD59-A6C34878D82A}">
                    <a16:rowId xmlns:a16="http://schemas.microsoft.com/office/drawing/2014/main" val="3091289355"/>
                  </a:ext>
                </a:extLst>
              </a:tr>
              <a:tr h="443735">
                <a:tc>
                  <a:txBody>
                    <a:bodyPr/>
                    <a:lstStyle/>
                    <a:p>
                      <a:pPr marL="0" marR="0">
                        <a:lnSpc>
                          <a:spcPct val="150000"/>
                        </a:lnSpc>
                        <a:spcBef>
                          <a:spcPts val="0"/>
                        </a:spcBef>
                        <a:spcAft>
                          <a:spcPts val="0"/>
                        </a:spcAft>
                      </a:pPr>
                      <a:r>
                        <a:rPr lang="en-US" sz="900" b="1">
                          <a:solidFill>
                            <a:schemeClr val="tx1"/>
                          </a:solidFill>
                          <a:effectLst/>
                          <a:latin typeface="Roboto" panose="02000000000000000000" pitchFamily="2" charset="0"/>
                          <a:ea typeface="Roboto" panose="02000000000000000000" pitchFamily="2" charset="0"/>
                        </a:rPr>
                        <a:t>Netflix is the most well-known and most subscribed to streaming platform.</a:t>
                      </a:r>
                      <a:endParaRPr lang="en-US" sz="900" b="1">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48731" marR="48731" marT="0" marB="0"/>
                </a:tc>
                <a:tc>
                  <a:txBody>
                    <a:bodyPr/>
                    <a:lstStyle/>
                    <a:p>
                      <a:pPr marL="0" marR="0">
                        <a:lnSpc>
                          <a:spcPct val="150000"/>
                        </a:lnSpc>
                        <a:spcBef>
                          <a:spcPts val="0"/>
                        </a:spcBef>
                        <a:spcAft>
                          <a:spcPts val="0"/>
                        </a:spcAft>
                      </a:pPr>
                      <a:r>
                        <a:rPr lang="en-US" sz="900">
                          <a:solidFill>
                            <a:schemeClr val="tx1"/>
                          </a:solidFill>
                          <a:effectLst/>
                          <a:latin typeface="Roboto" panose="02000000000000000000" pitchFamily="2" charset="0"/>
                          <a:ea typeface="Roboto" panose="02000000000000000000" pitchFamily="2" charset="0"/>
                        </a:rPr>
                        <a:t>Much of the content library is from third party producers, making Netflix rely heavily on them.</a:t>
                      </a:r>
                      <a:endParaRPr lang="en-US" sz="90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48731" marR="48731" marT="0" marB="0"/>
                </a:tc>
                <a:extLst>
                  <a:ext uri="{0D108BD9-81ED-4DB2-BD59-A6C34878D82A}">
                    <a16:rowId xmlns:a16="http://schemas.microsoft.com/office/drawing/2014/main" val="3371054912"/>
                  </a:ext>
                </a:extLst>
              </a:tr>
              <a:tr h="651904">
                <a:tc>
                  <a:txBody>
                    <a:bodyPr/>
                    <a:lstStyle/>
                    <a:p>
                      <a:pPr marL="0" marR="0">
                        <a:lnSpc>
                          <a:spcPct val="150000"/>
                        </a:lnSpc>
                        <a:spcBef>
                          <a:spcPts val="0"/>
                        </a:spcBef>
                        <a:spcAft>
                          <a:spcPts val="0"/>
                        </a:spcAft>
                      </a:pPr>
                      <a:r>
                        <a:rPr lang="en-US" sz="900" b="1">
                          <a:solidFill>
                            <a:schemeClr val="tx1"/>
                          </a:solidFill>
                          <a:effectLst/>
                          <a:latin typeface="Roboto" panose="02000000000000000000" pitchFamily="2" charset="0"/>
                          <a:ea typeface="Roboto" panose="02000000000000000000" pitchFamily="2" charset="0"/>
                        </a:rPr>
                        <a:t>Multiple original series and movies have become major hits</a:t>
                      </a:r>
                      <a:r>
                        <a:rPr lang="en-US" sz="900" b="0">
                          <a:solidFill>
                            <a:schemeClr val="tx1"/>
                          </a:solidFill>
                          <a:effectLst/>
                          <a:latin typeface="Roboto" panose="02000000000000000000" pitchFamily="2" charset="0"/>
                          <a:ea typeface="Roboto" panose="02000000000000000000" pitchFamily="2" charset="0"/>
                        </a:rPr>
                        <a:t>.</a:t>
                      </a:r>
                      <a:endParaRPr lang="en-US" sz="900" b="0">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48731" marR="48731" marT="0" marB="0"/>
                </a:tc>
                <a:tc>
                  <a:txBody>
                    <a:bodyPr/>
                    <a:lstStyle/>
                    <a:p>
                      <a:pPr marL="0" marR="0">
                        <a:lnSpc>
                          <a:spcPct val="150000"/>
                        </a:lnSpc>
                        <a:spcBef>
                          <a:spcPts val="0"/>
                        </a:spcBef>
                        <a:spcAft>
                          <a:spcPts val="0"/>
                        </a:spcAft>
                      </a:pPr>
                      <a:r>
                        <a:rPr lang="en-US" sz="900" b="1">
                          <a:solidFill>
                            <a:schemeClr val="tx1"/>
                          </a:solidFill>
                          <a:effectLst/>
                          <a:latin typeface="Roboto" panose="02000000000000000000" pitchFamily="2" charset="0"/>
                          <a:ea typeface="Roboto" panose="02000000000000000000" pitchFamily="2" charset="0"/>
                        </a:rPr>
                        <a:t>No effective way to get content to people in rural and underdeveloped areas with little or no internet access </a:t>
                      </a:r>
                      <a:endParaRPr lang="en-US" sz="900" b="1">
                        <a:solidFill>
                          <a:schemeClr val="tx1"/>
                        </a:solidFill>
                        <a:effectLst/>
                        <a:latin typeface="Roboto" panose="02000000000000000000" pitchFamily="2" charset="0"/>
                        <a:ea typeface="Roboto" panose="02000000000000000000" pitchFamily="2" charset="0"/>
                        <a:cs typeface="Times New Roman" panose="02020603050405020304" pitchFamily="18" charset="0"/>
                      </a:endParaRPr>
                    </a:p>
                  </a:txBody>
                  <a:tcPr marL="48731" marR="48731" marT="0" marB="0"/>
                </a:tc>
                <a:extLst>
                  <a:ext uri="{0D108BD9-81ED-4DB2-BD59-A6C34878D82A}">
                    <a16:rowId xmlns:a16="http://schemas.microsoft.com/office/drawing/2014/main" val="1243738539"/>
                  </a:ext>
                </a:extLst>
              </a:tr>
              <a:tr h="651904">
                <a:tc>
                  <a:txBody>
                    <a:bodyPr/>
                    <a:lstStyle/>
                    <a:p>
                      <a:pPr marL="0" marR="0">
                        <a:lnSpc>
                          <a:spcPct val="150000"/>
                        </a:lnSpc>
                        <a:spcBef>
                          <a:spcPts val="0"/>
                        </a:spcBef>
                        <a:spcAft>
                          <a:spcPts val="0"/>
                        </a:spcAft>
                      </a:pPr>
                      <a:r>
                        <a:rPr lang="en-US" sz="900" b="0">
                          <a:solidFill>
                            <a:schemeClr val="tx1"/>
                          </a:solidFill>
                          <a:effectLst/>
                          <a:latin typeface="Roboto"/>
                          <a:ea typeface="Roboto"/>
                        </a:rPr>
                        <a:t>The company offers a wide array of pricing options, allowing users to subscribe to a plan in their budget.</a:t>
                      </a:r>
                      <a:endParaRPr lang="en-US" sz="900" b="0">
                        <a:solidFill>
                          <a:schemeClr val="tx1"/>
                        </a:solidFill>
                        <a:effectLst/>
                        <a:latin typeface="Roboto"/>
                        <a:ea typeface="Roboto"/>
                        <a:cs typeface="Times New Roman" panose="02020603050405020304" pitchFamily="18" charset="0"/>
                      </a:endParaRPr>
                    </a:p>
                  </a:txBody>
                  <a:tcPr marL="48731" marR="48731" marT="0" marB="0"/>
                </a:tc>
                <a:tc>
                  <a:txBody>
                    <a:bodyPr/>
                    <a:lstStyle/>
                    <a:p>
                      <a:pPr marL="0" marR="0">
                        <a:lnSpc>
                          <a:spcPct val="150000"/>
                        </a:lnSpc>
                        <a:spcBef>
                          <a:spcPts val="0"/>
                        </a:spcBef>
                        <a:spcAft>
                          <a:spcPts val="0"/>
                        </a:spcAft>
                      </a:pPr>
                      <a:r>
                        <a:rPr lang="en-US" sz="900">
                          <a:solidFill>
                            <a:schemeClr val="tx1"/>
                          </a:solidFill>
                          <a:effectLst/>
                          <a:latin typeface="Roboto"/>
                          <a:ea typeface="Roboto"/>
                        </a:rPr>
                        <a:t>Content quality and variety is easy for competitors to imitate.</a:t>
                      </a:r>
                      <a:endParaRPr lang="en-US" sz="900">
                        <a:solidFill>
                          <a:schemeClr val="tx1"/>
                        </a:solidFill>
                        <a:effectLst/>
                        <a:latin typeface="Roboto"/>
                        <a:ea typeface="Roboto"/>
                        <a:cs typeface="Times New Roman" panose="02020603050405020304" pitchFamily="18" charset="0"/>
                      </a:endParaRPr>
                    </a:p>
                  </a:txBody>
                  <a:tcPr marL="48731" marR="48731" marT="0" marB="0"/>
                </a:tc>
                <a:extLst>
                  <a:ext uri="{0D108BD9-81ED-4DB2-BD59-A6C34878D82A}">
                    <a16:rowId xmlns:a16="http://schemas.microsoft.com/office/drawing/2014/main" val="3834541640"/>
                  </a:ext>
                </a:extLst>
              </a:tr>
              <a:tr h="443735">
                <a:tc>
                  <a:txBody>
                    <a:bodyPr/>
                    <a:lstStyle/>
                    <a:p>
                      <a:pPr marL="0" marR="0">
                        <a:lnSpc>
                          <a:spcPct val="150000"/>
                        </a:lnSpc>
                        <a:spcBef>
                          <a:spcPts val="0"/>
                        </a:spcBef>
                        <a:spcAft>
                          <a:spcPts val="0"/>
                        </a:spcAft>
                      </a:pPr>
                      <a:r>
                        <a:rPr lang="en-US" sz="900" b="0">
                          <a:solidFill>
                            <a:schemeClr val="tx1"/>
                          </a:solidFill>
                          <a:effectLst/>
                          <a:latin typeface="Roboto"/>
                          <a:ea typeface="Roboto"/>
                        </a:rPr>
                        <a:t>DVD mailing is still offered and is used by people is areas with weak internet access</a:t>
                      </a:r>
                      <a:endParaRPr lang="en-US" sz="900" b="0">
                        <a:solidFill>
                          <a:schemeClr val="tx1"/>
                        </a:solidFill>
                        <a:effectLst/>
                        <a:latin typeface="Roboto"/>
                        <a:ea typeface="Roboto"/>
                        <a:cs typeface="Times New Roman" panose="02020603050405020304" pitchFamily="18" charset="0"/>
                      </a:endParaRPr>
                    </a:p>
                  </a:txBody>
                  <a:tcPr marL="48731" marR="48731" marT="0" marB="0"/>
                </a:tc>
                <a:tc>
                  <a:txBody>
                    <a:bodyPr/>
                    <a:lstStyle/>
                    <a:p>
                      <a:pPr marL="0" marR="0">
                        <a:lnSpc>
                          <a:spcPct val="150000"/>
                        </a:lnSpc>
                        <a:spcBef>
                          <a:spcPts val="0"/>
                        </a:spcBef>
                        <a:spcAft>
                          <a:spcPts val="0"/>
                        </a:spcAft>
                      </a:pPr>
                      <a:r>
                        <a:rPr lang="en-US" sz="900">
                          <a:solidFill>
                            <a:schemeClr val="tx1"/>
                          </a:solidFill>
                          <a:effectLst/>
                          <a:latin typeface="Roboto"/>
                          <a:ea typeface="Roboto"/>
                        </a:rPr>
                        <a:t>Insufficient sign-in and usage limits allow many users to share one account.</a:t>
                      </a:r>
                      <a:endParaRPr lang="en-US" sz="900">
                        <a:solidFill>
                          <a:schemeClr val="tx1"/>
                        </a:solidFill>
                        <a:effectLst/>
                        <a:latin typeface="Roboto"/>
                        <a:ea typeface="Roboto"/>
                        <a:cs typeface="Times New Roman" panose="02020603050405020304" pitchFamily="18" charset="0"/>
                      </a:endParaRPr>
                    </a:p>
                  </a:txBody>
                  <a:tcPr marL="48731" marR="48731" marT="0" marB="0"/>
                </a:tc>
                <a:extLst>
                  <a:ext uri="{0D108BD9-81ED-4DB2-BD59-A6C34878D82A}">
                    <a16:rowId xmlns:a16="http://schemas.microsoft.com/office/drawing/2014/main" val="703588973"/>
                  </a:ext>
                </a:extLst>
              </a:tr>
              <a:tr h="443735">
                <a:tc>
                  <a:txBody>
                    <a:bodyPr/>
                    <a:lstStyle/>
                    <a:p>
                      <a:pPr marL="0" marR="0">
                        <a:lnSpc>
                          <a:spcPct val="150000"/>
                        </a:lnSpc>
                        <a:spcBef>
                          <a:spcPts val="0"/>
                        </a:spcBef>
                        <a:spcAft>
                          <a:spcPts val="0"/>
                        </a:spcAft>
                      </a:pPr>
                      <a:r>
                        <a:rPr lang="en-US" sz="900" b="0">
                          <a:solidFill>
                            <a:schemeClr val="tx1"/>
                          </a:solidFill>
                          <a:effectLst/>
                          <a:latin typeface="Roboto"/>
                          <a:ea typeface="Roboto"/>
                        </a:rPr>
                        <a:t>Service is accessible on nearly all devices.</a:t>
                      </a:r>
                      <a:endParaRPr lang="en-US" sz="900" b="0">
                        <a:solidFill>
                          <a:schemeClr val="tx1"/>
                        </a:solidFill>
                        <a:effectLst/>
                        <a:latin typeface="Roboto"/>
                        <a:ea typeface="Roboto"/>
                        <a:cs typeface="Times New Roman" panose="02020603050405020304" pitchFamily="18" charset="0"/>
                      </a:endParaRPr>
                    </a:p>
                  </a:txBody>
                  <a:tcPr marL="48731" marR="48731" marT="0" marB="0"/>
                </a:tc>
                <a:tc>
                  <a:txBody>
                    <a:bodyPr/>
                    <a:lstStyle/>
                    <a:p>
                      <a:pPr marL="0" marR="0">
                        <a:lnSpc>
                          <a:spcPct val="150000"/>
                        </a:lnSpc>
                        <a:spcBef>
                          <a:spcPts val="0"/>
                        </a:spcBef>
                        <a:spcAft>
                          <a:spcPts val="0"/>
                        </a:spcAft>
                      </a:pPr>
                      <a:r>
                        <a:rPr lang="en-US" sz="900" b="1">
                          <a:solidFill>
                            <a:schemeClr val="tx1"/>
                          </a:solidFill>
                          <a:effectLst/>
                          <a:latin typeface="Roboto"/>
                          <a:ea typeface="Roboto"/>
                        </a:rPr>
                        <a:t>Focus on expansion above improvement prevents quality of content from increasing.</a:t>
                      </a:r>
                      <a:endParaRPr lang="en-US" sz="900" b="1">
                        <a:solidFill>
                          <a:schemeClr val="tx1"/>
                        </a:solidFill>
                        <a:effectLst/>
                        <a:latin typeface="Roboto"/>
                        <a:ea typeface="Roboto"/>
                        <a:cs typeface="Times New Roman" panose="02020603050405020304" pitchFamily="18" charset="0"/>
                      </a:endParaRPr>
                    </a:p>
                  </a:txBody>
                  <a:tcPr marL="48731" marR="48731" marT="0" marB="0"/>
                </a:tc>
                <a:extLst>
                  <a:ext uri="{0D108BD9-81ED-4DB2-BD59-A6C34878D82A}">
                    <a16:rowId xmlns:a16="http://schemas.microsoft.com/office/drawing/2014/main" val="3946597154"/>
                  </a:ext>
                </a:extLst>
              </a:tr>
            </a:tbl>
          </a:graphicData>
        </a:graphic>
      </p:graphicFrame>
    </p:spTree>
    <p:extLst>
      <p:ext uri="{BB962C8B-B14F-4D97-AF65-F5344CB8AC3E}">
        <p14:creationId xmlns:p14="http://schemas.microsoft.com/office/powerpoint/2010/main" val="2783555660"/>
      </p:ext>
    </p:extLst>
  </p:cSld>
  <p:clrMapOvr>
    <a:masterClrMapping/>
  </p:clrMapOvr>
  <mc:AlternateContent xmlns:mc="http://schemas.openxmlformats.org/markup-compatibility/2006" xmlns:p14="http://schemas.microsoft.com/office/powerpoint/2010/main">
    <mc:Choice Requires="p14">
      <p:transition spd="slow" p14:dur="2000" advTm="44479"/>
    </mc:Choice>
    <mc:Fallback xmlns="">
      <p:transition spd="slow" advTm="44479"/>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42;p49">
            <a:hlinkClick r:id="rId2" action="ppaction://hlinksldjump"/>
            <a:extLst>
              <a:ext uri="{FF2B5EF4-FFF2-40B4-BE49-F238E27FC236}">
                <a16:creationId xmlns:a16="http://schemas.microsoft.com/office/drawing/2014/main" id="{2F1FF00D-C374-4F1C-A1CF-18BEAFDCCF25}"/>
              </a:ext>
            </a:extLst>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6" name="Google Shape;2249;p49">
            <a:hlinkClick r:id="" action="ppaction://hlinkshowjump?jump=nextslide"/>
            <a:extLst>
              <a:ext uri="{FF2B5EF4-FFF2-40B4-BE49-F238E27FC236}">
                <a16:creationId xmlns:a16="http://schemas.microsoft.com/office/drawing/2014/main" id="{7A0CBA06-D63C-40DB-B15B-81CE2A7D1C11}"/>
              </a:ext>
            </a:extLst>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50;p49">
            <a:hlinkClick r:id="" action="ppaction://hlinkshowjump?jump=nextslide"/>
            <a:extLst>
              <a:ext uri="{FF2B5EF4-FFF2-40B4-BE49-F238E27FC236}">
                <a16:creationId xmlns:a16="http://schemas.microsoft.com/office/drawing/2014/main" id="{68C43104-370D-4C04-A1FA-124F1D237503}"/>
              </a:ext>
            </a:extLst>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51;p49">
            <a:hlinkClick r:id="" action="ppaction://hlinkshowjump?jump=previousslide"/>
            <a:extLst>
              <a:ext uri="{FF2B5EF4-FFF2-40B4-BE49-F238E27FC236}">
                <a16:creationId xmlns:a16="http://schemas.microsoft.com/office/drawing/2014/main" id="{90EB6891-26A9-40DC-8A0A-07A17F2339D4}"/>
              </a:ext>
            </a:extLst>
          </p:cNvPr>
          <p:cNvSpPr/>
          <p:nvPr/>
        </p:nvSpPr>
        <p:spPr>
          <a:xfrm rot="162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2;p49">
            <a:hlinkClick r:id="" action="ppaction://hlinkshowjump?jump=previousslide"/>
            <a:extLst>
              <a:ext uri="{FF2B5EF4-FFF2-40B4-BE49-F238E27FC236}">
                <a16:creationId xmlns:a16="http://schemas.microsoft.com/office/drawing/2014/main" id="{804C3335-90C7-45A6-986A-392E730D1C7D}"/>
              </a:ext>
            </a:extLst>
          </p:cNvPr>
          <p:cNvSpPr/>
          <p:nvPr/>
        </p:nvSpPr>
        <p:spPr>
          <a:xfrm rot="162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792;p29">
            <a:extLst>
              <a:ext uri="{FF2B5EF4-FFF2-40B4-BE49-F238E27FC236}">
                <a16:creationId xmlns:a16="http://schemas.microsoft.com/office/drawing/2014/main" id="{08F44C24-6B4A-4052-A897-8D321C1AB250}"/>
              </a:ext>
            </a:extLst>
          </p:cNvPr>
          <p:cNvGrpSpPr/>
          <p:nvPr/>
        </p:nvGrpSpPr>
        <p:grpSpPr>
          <a:xfrm>
            <a:off x="613559" y="315548"/>
            <a:ext cx="4770718" cy="316052"/>
            <a:chOff x="613559" y="315548"/>
            <a:chExt cx="4770718" cy="316052"/>
          </a:xfrm>
        </p:grpSpPr>
        <p:sp>
          <p:nvSpPr>
            <p:cNvPr id="14" name="Google Shape;793;p29">
              <a:hlinkClick r:id="rId3" action="ppaction://hlinksldjump"/>
              <a:extLst>
                <a:ext uri="{FF2B5EF4-FFF2-40B4-BE49-F238E27FC236}">
                  <a16:creationId xmlns:a16="http://schemas.microsoft.com/office/drawing/2014/main" id="{209285AE-5B31-4886-911F-262BFFB2861B}"/>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4"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15" name="Google Shape;794;p29">
              <a:hlinkClick r:id="rId4" action="ppaction://hlinksldjump"/>
              <a:extLst>
                <a:ext uri="{FF2B5EF4-FFF2-40B4-BE49-F238E27FC236}">
                  <a16:creationId xmlns:a16="http://schemas.microsoft.com/office/drawing/2014/main" id="{85CD0A5B-E6E6-442F-9CB2-3FB17CAF733A}"/>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16" name="Google Shape;795;p29">
              <a:extLst>
                <a:ext uri="{FF2B5EF4-FFF2-40B4-BE49-F238E27FC236}">
                  <a16:creationId xmlns:a16="http://schemas.microsoft.com/office/drawing/2014/main" id="{5F2BE50E-4D60-45F1-8836-796BCE7D5DB3}"/>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17" name="Google Shape;796;p29">
              <a:hlinkClick r:id="rId5" action="ppaction://hlinksldjump"/>
              <a:extLst>
                <a:ext uri="{FF2B5EF4-FFF2-40B4-BE49-F238E27FC236}">
                  <a16:creationId xmlns:a16="http://schemas.microsoft.com/office/drawing/2014/main" id="{0A408981-324A-4A22-BA0A-FA527F8EF0E5}"/>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18" name="Google Shape;797;p29">
              <a:extLst>
                <a:ext uri="{FF2B5EF4-FFF2-40B4-BE49-F238E27FC236}">
                  <a16:creationId xmlns:a16="http://schemas.microsoft.com/office/drawing/2014/main" id="{06490FE9-4DDF-48FA-94B5-63B97F5F9ADB}"/>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
        <p:nvSpPr>
          <p:cNvPr id="21" name="Google Shape;1198;p31">
            <a:extLst>
              <a:ext uri="{FF2B5EF4-FFF2-40B4-BE49-F238E27FC236}">
                <a16:creationId xmlns:a16="http://schemas.microsoft.com/office/drawing/2014/main" id="{CB9E4A05-E527-4D9E-8EB9-50D2A7EDCE14}"/>
              </a:ext>
            </a:extLst>
          </p:cNvPr>
          <p:cNvSpPr/>
          <p:nvPr/>
        </p:nvSpPr>
        <p:spPr>
          <a:xfrm>
            <a:off x="891425" y="4515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199;p31">
            <a:extLst>
              <a:ext uri="{FF2B5EF4-FFF2-40B4-BE49-F238E27FC236}">
                <a16:creationId xmlns:a16="http://schemas.microsoft.com/office/drawing/2014/main" id="{60280D5B-DAD3-4650-85AC-8B581F8041D6}"/>
              </a:ext>
            </a:extLst>
          </p:cNvPr>
          <p:cNvSpPr/>
          <p:nvPr/>
        </p:nvSpPr>
        <p:spPr>
          <a:xfrm>
            <a:off x="891425" y="4515050"/>
            <a:ext cx="1103961"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57;p50">
            <a:extLst>
              <a:ext uri="{FF2B5EF4-FFF2-40B4-BE49-F238E27FC236}">
                <a16:creationId xmlns:a16="http://schemas.microsoft.com/office/drawing/2014/main" id="{A921D778-1924-49CC-9856-CB121632D244}"/>
              </a:ext>
            </a:extLst>
          </p:cNvPr>
          <p:cNvSpPr txBox="1">
            <a:spLocks noGrp="1"/>
          </p:cNvSpPr>
          <p:nvPr>
            <p:ph type="title"/>
          </p:nvPr>
        </p:nvSpPr>
        <p:spPr>
          <a:xfrm>
            <a:off x="602575" y="734675"/>
            <a:ext cx="7821300" cy="572700"/>
          </a:xfrm>
          <a:prstGeom prst="rect">
            <a:avLst/>
          </a:prstGeom>
        </p:spPr>
        <p:txBody>
          <a:bodyPr spcFirstLastPara="1" wrap="square" lIns="91425" tIns="91425" rIns="91425" bIns="91425" anchor="ctr" anchorCtr="0">
            <a:noAutofit/>
          </a:bodyPr>
          <a:lstStyle/>
          <a:p>
            <a:r>
              <a:rPr lang="en"/>
              <a:t>Opportunities &amp; Threats</a:t>
            </a:r>
            <a:endParaRPr/>
          </a:p>
        </p:txBody>
      </p:sp>
      <p:graphicFrame>
        <p:nvGraphicFramePr>
          <p:cNvPr id="5" name="Table 4">
            <a:extLst>
              <a:ext uri="{FF2B5EF4-FFF2-40B4-BE49-F238E27FC236}">
                <a16:creationId xmlns:a16="http://schemas.microsoft.com/office/drawing/2014/main" id="{273CFC98-4335-44F4-A95B-0FC304A90B53}"/>
              </a:ext>
            </a:extLst>
          </p:cNvPr>
          <p:cNvGraphicFramePr>
            <a:graphicFrameLocks noGrp="1"/>
          </p:cNvGraphicFramePr>
          <p:nvPr>
            <p:extLst>
              <p:ext uri="{D42A27DB-BD31-4B8C-83A1-F6EECF244321}">
                <p14:modId xmlns:p14="http://schemas.microsoft.com/office/powerpoint/2010/main" val="2510581010"/>
              </p:ext>
            </p:extLst>
          </p:nvPr>
        </p:nvGraphicFramePr>
        <p:xfrm>
          <a:off x="725991" y="1410450"/>
          <a:ext cx="6978676" cy="2819125"/>
        </p:xfrm>
        <a:graphic>
          <a:graphicData uri="http://schemas.openxmlformats.org/drawingml/2006/table">
            <a:tbl>
              <a:tblPr firstRow="1" firstCol="1" bandRow="1">
                <a:tableStyleId>{B301B821-A1FF-4177-AEE7-76D212191A09}</a:tableStyleId>
              </a:tblPr>
              <a:tblGrid>
                <a:gridCol w="3489338">
                  <a:extLst>
                    <a:ext uri="{9D8B030D-6E8A-4147-A177-3AD203B41FA5}">
                      <a16:colId xmlns:a16="http://schemas.microsoft.com/office/drawing/2014/main" val="1995253479"/>
                    </a:ext>
                  </a:extLst>
                </a:gridCol>
                <a:gridCol w="3489338">
                  <a:extLst>
                    <a:ext uri="{9D8B030D-6E8A-4147-A177-3AD203B41FA5}">
                      <a16:colId xmlns:a16="http://schemas.microsoft.com/office/drawing/2014/main" val="3715531322"/>
                    </a:ext>
                  </a:extLst>
                </a:gridCol>
              </a:tblGrid>
              <a:tr h="221301">
                <a:tc>
                  <a:txBody>
                    <a:bodyPr/>
                    <a:lstStyle/>
                    <a:p>
                      <a:pPr marL="0" marR="0" algn="ctr">
                        <a:lnSpc>
                          <a:spcPct val="150000"/>
                        </a:lnSpc>
                        <a:spcBef>
                          <a:spcPts val="0"/>
                        </a:spcBef>
                        <a:spcAft>
                          <a:spcPts val="0"/>
                        </a:spcAft>
                      </a:pPr>
                      <a:r>
                        <a:rPr lang="en-US" sz="900">
                          <a:effectLst/>
                          <a:latin typeface="Roboto"/>
                          <a:ea typeface="Roboto"/>
                        </a:rPr>
                        <a:t>Opportunities</a:t>
                      </a:r>
                      <a:endParaRPr lang="en-US" sz="900">
                        <a:effectLst/>
                        <a:latin typeface="Roboto"/>
                        <a:ea typeface="Roboto"/>
                        <a:cs typeface="Times New Roman" panose="02020603050405020304" pitchFamily="18" charset="0"/>
                      </a:endParaRPr>
                    </a:p>
                  </a:txBody>
                  <a:tcPr marL="45286" marR="45286" marT="0" marB="0"/>
                </a:tc>
                <a:tc>
                  <a:txBody>
                    <a:bodyPr/>
                    <a:lstStyle/>
                    <a:p>
                      <a:pPr marL="0" marR="0" algn="ctr">
                        <a:lnSpc>
                          <a:spcPct val="150000"/>
                        </a:lnSpc>
                        <a:spcBef>
                          <a:spcPts val="0"/>
                        </a:spcBef>
                        <a:spcAft>
                          <a:spcPts val="0"/>
                        </a:spcAft>
                      </a:pPr>
                      <a:r>
                        <a:rPr lang="en-US" sz="900">
                          <a:effectLst/>
                          <a:latin typeface="Roboto"/>
                          <a:ea typeface="Roboto"/>
                        </a:rPr>
                        <a:t>Threats</a:t>
                      </a:r>
                      <a:endParaRPr lang="en-US" sz="900">
                        <a:effectLst/>
                        <a:latin typeface="Roboto"/>
                        <a:ea typeface="Roboto"/>
                        <a:cs typeface="Times New Roman" panose="02020603050405020304" pitchFamily="18" charset="0"/>
                      </a:endParaRPr>
                    </a:p>
                  </a:txBody>
                  <a:tcPr marL="45286" marR="45286" marT="0" marB="0"/>
                </a:tc>
                <a:extLst>
                  <a:ext uri="{0D108BD9-81ED-4DB2-BD59-A6C34878D82A}">
                    <a16:rowId xmlns:a16="http://schemas.microsoft.com/office/drawing/2014/main" val="2145736033"/>
                  </a:ext>
                </a:extLst>
              </a:tr>
              <a:tr h="421055">
                <a:tc>
                  <a:txBody>
                    <a:bodyPr/>
                    <a:lstStyle/>
                    <a:p>
                      <a:pPr marL="0" marR="0">
                        <a:lnSpc>
                          <a:spcPct val="150000"/>
                        </a:lnSpc>
                        <a:spcBef>
                          <a:spcPts val="0"/>
                        </a:spcBef>
                        <a:spcAft>
                          <a:spcPts val="0"/>
                        </a:spcAft>
                      </a:pPr>
                      <a:r>
                        <a:rPr lang="en-US" sz="900" b="1">
                          <a:effectLst/>
                          <a:latin typeface="Roboto"/>
                          <a:ea typeface="Roboto"/>
                        </a:rPr>
                        <a:t>Emerging markets provide many potential new customers.</a:t>
                      </a:r>
                      <a:endParaRPr lang="en-US" sz="900" b="1">
                        <a:effectLst/>
                        <a:latin typeface="Roboto"/>
                        <a:ea typeface="Roboto"/>
                        <a:cs typeface="Times New Roman" panose="02020603050405020304" pitchFamily="18" charset="0"/>
                      </a:endParaRPr>
                    </a:p>
                  </a:txBody>
                  <a:tcPr marL="45286" marR="45286" marT="0" marB="0"/>
                </a:tc>
                <a:tc>
                  <a:txBody>
                    <a:bodyPr/>
                    <a:lstStyle/>
                    <a:p>
                      <a:pPr marL="0" marR="0">
                        <a:lnSpc>
                          <a:spcPct val="150000"/>
                        </a:lnSpc>
                        <a:spcBef>
                          <a:spcPts val="0"/>
                        </a:spcBef>
                        <a:spcAft>
                          <a:spcPts val="0"/>
                        </a:spcAft>
                      </a:pPr>
                      <a:r>
                        <a:rPr lang="en-US" sz="900">
                          <a:effectLst/>
                          <a:latin typeface="Roboto"/>
                          <a:ea typeface="Roboto"/>
                        </a:rPr>
                        <a:t>COVID-19 has caused delays in the production of new content.</a:t>
                      </a:r>
                      <a:endParaRPr lang="en-US" sz="900">
                        <a:effectLst/>
                        <a:latin typeface="Roboto"/>
                        <a:ea typeface="Roboto"/>
                        <a:cs typeface="Times New Roman" panose="02020603050405020304" pitchFamily="18" charset="0"/>
                      </a:endParaRPr>
                    </a:p>
                  </a:txBody>
                  <a:tcPr marL="45286" marR="45286" marT="0" marB="0"/>
                </a:tc>
                <a:extLst>
                  <a:ext uri="{0D108BD9-81ED-4DB2-BD59-A6C34878D82A}">
                    <a16:rowId xmlns:a16="http://schemas.microsoft.com/office/drawing/2014/main" val="1113014055"/>
                  </a:ext>
                </a:extLst>
              </a:tr>
              <a:tr h="479614">
                <a:tc>
                  <a:txBody>
                    <a:bodyPr/>
                    <a:lstStyle/>
                    <a:p>
                      <a:pPr marL="0" marR="0">
                        <a:lnSpc>
                          <a:spcPct val="150000"/>
                        </a:lnSpc>
                        <a:spcBef>
                          <a:spcPts val="0"/>
                        </a:spcBef>
                        <a:spcAft>
                          <a:spcPts val="0"/>
                        </a:spcAft>
                      </a:pPr>
                      <a:r>
                        <a:rPr lang="en-US" sz="900" b="0">
                          <a:effectLst/>
                          <a:latin typeface="Roboto" panose="02000000000000000000" pitchFamily="2" charset="0"/>
                          <a:ea typeface="Roboto" panose="02000000000000000000" pitchFamily="2" charset="0"/>
                        </a:rPr>
                        <a:t>Smart TVs and streaming sticks make Netflix more easily accessible for users.</a:t>
                      </a:r>
                      <a:endParaRPr lang="en-US" sz="900" b="0">
                        <a:effectLst/>
                        <a:latin typeface="Roboto" panose="02000000000000000000" pitchFamily="2" charset="0"/>
                        <a:ea typeface="Roboto" panose="02000000000000000000" pitchFamily="2" charset="0"/>
                        <a:cs typeface="Times New Roman" panose="02020603050405020304" pitchFamily="18" charset="0"/>
                      </a:endParaRPr>
                    </a:p>
                  </a:txBody>
                  <a:tcPr marL="45286" marR="45286" marT="0" marB="0"/>
                </a:tc>
                <a:tc>
                  <a:txBody>
                    <a:bodyPr/>
                    <a:lstStyle/>
                    <a:p>
                      <a:pPr marL="0" marR="0">
                        <a:lnSpc>
                          <a:spcPct val="150000"/>
                        </a:lnSpc>
                        <a:spcBef>
                          <a:spcPts val="0"/>
                        </a:spcBef>
                        <a:spcAft>
                          <a:spcPts val="0"/>
                        </a:spcAft>
                      </a:pPr>
                      <a:r>
                        <a:rPr lang="en-US" sz="900">
                          <a:effectLst/>
                          <a:latin typeface="Roboto" panose="02000000000000000000" pitchFamily="2" charset="0"/>
                          <a:ea typeface="Roboto" panose="02000000000000000000" pitchFamily="2" charset="0"/>
                        </a:rPr>
                        <a:t>Piracy has become more popular, allowing people to view content without paying for it.</a:t>
                      </a:r>
                      <a:endParaRPr lang="en-US" sz="900">
                        <a:effectLst/>
                        <a:latin typeface="Roboto" panose="02000000000000000000" pitchFamily="2" charset="0"/>
                        <a:ea typeface="Roboto" panose="02000000000000000000" pitchFamily="2" charset="0"/>
                        <a:cs typeface="Times New Roman" panose="02020603050405020304" pitchFamily="18" charset="0"/>
                      </a:endParaRPr>
                    </a:p>
                  </a:txBody>
                  <a:tcPr marL="45286" marR="45286" marT="0" marB="0"/>
                </a:tc>
                <a:extLst>
                  <a:ext uri="{0D108BD9-81ED-4DB2-BD59-A6C34878D82A}">
                    <a16:rowId xmlns:a16="http://schemas.microsoft.com/office/drawing/2014/main" val="2864245621"/>
                  </a:ext>
                </a:extLst>
              </a:tr>
              <a:tr h="479614">
                <a:tc>
                  <a:txBody>
                    <a:bodyPr/>
                    <a:lstStyle/>
                    <a:p>
                      <a:pPr marL="0" marR="0">
                        <a:lnSpc>
                          <a:spcPct val="150000"/>
                        </a:lnSpc>
                        <a:spcBef>
                          <a:spcPts val="0"/>
                        </a:spcBef>
                        <a:spcAft>
                          <a:spcPts val="0"/>
                        </a:spcAft>
                      </a:pPr>
                      <a:r>
                        <a:rPr lang="en-US" sz="900" b="1">
                          <a:effectLst/>
                          <a:latin typeface="Roboto" panose="02000000000000000000" pitchFamily="2" charset="0"/>
                          <a:ea typeface="Roboto" panose="02000000000000000000" pitchFamily="2" charset="0"/>
                        </a:rPr>
                        <a:t>New technologies, like virtual reality, provide a new way for users to experience content.</a:t>
                      </a:r>
                      <a:endParaRPr lang="en-US" sz="900" b="1">
                        <a:effectLst/>
                        <a:latin typeface="Roboto" panose="02000000000000000000" pitchFamily="2" charset="0"/>
                        <a:ea typeface="Roboto" panose="02000000000000000000" pitchFamily="2" charset="0"/>
                        <a:cs typeface="Times New Roman" panose="02020603050405020304" pitchFamily="18" charset="0"/>
                      </a:endParaRPr>
                    </a:p>
                  </a:txBody>
                  <a:tcPr marL="45286" marR="45286" marT="0" marB="0"/>
                </a:tc>
                <a:tc>
                  <a:txBody>
                    <a:bodyPr/>
                    <a:lstStyle/>
                    <a:p>
                      <a:pPr marL="0" marR="0">
                        <a:lnSpc>
                          <a:spcPct val="150000"/>
                        </a:lnSpc>
                        <a:spcBef>
                          <a:spcPts val="0"/>
                        </a:spcBef>
                        <a:spcAft>
                          <a:spcPts val="0"/>
                        </a:spcAft>
                      </a:pPr>
                      <a:r>
                        <a:rPr lang="en-US" sz="900" b="1">
                          <a:effectLst/>
                          <a:latin typeface="Roboto" panose="02000000000000000000" pitchFamily="2" charset="0"/>
                          <a:ea typeface="Roboto" panose="02000000000000000000" pitchFamily="2" charset="0"/>
                        </a:rPr>
                        <a:t>Multiple Netflix Original titles have received negative media attention and calls to cancel subscriptions.</a:t>
                      </a:r>
                      <a:endParaRPr lang="en-US" sz="900" b="1">
                        <a:effectLst/>
                        <a:latin typeface="Roboto" panose="02000000000000000000" pitchFamily="2" charset="0"/>
                        <a:ea typeface="Roboto" panose="02000000000000000000" pitchFamily="2" charset="0"/>
                        <a:cs typeface="Times New Roman" panose="02020603050405020304" pitchFamily="18" charset="0"/>
                      </a:endParaRPr>
                    </a:p>
                  </a:txBody>
                  <a:tcPr marL="45286" marR="45286" marT="0" marB="0"/>
                </a:tc>
                <a:extLst>
                  <a:ext uri="{0D108BD9-81ED-4DB2-BD59-A6C34878D82A}">
                    <a16:rowId xmlns:a16="http://schemas.microsoft.com/office/drawing/2014/main" val="1699819634"/>
                  </a:ext>
                </a:extLst>
              </a:tr>
              <a:tr h="479614">
                <a:tc>
                  <a:txBody>
                    <a:bodyPr/>
                    <a:lstStyle/>
                    <a:p>
                      <a:pPr marL="0" marR="0">
                        <a:lnSpc>
                          <a:spcPct val="150000"/>
                        </a:lnSpc>
                        <a:spcBef>
                          <a:spcPts val="0"/>
                        </a:spcBef>
                        <a:spcAft>
                          <a:spcPts val="0"/>
                        </a:spcAft>
                      </a:pPr>
                      <a:r>
                        <a:rPr lang="en-US" sz="900" b="0">
                          <a:effectLst/>
                          <a:latin typeface="Roboto" panose="02000000000000000000" pitchFamily="2" charset="0"/>
                          <a:ea typeface="Roboto" panose="02000000000000000000" pitchFamily="2" charset="0"/>
                        </a:rPr>
                        <a:t>The new US infrastructure bill includes funding to expand internet access and affordability in low-income areas.</a:t>
                      </a:r>
                      <a:endParaRPr lang="en-US" sz="900" b="0">
                        <a:effectLst/>
                        <a:latin typeface="Roboto" panose="02000000000000000000" pitchFamily="2" charset="0"/>
                        <a:ea typeface="Roboto" panose="02000000000000000000" pitchFamily="2" charset="0"/>
                        <a:cs typeface="Times New Roman" panose="02020603050405020304" pitchFamily="18" charset="0"/>
                      </a:endParaRPr>
                    </a:p>
                  </a:txBody>
                  <a:tcPr marL="45286" marR="45286" marT="0" marB="0"/>
                </a:tc>
                <a:tc>
                  <a:txBody>
                    <a:bodyPr/>
                    <a:lstStyle/>
                    <a:p>
                      <a:pPr marL="0" marR="0">
                        <a:lnSpc>
                          <a:spcPct val="150000"/>
                        </a:lnSpc>
                        <a:spcBef>
                          <a:spcPts val="0"/>
                        </a:spcBef>
                        <a:spcAft>
                          <a:spcPts val="0"/>
                        </a:spcAft>
                      </a:pPr>
                      <a:r>
                        <a:rPr lang="en-US" sz="900" b="1">
                          <a:effectLst/>
                          <a:latin typeface="Roboto" panose="02000000000000000000" pitchFamily="2" charset="0"/>
                          <a:ea typeface="Roboto" panose="02000000000000000000" pitchFamily="2" charset="0"/>
                        </a:rPr>
                        <a:t>Several countries limit what content can be viewed, and some have banned the website altogether.</a:t>
                      </a:r>
                      <a:endParaRPr lang="en-US" sz="900" b="1">
                        <a:effectLst/>
                        <a:latin typeface="Roboto" panose="02000000000000000000" pitchFamily="2" charset="0"/>
                        <a:ea typeface="Roboto" panose="02000000000000000000" pitchFamily="2" charset="0"/>
                        <a:cs typeface="Times New Roman" panose="02020603050405020304" pitchFamily="18" charset="0"/>
                      </a:endParaRPr>
                    </a:p>
                  </a:txBody>
                  <a:tcPr marL="45286" marR="45286" marT="0" marB="0"/>
                </a:tc>
                <a:extLst>
                  <a:ext uri="{0D108BD9-81ED-4DB2-BD59-A6C34878D82A}">
                    <a16:rowId xmlns:a16="http://schemas.microsoft.com/office/drawing/2014/main" val="1905337204"/>
                  </a:ext>
                </a:extLst>
              </a:tr>
              <a:tr h="737927">
                <a:tc>
                  <a:txBody>
                    <a:bodyPr/>
                    <a:lstStyle/>
                    <a:p>
                      <a:pPr marL="0" marR="0">
                        <a:lnSpc>
                          <a:spcPct val="150000"/>
                        </a:lnSpc>
                        <a:spcBef>
                          <a:spcPts val="0"/>
                        </a:spcBef>
                        <a:spcAft>
                          <a:spcPts val="0"/>
                        </a:spcAft>
                      </a:pPr>
                      <a:r>
                        <a:rPr lang="en-US" sz="900" b="0">
                          <a:effectLst/>
                          <a:latin typeface="Roboto" panose="02000000000000000000" pitchFamily="2" charset="0"/>
                          <a:ea typeface="Roboto" panose="02000000000000000000" pitchFamily="2" charset="0"/>
                        </a:rPr>
                        <a:t>COVID-19 pandemic caused the film industry to rethink distributing movies in theaters, with some considering streaming new films</a:t>
                      </a:r>
                      <a:endParaRPr lang="en-US" sz="900" b="0">
                        <a:effectLst/>
                        <a:latin typeface="Roboto" panose="02000000000000000000" pitchFamily="2" charset="0"/>
                        <a:ea typeface="Roboto" panose="02000000000000000000" pitchFamily="2" charset="0"/>
                        <a:cs typeface="Times New Roman" panose="02020603050405020304" pitchFamily="18" charset="0"/>
                      </a:endParaRPr>
                    </a:p>
                  </a:txBody>
                  <a:tcPr marL="45286" marR="45286" marT="0" marB="0"/>
                </a:tc>
                <a:tc>
                  <a:txBody>
                    <a:bodyPr/>
                    <a:lstStyle/>
                    <a:p>
                      <a:pPr marL="0" marR="0">
                        <a:lnSpc>
                          <a:spcPct val="150000"/>
                        </a:lnSpc>
                        <a:spcBef>
                          <a:spcPts val="0"/>
                        </a:spcBef>
                        <a:spcAft>
                          <a:spcPts val="0"/>
                        </a:spcAft>
                      </a:pPr>
                      <a:r>
                        <a:rPr lang="en-US" sz="900">
                          <a:effectLst/>
                          <a:latin typeface="Roboto" panose="02000000000000000000" pitchFamily="2" charset="0"/>
                          <a:ea typeface="Roboto" panose="02000000000000000000" pitchFamily="2" charset="0"/>
                        </a:rPr>
                        <a:t>Hackers can gain access to users’ sensitive data, including credit card information.</a:t>
                      </a:r>
                      <a:endParaRPr lang="en-US" sz="900">
                        <a:effectLst/>
                        <a:latin typeface="Roboto" panose="02000000000000000000" pitchFamily="2" charset="0"/>
                        <a:ea typeface="Roboto" panose="02000000000000000000" pitchFamily="2" charset="0"/>
                        <a:cs typeface="Times New Roman" panose="02020603050405020304" pitchFamily="18" charset="0"/>
                      </a:endParaRPr>
                    </a:p>
                  </a:txBody>
                  <a:tcPr marL="45286" marR="45286" marT="0" marB="0"/>
                </a:tc>
                <a:extLst>
                  <a:ext uri="{0D108BD9-81ED-4DB2-BD59-A6C34878D82A}">
                    <a16:rowId xmlns:a16="http://schemas.microsoft.com/office/drawing/2014/main" val="3453249817"/>
                  </a:ext>
                </a:extLst>
              </a:tr>
            </a:tbl>
          </a:graphicData>
        </a:graphic>
      </p:graphicFrame>
    </p:spTree>
    <p:extLst>
      <p:ext uri="{BB962C8B-B14F-4D97-AF65-F5344CB8AC3E}">
        <p14:creationId xmlns:p14="http://schemas.microsoft.com/office/powerpoint/2010/main" val="200537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1414"/>
        </a:solidFill>
        <a:effectLst/>
      </p:bgPr>
    </p:bg>
    <p:spTree>
      <p:nvGrpSpPr>
        <p:cNvPr id="1" name="Shape 742"/>
        <p:cNvGrpSpPr/>
        <p:nvPr/>
      </p:nvGrpSpPr>
      <p:grpSpPr>
        <a:xfrm>
          <a:off x="0" y="0"/>
          <a:ext cx="0" cy="0"/>
          <a:chOff x="0" y="0"/>
          <a:chExt cx="0" cy="0"/>
        </a:xfrm>
      </p:grpSpPr>
      <p:sp>
        <p:nvSpPr>
          <p:cNvPr id="743" name="Google Shape;743;p27"/>
          <p:cNvSpPr txBox="1">
            <a:spLocks noGrp="1"/>
          </p:cNvSpPr>
          <p:nvPr>
            <p:ph type="title" idx="9"/>
          </p:nvPr>
        </p:nvSpPr>
        <p:spPr>
          <a:xfrm>
            <a:off x="598792" y="1442380"/>
            <a:ext cx="1718400" cy="1220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SzPts val="990"/>
              <a:buNone/>
            </a:pPr>
            <a:r>
              <a:rPr lang="en">
                <a:solidFill>
                  <a:schemeClr val="dk1"/>
                </a:solidFill>
              </a:rPr>
              <a:t>01</a:t>
            </a:r>
            <a:endParaRPr>
              <a:solidFill>
                <a:schemeClr val="dk1"/>
              </a:solidFill>
            </a:endParaRPr>
          </a:p>
        </p:txBody>
      </p:sp>
      <p:sp>
        <p:nvSpPr>
          <p:cNvPr id="744" name="Google Shape;744;p27"/>
          <p:cNvSpPr txBox="1">
            <a:spLocks noGrp="1"/>
          </p:cNvSpPr>
          <p:nvPr>
            <p:ph type="title" idx="13"/>
          </p:nvPr>
        </p:nvSpPr>
        <p:spPr>
          <a:xfrm>
            <a:off x="4502217" y="1442380"/>
            <a:ext cx="1718400" cy="1220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SzPts val="990"/>
              <a:buNone/>
            </a:pPr>
            <a:r>
              <a:rPr lang="en">
                <a:solidFill>
                  <a:schemeClr val="dk1"/>
                </a:solidFill>
              </a:rPr>
              <a:t>02</a:t>
            </a:r>
            <a:endParaRPr>
              <a:solidFill>
                <a:schemeClr val="dk1"/>
              </a:solidFill>
            </a:endParaRPr>
          </a:p>
        </p:txBody>
      </p:sp>
      <p:sp>
        <p:nvSpPr>
          <p:cNvPr id="745" name="Google Shape;745;p27"/>
          <p:cNvSpPr txBox="1">
            <a:spLocks noGrp="1"/>
          </p:cNvSpPr>
          <p:nvPr>
            <p:ph type="title" idx="14"/>
          </p:nvPr>
        </p:nvSpPr>
        <p:spPr>
          <a:xfrm>
            <a:off x="598792" y="2758680"/>
            <a:ext cx="1718400" cy="1220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SzPts val="990"/>
              <a:buNone/>
            </a:pPr>
            <a:r>
              <a:rPr lang="en">
                <a:solidFill>
                  <a:schemeClr val="dk1"/>
                </a:solidFill>
              </a:rPr>
              <a:t>03</a:t>
            </a:r>
            <a:endParaRPr>
              <a:solidFill>
                <a:schemeClr val="dk1"/>
              </a:solidFill>
            </a:endParaRPr>
          </a:p>
        </p:txBody>
      </p:sp>
      <p:sp>
        <p:nvSpPr>
          <p:cNvPr id="746" name="Google Shape;746;p27"/>
          <p:cNvSpPr txBox="1">
            <a:spLocks noGrp="1"/>
          </p:cNvSpPr>
          <p:nvPr>
            <p:ph type="title" idx="15"/>
          </p:nvPr>
        </p:nvSpPr>
        <p:spPr>
          <a:xfrm>
            <a:off x="4502217" y="2758680"/>
            <a:ext cx="1718400" cy="12201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SzPts val="990"/>
              <a:buNone/>
            </a:pPr>
            <a:r>
              <a:rPr lang="en">
                <a:solidFill>
                  <a:schemeClr val="dk1"/>
                </a:solidFill>
              </a:rPr>
              <a:t>04</a:t>
            </a:r>
            <a:endParaRPr>
              <a:solidFill>
                <a:schemeClr val="dk1"/>
              </a:solidFill>
            </a:endParaRPr>
          </a:p>
        </p:txBody>
      </p:sp>
      <p:sp>
        <p:nvSpPr>
          <p:cNvPr id="747" name="Google Shape;747;p27"/>
          <p:cNvSpPr/>
          <p:nvPr/>
        </p:nvSpPr>
        <p:spPr>
          <a:xfrm>
            <a:off x="4951120" y="1606194"/>
            <a:ext cx="1116563" cy="881203"/>
          </a:xfrm>
          <a:prstGeom prst="rect">
            <a:avLst/>
          </a:prstGeom>
        </p:spPr>
        <p:txBody>
          <a:bodyPr>
            <a:prstTxWarp prst="textPlain">
              <a:avLst/>
            </a:prstTxWarp>
          </a:bodyPr>
          <a:lstStyle/>
          <a:p>
            <a:pPr lvl="0" algn="ctr"/>
            <a:r>
              <a:rPr b="1" i="0">
                <a:ln w="19050" cap="flat" cmpd="sng">
                  <a:solidFill>
                    <a:schemeClr val="lt1"/>
                  </a:solidFill>
                  <a:prstDash val="solid"/>
                  <a:round/>
                  <a:headEnd type="none" w="sm" len="sm"/>
                  <a:tailEnd type="none" w="sm" len="sm"/>
                </a:ln>
                <a:noFill/>
                <a:latin typeface="Roboto Condensed"/>
              </a:rPr>
              <a:t>02</a:t>
            </a:r>
          </a:p>
        </p:txBody>
      </p:sp>
      <p:sp>
        <p:nvSpPr>
          <p:cNvPr id="748" name="Google Shape;748;p27"/>
          <p:cNvSpPr/>
          <p:nvPr/>
        </p:nvSpPr>
        <p:spPr>
          <a:xfrm>
            <a:off x="4944658" y="2948694"/>
            <a:ext cx="1123805" cy="881203"/>
          </a:xfrm>
          <a:prstGeom prst="rect">
            <a:avLst/>
          </a:prstGeom>
        </p:spPr>
        <p:txBody>
          <a:bodyPr>
            <a:prstTxWarp prst="textPlain">
              <a:avLst/>
            </a:prstTxWarp>
          </a:bodyPr>
          <a:lstStyle/>
          <a:p>
            <a:pPr lvl="0" algn="ctr"/>
            <a:r>
              <a:rPr b="1" i="0">
                <a:ln w="19050" cap="flat" cmpd="sng">
                  <a:solidFill>
                    <a:schemeClr val="lt1"/>
                  </a:solidFill>
                  <a:prstDash val="solid"/>
                  <a:round/>
                  <a:headEnd type="none" w="sm" len="sm"/>
                  <a:tailEnd type="none" w="sm" len="sm"/>
                </a:ln>
                <a:noFill/>
                <a:latin typeface="Roboto Condensed"/>
              </a:rPr>
              <a:t>04</a:t>
            </a:r>
          </a:p>
        </p:txBody>
      </p:sp>
      <p:sp>
        <p:nvSpPr>
          <p:cNvPr id="749" name="Google Shape;749;p27"/>
          <p:cNvSpPr/>
          <p:nvPr/>
        </p:nvSpPr>
        <p:spPr>
          <a:xfrm>
            <a:off x="1191245" y="1615719"/>
            <a:ext cx="977747" cy="881203"/>
          </a:xfrm>
          <a:prstGeom prst="rect">
            <a:avLst/>
          </a:prstGeom>
        </p:spPr>
        <p:txBody>
          <a:bodyPr>
            <a:prstTxWarp prst="textPlain">
              <a:avLst/>
            </a:prstTxWarp>
          </a:bodyPr>
          <a:lstStyle/>
          <a:p>
            <a:pPr lvl="0" algn="ctr"/>
            <a:r>
              <a:rPr b="1" i="0">
                <a:ln w="19050" cap="flat" cmpd="sng">
                  <a:solidFill>
                    <a:schemeClr val="lt1"/>
                  </a:solidFill>
                  <a:prstDash val="solid"/>
                  <a:round/>
                  <a:headEnd type="none" w="sm" len="sm"/>
                  <a:tailEnd type="none" w="sm" len="sm"/>
                </a:ln>
                <a:noFill/>
                <a:latin typeface="Roboto Condensed"/>
              </a:rPr>
              <a:t>01</a:t>
            </a:r>
          </a:p>
        </p:txBody>
      </p:sp>
      <p:sp>
        <p:nvSpPr>
          <p:cNvPr id="750" name="Google Shape;750;p27"/>
          <p:cNvSpPr/>
          <p:nvPr/>
        </p:nvSpPr>
        <p:spPr>
          <a:xfrm>
            <a:off x="1118127" y="2933330"/>
            <a:ext cx="1123989" cy="895776"/>
          </a:xfrm>
          <a:prstGeom prst="rect">
            <a:avLst/>
          </a:prstGeom>
        </p:spPr>
        <p:txBody>
          <a:bodyPr>
            <a:prstTxWarp prst="textPlain">
              <a:avLst/>
            </a:prstTxWarp>
          </a:bodyPr>
          <a:lstStyle/>
          <a:p>
            <a:pPr lvl="0" algn="ctr"/>
            <a:r>
              <a:rPr b="1" i="0">
                <a:ln w="19050" cap="flat" cmpd="sng">
                  <a:solidFill>
                    <a:schemeClr val="lt1"/>
                  </a:solidFill>
                  <a:prstDash val="solid"/>
                  <a:round/>
                  <a:headEnd type="none" w="sm" len="sm"/>
                  <a:tailEnd type="none" w="sm" len="sm"/>
                </a:ln>
                <a:noFill/>
                <a:latin typeface="Roboto Condensed"/>
              </a:rPr>
              <a:t>03</a:t>
            </a:r>
          </a:p>
        </p:txBody>
      </p:sp>
      <p:sp>
        <p:nvSpPr>
          <p:cNvPr id="751" name="Google Shape;751;p27"/>
          <p:cNvSpPr txBox="1">
            <a:spLocks noGrp="1"/>
          </p:cNvSpPr>
          <p:nvPr>
            <p:ph type="title"/>
          </p:nvPr>
        </p:nvSpPr>
        <p:spPr>
          <a:xfrm>
            <a:off x="2314832" y="1441755"/>
            <a:ext cx="1890900" cy="527700"/>
          </a:xfrm>
          <a:prstGeom prst="rect">
            <a:avLst/>
          </a:prstGeom>
        </p:spPr>
        <p:txBody>
          <a:bodyPr spcFirstLastPara="1" wrap="square" lIns="91425" tIns="91425" rIns="91425" bIns="91425" anchor="ctr" anchorCtr="0">
            <a:normAutofit/>
          </a:bodyPr>
          <a:lstStyle/>
          <a:p>
            <a:r>
              <a:rPr lang="en"/>
              <a:t>INTRODUCTION</a:t>
            </a:r>
          </a:p>
        </p:txBody>
      </p:sp>
      <p:sp>
        <p:nvSpPr>
          <p:cNvPr id="752" name="Google Shape;752;p27"/>
          <p:cNvSpPr txBox="1">
            <a:spLocks noGrp="1"/>
          </p:cNvSpPr>
          <p:nvPr>
            <p:ph type="subTitle" idx="1"/>
          </p:nvPr>
        </p:nvSpPr>
        <p:spPr>
          <a:xfrm>
            <a:off x="2291301" y="1845237"/>
            <a:ext cx="1890899" cy="672300"/>
          </a:xfrm>
          <a:prstGeom prst="rect">
            <a:avLst/>
          </a:prstGeom>
        </p:spPr>
        <p:txBody>
          <a:bodyPr spcFirstLastPara="1" wrap="square" lIns="91425" tIns="91425" rIns="91425" bIns="91425" anchor="t" anchorCtr="0">
            <a:noAutofit/>
          </a:bodyPr>
          <a:lstStyle/>
          <a:p>
            <a:pPr marL="0" indent="0"/>
            <a:r>
              <a:rPr lang="en" sz="1200"/>
              <a:t>Overview of Company </a:t>
            </a:r>
            <a:endParaRPr lang="en-US" sz="1200"/>
          </a:p>
        </p:txBody>
      </p:sp>
      <p:sp>
        <p:nvSpPr>
          <p:cNvPr id="753" name="Google Shape;753;p27"/>
          <p:cNvSpPr txBox="1">
            <a:spLocks noGrp="1"/>
          </p:cNvSpPr>
          <p:nvPr>
            <p:ph type="title" idx="7"/>
          </p:nvPr>
        </p:nvSpPr>
        <p:spPr>
          <a:xfrm>
            <a:off x="6191992" y="2800742"/>
            <a:ext cx="2497923" cy="527700"/>
          </a:xfrm>
          <a:prstGeom prst="rect">
            <a:avLst/>
          </a:prstGeom>
        </p:spPr>
        <p:txBody>
          <a:bodyPr spcFirstLastPara="1" wrap="square" lIns="91425" tIns="91425" rIns="91425" bIns="91425" anchor="ctr" anchorCtr="0">
            <a:noAutofit/>
          </a:bodyPr>
          <a:lstStyle/>
          <a:p>
            <a:r>
              <a:rPr lang="en"/>
              <a:t>RECOMMENDATIONS</a:t>
            </a:r>
          </a:p>
        </p:txBody>
      </p:sp>
      <p:sp>
        <p:nvSpPr>
          <p:cNvPr id="754" name="Google Shape;754;p27"/>
          <p:cNvSpPr txBox="1">
            <a:spLocks noGrp="1"/>
          </p:cNvSpPr>
          <p:nvPr>
            <p:ph type="subTitle" idx="8"/>
          </p:nvPr>
        </p:nvSpPr>
        <p:spPr>
          <a:xfrm>
            <a:off x="6220617" y="3237654"/>
            <a:ext cx="2153054" cy="672300"/>
          </a:xfrm>
          <a:prstGeom prst="rect">
            <a:avLst/>
          </a:prstGeom>
        </p:spPr>
        <p:txBody>
          <a:bodyPr spcFirstLastPara="1" wrap="square" lIns="91425" tIns="91425" rIns="91425" bIns="91425" anchor="t" anchorCtr="0">
            <a:noAutofit/>
          </a:bodyPr>
          <a:lstStyle/>
          <a:p>
            <a:pPr marL="0" indent="0"/>
            <a:r>
              <a:rPr lang="en" sz="1200"/>
              <a:t>Primary and Secondary Strategic Recommendations</a:t>
            </a:r>
          </a:p>
        </p:txBody>
      </p:sp>
      <p:sp>
        <p:nvSpPr>
          <p:cNvPr id="755" name="Google Shape;755;p27"/>
          <p:cNvSpPr txBox="1">
            <a:spLocks noGrp="1"/>
          </p:cNvSpPr>
          <p:nvPr>
            <p:ph type="title" idx="2"/>
          </p:nvPr>
        </p:nvSpPr>
        <p:spPr>
          <a:xfrm>
            <a:off x="602575" y="379575"/>
            <a:ext cx="7821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TABLE OF CONTENTS</a:t>
            </a:r>
            <a:endParaRPr sz="3000"/>
          </a:p>
        </p:txBody>
      </p:sp>
      <p:sp>
        <p:nvSpPr>
          <p:cNvPr id="756" name="Google Shape;756;p27"/>
          <p:cNvSpPr txBox="1">
            <a:spLocks noGrp="1"/>
          </p:cNvSpPr>
          <p:nvPr>
            <p:ph type="title" idx="3"/>
          </p:nvPr>
        </p:nvSpPr>
        <p:spPr>
          <a:xfrm>
            <a:off x="6192041" y="1441755"/>
            <a:ext cx="1890900" cy="527700"/>
          </a:xfrm>
          <a:prstGeom prst="rect">
            <a:avLst/>
          </a:prstGeom>
        </p:spPr>
        <p:txBody>
          <a:bodyPr spcFirstLastPara="1" wrap="square" lIns="91425" tIns="91425" rIns="91425" bIns="91425" anchor="ctr" anchorCtr="0">
            <a:normAutofit/>
          </a:bodyPr>
          <a:lstStyle/>
          <a:p>
            <a:r>
              <a:rPr lang="en"/>
              <a:t>ANALYSES</a:t>
            </a:r>
            <a:endParaRPr lang="en-US"/>
          </a:p>
        </p:txBody>
      </p:sp>
      <p:sp>
        <p:nvSpPr>
          <p:cNvPr id="757" name="Google Shape;757;p27"/>
          <p:cNvSpPr txBox="1">
            <a:spLocks noGrp="1"/>
          </p:cNvSpPr>
          <p:nvPr>
            <p:ph type="subTitle" idx="4"/>
          </p:nvPr>
        </p:nvSpPr>
        <p:spPr>
          <a:xfrm>
            <a:off x="6194726" y="1845237"/>
            <a:ext cx="1888215" cy="672300"/>
          </a:xfrm>
          <a:prstGeom prst="rect">
            <a:avLst/>
          </a:prstGeom>
        </p:spPr>
        <p:txBody>
          <a:bodyPr spcFirstLastPara="1" wrap="square" lIns="91425" tIns="91425" rIns="91425" bIns="91425" anchor="t" anchorCtr="0">
            <a:noAutofit/>
          </a:bodyPr>
          <a:lstStyle/>
          <a:p>
            <a:pPr marL="0" indent="0"/>
            <a:r>
              <a:rPr lang="en" sz="1200"/>
              <a:t>Internal and External </a:t>
            </a:r>
          </a:p>
        </p:txBody>
      </p:sp>
      <p:grpSp>
        <p:nvGrpSpPr>
          <p:cNvPr id="758" name="Google Shape;758;p27"/>
          <p:cNvGrpSpPr/>
          <p:nvPr/>
        </p:nvGrpSpPr>
        <p:grpSpPr>
          <a:xfrm>
            <a:off x="891425" y="4515050"/>
            <a:ext cx="7361100" cy="100205"/>
            <a:chOff x="891425" y="4642050"/>
            <a:chExt cx="7361100" cy="100205"/>
          </a:xfrm>
        </p:grpSpPr>
        <p:sp>
          <p:nvSpPr>
            <p:cNvPr id="759" name="Google Shape;759;p27"/>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27"/>
            <p:cNvSpPr/>
            <p:nvPr/>
          </p:nvSpPr>
          <p:spPr>
            <a:xfrm>
              <a:off x="891425" y="4642050"/>
              <a:ext cx="139461"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1" name="Google Shape;761;p27">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27">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27">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27">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27"/>
          <p:cNvSpPr txBox="1">
            <a:spLocks noGrp="1"/>
          </p:cNvSpPr>
          <p:nvPr>
            <p:ph type="title" idx="5"/>
          </p:nvPr>
        </p:nvSpPr>
        <p:spPr>
          <a:xfrm>
            <a:off x="2288568" y="2800742"/>
            <a:ext cx="1943331" cy="527700"/>
          </a:xfrm>
          <a:prstGeom prst="rect">
            <a:avLst/>
          </a:prstGeom>
        </p:spPr>
        <p:txBody>
          <a:bodyPr spcFirstLastPara="1" wrap="square" lIns="91425" tIns="91425" rIns="91425" bIns="91425" anchor="ctr" anchorCtr="0">
            <a:normAutofit/>
          </a:bodyPr>
          <a:lstStyle/>
          <a:p>
            <a:r>
              <a:rPr lang="en"/>
              <a:t>STRATEGIES</a:t>
            </a:r>
            <a:endParaRPr lang="en-US"/>
          </a:p>
        </p:txBody>
      </p:sp>
      <p:sp>
        <p:nvSpPr>
          <p:cNvPr id="766" name="Google Shape;766;p27"/>
          <p:cNvSpPr txBox="1">
            <a:spLocks noGrp="1"/>
          </p:cNvSpPr>
          <p:nvPr>
            <p:ph type="subTitle" idx="6"/>
          </p:nvPr>
        </p:nvSpPr>
        <p:spPr>
          <a:xfrm>
            <a:off x="2317192" y="3237654"/>
            <a:ext cx="1988718" cy="672300"/>
          </a:xfrm>
          <a:prstGeom prst="rect">
            <a:avLst/>
          </a:prstGeom>
        </p:spPr>
        <p:txBody>
          <a:bodyPr spcFirstLastPara="1" wrap="square" lIns="91425" tIns="91425" rIns="91425" bIns="91425" anchor="t" anchorCtr="0">
            <a:noAutofit/>
          </a:bodyPr>
          <a:lstStyle/>
          <a:p>
            <a:pPr marL="0" indent="0"/>
            <a:r>
              <a:rPr lang="en" sz="1200"/>
              <a:t>Brief Strategies Developed from Analyses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33"/>
        <p:cNvGrpSpPr/>
        <p:nvPr/>
      </p:nvGrpSpPr>
      <p:grpSpPr>
        <a:xfrm>
          <a:off x="0" y="0"/>
          <a:ext cx="0" cy="0"/>
          <a:chOff x="0" y="0"/>
          <a:chExt cx="0" cy="0"/>
        </a:xfrm>
      </p:grpSpPr>
      <p:sp>
        <p:nvSpPr>
          <p:cNvPr id="2038" name="Google Shape;2038;p46"/>
          <p:cNvSpPr/>
          <p:nvPr/>
        </p:nvSpPr>
        <p:spPr>
          <a:xfrm>
            <a:off x="815350" y="5137525"/>
            <a:ext cx="37600" cy="1100"/>
          </a:xfrm>
          <a:custGeom>
            <a:avLst/>
            <a:gdLst/>
            <a:ahLst/>
            <a:cxnLst/>
            <a:rect l="l" t="t" r="r" b="b"/>
            <a:pathLst>
              <a:path w="1504" h="44" extrusionOk="0">
                <a:moveTo>
                  <a:pt x="1" y="0"/>
                </a:moveTo>
                <a:cubicBezTo>
                  <a:pt x="315" y="0"/>
                  <a:pt x="671" y="44"/>
                  <a:pt x="1017" y="44"/>
                </a:cubicBezTo>
                <a:cubicBezTo>
                  <a:pt x="1180" y="44"/>
                  <a:pt x="1353" y="32"/>
                  <a:pt x="1504" y="0"/>
                </a:cubicBezTo>
                <a:close/>
              </a:path>
            </a:pathLst>
          </a:custGeom>
          <a:solidFill>
            <a:srgbClr val="D0D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6"/>
          <p:cNvSpPr/>
          <p:nvPr/>
        </p:nvSpPr>
        <p:spPr>
          <a:xfrm>
            <a:off x="11375" y="5137525"/>
            <a:ext cx="841575" cy="25"/>
          </a:xfrm>
          <a:custGeom>
            <a:avLst/>
            <a:gdLst/>
            <a:ahLst/>
            <a:cxnLst/>
            <a:rect l="l" t="t" r="r" b="b"/>
            <a:pathLst>
              <a:path w="33663" h="1" extrusionOk="0">
                <a:moveTo>
                  <a:pt x="1" y="0"/>
                </a:moveTo>
                <a:lnTo>
                  <a:pt x="1" y="0"/>
                </a:lnTo>
                <a:lnTo>
                  <a:pt x="14086" y="0"/>
                </a:lnTo>
                <a:lnTo>
                  <a:pt x="27360" y="0"/>
                </a:lnTo>
                <a:lnTo>
                  <a:pt x="32160" y="0"/>
                </a:lnTo>
                <a:lnTo>
                  <a:pt x="32160" y="0"/>
                </a:lnTo>
                <a:lnTo>
                  <a:pt x="33663" y="0"/>
                </a:lnTo>
                <a:lnTo>
                  <a:pt x="33663" y="0"/>
                </a:lnTo>
                <a:lnTo>
                  <a:pt x="33663" y="0"/>
                </a:lnTo>
                <a:close/>
              </a:path>
            </a:pathLst>
          </a:custGeom>
          <a:solidFill>
            <a:srgbClr val="786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9E036639-1308-40A0-8A8A-BFA8F7B3200A}"/>
              </a:ext>
            </a:extLst>
          </p:cNvPr>
          <p:cNvGrpSpPr/>
          <p:nvPr/>
        </p:nvGrpSpPr>
        <p:grpSpPr>
          <a:xfrm>
            <a:off x="2117746" y="1713560"/>
            <a:ext cx="4907170" cy="1715840"/>
            <a:chOff x="2146616" y="1360525"/>
            <a:chExt cx="4907170" cy="1715840"/>
          </a:xfrm>
        </p:grpSpPr>
        <p:sp>
          <p:nvSpPr>
            <p:cNvPr id="2046" name="Google Shape;2046;p46"/>
            <p:cNvSpPr/>
            <p:nvPr/>
          </p:nvSpPr>
          <p:spPr>
            <a:xfrm>
              <a:off x="2416300" y="1360525"/>
              <a:ext cx="15450" cy="12725"/>
            </a:xfrm>
            <a:custGeom>
              <a:avLst/>
              <a:gdLst/>
              <a:ahLst/>
              <a:cxnLst/>
              <a:rect l="l" t="t" r="r" b="b"/>
              <a:pathLst>
                <a:path w="618" h="509" extrusionOk="0">
                  <a:moveTo>
                    <a:pt x="1" y="1"/>
                  </a:moveTo>
                  <a:cubicBezTo>
                    <a:pt x="217" y="119"/>
                    <a:pt x="390" y="292"/>
                    <a:pt x="520" y="509"/>
                  </a:cubicBezTo>
                  <a:lnTo>
                    <a:pt x="617" y="379"/>
                  </a:lnTo>
                  <a:cubicBezTo>
                    <a:pt x="531" y="227"/>
                    <a:pt x="412" y="109"/>
                    <a:pt x="239" y="33"/>
                  </a:cubicBezTo>
                  <a:cubicBezTo>
                    <a:pt x="185" y="11"/>
                    <a:pt x="130" y="1"/>
                    <a:pt x="66" y="1"/>
                  </a:cubicBezTo>
                  <a:close/>
                </a:path>
              </a:pathLst>
            </a:custGeom>
            <a:solidFill>
              <a:srgbClr val="BE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04;p45">
              <a:extLst>
                <a:ext uri="{FF2B5EF4-FFF2-40B4-BE49-F238E27FC236}">
                  <a16:creationId xmlns:a16="http://schemas.microsoft.com/office/drawing/2014/main" id="{B830B717-ED13-47B1-8FA1-7E52CE417C51}"/>
                </a:ext>
              </a:extLst>
            </p:cNvPr>
            <p:cNvSpPr txBox="1">
              <a:spLocks/>
            </p:cNvSpPr>
            <p:nvPr/>
          </p:nvSpPr>
          <p:spPr>
            <a:xfrm>
              <a:off x="2146616" y="1525155"/>
              <a:ext cx="4907170" cy="36687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2000">
                  <a:solidFill>
                    <a:schemeClr val="bg1"/>
                  </a:solidFill>
                </a:rPr>
                <a:t>Are you still watching “Presentation”?</a:t>
              </a:r>
            </a:p>
          </p:txBody>
        </p:sp>
        <p:sp>
          <p:nvSpPr>
            <p:cNvPr id="5" name="TextBox 4">
              <a:extLst>
                <a:ext uri="{FF2B5EF4-FFF2-40B4-BE49-F238E27FC236}">
                  <a16:creationId xmlns:a16="http://schemas.microsoft.com/office/drawing/2014/main" id="{8B48155A-25E8-4F91-9214-A9C8A08FFF5F}"/>
                </a:ext>
              </a:extLst>
            </p:cNvPr>
            <p:cNvSpPr txBox="1"/>
            <p:nvPr/>
          </p:nvSpPr>
          <p:spPr>
            <a:xfrm>
              <a:off x="3321817" y="2350431"/>
              <a:ext cx="2588141" cy="307777"/>
            </a:xfrm>
            <a:prstGeom prst="rect">
              <a:avLst/>
            </a:prstGeom>
            <a:noFill/>
            <a:ln>
              <a:solidFill>
                <a:schemeClr val="bg1"/>
              </a:solidFill>
            </a:ln>
          </p:spPr>
          <p:txBody>
            <a:bodyPr wrap="square" rtlCol="0">
              <a:spAutoFit/>
            </a:bodyPr>
            <a:lstStyle/>
            <a:p>
              <a:pPr algn="ctr"/>
              <a:r>
                <a:rPr lang="en-US">
                  <a:solidFill>
                    <a:schemeClr val="bg1"/>
                  </a:solidFill>
                </a:rPr>
                <a:t>Continue watching</a:t>
              </a:r>
            </a:p>
          </p:txBody>
        </p:sp>
        <p:sp>
          <p:nvSpPr>
            <p:cNvPr id="148" name="TextBox 147">
              <a:extLst>
                <a:ext uri="{FF2B5EF4-FFF2-40B4-BE49-F238E27FC236}">
                  <a16:creationId xmlns:a16="http://schemas.microsoft.com/office/drawing/2014/main" id="{277AC8A8-35AA-48D6-BF68-283E2BF82B83}"/>
                </a:ext>
              </a:extLst>
            </p:cNvPr>
            <p:cNvSpPr txBox="1"/>
            <p:nvPr/>
          </p:nvSpPr>
          <p:spPr>
            <a:xfrm>
              <a:off x="3306131" y="2768588"/>
              <a:ext cx="2588141" cy="307777"/>
            </a:xfrm>
            <a:prstGeom prst="rect">
              <a:avLst/>
            </a:prstGeom>
            <a:noFill/>
            <a:ln>
              <a:solidFill>
                <a:schemeClr val="bg1"/>
              </a:solidFill>
            </a:ln>
          </p:spPr>
          <p:txBody>
            <a:bodyPr wrap="square" rtlCol="0">
              <a:spAutoFit/>
            </a:bodyPr>
            <a:lstStyle/>
            <a:p>
              <a:pPr algn="ctr"/>
              <a:r>
                <a:rPr lang="en-US">
                  <a:solidFill>
                    <a:schemeClr val="bg1"/>
                  </a:solidFill>
                </a:rPr>
                <a:t>Exit</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980"/>
        <p:cNvGrpSpPr/>
        <p:nvPr/>
      </p:nvGrpSpPr>
      <p:grpSpPr>
        <a:xfrm>
          <a:off x="0" y="0"/>
          <a:ext cx="0" cy="0"/>
          <a:chOff x="0" y="0"/>
          <a:chExt cx="0" cy="0"/>
        </a:xfrm>
      </p:grpSpPr>
      <p:grpSp>
        <p:nvGrpSpPr>
          <p:cNvPr id="1984" name="Google Shape;1984;p44"/>
          <p:cNvGrpSpPr/>
          <p:nvPr/>
        </p:nvGrpSpPr>
        <p:grpSpPr>
          <a:xfrm>
            <a:off x="891425" y="4515050"/>
            <a:ext cx="7361100" cy="100205"/>
            <a:chOff x="891425" y="4642050"/>
            <a:chExt cx="7361100" cy="100205"/>
          </a:xfrm>
        </p:grpSpPr>
        <p:sp>
          <p:nvSpPr>
            <p:cNvPr id="1985" name="Google Shape;1985;p44"/>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4"/>
            <p:cNvSpPr/>
            <p:nvPr/>
          </p:nvSpPr>
          <p:spPr>
            <a:xfrm>
              <a:off x="891425" y="4642050"/>
              <a:ext cx="3680575"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7" name="Google Shape;1987;p44"/>
          <p:cNvSpPr/>
          <p:nvPr/>
        </p:nvSpPr>
        <p:spPr>
          <a:xfrm>
            <a:off x="895607" y="1702730"/>
            <a:ext cx="2146600" cy="1736601"/>
          </a:xfrm>
          <a:prstGeom prst="rect">
            <a:avLst/>
          </a:prstGeom>
        </p:spPr>
        <p:txBody>
          <a:bodyPr>
            <a:prstTxWarp prst="textPlain">
              <a:avLst/>
            </a:prstTxWarp>
          </a:bodyPr>
          <a:lstStyle/>
          <a:p>
            <a:pPr lvl="0" algn="ctr"/>
            <a:r>
              <a:rPr b="1" i="0">
                <a:ln w="19050" cap="flat" cmpd="sng">
                  <a:solidFill>
                    <a:schemeClr val="lt1"/>
                  </a:solidFill>
                  <a:prstDash val="solid"/>
                  <a:round/>
                  <a:headEnd type="none" w="sm" len="sm"/>
                  <a:tailEnd type="none" w="sm" len="sm"/>
                </a:ln>
                <a:noFill/>
                <a:latin typeface="Roboto Condensed"/>
              </a:rPr>
              <a:t>03</a:t>
            </a:r>
          </a:p>
        </p:txBody>
      </p:sp>
      <p:sp>
        <p:nvSpPr>
          <p:cNvPr id="1988" name="Google Shape;1988;p44">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1995" name="Google Shape;1995;p44">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4">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4">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4">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792;p29">
            <a:extLst>
              <a:ext uri="{FF2B5EF4-FFF2-40B4-BE49-F238E27FC236}">
                <a16:creationId xmlns:a16="http://schemas.microsoft.com/office/drawing/2014/main" id="{F8F4EB3B-9A36-4CB0-ABE9-D3507837D25F}"/>
              </a:ext>
            </a:extLst>
          </p:cNvPr>
          <p:cNvGrpSpPr/>
          <p:nvPr/>
        </p:nvGrpSpPr>
        <p:grpSpPr>
          <a:xfrm>
            <a:off x="613559" y="315548"/>
            <a:ext cx="4770718" cy="316052"/>
            <a:chOff x="613559" y="315548"/>
            <a:chExt cx="4770718" cy="316052"/>
          </a:xfrm>
        </p:grpSpPr>
        <p:sp>
          <p:nvSpPr>
            <p:cNvPr id="21" name="Google Shape;793;p29">
              <a:hlinkClick r:id="rId4" action="ppaction://hlinksldjump"/>
              <a:extLst>
                <a:ext uri="{FF2B5EF4-FFF2-40B4-BE49-F238E27FC236}">
                  <a16:creationId xmlns:a16="http://schemas.microsoft.com/office/drawing/2014/main" id="{D0A2D20D-21C7-470E-B2CF-0F5D9A7931B6}"/>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22" name="Google Shape;794;p29">
              <a:hlinkClick r:id="rId5" action="ppaction://hlinksldjump"/>
              <a:extLst>
                <a:ext uri="{FF2B5EF4-FFF2-40B4-BE49-F238E27FC236}">
                  <a16:creationId xmlns:a16="http://schemas.microsoft.com/office/drawing/2014/main" id="{3E3288F0-DC60-4066-8F88-270638D2EBDD}"/>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23" name="Google Shape;795;p29">
              <a:extLst>
                <a:ext uri="{FF2B5EF4-FFF2-40B4-BE49-F238E27FC236}">
                  <a16:creationId xmlns:a16="http://schemas.microsoft.com/office/drawing/2014/main" id="{8B5EFD32-1083-4013-AC7B-D415B2C03AA8}"/>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24" name="Google Shape;796;p29">
              <a:hlinkClick r:id="rId3" action="ppaction://hlinksldjump"/>
              <a:extLst>
                <a:ext uri="{FF2B5EF4-FFF2-40B4-BE49-F238E27FC236}">
                  <a16:creationId xmlns:a16="http://schemas.microsoft.com/office/drawing/2014/main" id="{7A94F2D6-9F87-473C-878C-E5AA8228F467}"/>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25" name="Google Shape;797;p29">
              <a:extLst>
                <a:ext uri="{FF2B5EF4-FFF2-40B4-BE49-F238E27FC236}">
                  <a16:creationId xmlns:a16="http://schemas.microsoft.com/office/drawing/2014/main" id="{B7883E80-AD99-46E9-8304-22158E31CDE1}"/>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
        <p:nvSpPr>
          <p:cNvPr id="2" name="TextBox 1">
            <a:extLst>
              <a:ext uri="{FF2B5EF4-FFF2-40B4-BE49-F238E27FC236}">
                <a16:creationId xmlns:a16="http://schemas.microsoft.com/office/drawing/2014/main" id="{8E3A3709-749D-47A5-B1CF-3F4BFC7486A8}"/>
              </a:ext>
            </a:extLst>
          </p:cNvPr>
          <p:cNvSpPr txBox="1"/>
          <p:nvPr/>
        </p:nvSpPr>
        <p:spPr>
          <a:xfrm>
            <a:off x="5665415" y="2237696"/>
            <a:ext cx="375543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a:latin typeface="Roboto"/>
                <a:ea typeface="Roboto"/>
              </a:rPr>
              <a:t>​</a:t>
            </a:r>
            <a:br>
              <a:rPr lang="en-US" sz="1000">
                <a:latin typeface="Roboto"/>
                <a:ea typeface="Roboto"/>
              </a:rPr>
            </a:br>
            <a:r>
              <a:rPr lang="en-US" sz="1000">
                <a:latin typeface="Roboto"/>
                <a:ea typeface="Roboto"/>
              </a:rPr>
              <a:t>​</a:t>
            </a:r>
            <a:endParaRPr lang="en-US" sz="1000">
              <a:solidFill>
                <a:srgbClr val="FFFFFF"/>
              </a:solidFill>
              <a:ea typeface="Roboto"/>
            </a:endParaRPr>
          </a:p>
        </p:txBody>
      </p:sp>
      <p:sp>
        <p:nvSpPr>
          <p:cNvPr id="9" name="Google Shape;786;p29">
            <a:extLst>
              <a:ext uri="{FF2B5EF4-FFF2-40B4-BE49-F238E27FC236}">
                <a16:creationId xmlns:a16="http://schemas.microsoft.com/office/drawing/2014/main" id="{D41BE626-EE86-483D-95E3-F9A7924AE3B4}"/>
              </a:ext>
            </a:extLst>
          </p:cNvPr>
          <p:cNvSpPr txBox="1">
            <a:spLocks noGrp="1"/>
          </p:cNvSpPr>
          <p:nvPr>
            <p:ph type="title"/>
          </p:nvPr>
        </p:nvSpPr>
        <p:spPr>
          <a:xfrm>
            <a:off x="3226947" y="2024730"/>
            <a:ext cx="5013436" cy="8418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a:t>STRATEGIES</a:t>
            </a:r>
            <a:endParaRPr lang="en-US"/>
          </a:p>
        </p:txBody>
      </p:sp>
      <p:sp>
        <p:nvSpPr>
          <p:cNvPr id="10" name="Google Shape;1525;p37">
            <a:extLst>
              <a:ext uri="{FF2B5EF4-FFF2-40B4-BE49-F238E27FC236}">
                <a16:creationId xmlns:a16="http://schemas.microsoft.com/office/drawing/2014/main" id="{3FE904C0-1F1D-4CAD-BF0A-1D4F49DD1646}"/>
              </a:ext>
            </a:extLst>
          </p:cNvPr>
          <p:cNvSpPr txBox="1">
            <a:spLocks/>
          </p:cNvSpPr>
          <p:nvPr/>
        </p:nvSpPr>
        <p:spPr>
          <a:xfrm>
            <a:off x="3226948" y="2717444"/>
            <a:ext cx="4822958"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1pPr>
            <a:lvl2pPr marL="914400" marR="0" lvl="1"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2pPr>
            <a:lvl3pPr marL="1371600" marR="0" lvl="2"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3pPr>
            <a:lvl4pPr marL="1828800" marR="0" lvl="3"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4pPr>
            <a:lvl5pPr marL="2286000" marR="0" lvl="4"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5pPr>
            <a:lvl6pPr marL="2743200" marR="0" lvl="5"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6pPr>
            <a:lvl7pPr marL="3200400" marR="0" lvl="6"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7pPr>
            <a:lvl8pPr marL="3657600" marR="0" lvl="7"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8pPr>
            <a:lvl9pPr marL="4114800" marR="0" lvl="8"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9pPr>
          </a:lstStyle>
          <a:p>
            <a:pPr marL="0" indent="0"/>
            <a:r>
              <a:rPr lang="en" sz="1200"/>
              <a:t>Alternate Strategies Developed from Analyses</a:t>
            </a:r>
          </a:p>
          <a:p>
            <a:pPr marL="0" indent="0"/>
            <a:endParaRPr lang="en" sz="1200"/>
          </a:p>
        </p:txBody>
      </p:sp>
    </p:spTree>
    <p:extLst>
      <p:ext uri="{BB962C8B-B14F-4D97-AF65-F5344CB8AC3E}">
        <p14:creationId xmlns:p14="http://schemas.microsoft.com/office/powerpoint/2010/main" val="27398629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42;p49">
            <a:hlinkClick r:id="rId2" action="ppaction://hlinksldjump"/>
            <a:extLst>
              <a:ext uri="{FF2B5EF4-FFF2-40B4-BE49-F238E27FC236}">
                <a16:creationId xmlns:a16="http://schemas.microsoft.com/office/drawing/2014/main" id="{2F1FF00D-C374-4F1C-A1CF-18BEAFDCCF25}"/>
              </a:ext>
            </a:extLst>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6" name="Google Shape;2249;p49">
            <a:hlinkClick r:id="" action="ppaction://hlinkshowjump?jump=nextslide"/>
            <a:extLst>
              <a:ext uri="{FF2B5EF4-FFF2-40B4-BE49-F238E27FC236}">
                <a16:creationId xmlns:a16="http://schemas.microsoft.com/office/drawing/2014/main" id="{7A0CBA06-D63C-40DB-B15B-81CE2A7D1C11}"/>
              </a:ext>
            </a:extLst>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50;p49">
            <a:hlinkClick r:id="" action="ppaction://hlinkshowjump?jump=nextslide"/>
            <a:extLst>
              <a:ext uri="{FF2B5EF4-FFF2-40B4-BE49-F238E27FC236}">
                <a16:creationId xmlns:a16="http://schemas.microsoft.com/office/drawing/2014/main" id="{68C43104-370D-4C04-A1FA-124F1D237503}"/>
              </a:ext>
            </a:extLst>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51;p49">
            <a:hlinkClick r:id="" action="ppaction://hlinkshowjump?jump=previousslide"/>
            <a:extLst>
              <a:ext uri="{FF2B5EF4-FFF2-40B4-BE49-F238E27FC236}">
                <a16:creationId xmlns:a16="http://schemas.microsoft.com/office/drawing/2014/main" id="{90EB6891-26A9-40DC-8A0A-07A17F2339D4}"/>
              </a:ext>
            </a:extLst>
          </p:cNvPr>
          <p:cNvSpPr/>
          <p:nvPr/>
        </p:nvSpPr>
        <p:spPr>
          <a:xfrm rot="162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2;p49">
            <a:hlinkClick r:id="" action="ppaction://hlinkshowjump?jump=previousslide"/>
            <a:extLst>
              <a:ext uri="{FF2B5EF4-FFF2-40B4-BE49-F238E27FC236}">
                <a16:creationId xmlns:a16="http://schemas.microsoft.com/office/drawing/2014/main" id="{804C3335-90C7-45A6-986A-392E730D1C7D}"/>
              </a:ext>
            </a:extLst>
          </p:cNvPr>
          <p:cNvSpPr/>
          <p:nvPr/>
        </p:nvSpPr>
        <p:spPr>
          <a:xfrm rot="162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792;p29">
            <a:extLst>
              <a:ext uri="{FF2B5EF4-FFF2-40B4-BE49-F238E27FC236}">
                <a16:creationId xmlns:a16="http://schemas.microsoft.com/office/drawing/2014/main" id="{08F44C24-6B4A-4052-A897-8D321C1AB250}"/>
              </a:ext>
            </a:extLst>
          </p:cNvPr>
          <p:cNvGrpSpPr/>
          <p:nvPr/>
        </p:nvGrpSpPr>
        <p:grpSpPr>
          <a:xfrm>
            <a:off x="613559" y="315548"/>
            <a:ext cx="4770718" cy="316052"/>
            <a:chOff x="613559" y="315548"/>
            <a:chExt cx="4770718" cy="316052"/>
          </a:xfrm>
        </p:grpSpPr>
        <p:sp>
          <p:nvSpPr>
            <p:cNvPr id="14" name="Google Shape;793;p29">
              <a:hlinkClick r:id="rId3" action="ppaction://hlinksldjump"/>
              <a:extLst>
                <a:ext uri="{FF2B5EF4-FFF2-40B4-BE49-F238E27FC236}">
                  <a16:creationId xmlns:a16="http://schemas.microsoft.com/office/drawing/2014/main" id="{209285AE-5B31-4886-911F-262BFFB2861B}"/>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4"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15" name="Google Shape;794;p29">
              <a:hlinkClick r:id="rId4" action="ppaction://hlinksldjump"/>
              <a:extLst>
                <a:ext uri="{FF2B5EF4-FFF2-40B4-BE49-F238E27FC236}">
                  <a16:creationId xmlns:a16="http://schemas.microsoft.com/office/drawing/2014/main" id="{85CD0A5B-E6E6-442F-9CB2-3FB17CAF733A}"/>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16" name="Google Shape;795;p29">
              <a:extLst>
                <a:ext uri="{FF2B5EF4-FFF2-40B4-BE49-F238E27FC236}">
                  <a16:creationId xmlns:a16="http://schemas.microsoft.com/office/drawing/2014/main" id="{5F2BE50E-4D60-45F1-8836-796BCE7D5DB3}"/>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17" name="Google Shape;796;p29">
              <a:hlinkClick r:id="rId5" action="ppaction://hlinksldjump"/>
              <a:extLst>
                <a:ext uri="{FF2B5EF4-FFF2-40B4-BE49-F238E27FC236}">
                  <a16:creationId xmlns:a16="http://schemas.microsoft.com/office/drawing/2014/main" id="{0A408981-324A-4A22-BA0A-FA527F8EF0E5}"/>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18" name="Google Shape;797;p29">
              <a:extLst>
                <a:ext uri="{FF2B5EF4-FFF2-40B4-BE49-F238E27FC236}">
                  <a16:creationId xmlns:a16="http://schemas.microsoft.com/office/drawing/2014/main" id="{06490FE9-4DDF-48FA-94B5-63B97F5F9ADB}"/>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
        <p:nvSpPr>
          <p:cNvPr id="21" name="Google Shape;1198;p31">
            <a:extLst>
              <a:ext uri="{FF2B5EF4-FFF2-40B4-BE49-F238E27FC236}">
                <a16:creationId xmlns:a16="http://schemas.microsoft.com/office/drawing/2014/main" id="{CB9E4A05-E527-4D9E-8EB9-50D2A7EDCE14}"/>
              </a:ext>
            </a:extLst>
          </p:cNvPr>
          <p:cNvSpPr/>
          <p:nvPr/>
        </p:nvSpPr>
        <p:spPr>
          <a:xfrm>
            <a:off x="891425" y="4515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199;p31">
            <a:extLst>
              <a:ext uri="{FF2B5EF4-FFF2-40B4-BE49-F238E27FC236}">
                <a16:creationId xmlns:a16="http://schemas.microsoft.com/office/drawing/2014/main" id="{60280D5B-DAD3-4650-85AC-8B581F8041D6}"/>
              </a:ext>
            </a:extLst>
          </p:cNvPr>
          <p:cNvSpPr/>
          <p:nvPr/>
        </p:nvSpPr>
        <p:spPr>
          <a:xfrm>
            <a:off x="891425" y="4515050"/>
            <a:ext cx="1103961"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57;p50">
            <a:extLst>
              <a:ext uri="{FF2B5EF4-FFF2-40B4-BE49-F238E27FC236}">
                <a16:creationId xmlns:a16="http://schemas.microsoft.com/office/drawing/2014/main" id="{A921D778-1924-49CC-9856-CB121632D244}"/>
              </a:ext>
            </a:extLst>
          </p:cNvPr>
          <p:cNvSpPr txBox="1">
            <a:spLocks noGrp="1"/>
          </p:cNvSpPr>
          <p:nvPr>
            <p:ph type="title"/>
          </p:nvPr>
        </p:nvSpPr>
        <p:spPr>
          <a:xfrm>
            <a:off x="602575" y="734675"/>
            <a:ext cx="7821300" cy="572700"/>
          </a:xfrm>
          <a:prstGeom prst="rect">
            <a:avLst/>
          </a:prstGeom>
        </p:spPr>
        <p:txBody>
          <a:bodyPr spcFirstLastPara="1" wrap="square" lIns="91425" tIns="91425" rIns="91425" bIns="91425" anchor="ctr" anchorCtr="0">
            <a:noAutofit/>
          </a:bodyPr>
          <a:lstStyle/>
          <a:p>
            <a:r>
              <a:rPr lang="en"/>
              <a:t>S-O Strategy</a:t>
            </a:r>
            <a:endParaRPr/>
          </a:p>
        </p:txBody>
      </p:sp>
      <p:sp>
        <p:nvSpPr>
          <p:cNvPr id="9" name="TextBox 8">
            <a:extLst>
              <a:ext uri="{FF2B5EF4-FFF2-40B4-BE49-F238E27FC236}">
                <a16:creationId xmlns:a16="http://schemas.microsoft.com/office/drawing/2014/main" id="{E482EE02-F3DE-435D-BF61-6E7202A37817}"/>
              </a:ext>
            </a:extLst>
          </p:cNvPr>
          <p:cNvSpPr txBox="1"/>
          <p:nvPr/>
        </p:nvSpPr>
        <p:spPr>
          <a:xfrm>
            <a:off x="598792" y="1629833"/>
            <a:ext cx="7653733" cy="1600438"/>
          </a:xfrm>
          <a:prstGeom prst="rect">
            <a:avLst/>
          </a:prstGeom>
          <a:noFill/>
        </p:spPr>
        <p:txBody>
          <a:bodyPr wrap="square" numCol="1" rtlCol="0">
            <a:spAutoFit/>
          </a:bodyPr>
          <a:lstStyle/>
          <a:p>
            <a:pPr marL="285750" indent="-285750">
              <a:buClr>
                <a:schemeClr val="bg1"/>
              </a:buClr>
              <a:buFont typeface="Arial" panose="020B0604020202020204" pitchFamily="34" charset="0"/>
              <a:buChar char="•"/>
            </a:pPr>
            <a:r>
              <a:rPr lang="en-US">
                <a:solidFill>
                  <a:schemeClr val="bg1"/>
                </a:solidFill>
              </a:rPr>
              <a:t>Start producing content utilizing new and emerging technologies</a:t>
            </a:r>
          </a:p>
          <a:p>
            <a:pPr marL="285750" indent="-285750">
              <a:buClr>
                <a:schemeClr val="bg1"/>
              </a:buClr>
              <a:buFont typeface="Arial" panose="020B0604020202020204" pitchFamily="34" charset="0"/>
              <a:buChar char="•"/>
            </a:pPr>
            <a:endParaRPr lang="en-US">
              <a:solidFill>
                <a:schemeClr val="bg1"/>
              </a:solidFill>
            </a:endParaRPr>
          </a:p>
          <a:p>
            <a:pPr marL="285750" indent="-285750">
              <a:buClr>
                <a:schemeClr val="bg1"/>
              </a:buClr>
              <a:buFont typeface="Arial" panose="020B0604020202020204" pitchFamily="34" charset="0"/>
              <a:buChar char="•"/>
            </a:pPr>
            <a:r>
              <a:rPr lang="en-US">
                <a:solidFill>
                  <a:schemeClr val="bg1"/>
                </a:solidFill>
              </a:rPr>
              <a:t>Owning own production studio allows freedom to try new media</a:t>
            </a:r>
          </a:p>
          <a:p>
            <a:pPr>
              <a:buClr>
                <a:schemeClr val="bg1"/>
              </a:buClr>
            </a:pPr>
            <a:endParaRPr lang="en-US">
              <a:solidFill>
                <a:schemeClr val="bg1"/>
              </a:solidFill>
            </a:endParaRPr>
          </a:p>
          <a:p>
            <a:pPr marL="285750" indent="-285750">
              <a:buClr>
                <a:schemeClr val="bg1"/>
              </a:buClr>
              <a:buFont typeface="Arial" panose="020B0604020202020204" pitchFamily="34" charset="0"/>
              <a:buChar char="•"/>
            </a:pPr>
            <a:r>
              <a:rPr lang="en-US">
                <a:solidFill>
                  <a:schemeClr val="bg1"/>
                </a:solidFill>
              </a:rPr>
              <a:t>Recent purchase of Night School Studio (gaming) adds capabilities</a:t>
            </a:r>
          </a:p>
          <a:p>
            <a:pPr marL="285750" indent="-285750">
              <a:buClr>
                <a:schemeClr val="bg1"/>
              </a:buClr>
              <a:buFont typeface="Arial" panose="020B0604020202020204" pitchFamily="34" charset="0"/>
              <a:buChar char="•"/>
            </a:pPr>
            <a:endParaRPr lang="en-US">
              <a:solidFill>
                <a:schemeClr val="bg1"/>
              </a:solidFill>
            </a:endParaRPr>
          </a:p>
          <a:p>
            <a:pPr marL="285750" indent="-285750">
              <a:buClr>
                <a:schemeClr val="bg1"/>
              </a:buClr>
              <a:buFont typeface="Arial" panose="020B0604020202020204" pitchFamily="34" charset="0"/>
              <a:buChar char="•"/>
            </a:pPr>
            <a:r>
              <a:rPr lang="en-US">
                <a:solidFill>
                  <a:schemeClr val="bg1"/>
                </a:solidFill>
              </a:rPr>
              <a:t>Interactive and virtual reality content is becoming more common with growth of gaming</a:t>
            </a:r>
          </a:p>
        </p:txBody>
      </p:sp>
    </p:spTree>
    <p:extLst>
      <p:ext uri="{BB962C8B-B14F-4D97-AF65-F5344CB8AC3E}">
        <p14:creationId xmlns:p14="http://schemas.microsoft.com/office/powerpoint/2010/main" val="38796617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42;p49">
            <a:hlinkClick r:id="rId2" action="ppaction://hlinksldjump"/>
            <a:extLst>
              <a:ext uri="{FF2B5EF4-FFF2-40B4-BE49-F238E27FC236}">
                <a16:creationId xmlns:a16="http://schemas.microsoft.com/office/drawing/2014/main" id="{2F1FF00D-C374-4F1C-A1CF-18BEAFDCCF25}"/>
              </a:ext>
            </a:extLst>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6" name="Google Shape;2249;p49">
            <a:hlinkClick r:id="" action="ppaction://hlinkshowjump?jump=nextslide"/>
            <a:extLst>
              <a:ext uri="{FF2B5EF4-FFF2-40B4-BE49-F238E27FC236}">
                <a16:creationId xmlns:a16="http://schemas.microsoft.com/office/drawing/2014/main" id="{7A0CBA06-D63C-40DB-B15B-81CE2A7D1C11}"/>
              </a:ext>
            </a:extLst>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50;p49">
            <a:hlinkClick r:id="" action="ppaction://hlinkshowjump?jump=nextslide"/>
            <a:extLst>
              <a:ext uri="{FF2B5EF4-FFF2-40B4-BE49-F238E27FC236}">
                <a16:creationId xmlns:a16="http://schemas.microsoft.com/office/drawing/2014/main" id="{68C43104-370D-4C04-A1FA-124F1D237503}"/>
              </a:ext>
            </a:extLst>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51;p49">
            <a:hlinkClick r:id="" action="ppaction://hlinkshowjump?jump=previousslide"/>
            <a:extLst>
              <a:ext uri="{FF2B5EF4-FFF2-40B4-BE49-F238E27FC236}">
                <a16:creationId xmlns:a16="http://schemas.microsoft.com/office/drawing/2014/main" id="{90EB6891-26A9-40DC-8A0A-07A17F2339D4}"/>
              </a:ext>
            </a:extLst>
          </p:cNvPr>
          <p:cNvSpPr/>
          <p:nvPr/>
        </p:nvSpPr>
        <p:spPr>
          <a:xfrm rot="162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2;p49">
            <a:hlinkClick r:id="" action="ppaction://hlinkshowjump?jump=previousslide"/>
            <a:extLst>
              <a:ext uri="{FF2B5EF4-FFF2-40B4-BE49-F238E27FC236}">
                <a16:creationId xmlns:a16="http://schemas.microsoft.com/office/drawing/2014/main" id="{804C3335-90C7-45A6-986A-392E730D1C7D}"/>
              </a:ext>
            </a:extLst>
          </p:cNvPr>
          <p:cNvSpPr/>
          <p:nvPr/>
        </p:nvSpPr>
        <p:spPr>
          <a:xfrm rot="162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792;p29">
            <a:extLst>
              <a:ext uri="{FF2B5EF4-FFF2-40B4-BE49-F238E27FC236}">
                <a16:creationId xmlns:a16="http://schemas.microsoft.com/office/drawing/2014/main" id="{08F44C24-6B4A-4052-A897-8D321C1AB250}"/>
              </a:ext>
            </a:extLst>
          </p:cNvPr>
          <p:cNvGrpSpPr/>
          <p:nvPr/>
        </p:nvGrpSpPr>
        <p:grpSpPr>
          <a:xfrm>
            <a:off x="613559" y="315548"/>
            <a:ext cx="4770718" cy="316052"/>
            <a:chOff x="613559" y="315548"/>
            <a:chExt cx="4770718" cy="316052"/>
          </a:xfrm>
        </p:grpSpPr>
        <p:sp>
          <p:nvSpPr>
            <p:cNvPr id="14" name="Google Shape;793;p29">
              <a:hlinkClick r:id="rId3" action="ppaction://hlinksldjump"/>
              <a:extLst>
                <a:ext uri="{FF2B5EF4-FFF2-40B4-BE49-F238E27FC236}">
                  <a16:creationId xmlns:a16="http://schemas.microsoft.com/office/drawing/2014/main" id="{209285AE-5B31-4886-911F-262BFFB2861B}"/>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4"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15" name="Google Shape;794;p29">
              <a:hlinkClick r:id="rId4" action="ppaction://hlinksldjump"/>
              <a:extLst>
                <a:ext uri="{FF2B5EF4-FFF2-40B4-BE49-F238E27FC236}">
                  <a16:creationId xmlns:a16="http://schemas.microsoft.com/office/drawing/2014/main" id="{85CD0A5B-E6E6-442F-9CB2-3FB17CAF733A}"/>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16" name="Google Shape;795;p29">
              <a:extLst>
                <a:ext uri="{FF2B5EF4-FFF2-40B4-BE49-F238E27FC236}">
                  <a16:creationId xmlns:a16="http://schemas.microsoft.com/office/drawing/2014/main" id="{5F2BE50E-4D60-45F1-8836-796BCE7D5DB3}"/>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17" name="Google Shape;796;p29">
              <a:hlinkClick r:id="rId5" action="ppaction://hlinksldjump"/>
              <a:extLst>
                <a:ext uri="{FF2B5EF4-FFF2-40B4-BE49-F238E27FC236}">
                  <a16:creationId xmlns:a16="http://schemas.microsoft.com/office/drawing/2014/main" id="{0A408981-324A-4A22-BA0A-FA527F8EF0E5}"/>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18" name="Google Shape;797;p29">
              <a:extLst>
                <a:ext uri="{FF2B5EF4-FFF2-40B4-BE49-F238E27FC236}">
                  <a16:creationId xmlns:a16="http://schemas.microsoft.com/office/drawing/2014/main" id="{06490FE9-4DDF-48FA-94B5-63B97F5F9ADB}"/>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
        <p:nvSpPr>
          <p:cNvPr id="21" name="Google Shape;1198;p31">
            <a:extLst>
              <a:ext uri="{FF2B5EF4-FFF2-40B4-BE49-F238E27FC236}">
                <a16:creationId xmlns:a16="http://schemas.microsoft.com/office/drawing/2014/main" id="{CB9E4A05-E527-4D9E-8EB9-50D2A7EDCE14}"/>
              </a:ext>
            </a:extLst>
          </p:cNvPr>
          <p:cNvSpPr/>
          <p:nvPr/>
        </p:nvSpPr>
        <p:spPr>
          <a:xfrm>
            <a:off x="891425" y="4515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199;p31">
            <a:extLst>
              <a:ext uri="{FF2B5EF4-FFF2-40B4-BE49-F238E27FC236}">
                <a16:creationId xmlns:a16="http://schemas.microsoft.com/office/drawing/2014/main" id="{60280D5B-DAD3-4650-85AC-8B581F8041D6}"/>
              </a:ext>
            </a:extLst>
          </p:cNvPr>
          <p:cNvSpPr/>
          <p:nvPr/>
        </p:nvSpPr>
        <p:spPr>
          <a:xfrm>
            <a:off x="891425" y="4515050"/>
            <a:ext cx="1103961"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57;p50">
            <a:extLst>
              <a:ext uri="{FF2B5EF4-FFF2-40B4-BE49-F238E27FC236}">
                <a16:creationId xmlns:a16="http://schemas.microsoft.com/office/drawing/2014/main" id="{A921D778-1924-49CC-9856-CB121632D244}"/>
              </a:ext>
            </a:extLst>
          </p:cNvPr>
          <p:cNvSpPr txBox="1">
            <a:spLocks noGrp="1"/>
          </p:cNvSpPr>
          <p:nvPr>
            <p:ph type="title"/>
          </p:nvPr>
        </p:nvSpPr>
        <p:spPr>
          <a:xfrm>
            <a:off x="602575" y="734675"/>
            <a:ext cx="7821300" cy="572700"/>
          </a:xfrm>
          <a:prstGeom prst="rect">
            <a:avLst/>
          </a:prstGeom>
        </p:spPr>
        <p:txBody>
          <a:bodyPr spcFirstLastPara="1" wrap="square" lIns="91425" tIns="91425" rIns="91425" bIns="91425" anchor="ctr" anchorCtr="0">
            <a:noAutofit/>
          </a:bodyPr>
          <a:lstStyle/>
          <a:p>
            <a:r>
              <a:rPr lang="en"/>
              <a:t>W-O Strategy</a:t>
            </a:r>
            <a:endParaRPr/>
          </a:p>
        </p:txBody>
      </p:sp>
      <p:sp>
        <p:nvSpPr>
          <p:cNvPr id="20" name="TextBox 19">
            <a:extLst>
              <a:ext uri="{FF2B5EF4-FFF2-40B4-BE49-F238E27FC236}">
                <a16:creationId xmlns:a16="http://schemas.microsoft.com/office/drawing/2014/main" id="{5CA9A2B4-C400-4044-9C6B-39F841646DA5}"/>
              </a:ext>
            </a:extLst>
          </p:cNvPr>
          <p:cNvSpPr txBox="1"/>
          <p:nvPr/>
        </p:nvSpPr>
        <p:spPr>
          <a:xfrm>
            <a:off x="598792" y="1629833"/>
            <a:ext cx="7653733" cy="1815882"/>
          </a:xfrm>
          <a:prstGeom prst="rect">
            <a:avLst/>
          </a:prstGeom>
          <a:noFill/>
        </p:spPr>
        <p:txBody>
          <a:bodyPr wrap="square" numCol="1" rtlCol="0">
            <a:spAutoFit/>
          </a:bodyPr>
          <a:lstStyle/>
          <a:p>
            <a:pPr marL="285750" indent="-285750">
              <a:buClr>
                <a:schemeClr val="bg1"/>
              </a:buClr>
              <a:buFont typeface="Arial" panose="020B0604020202020204" pitchFamily="34" charset="0"/>
              <a:buChar char="•"/>
            </a:pPr>
            <a:r>
              <a:rPr lang="en-US">
                <a:solidFill>
                  <a:schemeClr val="bg1"/>
                </a:solidFill>
              </a:rPr>
              <a:t>Help underserved communities gain access to broadband internet and devices</a:t>
            </a:r>
          </a:p>
          <a:p>
            <a:pPr marL="285750" indent="-285750">
              <a:buClr>
                <a:schemeClr val="bg1"/>
              </a:buClr>
              <a:buFont typeface="Arial" panose="020B0604020202020204" pitchFamily="34" charset="0"/>
              <a:buChar char="•"/>
            </a:pPr>
            <a:endParaRPr lang="en-US">
              <a:solidFill>
                <a:schemeClr val="bg1"/>
              </a:solidFill>
            </a:endParaRPr>
          </a:p>
          <a:p>
            <a:pPr marL="285750" indent="-285750">
              <a:buClr>
                <a:schemeClr val="bg1"/>
              </a:buClr>
              <a:buFont typeface="Arial" panose="020B0604020202020204" pitchFamily="34" charset="0"/>
              <a:buChar char="•"/>
            </a:pPr>
            <a:r>
              <a:rPr lang="en-US">
                <a:solidFill>
                  <a:schemeClr val="bg1"/>
                </a:solidFill>
              </a:rPr>
              <a:t>Roughly 20 million Americans lack reliable access to internet</a:t>
            </a:r>
          </a:p>
          <a:p>
            <a:pPr marL="285750" indent="-285750">
              <a:buClr>
                <a:schemeClr val="bg1"/>
              </a:buClr>
              <a:buFont typeface="Arial" panose="020B0604020202020204" pitchFamily="34" charset="0"/>
              <a:buChar char="•"/>
            </a:pPr>
            <a:endParaRPr lang="en-US">
              <a:solidFill>
                <a:schemeClr val="bg1"/>
              </a:solidFill>
            </a:endParaRPr>
          </a:p>
          <a:p>
            <a:pPr marL="285750" indent="-285750">
              <a:buClr>
                <a:schemeClr val="bg1"/>
              </a:buClr>
              <a:buFont typeface="Arial" panose="020B0604020202020204" pitchFamily="34" charset="0"/>
              <a:buChar char="•"/>
            </a:pPr>
            <a:r>
              <a:rPr lang="en-US">
                <a:solidFill>
                  <a:schemeClr val="bg1"/>
                </a:solidFill>
              </a:rPr>
              <a:t>Low-income people struggle paying for internet or buying Wi-Fi enabled devices</a:t>
            </a:r>
          </a:p>
          <a:p>
            <a:pPr marL="285750" indent="-285750">
              <a:buClr>
                <a:schemeClr val="bg1"/>
              </a:buClr>
              <a:buFont typeface="Arial" panose="020B0604020202020204" pitchFamily="34" charset="0"/>
              <a:buChar char="•"/>
            </a:pPr>
            <a:endParaRPr lang="en-US">
              <a:solidFill>
                <a:schemeClr val="bg1"/>
              </a:solidFill>
            </a:endParaRPr>
          </a:p>
          <a:p>
            <a:pPr marL="285750" indent="-285750">
              <a:buClr>
                <a:schemeClr val="bg1"/>
              </a:buClr>
              <a:buFont typeface="Arial" panose="020B0604020202020204" pitchFamily="34" charset="0"/>
              <a:buChar char="•"/>
            </a:pPr>
            <a:r>
              <a:rPr lang="en-US">
                <a:solidFill>
                  <a:schemeClr val="bg1"/>
                </a:solidFill>
              </a:rPr>
              <a:t>Assisting local governments expand broadband and less fortunate gain internet access grows potential subscriber base and is socially responsible</a:t>
            </a:r>
          </a:p>
        </p:txBody>
      </p:sp>
    </p:spTree>
    <p:extLst>
      <p:ext uri="{BB962C8B-B14F-4D97-AF65-F5344CB8AC3E}">
        <p14:creationId xmlns:p14="http://schemas.microsoft.com/office/powerpoint/2010/main" val="916281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42;p49">
            <a:hlinkClick r:id="rId2" action="ppaction://hlinksldjump"/>
            <a:extLst>
              <a:ext uri="{FF2B5EF4-FFF2-40B4-BE49-F238E27FC236}">
                <a16:creationId xmlns:a16="http://schemas.microsoft.com/office/drawing/2014/main" id="{2F1FF00D-C374-4F1C-A1CF-18BEAFDCCF25}"/>
              </a:ext>
            </a:extLst>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6" name="Google Shape;2249;p49">
            <a:hlinkClick r:id="" action="ppaction://hlinkshowjump?jump=nextslide"/>
            <a:extLst>
              <a:ext uri="{FF2B5EF4-FFF2-40B4-BE49-F238E27FC236}">
                <a16:creationId xmlns:a16="http://schemas.microsoft.com/office/drawing/2014/main" id="{7A0CBA06-D63C-40DB-B15B-81CE2A7D1C11}"/>
              </a:ext>
            </a:extLst>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50;p49">
            <a:hlinkClick r:id="" action="ppaction://hlinkshowjump?jump=nextslide"/>
            <a:extLst>
              <a:ext uri="{FF2B5EF4-FFF2-40B4-BE49-F238E27FC236}">
                <a16:creationId xmlns:a16="http://schemas.microsoft.com/office/drawing/2014/main" id="{68C43104-370D-4C04-A1FA-124F1D237503}"/>
              </a:ext>
            </a:extLst>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51;p49">
            <a:hlinkClick r:id="" action="ppaction://hlinkshowjump?jump=previousslide"/>
            <a:extLst>
              <a:ext uri="{FF2B5EF4-FFF2-40B4-BE49-F238E27FC236}">
                <a16:creationId xmlns:a16="http://schemas.microsoft.com/office/drawing/2014/main" id="{90EB6891-26A9-40DC-8A0A-07A17F2339D4}"/>
              </a:ext>
            </a:extLst>
          </p:cNvPr>
          <p:cNvSpPr/>
          <p:nvPr/>
        </p:nvSpPr>
        <p:spPr>
          <a:xfrm rot="162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2;p49">
            <a:hlinkClick r:id="" action="ppaction://hlinkshowjump?jump=previousslide"/>
            <a:extLst>
              <a:ext uri="{FF2B5EF4-FFF2-40B4-BE49-F238E27FC236}">
                <a16:creationId xmlns:a16="http://schemas.microsoft.com/office/drawing/2014/main" id="{804C3335-90C7-45A6-986A-392E730D1C7D}"/>
              </a:ext>
            </a:extLst>
          </p:cNvPr>
          <p:cNvSpPr/>
          <p:nvPr/>
        </p:nvSpPr>
        <p:spPr>
          <a:xfrm rot="162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792;p29">
            <a:extLst>
              <a:ext uri="{FF2B5EF4-FFF2-40B4-BE49-F238E27FC236}">
                <a16:creationId xmlns:a16="http://schemas.microsoft.com/office/drawing/2014/main" id="{08F44C24-6B4A-4052-A897-8D321C1AB250}"/>
              </a:ext>
            </a:extLst>
          </p:cNvPr>
          <p:cNvGrpSpPr/>
          <p:nvPr/>
        </p:nvGrpSpPr>
        <p:grpSpPr>
          <a:xfrm>
            <a:off x="613559" y="315548"/>
            <a:ext cx="4770718" cy="316052"/>
            <a:chOff x="613559" y="315548"/>
            <a:chExt cx="4770718" cy="316052"/>
          </a:xfrm>
        </p:grpSpPr>
        <p:sp>
          <p:nvSpPr>
            <p:cNvPr id="14" name="Google Shape;793;p29">
              <a:hlinkClick r:id="rId3" action="ppaction://hlinksldjump"/>
              <a:extLst>
                <a:ext uri="{FF2B5EF4-FFF2-40B4-BE49-F238E27FC236}">
                  <a16:creationId xmlns:a16="http://schemas.microsoft.com/office/drawing/2014/main" id="{209285AE-5B31-4886-911F-262BFFB2861B}"/>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4"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15" name="Google Shape;794;p29">
              <a:hlinkClick r:id="rId4" action="ppaction://hlinksldjump"/>
              <a:extLst>
                <a:ext uri="{FF2B5EF4-FFF2-40B4-BE49-F238E27FC236}">
                  <a16:creationId xmlns:a16="http://schemas.microsoft.com/office/drawing/2014/main" id="{85CD0A5B-E6E6-442F-9CB2-3FB17CAF733A}"/>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16" name="Google Shape;795;p29">
              <a:extLst>
                <a:ext uri="{FF2B5EF4-FFF2-40B4-BE49-F238E27FC236}">
                  <a16:creationId xmlns:a16="http://schemas.microsoft.com/office/drawing/2014/main" id="{5F2BE50E-4D60-45F1-8836-796BCE7D5DB3}"/>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17" name="Google Shape;796;p29">
              <a:hlinkClick r:id="rId5" action="ppaction://hlinksldjump"/>
              <a:extLst>
                <a:ext uri="{FF2B5EF4-FFF2-40B4-BE49-F238E27FC236}">
                  <a16:creationId xmlns:a16="http://schemas.microsoft.com/office/drawing/2014/main" id="{0A408981-324A-4A22-BA0A-FA527F8EF0E5}"/>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18" name="Google Shape;797;p29">
              <a:extLst>
                <a:ext uri="{FF2B5EF4-FFF2-40B4-BE49-F238E27FC236}">
                  <a16:creationId xmlns:a16="http://schemas.microsoft.com/office/drawing/2014/main" id="{06490FE9-4DDF-48FA-94B5-63B97F5F9ADB}"/>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
        <p:nvSpPr>
          <p:cNvPr id="21" name="Google Shape;1198;p31">
            <a:extLst>
              <a:ext uri="{FF2B5EF4-FFF2-40B4-BE49-F238E27FC236}">
                <a16:creationId xmlns:a16="http://schemas.microsoft.com/office/drawing/2014/main" id="{CB9E4A05-E527-4D9E-8EB9-50D2A7EDCE14}"/>
              </a:ext>
            </a:extLst>
          </p:cNvPr>
          <p:cNvSpPr/>
          <p:nvPr/>
        </p:nvSpPr>
        <p:spPr>
          <a:xfrm>
            <a:off x="891425" y="4515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199;p31">
            <a:extLst>
              <a:ext uri="{FF2B5EF4-FFF2-40B4-BE49-F238E27FC236}">
                <a16:creationId xmlns:a16="http://schemas.microsoft.com/office/drawing/2014/main" id="{60280D5B-DAD3-4650-85AC-8B581F8041D6}"/>
              </a:ext>
            </a:extLst>
          </p:cNvPr>
          <p:cNvSpPr/>
          <p:nvPr/>
        </p:nvSpPr>
        <p:spPr>
          <a:xfrm>
            <a:off x="891425" y="4515050"/>
            <a:ext cx="1103961"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57;p50">
            <a:extLst>
              <a:ext uri="{FF2B5EF4-FFF2-40B4-BE49-F238E27FC236}">
                <a16:creationId xmlns:a16="http://schemas.microsoft.com/office/drawing/2014/main" id="{A921D778-1924-49CC-9856-CB121632D244}"/>
              </a:ext>
            </a:extLst>
          </p:cNvPr>
          <p:cNvSpPr txBox="1">
            <a:spLocks noGrp="1"/>
          </p:cNvSpPr>
          <p:nvPr>
            <p:ph type="title"/>
          </p:nvPr>
        </p:nvSpPr>
        <p:spPr>
          <a:xfrm>
            <a:off x="602575" y="734675"/>
            <a:ext cx="7821300" cy="572700"/>
          </a:xfrm>
          <a:prstGeom prst="rect">
            <a:avLst/>
          </a:prstGeom>
        </p:spPr>
        <p:txBody>
          <a:bodyPr spcFirstLastPara="1" wrap="square" lIns="91425" tIns="91425" rIns="91425" bIns="91425" anchor="ctr" anchorCtr="0">
            <a:noAutofit/>
          </a:bodyPr>
          <a:lstStyle/>
          <a:p>
            <a:r>
              <a:rPr lang="en"/>
              <a:t>S-T Strategy</a:t>
            </a:r>
            <a:endParaRPr/>
          </a:p>
        </p:txBody>
      </p:sp>
      <p:sp>
        <p:nvSpPr>
          <p:cNvPr id="20" name="TextBox 19">
            <a:extLst>
              <a:ext uri="{FF2B5EF4-FFF2-40B4-BE49-F238E27FC236}">
                <a16:creationId xmlns:a16="http://schemas.microsoft.com/office/drawing/2014/main" id="{CD8B9C1B-639F-4FB0-BBD2-BD29F09568EB}"/>
              </a:ext>
            </a:extLst>
          </p:cNvPr>
          <p:cNvSpPr txBox="1"/>
          <p:nvPr/>
        </p:nvSpPr>
        <p:spPr>
          <a:xfrm>
            <a:off x="598792" y="1629833"/>
            <a:ext cx="7653733" cy="2031325"/>
          </a:xfrm>
          <a:prstGeom prst="rect">
            <a:avLst/>
          </a:prstGeom>
          <a:noFill/>
        </p:spPr>
        <p:txBody>
          <a:bodyPr wrap="square" numCol="1" rtlCol="0">
            <a:spAutoFit/>
          </a:bodyPr>
          <a:lstStyle/>
          <a:p>
            <a:pPr marL="285750" indent="-285750">
              <a:buClr>
                <a:schemeClr val="bg1"/>
              </a:buClr>
              <a:buFont typeface="Arial" panose="020B0604020202020204" pitchFamily="34" charset="0"/>
              <a:buChar char="•"/>
            </a:pPr>
            <a:r>
              <a:rPr lang="en-US">
                <a:solidFill>
                  <a:schemeClr val="bg1"/>
                </a:solidFill>
              </a:rPr>
              <a:t>Lobby foreign governments to limit their censorship of Netflix content</a:t>
            </a:r>
          </a:p>
          <a:p>
            <a:pPr marL="285750" indent="-285750">
              <a:buClr>
                <a:schemeClr val="bg1"/>
              </a:buClr>
              <a:buFont typeface="Arial" panose="020B0604020202020204" pitchFamily="34" charset="0"/>
              <a:buChar char="•"/>
            </a:pPr>
            <a:endParaRPr lang="en-US">
              <a:solidFill>
                <a:schemeClr val="bg1"/>
              </a:solidFill>
            </a:endParaRPr>
          </a:p>
          <a:p>
            <a:pPr marL="285750" indent="-285750">
              <a:buClr>
                <a:schemeClr val="bg1"/>
              </a:buClr>
              <a:buFont typeface="Arial" panose="020B0604020202020204" pitchFamily="34" charset="0"/>
              <a:buChar char="•"/>
            </a:pPr>
            <a:r>
              <a:rPr lang="en-US">
                <a:solidFill>
                  <a:schemeClr val="bg1"/>
                </a:solidFill>
              </a:rPr>
              <a:t>Being the largest streaming service creates a lot of influence and power</a:t>
            </a:r>
          </a:p>
          <a:p>
            <a:pPr marL="285750" indent="-285750">
              <a:buClr>
                <a:schemeClr val="bg1"/>
              </a:buClr>
              <a:buFont typeface="Arial" panose="020B0604020202020204" pitchFamily="34" charset="0"/>
              <a:buChar char="•"/>
            </a:pPr>
            <a:endParaRPr lang="en-US">
              <a:solidFill>
                <a:schemeClr val="bg1"/>
              </a:solidFill>
            </a:endParaRPr>
          </a:p>
          <a:p>
            <a:pPr marL="285750" indent="-285750">
              <a:buClr>
                <a:schemeClr val="bg1"/>
              </a:buClr>
              <a:buFont typeface="Arial" panose="020B0604020202020204" pitchFamily="34" charset="0"/>
              <a:buChar char="•"/>
            </a:pPr>
            <a:r>
              <a:rPr lang="en-US">
                <a:solidFill>
                  <a:schemeClr val="bg1"/>
                </a:solidFill>
              </a:rPr>
              <a:t>Multiple foreign nations have banned some movies and shows in Netflix’s library, making it unavailable to resident subscribers</a:t>
            </a:r>
          </a:p>
          <a:p>
            <a:pPr marL="285750" indent="-285750">
              <a:buClr>
                <a:schemeClr val="bg1"/>
              </a:buClr>
              <a:buFont typeface="Arial" panose="020B0604020202020204" pitchFamily="34" charset="0"/>
              <a:buChar char="•"/>
            </a:pPr>
            <a:endParaRPr lang="en-US">
              <a:solidFill>
                <a:schemeClr val="bg1"/>
              </a:solidFill>
            </a:endParaRPr>
          </a:p>
          <a:p>
            <a:pPr marL="285750" indent="-285750">
              <a:buClr>
                <a:schemeClr val="bg1"/>
              </a:buClr>
              <a:buFont typeface="Arial" panose="020B0604020202020204" pitchFamily="34" charset="0"/>
              <a:buChar char="•"/>
            </a:pPr>
            <a:r>
              <a:rPr lang="en-US">
                <a:solidFill>
                  <a:schemeClr val="bg1"/>
                </a:solidFill>
              </a:rPr>
              <a:t>Netflix can use its money and influence to convince foreign politicians to stop or limit censoring of content</a:t>
            </a:r>
          </a:p>
        </p:txBody>
      </p:sp>
    </p:spTree>
    <p:extLst>
      <p:ext uri="{BB962C8B-B14F-4D97-AF65-F5344CB8AC3E}">
        <p14:creationId xmlns:p14="http://schemas.microsoft.com/office/powerpoint/2010/main" val="4096898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42;p49">
            <a:hlinkClick r:id="rId2" action="ppaction://hlinksldjump"/>
            <a:extLst>
              <a:ext uri="{FF2B5EF4-FFF2-40B4-BE49-F238E27FC236}">
                <a16:creationId xmlns:a16="http://schemas.microsoft.com/office/drawing/2014/main" id="{2F1FF00D-C374-4F1C-A1CF-18BEAFDCCF25}"/>
              </a:ext>
            </a:extLst>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6" name="Google Shape;2249;p49">
            <a:hlinkClick r:id="" action="ppaction://hlinkshowjump?jump=nextslide"/>
            <a:extLst>
              <a:ext uri="{FF2B5EF4-FFF2-40B4-BE49-F238E27FC236}">
                <a16:creationId xmlns:a16="http://schemas.microsoft.com/office/drawing/2014/main" id="{7A0CBA06-D63C-40DB-B15B-81CE2A7D1C11}"/>
              </a:ext>
            </a:extLst>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50;p49">
            <a:hlinkClick r:id="" action="ppaction://hlinkshowjump?jump=nextslide"/>
            <a:extLst>
              <a:ext uri="{FF2B5EF4-FFF2-40B4-BE49-F238E27FC236}">
                <a16:creationId xmlns:a16="http://schemas.microsoft.com/office/drawing/2014/main" id="{68C43104-370D-4C04-A1FA-124F1D237503}"/>
              </a:ext>
            </a:extLst>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51;p49">
            <a:hlinkClick r:id="" action="ppaction://hlinkshowjump?jump=previousslide"/>
            <a:extLst>
              <a:ext uri="{FF2B5EF4-FFF2-40B4-BE49-F238E27FC236}">
                <a16:creationId xmlns:a16="http://schemas.microsoft.com/office/drawing/2014/main" id="{90EB6891-26A9-40DC-8A0A-07A17F2339D4}"/>
              </a:ext>
            </a:extLst>
          </p:cNvPr>
          <p:cNvSpPr/>
          <p:nvPr/>
        </p:nvSpPr>
        <p:spPr>
          <a:xfrm rot="162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2;p49">
            <a:hlinkClick r:id="" action="ppaction://hlinkshowjump?jump=previousslide"/>
            <a:extLst>
              <a:ext uri="{FF2B5EF4-FFF2-40B4-BE49-F238E27FC236}">
                <a16:creationId xmlns:a16="http://schemas.microsoft.com/office/drawing/2014/main" id="{804C3335-90C7-45A6-986A-392E730D1C7D}"/>
              </a:ext>
            </a:extLst>
          </p:cNvPr>
          <p:cNvSpPr/>
          <p:nvPr/>
        </p:nvSpPr>
        <p:spPr>
          <a:xfrm rot="162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792;p29">
            <a:extLst>
              <a:ext uri="{FF2B5EF4-FFF2-40B4-BE49-F238E27FC236}">
                <a16:creationId xmlns:a16="http://schemas.microsoft.com/office/drawing/2014/main" id="{08F44C24-6B4A-4052-A897-8D321C1AB250}"/>
              </a:ext>
            </a:extLst>
          </p:cNvPr>
          <p:cNvGrpSpPr/>
          <p:nvPr/>
        </p:nvGrpSpPr>
        <p:grpSpPr>
          <a:xfrm>
            <a:off x="613559" y="315548"/>
            <a:ext cx="4770718" cy="316052"/>
            <a:chOff x="613559" y="315548"/>
            <a:chExt cx="4770718" cy="316052"/>
          </a:xfrm>
        </p:grpSpPr>
        <p:sp>
          <p:nvSpPr>
            <p:cNvPr id="14" name="Google Shape;793;p29">
              <a:hlinkClick r:id="rId3" action="ppaction://hlinksldjump"/>
              <a:extLst>
                <a:ext uri="{FF2B5EF4-FFF2-40B4-BE49-F238E27FC236}">
                  <a16:creationId xmlns:a16="http://schemas.microsoft.com/office/drawing/2014/main" id="{209285AE-5B31-4886-911F-262BFFB2861B}"/>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4"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15" name="Google Shape;794;p29">
              <a:hlinkClick r:id="rId4" action="ppaction://hlinksldjump"/>
              <a:extLst>
                <a:ext uri="{FF2B5EF4-FFF2-40B4-BE49-F238E27FC236}">
                  <a16:creationId xmlns:a16="http://schemas.microsoft.com/office/drawing/2014/main" id="{85CD0A5B-E6E6-442F-9CB2-3FB17CAF733A}"/>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16" name="Google Shape;795;p29">
              <a:extLst>
                <a:ext uri="{FF2B5EF4-FFF2-40B4-BE49-F238E27FC236}">
                  <a16:creationId xmlns:a16="http://schemas.microsoft.com/office/drawing/2014/main" id="{5F2BE50E-4D60-45F1-8836-796BCE7D5DB3}"/>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17" name="Google Shape;796;p29">
              <a:hlinkClick r:id="rId5" action="ppaction://hlinksldjump"/>
              <a:extLst>
                <a:ext uri="{FF2B5EF4-FFF2-40B4-BE49-F238E27FC236}">
                  <a16:creationId xmlns:a16="http://schemas.microsoft.com/office/drawing/2014/main" id="{0A408981-324A-4A22-BA0A-FA527F8EF0E5}"/>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18" name="Google Shape;797;p29">
              <a:extLst>
                <a:ext uri="{FF2B5EF4-FFF2-40B4-BE49-F238E27FC236}">
                  <a16:creationId xmlns:a16="http://schemas.microsoft.com/office/drawing/2014/main" id="{06490FE9-4DDF-48FA-94B5-63B97F5F9ADB}"/>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
        <p:nvSpPr>
          <p:cNvPr id="21" name="Google Shape;1198;p31">
            <a:extLst>
              <a:ext uri="{FF2B5EF4-FFF2-40B4-BE49-F238E27FC236}">
                <a16:creationId xmlns:a16="http://schemas.microsoft.com/office/drawing/2014/main" id="{CB9E4A05-E527-4D9E-8EB9-50D2A7EDCE14}"/>
              </a:ext>
            </a:extLst>
          </p:cNvPr>
          <p:cNvSpPr/>
          <p:nvPr/>
        </p:nvSpPr>
        <p:spPr>
          <a:xfrm>
            <a:off x="891425" y="4515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199;p31">
            <a:extLst>
              <a:ext uri="{FF2B5EF4-FFF2-40B4-BE49-F238E27FC236}">
                <a16:creationId xmlns:a16="http://schemas.microsoft.com/office/drawing/2014/main" id="{60280D5B-DAD3-4650-85AC-8B581F8041D6}"/>
              </a:ext>
            </a:extLst>
          </p:cNvPr>
          <p:cNvSpPr/>
          <p:nvPr/>
        </p:nvSpPr>
        <p:spPr>
          <a:xfrm>
            <a:off x="891425" y="4515050"/>
            <a:ext cx="1103961"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57;p50">
            <a:extLst>
              <a:ext uri="{FF2B5EF4-FFF2-40B4-BE49-F238E27FC236}">
                <a16:creationId xmlns:a16="http://schemas.microsoft.com/office/drawing/2014/main" id="{A921D778-1924-49CC-9856-CB121632D244}"/>
              </a:ext>
            </a:extLst>
          </p:cNvPr>
          <p:cNvSpPr txBox="1">
            <a:spLocks noGrp="1"/>
          </p:cNvSpPr>
          <p:nvPr>
            <p:ph type="title"/>
          </p:nvPr>
        </p:nvSpPr>
        <p:spPr>
          <a:xfrm>
            <a:off x="602575" y="734675"/>
            <a:ext cx="7821300" cy="572700"/>
          </a:xfrm>
          <a:prstGeom prst="rect">
            <a:avLst/>
          </a:prstGeom>
        </p:spPr>
        <p:txBody>
          <a:bodyPr spcFirstLastPara="1" wrap="square" lIns="91425" tIns="91425" rIns="91425" bIns="91425" anchor="ctr" anchorCtr="0">
            <a:noAutofit/>
          </a:bodyPr>
          <a:lstStyle/>
          <a:p>
            <a:r>
              <a:rPr lang="en"/>
              <a:t>W-T Strategy</a:t>
            </a:r>
            <a:endParaRPr/>
          </a:p>
        </p:txBody>
      </p:sp>
      <p:sp>
        <p:nvSpPr>
          <p:cNvPr id="20" name="TextBox 19">
            <a:extLst>
              <a:ext uri="{FF2B5EF4-FFF2-40B4-BE49-F238E27FC236}">
                <a16:creationId xmlns:a16="http://schemas.microsoft.com/office/drawing/2014/main" id="{E32ED944-CA85-461E-AC69-FEB79247156A}"/>
              </a:ext>
            </a:extLst>
          </p:cNvPr>
          <p:cNvSpPr txBox="1"/>
          <p:nvPr/>
        </p:nvSpPr>
        <p:spPr>
          <a:xfrm>
            <a:off x="598792" y="1629833"/>
            <a:ext cx="7653733" cy="2031325"/>
          </a:xfrm>
          <a:prstGeom prst="rect">
            <a:avLst/>
          </a:prstGeom>
          <a:noFill/>
        </p:spPr>
        <p:txBody>
          <a:bodyPr wrap="square" numCol="1" rtlCol="0">
            <a:spAutoFit/>
          </a:bodyPr>
          <a:lstStyle/>
          <a:p>
            <a:pPr marL="285750" indent="-285750">
              <a:buClr>
                <a:schemeClr val="bg1"/>
              </a:buClr>
              <a:buFont typeface="Arial" panose="020B0604020202020204" pitchFamily="34" charset="0"/>
              <a:buChar char="•"/>
            </a:pPr>
            <a:r>
              <a:rPr lang="en-US">
                <a:solidFill>
                  <a:schemeClr val="bg1"/>
                </a:solidFill>
              </a:rPr>
              <a:t>Rethink how to market controversial shows and movies</a:t>
            </a:r>
          </a:p>
          <a:p>
            <a:pPr marL="285750" indent="-285750">
              <a:buClr>
                <a:schemeClr val="bg1"/>
              </a:buClr>
              <a:buFont typeface="Arial" panose="020B0604020202020204" pitchFamily="34" charset="0"/>
              <a:buChar char="•"/>
            </a:pPr>
            <a:endParaRPr lang="en-US">
              <a:solidFill>
                <a:schemeClr val="bg1"/>
              </a:solidFill>
            </a:endParaRPr>
          </a:p>
          <a:p>
            <a:pPr marL="285750" indent="-285750">
              <a:buClr>
                <a:schemeClr val="bg1"/>
              </a:buClr>
              <a:buFont typeface="Arial" panose="020B0604020202020204" pitchFamily="34" charset="0"/>
              <a:buChar char="•"/>
            </a:pPr>
            <a:r>
              <a:rPr lang="en-US">
                <a:solidFill>
                  <a:schemeClr val="bg1"/>
                </a:solidFill>
              </a:rPr>
              <a:t>Several Netflix shows have garnered negative media attention</a:t>
            </a:r>
          </a:p>
          <a:p>
            <a:pPr marL="285750" indent="-285750">
              <a:buClr>
                <a:schemeClr val="bg1"/>
              </a:buClr>
              <a:buFont typeface="Arial" panose="020B0604020202020204" pitchFamily="34" charset="0"/>
              <a:buChar char="•"/>
            </a:pPr>
            <a:endParaRPr lang="en-US">
              <a:solidFill>
                <a:schemeClr val="bg1"/>
              </a:solidFill>
            </a:endParaRPr>
          </a:p>
          <a:p>
            <a:pPr marL="285750" indent="-285750">
              <a:buClr>
                <a:schemeClr val="bg1"/>
              </a:buClr>
              <a:buFont typeface="Arial" panose="020B0604020202020204" pitchFamily="34" charset="0"/>
              <a:buChar char="•"/>
            </a:pPr>
            <a:r>
              <a:rPr lang="en-US">
                <a:solidFill>
                  <a:schemeClr val="bg1"/>
                </a:solidFill>
              </a:rPr>
              <a:t>Many shows, like “13 Reasons Why,” received backlash due to unclear marketing leading to people misunderstanding the message</a:t>
            </a:r>
          </a:p>
          <a:p>
            <a:pPr marL="285750" indent="-285750">
              <a:buClr>
                <a:schemeClr val="bg1"/>
              </a:buClr>
              <a:buFont typeface="Arial" panose="020B0604020202020204" pitchFamily="34" charset="0"/>
              <a:buChar char="•"/>
            </a:pPr>
            <a:endParaRPr lang="en-US">
              <a:solidFill>
                <a:schemeClr val="bg1"/>
              </a:solidFill>
            </a:endParaRPr>
          </a:p>
          <a:p>
            <a:pPr marL="285750" indent="-285750">
              <a:buClr>
                <a:schemeClr val="bg1"/>
              </a:buClr>
              <a:buFont typeface="Arial" panose="020B0604020202020204" pitchFamily="34" charset="0"/>
              <a:buChar char="•"/>
            </a:pPr>
            <a:r>
              <a:rPr lang="en-US">
                <a:solidFill>
                  <a:schemeClr val="bg1"/>
                </a:solidFill>
              </a:rPr>
              <a:t>Controversies could be avoided if marketing was done more carefully so to avoid misinterpretations and confusion</a:t>
            </a:r>
          </a:p>
        </p:txBody>
      </p:sp>
    </p:spTree>
    <p:extLst>
      <p:ext uri="{BB962C8B-B14F-4D97-AF65-F5344CB8AC3E}">
        <p14:creationId xmlns:p14="http://schemas.microsoft.com/office/powerpoint/2010/main" val="29651282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06"/>
        <p:cNvGrpSpPr/>
        <p:nvPr/>
      </p:nvGrpSpPr>
      <p:grpSpPr>
        <a:xfrm>
          <a:off x="0" y="0"/>
          <a:ext cx="0" cy="0"/>
          <a:chOff x="0" y="0"/>
          <a:chExt cx="0" cy="0"/>
        </a:xfrm>
      </p:grpSpPr>
      <p:sp>
        <p:nvSpPr>
          <p:cNvPr id="2207" name="Google Shape;2207;p48"/>
          <p:cNvSpPr txBox="1">
            <a:spLocks noGrp="1"/>
          </p:cNvSpPr>
          <p:nvPr>
            <p:ph type="title" idx="2"/>
          </p:nvPr>
        </p:nvSpPr>
        <p:spPr>
          <a:xfrm>
            <a:off x="834300" y="1128050"/>
            <a:ext cx="3132300" cy="27243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a:solidFill>
                  <a:schemeClr val="dk1"/>
                </a:solidFill>
              </a:rPr>
              <a:t>04</a:t>
            </a:r>
            <a:endParaRPr>
              <a:solidFill>
                <a:schemeClr val="dk1"/>
              </a:solidFill>
            </a:endParaRPr>
          </a:p>
        </p:txBody>
      </p:sp>
      <p:sp>
        <p:nvSpPr>
          <p:cNvPr id="2208" name="Google Shape;2208;p48"/>
          <p:cNvSpPr txBox="1">
            <a:spLocks noGrp="1"/>
          </p:cNvSpPr>
          <p:nvPr>
            <p:ph type="title"/>
          </p:nvPr>
        </p:nvSpPr>
        <p:spPr>
          <a:xfrm>
            <a:off x="3464174" y="2240391"/>
            <a:ext cx="5601237" cy="841800"/>
          </a:xfrm>
          <a:prstGeom prst="rect">
            <a:avLst/>
          </a:prstGeom>
        </p:spPr>
        <p:txBody>
          <a:bodyPr spcFirstLastPara="1" wrap="square" lIns="91425" tIns="91425" rIns="91425" bIns="91425" anchor="ctr" anchorCtr="0">
            <a:noAutofit/>
          </a:bodyPr>
          <a:lstStyle/>
          <a:p>
            <a:r>
              <a:rPr lang="en" sz="5400"/>
              <a:t>Recommendation</a:t>
            </a:r>
            <a:endParaRPr lang="en" sz="5950">
              <a:solidFill>
                <a:schemeClr val="lt1"/>
              </a:solidFill>
            </a:endParaRPr>
          </a:p>
        </p:txBody>
      </p:sp>
      <p:sp>
        <p:nvSpPr>
          <p:cNvPr id="2210" name="Google Shape;2210;p48"/>
          <p:cNvSpPr/>
          <p:nvPr/>
        </p:nvSpPr>
        <p:spPr>
          <a:xfrm>
            <a:off x="895607" y="1702730"/>
            <a:ext cx="2214630" cy="1736601"/>
          </a:xfrm>
          <a:prstGeom prst="rect">
            <a:avLst/>
          </a:prstGeom>
        </p:spPr>
        <p:txBody>
          <a:bodyPr>
            <a:prstTxWarp prst="textPlain">
              <a:avLst/>
            </a:prstTxWarp>
          </a:bodyPr>
          <a:lstStyle/>
          <a:p>
            <a:pPr lvl="0" algn="ctr"/>
            <a:r>
              <a:rPr b="1" i="0">
                <a:ln w="19050" cap="flat" cmpd="sng">
                  <a:solidFill>
                    <a:schemeClr val="lt1"/>
                  </a:solidFill>
                  <a:prstDash val="solid"/>
                  <a:round/>
                  <a:headEnd type="none" w="sm" len="sm"/>
                  <a:tailEnd type="none" w="sm" len="sm"/>
                </a:ln>
                <a:noFill/>
                <a:latin typeface="Roboto Condensed"/>
              </a:rPr>
              <a:t>04</a:t>
            </a:r>
          </a:p>
        </p:txBody>
      </p:sp>
      <p:sp>
        <p:nvSpPr>
          <p:cNvPr id="2211" name="Google Shape;2211;p48">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grpSp>
        <p:nvGrpSpPr>
          <p:cNvPr id="2218" name="Google Shape;2218;p48"/>
          <p:cNvGrpSpPr/>
          <p:nvPr/>
        </p:nvGrpSpPr>
        <p:grpSpPr>
          <a:xfrm>
            <a:off x="891425" y="4515050"/>
            <a:ext cx="7361100" cy="100205"/>
            <a:chOff x="891425" y="4642050"/>
            <a:chExt cx="7361100" cy="100205"/>
          </a:xfrm>
        </p:grpSpPr>
        <p:sp>
          <p:nvSpPr>
            <p:cNvPr id="2219" name="Google Shape;2219;p48"/>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8"/>
            <p:cNvSpPr/>
            <p:nvPr/>
          </p:nvSpPr>
          <p:spPr>
            <a:xfrm>
              <a:off x="891425" y="4642050"/>
              <a:ext cx="5631295"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1" name="Google Shape;2221;p48">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8">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8">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8">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792;p29">
            <a:extLst>
              <a:ext uri="{FF2B5EF4-FFF2-40B4-BE49-F238E27FC236}">
                <a16:creationId xmlns:a16="http://schemas.microsoft.com/office/drawing/2014/main" id="{2B266DE9-78E3-45C1-ABF8-1CA17BAC072B}"/>
              </a:ext>
            </a:extLst>
          </p:cNvPr>
          <p:cNvGrpSpPr/>
          <p:nvPr/>
        </p:nvGrpSpPr>
        <p:grpSpPr>
          <a:xfrm>
            <a:off x="613559" y="315548"/>
            <a:ext cx="4770718" cy="316052"/>
            <a:chOff x="613559" y="315548"/>
            <a:chExt cx="4770718" cy="316052"/>
          </a:xfrm>
        </p:grpSpPr>
        <p:sp>
          <p:nvSpPr>
            <p:cNvPr id="21" name="Google Shape;793;p29">
              <a:hlinkClick r:id="rId4" action="ppaction://hlinksldjump"/>
              <a:extLst>
                <a:ext uri="{FF2B5EF4-FFF2-40B4-BE49-F238E27FC236}">
                  <a16:creationId xmlns:a16="http://schemas.microsoft.com/office/drawing/2014/main" id="{5A1755D8-1033-4021-9C21-B2F97241146C}"/>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22" name="Google Shape;794;p29">
              <a:hlinkClick r:id="rId5" action="ppaction://hlinksldjump"/>
              <a:extLst>
                <a:ext uri="{FF2B5EF4-FFF2-40B4-BE49-F238E27FC236}">
                  <a16:creationId xmlns:a16="http://schemas.microsoft.com/office/drawing/2014/main" id="{40C0C7FD-8495-4BAA-9272-4FC2782FAFA8}"/>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23" name="Google Shape;795;p29">
              <a:extLst>
                <a:ext uri="{FF2B5EF4-FFF2-40B4-BE49-F238E27FC236}">
                  <a16:creationId xmlns:a16="http://schemas.microsoft.com/office/drawing/2014/main" id="{3FFAA74C-A461-4F24-9417-887E91F424ED}"/>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24" name="Google Shape;796;p29">
              <a:hlinkClick r:id="rId6" action="ppaction://hlinksldjump"/>
              <a:extLst>
                <a:ext uri="{FF2B5EF4-FFF2-40B4-BE49-F238E27FC236}">
                  <a16:creationId xmlns:a16="http://schemas.microsoft.com/office/drawing/2014/main" id="{2F6C75E1-0B22-4CAE-81BA-FC901265DD5A}"/>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25" name="Google Shape;797;p29">
              <a:extLst>
                <a:ext uri="{FF2B5EF4-FFF2-40B4-BE49-F238E27FC236}">
                  <a16:creationId xmlns:a16="http://schemas.microsoft.com/office/drawing/2014/main" id="{1D0BC1E5-3863-419B-9118-FB9E8A5E899C}"/>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3"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
        <p:nvSpPr>
          <p:cNvPr id="28" name="Google Shape;1983;p44">
            <a:extLst>
              <a:ext uri="{FF2B5EF4-FFF2-40B4-BE49-F238E27FC236}">
                <a16:creationId xmlns:a16="http://schemas.microsoft.com/office/drawing/2014/main" id="{B6D54ADD-0872-4BD4-B76C-4C21E1FBBE97}"/>
              </a:ext>
            </a:extLst>
          </p:cNvPr>
          <p:cNvSpPr txBox="1">
            <a:spLocks noGrp="1"/>
          </p:cNvSpPr>
          <p:nvPr>
            <p:ph type="subTitle" idx="1"/>
          </p:nvPr>
        </p:nvSpPr>
        <p:spPr>
          <a:xfrm>
            <a:off x="3410259" y="3077158"/>
            <a:ext cx="5158232" cy="447600"/>
          </a:xfrm>
          <a:prstGeom prst="rect">
            <a:avLst/>
          </a:prstGeom>
        </p:spPr>
        <p:txBody>
          <a:bodyPr spcFirstLastPara="1" wrap="square" lIns="91425" tIns="91425" rIns="91425" bIns="91425" anchor="ctr" anchorCtr="0">
            <a:noAutofit/>
          </a:bodyPr>
          <a:lstStyle/>
          <a:p>
            <a:pPr marL="0" indent="0"/>
            <a:r>
              <a:rPr lang="en"/>
              <a:t>Strategic Recommendation and Implementation</a:t>
            </a:r>
          </a:p>
        </p:txBody>
      </p:sp>
      <p:sp>
        <p:nvSpPr>
          <p:cNvPr id="2" name="TextBox 1">
            <a:extLst>
              <a:ext uri="{FF2B5EF4-FFF2-40B4-BE49-F238E27FC236}">
                <a16:creationId xmlns:a16="http://schemas.microsoft.com/office/drawing/2014/main" id="{B4D1CA1F-3BA8-4C16-A917-52DF49078F17}"/>
              </a:ext>
            </a:extLst>
          </p:cNvPr>
          <p:cNvSpPr txBox="1"/>
          <p:nvPr/>
        </p:nvSpPr>
        <p:spPr>
          <a:xfrm>
            <a:off x="6458059" y="3990485"/>
            <a:ext cx="5784742"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sz="1000">
              <a:latin typeface="Roboto"/>
              <a:ea typeface="Roboto"/>
            </a:endParaRPr>
          </a:p>
        </p:txBody>
      </p:sp>
      <p:sp>
        <p:nvSpPr>
          <p:cNvPr id="26" name="TextBox 1">
            <a:extLst>
              <a:ext uri="{FF2B5EF4-FFF2-40B4-BE49-F238E27FC236}">
                <a16:creationId xmlns:a16="http://schemas.microsoft.com/office/drawing/2014/main" id="{97B1E2EE-BFCB-4695-854A-076EDFD55BB4}"/>
              </a:ext>
            </a:extLst>
          </p:cNvPr>
          <p:cNvSpPr txBox="1"/>
          <p:nvPr/>
        </p:nvSpPr>
        <p:spPr>
          <a:xfrm>
            <a:off x="-2157" y="477688"/>
            <a:ext cx="274320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atin typeface="Roboto"/>
                <a:ea typeface="Roboto"/>
              </a:rPr>
              <a:t>​</a:t>
            </a:r>
            <a:br>
              <a:rPr lang="en-US">
                <a:latin typeface="Roboto"/>
                <a:ea typeface="Roboto"/>
              </a:rPr>
            </a:br>
            <a:r>
              <a:rPr lang="en-US">
                <a:solidFill>
                  <a:srgbClr val="FFFFFF"/>
                </a:solidFill>
                <a:latin typeface="Roboto"/>
              </a:rPr>
              <a:t> </a:t>
            </a:r>
            <a:endParaRPr lang="en-US">
              <a:latin typeface="Roboto"/>
              <a:ea typeface="Robo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61"/>
        <p:cNvGrpSpPr/>
        <p:nvPr/>
      </p:nvGrpSpPr>
      <p:grpSpPr>
        <a:xfrm>
          <a:off x="0" y="0"/>
          <a:ext cx="0" cy="0"/>
          <a:chOff x="0" y="0"/>
          <a:chExt cx="0" cy="0"/>
        </a:xfrm>
      </p:grpSpPr>
      <p:sp>
        <p:nvSpPr>
          <p:cNvPr id="1762" name="Google Shape;1762;p42"/>
          <p:cNvSpPr/>
          <p:nvPr/>
        </p:nvSpPr>
        <p:spPr>
          <a:xfrm>
            <a:off x="2162250" y="3038475"/>
            <a:ext cx="4819500" cy="516600"/>
          </a:xfrm>
          <a:prstGeom prst="roundRect">
            <a:avLst>
              <a:gd name="adj" fmla="val 866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2"/>
          <p:cNvSpPr txBox="1">
            <a:spLocks noGrp="1"/>
          </p:cNvSpPr>
          <p:nvPr>
            <p:ph type="title"/>
          </p:nvPr>
        </p:nvSpPr>
        <p:spPr>
          <a:xfrm>
            <a:off x="1258675" y="1171150"/>
            <a:ext cx="6626700" cy="1743600"/>
          </a:xfrm>
          <a:prstGeom prst="rect">
            <a:avLst/>
          </a:prstGeom>
        </p:spPr>
        <p:txBody>
          <a:bodyPr spcFirstLastPara="1" wrap="square" lIns="91425" tIns="91425" rIns="91425" bIns="91425" anchor="ctr" anchorCtr="0">
            <a:noAutofit/>
          </a:bodyPr>
          <a:lstStyle/>
          <a:p>
            <a:pPr marL="0" lvl="0" indent="0" algn="ctr">
              <a:spcBef>
                <a:spcPts val="0"/>
              </a:spcBef>
              <a:spcAft>
                <a:spcPts val="0"/>
              </a:spcAft>
              <a:buNone/>
            </a:pPr>
            <a:r>
              <a:rPr lang="en" sz="9600" b="0"/>
              <a:t>27,600,000</a:t>
            </a:r>
            <a:endParaRPr lang="en-US" sz="9600"/>
          </a:p>
        </p:txBody>
      </p:sp>
      <p:sp>
        <p:nvSpPr>
          <p:cNvPr id="1764" name="Google Shape;1764;p42"/>
          <p:cNvSpPr txBox="1">
            <a:spLocks noGrp="1"/>
          </p:cNvSpPr>
          <p:nvPr>
            <p:ph type="subTitle" idx="1"/>
          </p:nvPr>
        </p:nvSpPr>
        <p:spPr>
          <a:xfrm>
            <a:off x="1258675" y="3076625"/>
            <a:ext cx="6626700" cy="516600"/>
          </a:xfrm>
          <a:prstGeom prst="rect">
            <a:avLst/>
          </a:prstGeom>
        </p:spPr>
        <p:txBody>
          <a:bodyPr spcFirstLastPara="1" wrap="square" lIns="91425" tIns="91425" rIns="91425" bIns="91425" anchor="t" anchorCtr="0">
            <a:noAutofit/>
          </a:bodyPr>
          <a:lstStyle/>
          <a:p>
            <a:pPr marL="0" indent="0"/>
            <a:r>
              <a:rPr lang="en">
                <a:solidFill>
                  <a:schemeClr val="dk1"/>
                </a:solidFill>
              </a:rPr>
              <a:t>U.S. Households don't have internet access</a:t>
            </a:r>
            <a:endParaRPr lang="en-US">
              <a:solidFill>
                <a:schemeClr val="dk1"/>
              </a:solidFill>
            </a:endParaRPr>
          </a:p>
        </p:txBody>
      </p:sp>
      <p:grpSp>
        <p:nvGrpSpPr>
          <p:cNvPr id="1765" name="Google Shape;1765;p42"/>
          <p:cNvGrpSpPr/>
          <p:nvPr/>
        </p:nvGrpSpPr>
        <p:grpSpPr>
          <a:xfrm>
            <a:off x="891425" y="4515050"/>
            <a:ext cx="7361100" cy="100205"/>
            <a:chOff x="891425" y="4642050"/>
            <a:chExt cx="7361100" cy="100205"/>
          </a:xfrm>
        </p:grpSpPr>
        <p:sp>
          <p:nvSpPr>
            <p:cNvPr id="1766" name="Google Shape;1766;p42"/>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2"/>
            <p:cNvSpPr/>
            <p:nvPr/>
          </p:nvSpPr>
          <p:spPr>
            <a:xfrm>
              <a:off x="891425" y="4642050"/>
              <a:ext cx="4400100"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8" name="Google Shape;1768;p42">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1775" name="Google Shape;1775;p42">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2">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2">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2">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792;p29">
            <a:extLst>
              <a:ext uri="{FF2B5EF4-FFF2-40B4-BE49-F238E27FC236}">
                <a16:creationId xmlns:a16="http://schemas.microsoft.com/office/drawing/2014/main" id="{5EE8C1E7-505E-4F77-93BC-ABA6DD18CA01}"/>
              </a:ext>
            </a:extLst>
          </p:cNvPr>
          <p:cNvGrpSpPr/>
          <p:nvPr/>
        </p:nvGrpSpPr>
        <p:grpSpPr>
          <a:xfrm>
            <a:off x="613559" y="315548"/>
            <a:ext cx="4770718" cy="316052"/>
            <a:chOff x="613559" y="315548"/>
            <a:chExt cx="4770718" cy="316052"/>
          </a:xfrm>
        </p:grpSpPr>
        <p:sp>
          <p:nvSpPr>
            <p:cNvPr id="20" name="Google Shape;793;p29">
              <a:hlinkClick r:id="rId4" action="ppaction://hlinksldjump"/>
              <a:extLst>
                <a:ext uri="{FF2B5EF4-FFF2-40B4-BE49-F238E27FC236}">
                  <a16:creationId xmlns:a16="http://schemas.microsoft.com/office/drawing/2014/main" id="{B23CD77C-DAD7-4C3B-8C54-4B9B60F2D263}"/>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21" name="Google Shape;794;p29">
              <a:hlinkClick r:id="rId5" action="ppaction://hlinksldjump"/>
              <a:extLst>
                <a:ext uri="{FF2B5EF4-FFF2-40B4-BE49-F238E27FC236}">
                  <a16:creationId xmlns:a16="http://schemas.microsoft.com/office/drawing/2014/main" id="{4C669697-7BAA-4193-A792-4C7AEDCD9711}"/>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22" name="Google Shape;795;p29">
              <a:extLst>
                <a:ext uri="{FF2B5EF4-FFF2-40B4-BE49-F238E27FC236}">
                  <a16:creationId xmlns:a16="http://schemas.microsoft.com/office/drawing/2014/main" id="{F75C3AEB-ED7C-44C7-96FA-480A4390682C}"/>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23" name="Google Shape;796;p29">
              <a:hlinkClick r:id="rId6" action="ppaction://hlinksldjump"/>
              <a:extLst>
                <a:ext uri="{FF2B5EF4-FFF2-40B4-BE49-F238E27FC236}">
                  <a16:creationId xmlns:a16="http://schemas.microsoft.com/office/drawing/2014/main" id="{C2509628-D8AE-4C04-9402-5E726D7C8B57}"/>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24" name="Google Shape;797;p29">
              <a:extLst>
                <a:ext uri="{FF2B5EF4-FFF2-40B4-BE49-F238E27FC236}">
                  <a16:creationId xmlns:a16="http://schemas.microsoft.com/office/drawing/2014/main" id="{56851AF4-2F5D-4B45-B6C6-B30A451BCDB5}"/>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42;p49">
            <a:hlinkClick r:id="rId2" action="ppaction://hlinksldjump"/>
            <a:extLst>
              <a:ext uri="{FF2B5EF4-FFF2-40B4-BE49-F238E27FC236}">
                <a16:creationId xmlns:a16="http://schemas.microsoft.com/office/drawing/2014/main" id="{2F1FF00D-C374-4F1C-A1CF-18BEAFDCCF25}"/>
              </a:ext>
            </a:extLst>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6" name="Google Shape;2249;p49">
            <a:hlinkClick r:id="" action="ppaction://hlinkshowjump?jump=nextslide"/>
            <a:extLst>
              <a:ext uri="{FF2B5EF4-FFF2-40B4-BE49-F238E27FC236}">
                <a16:creationId xmlns:a16="http://schemas.microsoft.com/office/drawing/2014/main" id="{7A0CBA06-D63C-40DB-B15B-81CE2A7D1C11}"/>
              </a:ext>
            </a:extLst>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50;p49">
            <a:hlinkClick r:id="" action="ppaction://hlinkshowjump?jump=nextslide"/>
            <a:extLst>
              <a:ext uri="{FF2B5EF4-FFF2-40B4-BE49-F238E27FC236}">
                <a16:creationId xmlns:a16="http://schemas.microsoft.com/office/drawing/2014/main" id="{68C43104-370D-4C04-A1FA-124F1D237503}"/>
              </a:ext>
            </a:extLst>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51;p49">
            <a:hlinkClick r:id="" action="ppaction://hlinkshowjump?jump=previousslide"/>
            <a:extLst>
              <a:ext uri="{FF2B5EF4-FFF2-40B4-BE49-F238E27FC236}">
                <a16:creationId xmlns:a16="http://schemas.microsoft.com/office/drawing/2014/main" id="{90EB6891-26A9-40DC-8A0A-07A17F2339D4}"/>
              </a:ext>
            </a:extLst>
          </p:cNvPr>
          <p:cNvSpPr/>
          <p:nvPr/>
        </p:nvSpPr>
        <p:spPr>
          <a:xfrm rot="162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2;p49">
            <a:hlinkClick r:id="" action="ppaction://hlinkshowjump?jump=previousslide"/>
            <a:extLst>
              <a:ext uri="{FF2B5EF4-FFF2-40B4-BE49-F238E27FC236}">
                <a16:creationId xmlns:a16="http://schemas.microsoft.com/office/drawing/2014/main" id="{804C3335-90C7-45A6-986A-392E730D1C7D}"/>
              </a:ext>
            </a:extLst>
          </p:cNvPr>
          <p:cNvSpPr/>
          <p:nvPr/>
        </p:nvSpPr>
        <p:spPr>
          <a:xfrm rot="162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792;p29">
            <a:extLst>
              <a:ext uri="{FF2B5EF4-FFF2-40B4-BE49-F238E27FC236}">
                <a16:creationId xmlns:a16="http://schemas.microsoft.com/office/drawing/2014/main" id="{08F44C24-6B4A-4052-A897-8D321C1AB250}"/>
              </a:ext>
            </a:extLst>
          </p:cNvPr>
          <p:cNvGrpSpPr/>
          <p:nvPr/>
        </p:nvGrpSpPr>
        <p:grpSpPr>
          <a:xfrm>
            <a:off x="613559" y="315548"/>
            <a:ext cx="4770718" cy="316052"/>
            <a:chOff x="613559" y="315548"/>
            <a:chExt cx="4770718" cy="316052"/>
          </a:xfrm>
        </p:grpSpPr>
        <p:sp>
          <p:nvSpPr>
            <p:cNvPr id="14" name="Google Shape;793;p29">
              <a:hlinkClick r:id="rId3" action="ppaction://hlinksldjump"/>
              <a:extLst>
                <a:ext uri="{FF2B5EF4-FFF2-40B4-BE49-F238E27FC236}">
                  <a16:creationId xmlns:a16="http://schemas.microsoft.com/office/drawing/2014/main" id="{209285AE-5B31-4886-911F-262BFFB2861B}"/>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4"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15" name="Google Shape;794;p29">
              <a:hlinkClick r:id="rId4" action="ppaction://hlinksldjump"/>
              <a:extLst>
                <a:ext uri="{FF2B5EF4-FFF2-40B4-BE49-F238E27FC236}">
                  <a16:creationId xmlns:a16="http://schemas.microsoft.com/office/drawing/2014/main" id="{85CD0A5B-E6E6-442F-9CB2-3FB17CAF733A}"/>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16" name="Google Shape;795;p29">
              <a:extLst>
                <a:ext uri="{FF2B5EF4-FFF2-40B4-BE49-F238E27FC236}">
                  <a16:creationId xmlns:a16="http://schemas.microsoft.com/office/drawing/2014/main" id="{5F2BE50E-4D60-45F1-8836-796BCE7D5DB3}"/>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17" name="Google Shape;796;p29">
              <a:hlinkClick r:id="rId5" action="ppaction://hlinksldjump"/>
              <a:extLst>
                <a:ext uri="{FF2B5EF4-FFF2-40B4-BE49-F238E27FC236}">
                  <a16:creationId xmlns:a16="http://schemas.microsoft.com/office/drawing/2014/main" id="{0A408981-324A-4A22-BA0A-FA527F8EF0E5}"/>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18" name="Google Shape;797;p29">
              <a:extLst>
                <a:ext uri="{FF2B5EF4-FFF2-40B4-BE49-F238E27FC236}">
                  <a16:creationId xmlns:a16="http://schemas.microsoft.com/office/drawing/2014/main" id="{06490FE9-4DDF-48FA-94B5-63B97F5F9ADB}"/>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
        <p:nvSpPr>
          <p:cNvPr id="21" name="Google Shape;1198;p31">
            <a:extLst>
              <a:ext uri="{FF2B5EF4-FFF2-40B4-BE49-F238E27FC236}">
                <a16:creationId xmlns:a16="http://schemas.microsoft.com/office/drawing/2014/main" id="{CB9E4A05-E527-4D9E-8EB9-50D2A7EDCE14}"/>
              </a:ext>
            </a:extLst>
          </p:cNvPr>
          <p:cNvSpPr/>
          <p:nvPr/>
        </p:nvSpPr>
        <p:spPr>
          <a:xfrm>
            <a:off x="891425" y="4515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199;p31">
            <a:extLst>
              <a:ext uri="{FF2B5EF4-FFF2-40B4-BE49-F238E27FC236}">
                <a16:creationId xmlns:a16="http://schemas.microsoft.com/office/drawing/2014/main" id="{60280D5B-DAD3-4650-85AC-8B581F8041D6}"/>
              </a:ext>
            </a:extLst>
          </p:cNvPr>
          <p:cNvSpPr/>
          <p:nvPr/>
        </p:nvSpPr>
        <p:spPr>
          <a:xfrm>
            <a:off x="891425" y="4515050"/>
            <a:ext cx="1103961"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57;p50">
            <a:extLst>
              <a:ext uri="{FF2B5EF4-FFF2-40B4-BE49-F238E27FC236}">
                <a16:creationId xmlns:a16="http://schemas.microsoft.com/office/drawing/2014/main" id="{A921D778-1924-49CC-9856-CB121632D244}"/>
              </a:ext>
            </a:extLst>
          </p:cNvPr>
          <p:cNvSpPr txBox="1">
            <a:spLocks noGrp="1"/>
          </p:cNvSpPr>
          <p:nvPr>
            <p:ph type="title"/>
          </p:nvPr>
        </p:nvSpPr>
        <p:spPr>
          <a:xfrm>
            <a:off x="602575" y="734675"/>
            <a:ext cx="7821300" cy="572700"/>
          </a:xfrm>
          <a:prstGeom prst="rect">
            <a:avLst/>
          </a:prstGeom>
        </p:spPr>
        <p:txBody>
          <a:bodyPr spcFirstLastPara="1" wrap="square" lIns="91425" tIns="91425" rIns="91425" bIns="91425" anchor="ctr" anchorCtr="0">
            <a:noAutofit/>
          </a:bodyPr>
          <a:lstStyle/>
          <a:p>
            <a:r>
              <a:rPr lang="en"/>
              <a:t>Primary Recommendation</a:t>
            </a:r>
            <a:endParaRPr/>
          </a:p>
        </p:txBody>
      </p:sp>
      <p:sp>
        <p:nvSpPr>
          <p:cNvPr id="2" name="TextBox 1">
            <a:extLst>
              <a:ext uri="{FF2B5EF4-FFF2-40B4-BE49-F238E27FC236}">
                <a16:creationId xmlns:a16="http://schemas.microsoft.com/office/drawing/2014/main" id="{A59ED0ED-F15D-4EBD-A159-EC28FBD7F171}"/>
              </a:ext>
            </a:extLst>
          </p:cNvPr>
          <p:cNvSpPr txBox="1"/>
          <p:nvPr/>
        </p:nvSpPr>
        <p:spPr>
          <a:xfrm>
            <a:off x="424544" y="1617435"/>
            <a:ext cx="715191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solidFill>
                  <a:schemeClr val="bg1"/>
                </a:solidFill>
                <a:latin typeface="Roboto"/>
              </a:rPr>
              <a:t>To confront the issue of limited to no internet access in rural communities, Netflix should collaborate with local governments and schools to provide the proper infrastructure for broadband access here in the states. </a:t>
            </a:r>
          </a:p>
        </p:txBody>
      </p:sp>
    </p:spTree>
    <p:extLst>
      <p:ext uri="{BB962C8B-B14F-4D97-AF65-F5344CB8AC3E}">
        <p14:creationId xmlns:p14="http://schemas.microsoft.com/office/powerpoint/2010/main" val="30073252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42;p49">
            <a:hlinkClick r:id="rId2" action="ppaction://hlinksldjump"/>
            <a:extLst>
              <a:ext uri="{FF2B5EF4-FFF2-40B4-BE49-F238E27FC236}">
                <a16:creationId xmlns:a16="http://schemas.microsoft.com/office/drawing/2014/main" id="{2F1FF00D-C374-4F1C-A1CF-18BEAFDCCF25}"/>
              </a:ext>
            </a:extLst>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6" name="Google Shape;2249;p49">
            <a:hlinkClick r:id="" action="ppaction://hlinkshowjump?jump=nextslide"/>
            <a:extLst>
              <a:ext uri="{FF2B5EF4-FFF2-40B4-BE49-F238E27FC236}">
                <a16:creationId xmlns:a16="http://schemas.microsoft.com/office/drawing/2014/main" id="{7A0CBA06-D63C-40DB-B15B-81CE2A7D1C11}"/>
              </a:ext>
            </a:extLst>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250;p49">
            <a:hlinkClick r:id="" action="ppaction://hlinkshowjump?jump=nextslide"/>
            <a:extLst>
              <a:ext uri="{FF2B5EF4-FFF2-40B4-BE49-F238E27FC236}">
                <a16:creationId xmlns:a16="http://schemas.microsoft.com/office/drawing/2014/main" id="{68C43104-370D-4C04-A1FA-124F1D237503}"/>
              </a:ext>
            </a:extLst>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251;p49">
            <a:hlinkClick r:id="" action="ppaction://hlinkshowjump?jump=previousslide"/>
            <a:extLst>
              <a:ext uri="{FF2B5EF4-FFF2-40B4-BE49-F238E27FC236}">
                <a16:creationId xmlns:a16="http://schemas.microsoft.com/office/drawing/2014/main" id="{90EB6891-26A9-40DC-8A0A-07A17F2339D4}"/>
              </a:ext>
            </a:extLst>
          </p:cNvPr>
          <p:cNvSpPr/>
          <p:nvPr/>
        </p:nvSpPr>
        <p:spPr>
          <a:xfrm rot="162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252;p49">
            <a:hlinkClick r:id="" action="ppaction://hlinkshowjump?jump=previousslide"/>
            <a:extLst>
              <a:ext uri="{FF2B5EF4-FFF2-40B4-BE49-F238E27FC236}">
                <a16:creationId xmlns:a16="http://schemas.microsoft.com/office/drawing/2014/main" id="{804C3335-90C7-45A6-986A-392E730D1C7D}"/>
              </a:ext>
            </a:extLst>
          </p:cNvPr>
          <p:cNvSpPr/>
          <p:nvPr/>
        </p:nvSpPr>
        <p:spPr>
          <a:xfrm rot="162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792;p29">
            <a:extLst>
              <a:ext uri="{FF2B5EF4-FFF2-40B4-BE49-F238E27FC236}">
                <a16:creationId xmlns:a16="http://schemas.microsoft.com/office/drawing/2014/main" id="{08F44C24-6B4A-4052-A897-8D321C1AB250}"/>
              </a:ext>
            </a:extLst>
          </p:cNvPr>
          <p:cNvGrpSpPr/>
          <p:nvPr/>
        </p:nvGrpSpPr>
        <p:grpSpPr>
          <a:xfrm>
            <a:off x="613559" y="315548"/>
            <a:ext cx="4770718" cy="316052"/>
            <a:chOff x="613559" y="315548"/>
            <a:chExt cx="4770718" cy="316052"/>
          </a:xfrm>
        </p:grpSpPr>
        <p:sp>
          <p:nvSpPr>
            <p:cNvPr id="14" name="Google Shape;793;p29">
              <a:hlinkClick r:id="rId3" action="ppaction://hlinksldjump"/>
              <a:extLst>
                <a:ext uri="{FF2B5EF4-FFF2-40B4-BE49-F238E27FC236}">
                  <a16:creationId xmlns:a16="http://schemas.microsoft.com/office/drawing/2014/main" id="{209285AE-5B31-4886-911F-262BFFB2861B}"/>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4"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15" name="Google Shape;794;p29">
              <a:hlinkClick r:id="rId4" action="ppaction://hlinksldjump"/>
              <a:extLst>
                <a:ext uri="{FF2B5EF4-FFF2-40B4-BE49-F238E27FC236}">
                  <a16:creationId xmlns:a16="http://schemas.microsoft.com/office/drawing/2014/main" id="{85CD0A5B-E6E6-442F-9CB2-3FB17CAF733A}"/>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16" name="Google Shape;795;p29">
              <a:extLst>
                <a:ext uri="{FF2B5EF4-FFF2-40B4-BE49-F238E27FC236}">
                  <a16:creationId xmlns:a16="http://schemas.microsoft.com/office/drawing/2014/main" id="{5F2BE50E-4D60-45F1-8836-796BCE7D5DB3}"/>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17" name="Google Shape;796;p29">
              <a:hlinkClick r:id="rId5" action="ppaction://hlinksldjump"/>
              <a:extLst>
                <a:ext uri="{FF2B5EF4-FFF2-40B4-BE49-F238E27FC236}">
                  <a16:creationId xmlns:a16="http://schemas.microsoft.com/office/drawing/2014/main" id="{0A408981-324A-4A22-BA0A-FA527F8EF0E5}"/>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18" name="Google Shape;797;p29">
              <a:extLst>
                <a:ext uri="{FF2B5EF4-FFF2-40B4-BE49-F238E27FC236}">
                  <a16:creationId xmlns:a16="http://schemas.microsoft.com/office/drawing/2014/main" id="{06490FE9-4DDF-48FA-94B5-63B97F5F9ADB}"/>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
        <p:nvSpPr>
          <p:cNvPr id="21" name="Google Shape;1198;p31">
            <a:extLst>
              <a:ext uri="{FF2B5EF4-FFF2-40B4-BE49-F238E27FC236}">
                <a16:creationId xmlns:a16="http://schemas.microsoft.com/office/drawing/2014/main" id="{CB9E4A05-E527-4D9E-8EB9-50D2A7EDCE14}"/>
              </a:ext>
            </a:extLst>
          </p:cNvPr>
          <p:cNvSpPr/>
          <p:nvPr/>
        </p:nvSpPr>
        <p:spPr>
          <a:xfrm>
            <a:off x="891425" y="4515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1199;p31">
            <a:extLst>
              <a:ext uri="{FF2B5EF4-FFF2-40B4-BE49-F238E27FC236}">
                <a16:creationId xmlns:a16="http://schemas.microsoft.com/office/drawing/2014/main" id="{60280D5B-DAD3-4650-85AC-8B581F8041D6}"/>
              </a:ext>
            </a:extLst>
          </p:cNvPr>
          <p:cNvSpPr/>
          <p:nvPr/>
        </p:nvSpPr>
        <p:spPr>
          <a:xfrm>
            <a:off x="891425" y="4515050"/>
            <a:ext cx="1103961"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57;p50">
            <a:extLst>
              <a:ext uri="{FF2B5EF4-FFF2-40B4-BE49-F238E27FC236}">
                <a16:creationId xmlns:a16="http://schemas.microsoft.com/office/drawing/2014/main" id="{A921D778-1924-49CC-9856-CB121632D244}"/>
              </a:ext>
            </a:extLst>
          </p:cNvPr>
          <p:cNvSpPr txBox="1">
            <a:spLocks noGrp="1"/>
          </p:cNvSpPr>
          <p:nvPr>
            <p:ph type="title"/>
          </p:nvPr>
        </p:nvSpPr>
        <p:spPr>
          <a:xfrm>
            <a:off x="602575" y="734675"/>
            <a:ext cx="7821300" cy="572700"/>
          </a:xfrm>
          <a:prstGeom prst="rect">
            <a:avLst/>
          </a:prstGeom>
        </p:spPr>
        <p:txBody>
          <a:bodyPr spcFirstLastPara="1" wrap="square" lIns="91425" tIns="91425" rIns="91425" bIns="91425" anchor="ctr" anchorCtr="0">
            <a:noAutofit/>
          </a:bodyPr>
          <a:lstStyle/>
          <a:p>
            <a:r>
              <a:rPr lang="en"/>
              <a:t>Financial Analysis</a:t>
            </a:r>
            <a:endParaRPr lang="en-US"/>
          </a:p>
        </p:txBody>
      </p:sp>
      <p:pic>
        <p:nvPicPr>
          <p:cNvPr id="5" name="Picture 6" descr="Table&#10;&#10;Description automatically generated">
            <a:extLst>
              <a:ext uri="{FF2B5EF4-FFF2-40B4-BE49-F238E27FC236}">
                <a16:creationId xmlns:a16="http://schemas.microsoft.com/office/drawing/2014/main" id="{69E2BDC1-8C38-4A99-8F8F-D1FDB3589CEE}"/>
              </a:ext>
            </a:extLst>
          </p:cNvPr>
          <p:cNvPicPr>
            <a:picLocks noChangeAspect="1"/>
          </p:cNvPicPr>
          <p:nvPr/>
        </p:nvPicPr>
        <p:blipFill>
          <a:blip r:embed="rId7"/>
          <a:stretch>
            <a:fillRect/>
          </a:stretch>
        </p:blipFill>
        <p:spPr>
          <a:xfrm>
            <a:off x="1313543" y="1303301"/>
            <a:ext cx="6525985" cy="2999540"/>
          </a:xfrm>
          <a:prstGeom prst="rect">
            <a:avLst/>
          </a:prstGeom>
        </p:spPr>
      </p:pic>
    </p:spTree>
    <p:extLst>
      <p:ext uri="{BB962C8B-B14F-4D97-AF65-F5344CB8AC3E}">
        <p14:creationId xmlns:p14="http://schemas.microsoft.com/office/powerpoint/2010/main" val="12336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5" name="Google Shape;785;p29"/>
          <p:cNvSpPr/>
          <p:nvPr/>
        </p:nvSpPr>
        <p:spPr>
          <a:xfrm>
            <a:off x="895608" y="1702730"/>
            <a:ext cx="1926800" cy="1736601"/>
          </a:xfrm>
          <a:prstGeom prst="rect">
            <a:avLst/>
          </a:prstGeom>
        </p:spPr>
        <p:txBody>
          <a:bodyPr>
            <a:prstTxWarp prst="textPlain">
              <a:avLst/>
            </a:prstTxWarp>
          </a:bodyPr>
          <a:lstStyle/>
          <a:p>
            <a:pPr lvl="0" algn="ctr"/>
            <a:r>
              <a:rPr b="1" i="0">
                <a:ln w="19050" cap="flat" cmpd="sng">
                  <a:solidFill>
                    <a:schemeClr val="lt1"/>
                  </a:solidFill>
                  <a:prstDash val="solid"/>
                  <a:round/>
                  <a:headEnd type="none" w="sm" len="sm"/>
                  <a:tailEnd type="none" w="sm" len="sm"/>
                </a:ln>
                <a:noFill/>
                <a:latin typeface="Roboto Condensed"/>
              </a:rPr>
              <a:t>01</a:t>
            </a:r>
          </a:p>
        </p:txBody>
      </p:sp>
      <p:sp>
        <p:nvSpPr>
          <p:cNvPr id="786" name="Google Shape;786;p29"/>
          <p:cNvSpPr txBox="1">
            <a:spLocks noGrp="1"/>
          </p:cNvSpPr>
          <p:nvPr>
            <p:ph type="title"/>
          </p:nvPr>
        </p:nvSpPr>
        <p:spPr>
          <a:xfrm>
            <a:off x="3226947" y="2024730"/>
            <a:ext cx="5013436" cy="841800"/>
          </a:xfrm>
          <a:prstGeom prst="rect">
            <a:avLst/>
          </a:prstGeom>
        </p:spPr>
        <p:txBody>
          <a:bodyPr spcFirstLastPara="1" wrap="square" lIns="91425" tIns="91425" rIns="91425" bIns="91425" anchor="ctr" anchorCtr="0">
            <a:noAutofit/>
          </a:bodyPr>
          <a:lstStyle/>
          <a:p>
            <a:pPr marL="0" lvl="0" indent="0" algn="l">
              <a:spcBef>
                <a:spcPts val="0"/>
              </a:spcBef>
              <a:spcAft>
                <a:spcPts val="0"/>
              </a:spcAft>
              <a:buNone/>
            </a:pPr>
            <a:r>
              <a:rPr lang="en" sz="5950"/>
              <a:t>INTRODUCTION</a:t>
            </a:r>
            <a:endParaRPr lang="en-US" sz="5950"/>
          </a:p>
        </p:txBody>
      </p:sp>
      <p:grpSp>
        <p:nvGrpSpPr>
          <p:cNvPr id="788" name="Google Shape;788;p29"/>
          <p:cNvGrpSpPr/>
          <p:nvPr/>
        </p:nvGrpSpPr>
        <p:grpSpPr>
          <a:xfrm>
            <a:off x="891425" y="4515050"/>
            <a:ext cx="7361100" cy="100205"/>
            <a:chOff x="891425" y="4642050"/>
            <a:chExt cx="7361100" cy="100205"/>
          </a:xfrm>
        </p:grpSpPr>
        <p:sp>
          <p:nvSpPr>
            <p:cNvPr id="789" name="Google Shape;789;p29"/>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29"/>
            <p:cNvSpPr/>
            <p:nvPr/>
          </p:nvSpPr>
          <p:spPr>
            <a:xfrm>
              <a:off x="891425" y="4642050"/>
              <a:ext cx="277189"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1" name="Google Shape;791;p29">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798" name="Google Shape;798;p29">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9">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29">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29">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792;p29">
            <a:extLst>
              <a:ext uri="{FF2B5EF4-FFF2-40B4-BE49-F238E27FC236}">
                <a16:creationId xmlns:a16="http://schemas.microsoft.com/office/drawing/2014/main" id="{D36CFA66-3C75-49A2-B8FC-577AA71E5481}"/>
              </a:ext>
            </a:extLst>
          </p:cNvPr>
          <p:cNvGrpSpPr/>
          <p:nvPr/>
        </p:nvGrpSpPr>
        <p:grpSpPr>
          <a:xfrm>
            <a:off x="613559" y="315548"/>
            <a:ext cx="4770718" cy="316052"/>
            <a:chOff x="613559" y="315548"/>
            <a:chExt cx="4770718" cy="316052"/>
          </a:xfrm>
        </p:grpSpPr>
        <p:sp>
          <p:nvSpPr>
            <p:cNvPr id="39" name="Google Shape;793;p29">
              <a:hlinkClick r:id="rId3" action="ppaction://hlinksldjump"/>
              <a:extLst>
                <a:ext uri="{FF2B5EF4-FFF2-40B4-BE49-F238E27FC236}">
                  <a16:creationId xmlns:a16="http://schemas.microsoft.com/office/drawing/2014/main" id="{69A0757F-5D46-4B18-9E2D-FCAD198F17D2}"/>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4"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40" name="Google Shape;794;p29">
              <a:hlinkClick r:id="rId4" action="ppaction://hlinksldjump"/>
              <a:extLst>
                <a:ext uri="{FF2B5EF4-FFF2-40B4-BE49-F238E27FC236}">
                  <a16:creationId xmlns:a16="http://schemas.microsoft.com/office/drawing/2014/main" id="{0CC398A3-7DA0-4293-B7B1-F1B20027DC4F}"/>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41" name="Google Shape;795;p29">
              <a:extLst>
                <a:ext uri="{FF2B5EF4-FFF2-40B4-BE49-F238E27FC236}">
                  <a16:creationId xmlns:a16="http://schemas.microsoft.com/office/drawing/2014/main" id="{5205B13C-0680-406A-8C1F-D42CB3C2A2D9}"/>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42" name="Google Shape;796;p29">
              <a:hlinkClick r:id="rId5" action="ppaction://hlinksldjump"/>
              <a:extLst>
                <a:ext uri="{FF2B5EF4-FFF2-40B4-BE49-F238E27FC236}">
                  <a16:creationId xmlns:a16="http://schemas.microsoft.com/office/drawing/2014/main" id="{6CE83CD9-AD32-45D6-8CE3-D014A4B76723}"/>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43" name="Google Shape;797;p29">
              <a:extLst>
                <a:ext uri="{FF2B5EF4-FFF2-40B4-BE49-F238E27FC236}">
                  <a16:creationId xmlns:a16="http://schemas.microsoft.com/office/drawing/2014/main" id="{E0F37E85-CD2C-4A91-B2D1-111E8748C861}"/>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
        <p:nvSpPr>
          <p:cNvPr id="3" name="Google Shape;1525;p37">
            <a:extLst>
              <a:ext uri="{FF2B5EF4-FFF2-40B4-BE49-F238E27FC236}">
                <a16:creationId xmlns:a16="http://schemas.microsoft.com/office/drawing/2014/main" id="{87CB8750-7153-4129-B722-EFC77E3A6B21}"/>
              </a:ext>
            </a:extLst>
          </p:cNvPr>
          <p:cNvSpPr txBox="1">
            <a:spLocks/>
          </p:cNvSpPr>
          <p:nvPr/>
        </p:nvSpPr>
        <p:spPr>
          <a:xfrm>
            <a:off x="3226948" y="2814491"/>
            <a:ext cx="4822958"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1pPr>
            <a:lvl2pPr marL="914400" marR="0" lvl="1"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2pPr>
            <a:lvl3pPr marL="1371600" marR="0" lvl="2"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3pPr>
            <a:lvl4pPr marL="1828800" marR="0" lvl="3"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4pPr>
            <a:lvl5pPr marL="2286000" marR="0" lvl="4"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5pPr>
            <a:lvl6pPr marL="2743200" marR="0" lvl="5"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6pPr>
            <a:lvl7pPr marL="3200400" marR="0" lvl="6"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7pPr>
            <a:lvl8pPr marL="3657600" marR="0" lvl="7"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8pPr>
            <a:lvl9pPr marL="4114800" marR="0" lvl="8" indent="-317500" algn="ctr" rtl="0">
              <a:lnSpc>
                <a:spcPct val="100000"/>
              </a:lnSpc>
              <a:spcBef>
                <a:spcPts val="0"/>
              </a:spcBef>
              <a:spcAft>
                <a:spcPts val="0"/>
              </a:spcAft>
              <a:buClr>
                <a:schemeClr val="lt1"/>
              </a:buClr>
              <a:buSzPts val="1600"/>
              <a:buFont typeface="Roboto"/>
              <a:buNone/>
              <a:defRPr sz="1600" b="0" i="0" u="none" strike="noStrike" cap="none">
                <a:solidFill>
                  <a:schemeClr val="lt1"/>
                </a:solidFill>
                <a:latin typeface="Roboto"/>
                <a:ea typeface="Roboto"/>
                <a:cs typeface="Roboto"/>
                <a:sym typeface="Roboto"/>
              </a:defRPr>
            </a:lvl9pPr>
          </a:lstStyle>
          <a:p>
            <a:pPr marL="0" indent="0"/>
            <a:r>
              <a:rPr lang="en" sz="1200"/>
              <a:t>History, Mission and Major Objectives, Current Strategies, Market and Financial Performance, Product Lines, and New Developments</a:t>
            </a:r>
            <a:endParaRPr lang="en-US" sz="12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77"/>
        <p:cNvGrpSpPr/>
        <p:nvPr/>
      </p:nvGrpSpPr>
      <p:grpSpPr>
        <a:xfrm>
          <a:off x="0" y="0"/>
          <a:ext cx="0" cy="0"/>
          <a:chOff x="0" y="0"/>
          <a:chExt cx="0" cy="0"/>
        </a:xfrm>
      </p:grpSpPr>
      <p:sp>
        <p:nvSpPr>
          <p:cNvPr id="1378" name="Google Shape;1378;p34"/>
          <p:cNvSpPr/>
          <p:nvPr/>
        </p:nvSpPr>
        <p:spPr>
          <a:xfrm>
            <a:off x="891425" y="2369255"/>
            <a:ext cx="7361100" cy="1002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4"/>
          <p:cNvSpPr txBox="1">
            <a:spLocks noGrp="1"/>
          </p:cNvSpPr>
          <p:nvPr>
            <p:ph type="title"/>
          </p:nvPr>
        </p:nvSpPr>
        <p:spPr>
          <a:xfrm>
            <a:off x="602575" y="734675"/>
            <a:ext cx="7821300" cy="572700"/>
          </a:xfrm>
          <a:prstGeom prst="rect">
            <a:avLst/>
          </a:prstGeom>
        </p:spPr>
        <p:txBody>
          <a:bodyPr spcFirstLastPara="1" wrap="square" lIns="91425" tIns="91425" rIns="91425" bIns="91425" anchor="ctr" anchorCtr="0">
            <a:noAutofit/>
          </a:bodyPr>
          <a:lstStyle/>
          <a:p>
            <a:r>
              <a:rPr lang="en"/>
              <a:t>Implementation Timeline</a:t>
            </a:r>
            <a:endParaRPr lang="en-US"/>
          </a:p>
        </p:txBody>
      </p:sp>
      <p:sp>
        <p:nvSpPr>
          <p:cNvPr id="1380" name="Google Shape;1380;p34"/>
          <p:cNvSpPr/>
          <p:nvPr/>
        </p:nvSpPr>
        <p:spPr>
          <a:xfrm>
            <a:off x="1397375" y="2369250"/>
            <a:ext cx="154500"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4"/>
          <p:cNvSpPr txBox="1">
            <a:spLocks noGrp="1"/>
          </p:cNvSpPr>
          <p:nvPr>
            <p:ph type="title" idx="4294967295"/>
          </p:nvPr>
        </p:nvSpPr>
        <p:spPr>
          <a:xfrm>
            <a:off x="708925" y="1698925"/>
            <a:ext cx="1531200" cy="40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2022</a:t>
            </a:r>
          </a:p>
        </p:txBody>
      </p:sp>
      <p:sp>
        <p:nvSpPr>
          <p:cNvPr id="1383" name="Google Shape;1383;p34"/>
          <p:cNvSpPr txBox="1">
            <a:spLocks noGrp="1"/>
          </p:cNvSpPr>
          <p:nvPr>
            <p:ph type="title" idx="4294967295"/>
          </p:nvPr>
        </p:nvSpPr>
        <p:spPr>
          <a:xfrm>
            <a:off x="2739525" y="1698925"/>
            <a:ext cx="1531200" cy="40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2023</a:t>
            </a:r>
          </a:p>
        </p:txBody>
      </p:sp>
      <p:sp>
        <p:nvSpPr>
          <p:cNvPr id="1384" name="Google Shape;1384;p34"/>
          <p:cNvSpPr txBox="1">
            <a:spLocks noGrp="1"/>
          </p:cNvSpPr>
          <p:nvPr>
            <p:ph type="title" idx="4294967295"/>
          </p:nvPr>
        </p:nvSpPr>
        <p:spPr>
          <a:xfrm>
            <a:off x="4821650" y="1698925"/>
            <a:ext cx="1531200" cy="40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2024</a:t>
            </a:r>
            <a:endParaRPr sz="2000"/>
          </a:p>
        </p:txBody>
      </p:sp>
      <p:sp>
        <p:nvSpPr>
          <p:cNvPr id="1385" name="Google Shape;1385;p34"/>
          <p:cNvSpPr txBox="1">
            <a:spLocks noGrp="1"/>
          </p:cNvSpPr>
          <p:nvPr>
            <p:ph type="title" idx="4294967295"/>
          </p:nvPr>
        </p:nvSpPr>
        <p:spPr>
          <a:xfrm>
            <a:off x="6903775" y="1698925"/>
            <a:ext cx="1531200" cy="40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a:t>2026</a:t>
            </a:r>
            <a:endParaRPr sz="2000"/>
          </a:p>
        </p:txBody>
      </p:sp>
      <p:sp>
        <p:nvSpPr>
          <p:cNvPr id="1386" name="Google Shape;1386;p34"/>
          <p:cNvSpPr/>
          <p:nvPr/>
        </p:nvSpPr>
        <p:spPr>
          <a:xfrm>
            <a:off x="3427875" y="2369250"/>
            <a:ext cx="154500"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4"/>
          <p:cNvSpPr/>
          <p:nvPr/>
        </p:nvSpPr>
        <p:spPr>
          <a:xfrm>
            <a:off x="5510000" y="2369250"/>
            <a:ext cx="154500"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4"/>
          <p:cNvSpPr/>
          <p:nvPr/>
        </p:nvSpPr>
        <p:spPr>
          <a:xfrm>
            <a:off x="7592125" y="2369250"/>
            <a:ext cx="154500"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89" name="Google Shape;1389;p34"/>
          <p:cNvCxnSpPr>
            <a:stCxn id="1380" idx="0"/>
            <a:endCxn id="1381" idx="2"/>
          </p:cNvCxnSpPr>
          <p:nvPr/>
        </p:nvCxnSpPr>
        <p:spPr>
          <a:xfrm rot="10800000">
            <a:off x="1474625" y="2108250"/>
            <a:ext cx="0" cy="261000"/>
          </a:xfrm>
          <a:prstGeom prst="straightConnector1">
            <a:avLst/>
          </a:prstGeom>
          <a:noFill/>
          <a:ln w="19050" cap="flat" cmpd="sng">
            <a:solidFill>
              <a:schemeClr val="accent2"/>
            </a:solidFill>
            <a:prstDash val="solid"/>
            <a:round/>
            <a:headEnd type="none" w="med" len="med"/>
            <a:tailEnd type="none" w="med" len="med"/>
          </a:ln>
        </p:spPr>
      </p:cxnSp>
      <p:cxnSp>
        <p:nvCxnSpPr>
          <p:cNvPr id="1390" name="Google Shape;1390;p34"/>
          <p:cNvCxnSpPr>
            <a:stCxn id="1386" idx="0"/>
            <a:endCxn id="1383" idx="2"/>
          </p:cNvCxnSpPr>
          <p:nvPr/>
        </p:nvCxnSpPr>
        <p:spPr>
          <a:xfrm rot="10800000">
            <a:off x="3505125" y="2108250"/>
            <a:ext cx="0" cy="261000"/>
          </a:xfrm>
          <a:prstGeom prst="straightConnector1">
            <a:avLst/>
          </a:prstGeom>
          <a:noFill/>
          <a:ln w="19050" cap="flat" cmpd="sng">
            <a:solidFill>
              <a:schemeClr val="accent2"/>
            </a:solidFill>
            <a:prstDash val="solid"/>
            <a:round/>
            <a:headEnd type="none" w="med" len="med"/>
            <a:tailEnd type="none" w="med" len="med"/>
          </a:ln>
        </p:spPr>
      </p:cxnSp>
      <p:cxnSp>
        <p:nvCxnSpPr>
          <p:cNvPr id="1391" name="Google Shape;1391;p34"/>
          <p:cNvCxnSpPr>
            <a:stCxn id="1387" idx="0"/>
            <a:endCxn id="1384" idx="2"/>
          </p:cNvCxnSpPr>
          <p:nvPr/>
        </p:nvCxnSpPr>
        <p:spPr>
          <a:xfrm rot="10800000">
            <a:off x="5587250" y="2108250"/>
            <a:ext cx="0" cy="261000"/>
          </a:xfrm>
          <a:prstGeom prst="straightConnector1">
            <a:avLst/>
          </a:prstGeom>
          <a:noFill/>
          <a:ln w="19050" cap="flat" cmpd="sng">
            <a:solidFill>
              <a:schemeClr val="accent2"/>
            </a:solidFill>
            <a:prstDash val="solid"/>
            <a:round/>
            <a:headEnd type="none" w="med" len="med"/>
            <a:tailEnd type="none" w="med" len="med"/>
          </a:ln>
        </p:spPr>
      </p:cxnSp>
      <p:cxnSp>
        <p:nvCxnSpPr>
          <p:cNvPr id="1392" name="Google Shape;1392;p34"/>
          <p:cNvCxnSpPr>
            <a:stCxn id="1388" idx="0"/>
            <a:endCxn id="1385" idx="2"/>
          </p:cNvCxnSpPr>
          <p:nvPr/>
        </p:nvCxnSpPr>
        <p:spPr>
          <a:xfrm rot="10800000">
            <a:off x="7669375" y="2108250"/>
            <a:ext cx="0" cy="261000"/>
          </a:xfrm>
          <a:prstGeom prst="straightConnector1">
            <a:avLst/>
          </a:prstGeom>
          <a:noFill/>
          <a:ln w="19050" cap="flat" cmpd="sng">
            <a:solidFill>
              <a:schemeClr val="accent2"/>
            </a:solidFill>
            <a:prstDash val="solid"/>
            <a:round/>
            <a:headEnd type="none" w="med" len="med"/>
            <a:tailEnd type="none" w="med" len="med"/>
          </a:ln>
        </p:spPr>
      </p:cxnSp>
      <p:sp>
        <p:nvSpPr>
          <p:cNvPr id="1394" name="Google Shape;1394;p34"/>
          <p:cNvSpPr txBox="1">
            <a:spLocks noGrp="1"/>
          </p:cNvSpPr>
          <p:nvPr>
            <p:ph type="subTitle" idx="4294967295"/>
          </p:nvPr>
        </p:nvSpPr>
        <p:spPr>
          <a:xfrm>
            <a:off x="4759550" y="2909300"/>
            <a:ext cx="1655400" cy="1184100"/>
          </a:xfrm>
          <a:prstGeom prst="rect">
            <a:avLst/>
          </a:prstGeom>
        </p:spPr>
        <p:txBody>
          <a:bodyPr spcFirstLastPara="1" wrap="square" lIns="91425" tIns="91425" rIns="91425" bIns="91425" anchor="t" anchorCtr="0">
            <a:noAutofit/>
          </a:bodyPr>
          <a:lstStyle/>
          <a:p>
            <a:pPr marL="0" indent="0" algn="ctr">
              <a:lnSpc>
                <a:spcPct val="100000"/>
              </a:lnSpc>
              <a:spcAft>
                <a:spcPts val="1200"/>
              </a:spcAft>
              <a:buNone/>
            </a:pPr>
            <a:r>
              <a:rPr lang="en"/>
              <a:t>Complete  50% by the end of the year. Analyze and adjust plan as needed.</a:t>
            </a:r>
            <a:endParaRPr lang="en">
              <a:latin typeface="Roboto"/>
              <a:ea typeface="Roboto"/>
              <a:cs typeface="Roboto"/>
            </a:endParaRPr>
          </a:p>
        </p:txBody>
      </p:sp>
      <p:sp>
        <p:nvSpPr>
          <p:cNvPr id="1395" name="Google Shape;1395;p34"/>
          <p:cNvSpPr txBox="1">
            <a:spLocks noGrp="1"/>
          </p:cNvSpPr>
          <p:nvPr>
            <p:ph type="subTitle" idx="4294967295"/>
          </p:nvPr>
        </p:nvSpPr>
        <p:spPr>
          <a:xfrm>
            <a:off x="6841675" y="2909300"/>
            <a:ext cx="1655400" cy="1184100"/>
          </a:xfrm>
          <a:prstGeom prst="rect">
            <a:avLst/>
          </a:prstGeom>
        </p:spPr>
        <p:txBody>
          <a:bodyPr spcFirstLastPara="1" wrap="square" lIns="91425" tIns="91425" rIns="91425" bIns="91425" anchor="t" anchorCtr="0">
            <a:noAutofit/>
          </a:bodyPr>
          <a:lstStyle/>
          <a:p>
            <a:pPr marL="0" indent="0" algn="ctr">
              <a:lnSpc>
                <a:spcPct val="100000"/>
              </a:lnSpc>
              <a:spcAft>
                <a:spcPts val="1200"/>
              </a:spcAft>
              <a:buNone/>
            </a:pPr>
            <a:r>
              <a:rPr lang="en"/>
              <a:t>Complete the infrastructure project by the end of the year. Retrospective</a:t>
            </a:r>
          </a:p>
        </p:txBody>
      </p:sp>
      <p:grpSp>
        <p:nvGrpSpPr>
          <p:cNvPr id="1396" name="Google Shape;1396;p34"/>
          <p:cNvGrpSpPr/>
          <p:nvPr/>
        </p:nvGrpSpPr>
        <p:grpSpPr>
          <a:xfrm>
            <a:off x="891425" y="4515050"/>
            <a:ext cx="7361100" cy="100205"/>
            <a:chOff x="891425" y="4642050"/>
            <a:chExt cx="7361100" cy="100205"/>
          </a:xfrm>
        </p:grpSpPr>
        <p:sp>
          <p:nvSpPr>
            <p:cNvPr id="1397" name="Google Shape;1397;p34"/>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34"/>
            <p:cNvSpPr/>
            <p:nvPr/>
          </p:nvSpPr>
          <p:spPr>
            <a:xfrm>
              <a:off x="891425" y="4642050"/>
              <a:ext cx="1100926"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9" name="Google Shape;1399;p34">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grpSp>
        <p:nvGrpSpPr>
          <p:cNvPr id="1400" name="Google Shape;1400;p34"/>
          <p:cNvGrpSpPr/>
          <p:nvPr/>
        </p:nvGrpSpPr>
        <p:grpSpPr>
          <a:xfrm>
            <a:off x="613559" y="316300"/>
            <a:ext cx="5649270" cy="315300"/>
            <a:chOff x="613559" y="316300"/>
            <a:chExt cx="5649270" cy="315300"/>
          </a:xfrm>
        </p:grpSpPr>
        <p:sp>
          <p:nvSpPr>
            <p:cNvPr id="1401" name="Google Shape;1401;p34">
              <a:hlinkClick r:id="rId4" action="ppaction://hlinksldjump"/>
            </p:cNvPr>
            <p:cNvSpPr txBox="1"/>
            <p:nvPr/>
          </p:nvSpPr>
          <p:spPr>
            <a:xfrm>
              <a:off x="613559" y="316300"/>
              <a:ext cx="8481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1402" name="Google Shape;1402;p34">
              <a:hlinkClick r:id="rId5" action="ppaction://hlinksldjump"/>
            </p:cNvPr>
            <p:cNvSpPr txBox="1"/>
            <p:nvPr/>
          </p:nvSpPr>
          <p:spPr>
            <a:xfrm>
              <a:off x="1461636" y="316300"/>
              <a:ext cx="11529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4" action="ppaction://hlinksldjump">
                    <a:extLst>
                      <a:ext uri="{A12FA001-AC4F-418D-AE19-62706E023703}">
                        <ahyp:hlinkClr xmlns:ahyp="http://schemas.microsoft.com/office/drawing/2018/hyperlinkcolor" val="tx"/>
                      </a:ext>
                    </a:extLst>
                  </a:hlinkClick>
                </a:rPr>
                <a:t>About me</a:t>
              </a:r>
              <a:endParaRPr sz="1300">
                <a:solidFill>
                  <a:schemeClr val="lt1"/>
                </a:solidFill>
                <a:latin typeface="Roboto"/>
                <a:ea typeface="Roboto"/>
                <a:cs typeface="Roboto"/>
                <a:sym typeface="Roboto"/>
              </a:endParaRPr>
            </a:p>
          </p:txBody>
        </p:sp>
        <p:sp>
          <p:nvSpPr>
            <p:cNvPr id="1403" name="Google Shape;1403;p34"/>
            <p:cNvSpPr txBox="1"/>
            <p:nvPr/>
          </p:nvSpPr>
          <p:spPr>
            <a:xfrm>
              <a:off x="2589226" y="316300"/>
              <a:ext cx="11529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What I do</a:t>
              </a:r>
              <a:endParaRPr sz="1300">
                <a:solidFill>
                  <a:schemeClr val="lt1"/>
                </a:solidFill>
                <a:latin typeface="Roboto"/>
                <a:ea typeface="Roboto"/>
                <a:cs typeface="Roboto"/>
                <a:sym typeface="Roboto"/>
              </a:endParaRPr>
            </a:p>
          </p:txBody>
        </p:sp>
        <p:sp>
          <p:nvSpPr>
            <p:cNvPr id="1404" name="Google Shape;1404;p34">
              <a:hlinkClick r:id="rId7" action="ppaction://hlinksldjump"/>
            </p:cNvPr>
            <p:cNvSpPr txBox="1"/>
            <p:nvPr/>
          </p:nvSpPr>
          <p:spPr>
            <a:xfrm>
              <a:off x="3688327" y="316300"/>
              <a:ext cx="13815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8" action="ppaction://hlinksldjump">
                    <a:extLst>
                      <a:ext uri="{A12FA001-AC4F-418D-AE19-62706E023703}">
                        <ahyp:hlinkClr xmlns:ahyp="http://schemas.microsoft.com/office/drawing/2018/hyperlinkcolor" val="tx"/>
                      </a:ext>
                    </a:extLst>
                  </a:hlinkClick>
                </a:rPr>
                <a:t>My experience</a:t>
              </a:r>
              <a:endParaRPr sz="1300">
                <a:solidFill>
                  <a:schemeClr val="lt1"/>
                </a:solidFill>
                <a:latin typeface="Roboto"/>
                <a:ea typeface="Roboto"/>
                <a:cs typeface="Roboto"/>
                <a:sym typeface="Roboto"/>
              </a:endParaRPr>
            </a:p>
          </p:txBody>
        </p:sp>
        <p:sp>
          <p:nvSpPr>
            <p:cNvPr id="1405" name="Google Shape;1405;p34"/>
            <p:cNvSpPr txBox="1"/>
            <p:nvPr/>
          </p:nvSpPr>
          <p:spPr>
            <a:xfrm>
              <a:off x="5182529"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9" action="ppaction://hlinksldjump">
                    <a:extLst>
                      <a:ext uri="{A12FA001-AC4F-418D-AE19-62706E023703}">
                        <ahyp:hlinkClr xmlns:ahyp="http://schemas.microsoft.com/office/drawing/2018/hyperlinkcolor" val="tx"/>
                      </a:ext>
                    </a:extLst>
                  </a:hlinkClick>
                </a:rPr>
                <a:t>My work</a:t>
              </a:r>
              <a:endParaRPr sz="1300">
                <a:solidFill>
                  <a:schemeClr val="lt1"/>
                </a:solidFill>
                <a:latin typeface="Roboto"/>
                <a:ea typeface="Roboto"/>
                <a:cs typeface="Roboto"/>
                <a:sym typeface="Roboto"/>
              </a:endParaRPr>
            </a:p>
          </p:txBody>
        </p:sp>
      </p:grpSp>
      <p:sp>
        <p:nvSpPr>
          <p:cNvPr id="1406" name="Google Shape;1406;p34"/>
          <p:cNvSpPr txBox="1">
            <a:spLocks noGrp="1"/>
          </p:cNvSpPr>
          <p:nvPr>
            <p:ph type="title" idx="4294967295"/>
          </p:nvPr>
        </p:nvSpPr>
        <p:spPr>
          <a:xfrm>
            <a:off x="708925" y="2561538"/>
            <a:ext cx="1531200" cy="409200"/>
          </a:xfrm>
          <a:prstGeom prst="rect">
            <a:avLst/>
          </a:prstGeom>
        </p:spPr>
        <p:txBody>
          <a:bodyPr spcFirstLastPara="1" wrap="square" lIns="91425" tIns="91425" rIns="91425" bIns="91425" anchor="ctr" anchorCtr="0">
            <a:noAutofit/>
          </a:bodyPr>
          <a:lstStyle/>
          <a:p>
            <a:pPr algn="ctr"/>
            <a:r>
              <a:rPr lang="en-GB" sz="2000"/>
              <a:t>Phase 1</a:t>
            </a:r>
          </a:p>
        </p:txBody>
      </p:sp>
      <p:sp>
        <p:nvSpPr>
          <p:cNvPr id="1407" name="Google Shape;1407;p34"/>
          <p:cNvSpPr txBox="1">
            <a:spLocks noGrp="1"/>
          </p:cNvSpPr>
          <p:nvPr>
            <p:ph type="title" idx="4294967295"/>
          </p:nvPr>
        </p:nvSpPr>
        <p:spPr>
          <a:xfrm>
            <a:off x="2739525" y="2561538"/>
            <a:ext cx="1531200" cy="409200"/>
          </a:xfrm>
          <a:prstGeom prst="rect">
            <a:avLst/>
          </a:prstGeom>
        </p:spPr>
        <p:txBody>
          <a:bodyPr spcFirstLastPara="1" wrap="square" lIns="91425" tIns="91425" rIns="91425" bIns="91425" anchor="ctr" anchorCtr="0">
            <a:noAutofit/>
          </a:bodyPr>
          <a:lstStyle/>
          <a:p>
            <a:pPr algn="ctr"/>
            <a:r>
              <a:rPr lang="en-GB" sz="2000"/>
              <a:t>Phase 2</a:t>
            </a:r>
          </a:p>
        </p:txBody>
      </p:sp>
      <p:sp>
        <p:nvSpPr>
          <p:cNvPr id="1408" name="Google Shape;1408;p34"/>
          <p:cNvSpPr txBox="1">
            <a:spLocks noGrp="1"/>
          </p:cNvSpPr>
          <p:nvPr>
            <p:ph type="title" idx="4294967295"/>
          </p:nvPr>
        </p:nvSpPr>
        <p:spPr>
          <a:xfrm>
            <a:off x="4821650" y="2561538"/>
            <a:ext cx="1531200" cy="409200"/>
          </a:xfrm>
          <a:prstGeom prst="rect">
            <a:avLst/>
          </a:prstGeom>
        </p:spPr>
        <p:txBody>
          <a:bodyPr spcFirstLastPara="1" wrap="square" lIns="91425" tIns="91425" rIns="91425" bIns="91425" anchor="ctr" anchorCtr="0">
            <a:noAutofit/>
          </a:bodyPr>
          <a:lstStyle/>
          <a:p>
            <a:pPr algn="ctr"/>
            <a:r>
              <a:rPr lang="en-GB" sz="2000"/>
              <a:t>Phase 3</a:t>
            </a:r>
          </a:p>
        </p:txBody>
      </p:sp>
      <p:sp>
        <p:nvSpPr>
          <p:cNvPr id="1409" name="Google Shape;1409;p34"/>
          <p:cNvSpPr txBox="1">
            <a:spLocks noGrp="1"/>
          </p:cNvSpPr>
          <p:nvPr>
            <p:ph type="title" idx="4294967295"/>
          </p:nvPr>
        </p:nvSpPr>
        <p:spPr>
          <a:xfrm>
            <a:off x="6903775" y="2561538"/>
            <a:ext cx="1531200" cy="409200"/>
          </a:xfrm>
          <a:prstGeom prst="rect">
            <a:avLst/>
          </a:prstGeom>
        </p:spPr>
        <p:txBody>
          <a:bodyPr spcFirstLastPara="1" wrap="square" lIns="91425" tIns="91425" rIns="91425" bIns="91425" anchor="ctr" anchorCtr="0">
            <a:noAutofit/>
          </a:bodyPr>
          <a:lstStyle/>
          <a:p>
            <a:pPr algn="ctr"/>
            <a:r>
              <a:rPr lang="en" sz="2000"/>
              <a:t>Phase 4</a:t>
            </a:r>
          </a:p>
        </p:txBody>
      </p:sp>
      <p:sp>
        <p:nvSpPr>
          <p:cNvPr id="1410" name="Google Shape;1410;p34">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4">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4">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4">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Google Shape;1394;p34">
            <a:extLst>
              <a:ext uri="{FF2B5EF4-FFF2-40B4-BE49-F238E27FC236}">
                <a16:creationId xmlns:a16="http://schemas.microsoft.com/office/drawing/2014/main" id="{6C9E2234-545F-4C70-ABED-5DC497264D75}"/>
              </a:ext>
            </a:extLst>
          </p:cNvPr>
          <p:cNvSpPr txBox="1">
            <a:spLocks/>
          </p:cNvSpPr>
          <p:nvPr/>
        </p:nvSpPr>
        <p:spPr>
          <a:xfrm>
            <a:off x="2762021" y="2970986"/>
            <a:ext cx="1655400" cy="1184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1pPr>
            <a:lvl2pPr marL="914400" marR="0" lvl="1" indent="-317500" algn="l" rtl="0">
              <a:lnSpc>
                <a:spcPct val="115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15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15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15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15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15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15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15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pPr marL="0" indent="0" algn="ctr">
              <a:lnSpc>
                <a:spcPct val="100000"/>
              </a:lnSpc>
              <a:spcAft>
                <a:spcPts val="1200"/>
              </a:spcAft>
              <a:buNone/>
            </a:pPr>
            <a:r>
              <a:rPr lang="en-US"/>
              <a:t>Roll out and complete 25% of the infrastructure by the end of the year. Analyze and adjust plan. </a:t>
            </a:r>
          </a:p>
        </p:txBody>
      </p:sp>
      <p:sp>
        <p:nvSpPr>
          <p:cNvPr id="3" name="Google Shape;1394;p34">
            <a:extLst>
              <a:ext uri="{FF2B5EF4-FFF2-40B4-BE49-F238E27FC236}">
                <a16:creationId xmlns:a16="http://schemas.microsoft.com/office/drawing/2014/main" id="{5CCC03D7-9832-459D-A57D-E42C8BCB3C8A}"/>
              </a:ext>
            </a:extLst>
          </p:cNvPr>
          <p:cNvSpPr txBox="1">
            <a:spLocks/>
          </p:cNvSpPr>
          <p:nvPr/>
        </p:nvSpPr>
        <p:spPr>
          <a:xfrm>
            <a:off x="739093" y="2970986"/>
            <a:ext cx="1655400" cy="1184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1pPr>
            <a:lvl2pPr marL="914400" marR="0" lvl="1" indent="-317500" algn="l" rtl="0">
              <a:lnSpc>
                <a:spcPct val="115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2pPr>
            <a:lvl3pPr marL="1371600" marR="0" lvl="2" indent="-317500" algn="l" rtl="0">
              <a:lnSpc>
                <a:spcPct val="115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3pPr>
            <a:lvl4pPr marL="1828800" marR="0" lvl="3" indent="-317500" algn="l" rtl="0">
              <a:lnSpc>
                <a:spcPct val="115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4pPr>
            <a:lvl5pPr marL="2286000" marR="0" lvl="4" indent="-317500" algn="l" rtl="0">
              <a:lnSpc>
                <a:spcPct val="115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5pPr>
            <a:lvl6pPr marL="2743200" marR="0" lvl="5" indent="-317500" algn="l" rtl="0">
              <a:lnSpc>
                <a:spcPct val="115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6pPr>
            <a:lvl7pPr marL="3200400" marR="0" lvl="6" indent="-317500" algn="l" rtl="0">
              <a:lnSpc>
                <a:spcPct val="115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7pPr>
            <a:lvl8pPr marL="3657600" marR="0" lvl="7" indent="-317500" algn="l" rtl="0">
              <a:lnSpc>
                <a:spcPct val="115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8pPr>
            <a:lvl9pPr marL="4114800" marR="0" lvl="8" indent="-317500" algn="l" rtl="0">
              <a:lnSpc>
                <a:spcPct val="115000"/>
              </a:lnSpc>
              <a:spcBef>
                <a:spcPts val="0"/>
              </a:spcBef>
              <a:spcAft>
                <a:spcPts val="0"/>
              </a:spcAft>
              <a:buClr>
                <a:schemeClr val="lt1"/>
              </a:buClr>
              <a:buSzPts val="1400"/>
              <a:buFont typeface="Roboto"/>
              <a:buChar char="■"/>
              <a:defRPr sz="1400" b="0" i="0" u="none" strike="noStrike" cap="none">
                <a:solidFill>
                  <a:schemeClr val="lt1"/>
                </a:solidFill>
                <a:latin typeface="Roboto"/>
                <a:ea typeface="Roboto"/>
                <a:cs typeface="Roboto"/>
                <a:sym typeface="Roboto"/>
              </a:defRPr>
            </a:lvl9pPr>
          </a:lstStyle>
          <a:p>
            <a:pPr marL="0" indent="0" algn="ctr">
              <a:lnSpc>
                <a:spcPct val="100000"/>
              </a:lnSpc>
              <a:spcAft>
                <a:spcPts val="1200"/>
              </a:spcAft>
              <a:buNone/>
            </a:pPr>
            <a:r>
              <a:rPr lang="en-US"/>
              <a:t>Planning Process:</a:t>
            </a:r>
          </a:p>
          <a:p>
            <a:pPr marL="0" indent="0" algn="ctr">
              <a:lnSpc>
                <a:spcPct val="100000"/>
              </a:lnSpc>
              <a:spcAft>
                <a:spcPts val="1200"/>
              </a:spcAft>
              <a:buNone/>
            </a:pPr>
            <a:r>
              <a:rPr lang="en-US"/>
              <a:t>Set Goals</a:t>
            </a:r>
          </a:p>
          <a:p>
            <a:pPr marL="0" indent="0" algn="ctr">
              <a:lnSpc>
                <a:spcPct val="100000"/>
              </a:lnSpc>
              <a:spcAft>
                <a:spcPts val="1200"/>
              </a:spcAft>
              <a:buNone/>
            </a:pPr>
            <a:r>
              <a:rPr lang="en-US"/>
              <a:t>Budgets</a:t>
            </a:r>
          </a:p>
          <a:p>
            <a:pPr marL="0" indent="0" algn="ctr">
              <a:lnSpc>
                <a:spcPct val="100000"/>
              </a:lnSpc>
              <a:spcAft>
                <a:spcPts val="1200"/>
              </a:spcAft>
              <a:buNone/>
            </a:pPr>
            <a:r>
              <a:rPr lang="en-US"/>
              <a:t>3 R's</a:t>
            </a:r>
          </a:p>
          <a:p>
            <a:pPr marL="0" indent="0" algn="ctr">
              <a:lnSpc>
                <a:spcPct val="100000"/>
              </a:lnSpc>
              <a:spcAft>
                <a:spcPts val="1200"/>
              </a:spcAft>
              <a:buNone/>
            </a:pPr>
            <a:r>
              <a:rPr lang="en-US"/>
              <a:t>Delegate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08"/>
        <p:cNvGrpSpPr/>
        <p:nvPr/>
      </p:nvGrpSpPr>
      <p:grpSpPr>
        <a:xfrm>
          <a:off x="0" y="0"/>
          <a:ext cx="0" cy="0"/>
          <a:chOff x="0" y="0"/>
          <a:chExt cx="0" cy="0"/>
        </a:xfrm>
      </p:grpSpPr>
      <p:sp>
        <p:nvSpPr>
          <p:cNvPr id="3109" name="Google Shape;3109;p53"/>
          <p:cNvSpPr txBox="1">
            <a:spLocks noGrp="1"/>
          </p:cNvSpPr>
          <p:nvPr>
            <p:ph type="title"/>
          </p:nvPr>
        </p:nvSpPr>
        <p:spPr>
          <a:xfrm>
            <a:off x="602575" y="734675"/>
            <a:ext cx="7821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RESOURCES</a:t>
            </a:r>
            <a:endParaRPr/>
          </a:p>
        </p:txBody>
      </p:sp>
      <p:sp>
        <p:nvSpPr>
          <p:cNvPr id="3110" name="Google Shape;3110;p53"/>
          <p:cNvSpPr txBox="1">
            <a:spLocks noGrp="1"/>
          </p:cNvSpPr>
          <p:nvPr>
            <p:ph type="subTitle" idx="1"/>
          </p:nvPr>
        </p:nvSpPr>
        <p:spPr>
          <a:xfrm>
            <a:off x="774429" y="2692103"/>
            <a:ext cx="4828500" cy="459000"/>
          </a:xfrm>
          <a:prstGeom prst="rect">
            <a:avLst/>
          </a:prstGeom>
        </p:spPr>
        <p:txBody>
          <a:bodyPr spcFirstLastPara="1" wrap="square" lIns="0" tIns="91425" rIns="91425" bIns="91425" anchor="ctr" anchorCtr="0">
            <a:noAutofit/>
          </a:bodyPr>
          <a:lstStyle/>
          <a:p>
            <a:pPr indent="-457200">
              <a:buFont typeface="Arial"/>
              <a:buChar char="•"/>
            </a:pPr>
            <a:r>
              <a:rPr lang="en" sz="2800">
                <a:solidFill>
                  <a:schemeClr val="bg1"/>
                </a:solidFill>
              </a:rPr>
              <a:t>Resources for planning</a:t>
            </a:r>
          </a:p>
          <a:p>
            <a:pPr indent="-457200">
              <a:buFont typeface="Arial"/>
              <a:buChar char="•"/>
            </a:pPr>
            <a:endParaRPr lang="en" sz="2800">
              <a:solidFill>
                <a:schemeClr val="bg1"/>
              </a:solidFill>
            </a:endParaRPr>
          </a:p>
          <a:p>
            <a:pPr indent="-457200">
              <a:buFont typeface="Arial"/>
              <a:buChar char="•"/>
            </a:pPr>
            <a:endParaRPr lang="en" sz="2800">
              <a:solidFill>
                <a:schemeClr val="bg1"/>
              </a:solidFill>
            </a:endParaRPr>
          </a:p>
          <a:p>
            <a:pPr indent="-457200">
              <a:buFont typeface="Arial"/>
              <a:buChar char="•"/>
            </a:pPr>
            <a:r>
              <a:rPr lang="en" sz="2800">
                <a:solidFill>
                  <a:schemeClr val="bg1"/>
                </a:solidFill>
              </a:rPr>
              <a:t>Resources for executing</a:t>
            </a:r>
          </a:p>
        </p:txBody>
      </p:sp>
      <p:sp>
        <p:nvSpPr>
          <p:cNvPr id="3114" name="Google Shape;3114;p53">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grpSp>
        <p:nvGrpSpPr>
          <p:cNvPr id="21" name="Google Shape;792;p29">
            <a:extLst>
              <a:ext uri="{FF2B5EF4-FFF2-40B4-BE49-F238E27FC236}">
                <a16:creationId xmlns:a16="http://schemas.microsoft.com/office/drawing/2014/main" id="{01FA5692-27D8-4A82-8C2E-AA2315C26A65}"/>
              </a:ext>
            </a:extLst>
          </p:cNvPr>
          <p:cNvGrpSpPr/>
          <p:nvPr/>
        </p:nvGrpSpPr>
        <p:grpSpPr>
          <a:xfrm>
            <a:off x="613559" y="315548"/>
            <a:ext cx="4770718" cy="316052"/>
            <a:chOff x="613559" y="315548"/>
            <a:chExt cx="4770718" cy="316052"/>
          </a:xfrm>
        </p:grpSpPr>
        <p:sp>
          <p:nvSpPr>
            <p:cNvPr id="22" name="Google Shape;793;p29">
              <a:hlinkClick r:id="rId4" action="ppaction://hlinksldjump"/>
              <a:extLst>
                <a:ext uri="{FF2B5EF4-FFF2-40B4-BE49-F238E27FC236}">
                  <a16:creationId xmlns:a16="http://schemas.microsoft.com/office/drawing/2014/main" id="{1C40FAC7-32F8-4203-B529-7660E41F8CFF}"/>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23" name="Google Shape;794;p29">
              <a:hlinkClick r:id="rId5" action="ppaction://hlinksldjump"/>
              <a:extLst>
                <a:ext uri="{FF2B5EF4-FFF2-40B4-BE49-F238E27FC236}">
                  <a16:creationId xmlns:a16="http://schemas.microsoft.com/office/drawing/2014/main" id="{DD52CBC9-3F62-438F-877B-EFC9F3E02479}"/>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24" name="Google Shape;795;p29">
              <a:extLst>
                <a:ext uri="{FF2B5EF4-FFF2-40B4-BE49-F238E27FC236}">
                  <a16:creationId xmlns:a16="http://schemas.microsoft.com/office/drawing/2014/main" id="{849CA355-8CFC-4397-BE59-D3B1E43B712E}"/>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25" name="Google Shape;796;p29">
              <a:hlinkClick r:id="rId6" action="ppaction://hlinksldjump"/>
              <a:extLst>
                <a:ext uri="{FF2B5EF4-FFF2-40B4-BE49-F238E27FC236}">
                  <a16:creationId xmlns:a16="http://schemas.microsoft.com/office/drawing/2014/main" id="{C2BBD511-B553-4CD0-B028-712EC3F36E15}"/>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26" name="Google Shape;797;p29">
              <a:extLst>
                <a:ext uri="{FF2B5EF4-FFF2-40B4-BE49-F238E27FC236}">
                  <a16:creationId xmlns:a16="http://schemas.microsoft.com/office/drawing/2014/main" id="{5345DDCE-C9F8-44E5-9EEA-3A2CDDDF32CB}"/>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97"/>
        <p:cNvGrpSpPr/>
        <p:nvPr/>
      </p:nvGrpSpPr>
      <p:grpSpPr>
        <a:xfrm>
          <a:off x="0" y="0"/>
          <a:ext cx="0" cy="0"/>
          <a:chOff x="0" y="0"/>
          <a:chExt cx="0" cy="0"/>
        </a:xfrm>
      </p:grpSpPr>
      <p:sp>
        <p:nvSpPr>
          <p:cNvPr id="2298" name="Google Shape;2298;p51"/>
          <p:cNvSpPr txBox="1">
            <a:spLocks noGrp="1"/>
          </p:cNvSpPr>
          <p:nvPr>
            <p:ph type="ctrTitle"/>
          </p:nvPr>
        </p:nvSpPr>
        <p:spPr>
          <a:xfrm>
            <a:off x="676877" y="1067531"/>
            <a:ext cx="4284000" cy="9978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a:t>THANKS!</a:t>
            </a:r>
            <a:endParaRPr/>
          </a:p>
        </p:txBody>
      </p:sp>
      <p:sp>
        <p:nvSpPr>
          <p:cNvPr id="2571" name="Google Shape;2571;p51">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2578" name="Google Shape;2578;p51"/>
          <p:cNvSpPr/>
          <p:nvPr/>
        </p:nvSpPr>
        <p:spPr>
          <a:xfrm>
            <a:off x="743175" y="3146202"/>
            <a:ext cx="2858100" cy="502156"/>
          </a:xfrm>
          <a:prstGeom prst="roundRect">
            <a:avLst>
              <a:gd name="adj" fmla="val 866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4" name="Google Shape;2594;p51"/>
          <p:cNvGrpSpPr/>
          <p:nvPr/>
        </p:nvGrpSpPr>
        <p:grpSpPr>
          <a:xfrm>
            <a:off x="3736094" y="3146138"/>
            <a:ext cx="330552" cy="502156"/>
            <a:chOff x="3854381" y="3222400"/>
            <a:chExt cx="302700" cy="455400"/>
          </a:xfrm>
        </p:grpSpPr>
        <p:sp>
          <p:nvSpPr>
            <p:cNvPr id="2595" name="Google Shape;2595;p51"/>
            <p:cNvSpPr/>
            <p:nvPr/>
          </p:nvSpPr>
          <p:spPr>
            <a:xfrm>
              <a:off x="3854381" y="3222400"/>
              <a:ext cx="302700" cy="455400"/>
            </a:xfrm>
            <a:prstGeom prst="roundRect">
              <a:avLst>
                <a:gd name="adj" fmla="val 14976"/>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51"/>
            <p:cNvSpPr/>
            <p:nvPr/>
          </p:nvSpPr>
          <p:spPr>
            <a:xfrm>
              <a:off x="3909980" y="3356338"/>
              <a:ext cx="197100" cy="197100"/>
            </a:xfrm>
            <a:prstGeom prst="mathPlus">
              <a:avLst>
                <a:gd name="adj1" fmla="val 7517"/>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 name="Google Shape;792;p29">
            <a:extLst>
              <a:ext uri="{FF2B5EF4-FFF2-40B4-BE49-F238E27FC236}">
                <a16:creationId xmlns:a16="http://schemas.microsoft.com/office/drawing/2014/main" id="{8182ABCD-CC4B-422A-BFC0-EC8696428D17}"/>
              </a:ext>
            </a:extLst>
          </p:cNvPr>
          <p:cNvGrpSpPr/>
          <p:nvPr/>
        </p:nvGrpSpPr>
        <p:grpSpPr>
          <a:xfrm>
            <a:off x="613559" y="315548"/>
            <a:ext cx="4770718" cy="316052"/>
            <a:chOff x="613559" y="315548"/>
            <a:chExt cx="4770718" cy="316052"/>
          </a:xfrm>
        </p:grpSpPr>
        <p:sp>
          <p:nvSpPr>
            <p:cNvPr id="302" name="Google Shape;793;p29">
              <a:hlinkClick r:id="rId4" action="ppaction://hlinksldjump"/>
              <a:extLst>
                <a:ext uri="{FF2B5EF4-FFF2-40B4-BE49-F238E27FC236}">
                  <a16:creationId xmlns:a16="http://schemas.microsoft.com/office/drawing/2014/main" id="{103F1209-6592-46B9-8EF3-5D7994F4B1F1}"/>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303" name="Google Shape;794;p29">
              <a:hlinkClick r:id="rId5" action="ppaction://hlinksldjump"/>
              <a:extLst>
                <a:ext uri="{FF2B5EF4-FFF2-40B4-BE49-F238E27FC236}">
                  <a16:creationId xmlns:a16="http://schemas.microsoft.com/office/drawing/2014/main" id="{673D1FBB-00C1-45B3-AC71-F4BD2C0CAFA5}"/>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304" name="Google Shape;795;p29">
              <a:extLst>
                <a:ext uri="{FF2B5EF4-FFF2-40B4-BE49-F238E27FC236}">
                  <a16:creationId xmlns:a16="http://schemas.microsoft.com/office/drawing/2014/main" id="{D98BC3AF-18C3-458E-923E-5E2422138416}"/>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305" name="Google Shape;796;p29">
              <a:hlinkClick r:id="rId6" action="ppaction://hlinksldjump"/>
              <a:extLst>
                <a:ext uri="{FF2B5EF4-FFF2-40B4-BE49-F238E27FC236}">
                  <a16:creationId xmlns:a16="http://schemas.microsoft.com/office/drawing/2014/main" id="{C7B32085-5DA5-4E23-90AA-8BA947BE1E76}"/>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306" name="Google Shape;797;p29">
              <a:extLst>
                <a:ext uri="{FF2B5EF4-FFF2-40B4-BE49-F238E27FC236}">
                  <a16:creationId xmlns:a16="http://schemas.microsoft.com/office/drawing/2014/main" id="{0FF6626D-5B77-4BBA-BADD-DB8B32C0C936}"/>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grpSp>
        <p:nvGrpSpPr>
          <p:cNvPr id="309" name="Google Shape;2656;p52">
            <a:extLst>
              <a:ext uri="{FF2B5EF4-FFF2-40B4-BE49-F238E27FC236}">
                <a16:creationId xmlns:a16="http://schemas.microsoft.com/office/drawing/2014/main" id="{C46B7A6B-9145-4EC8-A651-0B027139C1D8}"/>
              </a:ext>
            </a:extLst>
          </p:cNvPr>
          <p:cNvGrpSpPr/>
          <p:nvPr/>
        </p:nvGrpSpPr>
        <p:grpSpPr>
          <a:xfrm>
            <a:off x="4853461" y="1344529"/>
            <a:ext cx="3466439" cy="2364905"/>
            <a:chOff x="1113356" y="1715271"/>
            <a:chExt cx="3466439" cy="2364905"/>
          </a:xfrm>
        </p:grpSpPr>
        <p:sp>
          <p:nvSpPr>
            <p:cNvPr id="310" name="Google Shape;2657;p52">
              <a:extLst>
                <a:ext uri="{FF2B5EF4-FFF2-40B4-BE49-F238E27FC236}">
                  <a16:creationId xmlns:a16="http://schemas.microsoft.com/office/drawing/2014/main" id="{ECBAF874-0803-4F8C-8528-80BDAEAD4EB2}"/>
                </a:ext>
              </a:extLst>
            </p:cNvPr>
            <p:cNvSpPr/>
            <p:nvPr/>
          </p:nvSpPr>
          <p:spPr>
            <a:xfrm>
              <a:off x="1321989" y="2027347"/>
              <a:ext cx="1606120" cy="1065938"/>
            </a:xfrm>
            <a:custGeom>
              <a:avLst/>
              <a:gdLst/>
              <a:ahLst/>
              <a:cxnLst/>
              <a:rect l="l" t="t" r="r" b="b"/>
              <a:pathLst>
                <a:path w="65243" h="43300" extrusionOk="0">
                  <a:moveTo>
                    <a:pt x="54682" y="0"/>
                  </a:moveTo>
                  <a:cubicBezTo>
                    <a:pt x="46932" y="0"/>
                    <a:pt x="39183" y="140"/>
                    <a:pt x="31434" y="315"/>
                  </a:cubicBezTo>
                  <a:cubicBezTo>
                    <a:pt x="27054" y="424"/>
                    <a:pt x="22664" y="534"/>
                    <a:pt x="18285" y="654"/>
                  </a:cubicBezTo>
                  <a:cubicBezTo>
                    <a:pt x="17838" y="665"/>
                    <a:pt x="17380" y="667"/>
                    <a:pt x="16913" y="667"/>
                  </a:cubicBezTo>
                  <a:cubicBezTo>
                    <a:pt x="16465" y="667"/>
                    <a:pt x="16009" y="665"/>
                    <a:pt x="15548" y="665"/>
                  </a:cubicBezTo>
                  <a:cubicBezTo>
                    <a:pt x="15083" y="662"/>
                    <a:pt x="14613" y="658"/>
                    <a:pt x="14140" y="658"/>
                  </a:cubicBezTo>
                  <a:cubicBezTo>
                    <a:pt x="11550" y="658"/>
                    <a:pt x="8883" y="760"/>
                    <a:pt x="6624" y="1519"/>
                  </a:cubicBezTo>
                  <a:cubicBezTo>
                    <a:pt x="4719" y="2154"/>
                    <a:pt x="2967" y="3413"/>
                    <a:pt x="2004" y="5176"/>
                  </a:cubicBezTo>
                  <a:cubicBezTo>
                    <a:pt x="1" y="8811"/>
                    <a:pt x="1347" y="13442"/>
                    <a:pt x="1271" y="17361"/>
                  </a:cubicBezTo>
                  <a:cubicBezTo>
                    <a:pt x="1194" y="21478"/>
                    <a:pt x="1215" y="25606"/>
                    <a:pt x="1150" y="29733"/>
                  </a:cubicBezTo>
                  <a:cubicBezTo>
                    <a:pt x="1095" y="33478"/>
                    <a:pt x="1030" y="37222"/>
                    <a:pt x="975" y="40978"/>
                  </a:cubicBezTo>
                  <a:cubicBezTo>
                    <a:pt x="953" y="42346"/>
                    <a:pt x="2704" y="42598"/>
                    <a:pt x="4073" y="42642"/>
                  </a:cubicBezTo>
                  <a:cubicBezTo>
                    <a:pt x="13774" y="42981"/>
                    <a:pt x="23474" y="43124"/>
                    <a:pt x="33175" y="43277"/>
                  </a:cubicBezTo>
                  <a:cubicBezTo>
                    <a:pt x="34100" y="43293"/>
                    <a:pt x="35025" y="43300"/>
                    <a:pt x="35949" y="43300"/>
                  </a:cubicBezTo>
                  <a:cubicBezTo>
                    <a:pt x="39576" y="43300"/>
                    <a:pt x="43198" y="43193"/>
                    <a:pt x="46827" y="43080"/>
                  </a:cubicBezTo>
                  <a:cubicBezTo>
                    <a:pt x="50383" y="42975"/>
                    <a:pt x="53937" y="42870"/>
                    <a:pt x="57496" y="42870"/>
                  </a:cubicBezTo>
                  <a:cubicBezTo>
                    <a:pt x="58771" y="42870"/>
                    <a:pt x="60047" y="42884"/>
                    <a:pt x="61323" y="42915"/>
                  </a:cubicBezTo>
                  <a:cubicBezTo>
                    <a:pt x="62004" y="42935"/>
                    <a:pt x="62774" y="43231"/>
                    <a:pt x="63463" y="43231"/>
                  </a:cubicBezTo>
                  <a:cubicBezTo>
                    <a:pt x="63959" y="43231"/>
                    <a:pt x="64413" y="43077"/>
                    <a:pt x="64761" y="42555"/>
                  </a:cubicBezTo>
                  <a:cubicBezTo>
                    <a:pt x="65243" y="41832"/>
                    <a:pt x="65243" y="40912"/>
                    <a:pt x="65221" y="40047"/>
                  </a:cubicBezTo>
                  <a:cubicBezTo>
                    <a:pt x="64992" y="29689"/>
                    <a:pt x="64970" y="19300"/>
                    <a:pt x="64378" y="8964"/>
                  </a:cubicBezTo>
                  <a:cubicBezTo>
                    <a:pt x="64258" y="6894"/>
                    <a:pt x="64663" y="3763"/>
                    <a:pt x="63469" y="1967"/>
                  </a:cubicBezTo>
                  <a:cubicBezTo>
                    <a:pt x="62298" y="205"/>
                    <a:pt x="59846" y="18"/>
                    <a:pt x="57744" y="8"/>
                  </a:cubicBezTo>
                  <a:cubicBezTo>
                    <a:pt x="56723" y="3"/>
                    <a:pt x="55702" y="0"/>
                    <a:pt x="54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2658;p52">
              <a:extLst>
                <a:ext uri="{FF2B5EF4-FFF2-40B4-BE49-F238E27FC236}">
                  <a16:creationId xmlns:a16="http://schemas.microsoft.com/office/drawing/2014/main" id="{5F51A992-0A22-43E3-BE22-84FE71660DB9}"/>
                </a:ext>
              </a:extLst>
            </p:cNvPr>
            <p:cNvSpPr/>
            <p:nvPr/>
          </p:nvSpPr>
          <p:spPr>
            <a:xfrm>
              <a:off x="1342742" y="2026904"/>
              <a:ext cx="1585367" cy="1064756"/>
            </a:xfrm>
            <a:custGeom>
              <a:avLst/>
              <a:gdLst/>
              <a:ahLst/>
              <a:cxnLst/>
              <a:rect l="l" t="t" r="r" b="b"/>
              <a:pathLst>
                <a:path w="64400" h="43252" extrusionOk="0">
                  <a:moveTo>
                    <a:pt x="45942" y="0"/>
                  </a:moveTo>
                  <a:cubicBezTo>
                    <a:pt x="45694" y="0"/>
                    <a:pt x="45445" y="1"/>
                    <a:pt x="45196" y="4"/>
                  </a:cubicBezTo>
                  <a:cubicBezTo>
                    <a:pt x="43203" y="26"/>
                    <a:pt x="41211" y="58"/>
                    <a:pt x="39218" y="92"/>
                  </a:cubicBezTo>
                  <a:cubicBezTo>
                    <a:pt x="37423" y="124"/>
                    <a:pt x="35638" y="102"/>
                    <a:pt x="33821" y="179"/>
                  </a:cubicBezTo>
                  <a:cubicBezTo>
                    <a:pt x="33711" y="190"/>
                    <a:pt x="33602" y="201"/>
                    <a:pt x="33514" y="255"/>
                  </a:cubicBezTo>
                  <a:cubicBezTo>
                    <a:pt x="33415" y="321"/>
                    <a:pt x="33372" y="431"/>
                    <a:pt x="33339" y="530"/>
                  </a:cubicBezTo>
                  <a:cubicBezTo>
                    <a:pt x="32737" y="1975"/>
                    <a:pt x="32364" y="3518"/>
                    <a:pt x="32222" y="5084"/>
                  </a:cubicBezTo>
                  <a:cubicBezTo>
                    <a:pt x="32211" y="5194"/>
                    <a:pt x="32201" y="5325"/>
                    <a:pt x="32113" y="5413"/>
                  </a:cubicBezTo>
                  <a:cubicBezTo>
                    <a:pt x="32052" y="5473"/>
                    <a:pt x="31962" y="5488"/>
                    <a:pt x="31868" y="5488"/>
                  </a:cubicBezTo>
                  <a:cubicBezTo>
                    <a:pt x="31810" y="5488"/>
                    <a:pt x="31751" y="5482"/>
                    <a:pt x="31697" y="5478"/>
                  </a:cubicBezTo>
                  <a:cubicBezTo>
                    <a:pt x="31540" y="5462"/>
                    <a:pt x="31382" y="5454"/>
                    <a:pt x="31223" y="5454"/>
                  </a:cubicBezTo>
                  <a:cubicBezTo>
                    <a:pt x="30621" y="5454"/>
                    <a:pt x="30016" y="5570"/>
                    <a:pt x="29452" y="5795"/>
                  </a:cubicBezTo>
                  <a:cubicBezTo>
                    <a:pt x="30186" y="4055"/>
                    <a:pt x="30383" y="2106"/>
                    <a:pt x="30043" y="245"/>
                  </a:cubicBezTo>
                  <a:lnTo>
                    <a:pt x="30043" y="245"/>
                  </a:lnTo>
                  <a:cubicBezTo>
                    <a:pt x="29047" y="425"/>
                    <a:pt x="27988" y="465"/>
                    <a:pt x="26920" y="465"/>
                  </a:cubicBezTo>
                  <a:cubicBezTo>
                    <a:pt x="26498" y="465"/>
                    <a:pt x="26075" y="459"/>
                    <a:pt x="25653" y="453"/>
                  </a:cubicBezTo>
                  <a:cubicBezTo>
                    <a:pt x="25167" y="445"/>
                    <a:pt x="24681" y="437"/>
                    <a:pt x="24206" y="437"/>
                  </a:cubicBezTo>
                  <a:cubicBezTo>
                    <a:pt x="24008" y="437"/>
                    <a:pt x="23811" y="439"/>
                    <a:pt x="23617" y="442"/>
                  </a:cubicBezTo>
                  <a:cubicBezTo>
                    <a:pt x="22269" y="479"/>
                    <a:pt x="20824" y="634"/>
                    <a:pt x="19426" y="634"/>
                  </a:cubicBezTo>
                  <a:cubicBezTo>
                    <a:pt x="18779" y="634"/>
                    <a:pt x="18142" y="601"/>
                    <a:pt x="17529" y="508"/>
                  </a:cubicBezTo>
                  <a:lnTo>
                    <a:pt x="17529" y="508"/>
                  </a:lnTo>
                  <a:cubicBezTo>
                    <a:pt x="17661" y="1000"/>
                    <a:pt x="17408" y="1482"/>
                    <a:pt x="16949" y="1701"/>
                  </a:cubicBezTo>
                  <a:cubicBezTo>
                    <a:pt x="16500" y="1920"/>
                    <a:pt x="15985" y="1920"/>
                    <a:pt x="15493" y="2041"/>
                  </a:cubicBezTo>
                  <a:cubicBezTo>
                    <a:pt x="15011" y="2150"/>
                    <a:pt x="14496" y="2445"/>
                    <a:pt x="14420" y="2938"/>
                  </a:cubicBezTo>
                  <a:cubicBezTo>
                    <a:pt x="14321" y="3518"/>
                    <a:pt x="14847" y="4011"/>
                    <a:pt x="14934" y="4591"/>
                  </a:cubicBezTo>
                  <a:cubicBezTo>
                    <a:pt x="14967" y="4865"/>
                    <a:pt x="14902" y="5150"/>
                    <a:pt x="14825" y="5413"/>
                  </a:cubicBezTo>
                  <a:cubicBezTo>
                    <a:pt x="14245" y="7362"/>
                    <a:pt x="12931" y="9091"/>
                    <a:pt x="11190" y="10153"/>
                  </a:cubicBezTo>
                  <a:cubicBezTo>
                    <a:pt x="8737" y="11642"/>
                    <a:pt x="5715" y="11773"/>
                    <a:pt x="2968" y="12606"/>
                  </a:cubicBezTo>
                  <a:cubicBezTo>
                    <a:pt x="2136" y="12858"/>
                    <a:pt x="1292" y="13197"/>
                    <a:pt x="745" y="13854"/>
                  </a:cubicBezTo>
                  <a:cubicBezTo>
                    <a:pt x="0" y="14752"/>
                    <a:pt x="384" y="15824"/>
                    <a:pt x="428" y="16854"/>
                  </a:cubicBezTo>
                  <a:cubicBezTo>
                    <a:pt x="482" y="18321"/>
                    <a:pt x="384" y="19810"/>
                    <a:pt x="372" y="21266"/>
                  </a:cubicBezTo>
                  <a:cubicBezTo>
                    <a:pt x="351" y="24080"/>
                    <a:pt x="351" y="26883"/>
                    <a:pt x="307" y="29686"/>
                  </a:cubicBezTo>
                  <a:cubicBezTo>
                    <a:pt x="241" y="33430"/>
                    <a:pt x="187" y="37174"/>
                    <a:pt x="121" y="40930"/>
                  </a:cubicBezTo>
                  <a:cubicBezTo>
                    <a:pt x="99" y="42298"/>
                    <a:pt x="1851" y="42551"/>
                    <a:pt x="3219" y="42594"/>
                  </a:cubicBezTo>
                  <a:cubicBezTo>
                    <a:pt x="12920" y="42933"/>
                    <a:pt x="22631" y="43076"/>
                    <a:pt x="32332" y="43229"/>
                  </a:cubicBezTo>
                  <a:cubicBezTo>
                    <a:pt x="33263" y="43245"/>
                    <a:pt x="34194" y="43252"/>
                    <a:pt x="35124" y="43252"/>
                  </a:cubicBezTo>
                  <a:cubicBezTo>
                    <a:pt x="38744" y="43252"/>
                    <a:pt x="42359" y="43147"/>
                    <a:pt x="45974" y="43043"/>
                  </a:cubicBezTo>
                  <a:cubicBezTo>
                    <a:pt x="49546" y="42930"/>
                    <a:pt x="53111" y="42823"/>
                    <a:pt x="56676" y="42823"/>
                  </a:cubicBezTo>
                  <a:cubicBezTo>
                    <a:pt x="57941" y="42823"/>
                    <a:pt x="59205" y="42836"/>
                    <a:pt x="60470" y="42868"/>
                  </a:cubicBezTo>
                  <a:cubicBezTo>
                    <a:pt x="61150" y="42887"/>
                    <a:pt x="61920" y="43184"/>
                    <a:pt x="62611" y="43184"/>
                  </a:cubicBezTo>
                  <a:cubicBezTo>
                    <a:pt x="63109" y="43184"/>
                    <a:pt x="63565" y="43030"/>
                    <a:pt x="63918" y="42507"/>
                  </a:cubicBezTo>
                  <a:cubicBezTo>
                    <a:pt x="64400" y="41784"/>
                    <a:pt x="64389" y="40865"/>
                    <a:pt x="64378" y="39999"/>
                  </a:cubicBezTo>
                  <a:cubicBezTo>
                    <a:pt x="64137" y="29642"/>
                    <a:pt x="64115" y="19252"/>
                    <a:pt x="63524" y="8916"/>
                  </a:cubicBezTo>
                  <a:cubicBezTo>
                    <a:pt x="63404" y="6847"/>
                    <a:pt x="63820" y="3715"/>
                    <a:pt x="62616" y="1920"/>
                  </a:cubicBezTo>
                  <a:cubicBezTo>
                    <a:pt x="61742" y="590"/>
                    <a:pt x="60088" y="87"/>
                    <a:pt x="58542" y="87"/>
                  </a:cubicBezTo>
                  <a:cubicBezTo>
                    <a:pt x="58229" y="87"/>
                    <a:pt x="57920" y="107"/>
                    <a:pt x="57623" y="146"/>
                  </a:cubicBezTo>
                  <a:cubicBezTo>
                    <a:pt x="58849" y="606"/>
                    <a:pt x="59725" y="1328"/>
                    <a:pt x="60338" y="2500"/>
                  </a:cubicBezTo>
                  <a:cubicBezTo>
                    <a:pt x="61006" y="3781"/>
                    <a:pt x="61214" y="5259"/>
                    <a:pt x="61269" y="6705"/>
                  </a:cubicBezTo>
                  <a:cubicBezTo>
                    <a:pt x="61324" y="8281"/>
                    <a:pt x="61334" y="10077"/>
                    <a:pt x="60689" y="11544"/>
                  </a:cubicBezTo>
                  <a:cubicBezTo>
                    <a:pt x="60705" y="11233"/>
                    <a:pt x="60385" y="10998"/>
                    <a:pt x="60087" y="10998"/>
                  </a:cubicBezTo>
                  <a:cubicBezTo>
                    <a:pt x="59975" y="10998"/>
                    <a:pt x="59866" y="11031"/>
                    <a:pt x="59780" y="11106"/>
                  </a:cubicBezTo>
                  <a:cubicBezTo>
                    <a:pt x="59714" y="10635"/>
                    <a:pt x="59626" y="10143"/>
                    <a:pt x="59364" y="9737"/>
                  </a:cubicBezTo>
                  <a:cubicBezTo>
                    <a:pt x="59146" y="9423"/>
                    <a:pt x="58774" y="9185"/>
                    <a:pt x="58404" y="9185"/>
                  </a:cubicBezTo>
                  <a:cubicBezTo>
                    <a:pt x="58311" y="9185"/>
                    <a:pt x="58218" y="9200"/>
                    <a:pt x="58127" y="9233"/>
                  </a:cubicBezTo>
                  <a:cubicBezTo>
                    <a:pt x="58061" y="9252"/>
                    <a:pt x="58003" y="9279"/>
                    <a:pt x="57946" y="9279"/>
                  </a:cubicBezTo>
                  <a:cubicBezTo>
                    <a:pt x="57937" y="9279"/>
                    <a:pt x="57928" y="9279"/>
                    <a:pt x="57918" y="9277"/>
                  </a:cubicBezTo>
                  <a:cubicBezTo>
                    <a:pt x="57733" y="9267"/>
                    <a:pt x="57689" y="9036"/>
                    <a:pt x="57645" y="8851"/>
                  </a:cubicBezTo>
                  <a:cubicBezTo>
                    <a:pt x="57502" y="8182"/>
                    <a:pt x="56901" y="7690"/>
                    <a:pt x="56244" y="7482"/>
                  </a:cubicBezTo>
                  <a:cubicBezTo>
                    <a:pt x="55810" y="7345"/>
                    <a:pt x="55357" y="7308"/>
                    <a:pt x="54901" y="7308"/>
                  </a:cubicBezTo>
                  <a:cubicBezTo>
                    <a:pt x="54666" y="7308"/>
                    <a:pt x="54430" y="7317"/>
                    <a:pt x="54196" y="7328"/>
                  </a:cubicBezTo>
                  <a:cubicBezTo>
                    <a:pt x="54339" y="5795"/>
                    <a:pt x="54174" y="4219"/>
                    <a:pt x="53682" y="2763"/>
                  </a:cubicBezTo>
                  <a:cubicBezTo>
                    <a:pt x="53408" y="1920"/>
                    <a:pt x="52390" y="124"/>
                    <a:pt x="51361" y="102"/>
                  </a:cubicBezTo>
                  <a:cubicBezTo>
                    <a:pt x="49552" y="64"/>
                    <a:pt x="47744" y="0"/>
                    <a:pt x="459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2659;p52">
              <a:extLst>
                <a:ext uri="{FF2B5EF4-FFF2-40B4-BE49-F238E27FC236}">
                  <a16:creationId xmlns:a16="http://schemas.microsoft.com/office/drawing/2014/main" id="{B39749B0-4A60-4493-B021-7E064A4448D7}"/>
                </a:ext>
              </a:extLst>
            </p:cNvPr>
            <p:cNvSpPr/>
            <p:nvPr/>
          </p:nvSpPr>
          <p:spPr>
            <a:xfrm>
              <a:off x="2904107" y="2005782"/>
              <a:ext cx="1440395" cy="1098802"/>
            </a:xfrm>
            <a:custGeom>
              <a:avLst/>
              <a:gdLst/>
              <a:ahLst/>
              <a:cxnLst/>
              <a:rect l="l" t="t" r="r" b="b"/>
              <a:pathLst>
                <a:path w="58511" h="44635" extrusionOk="0">
                  <a:moveTo>
                    <a:pt x="34909" y="0"/>
                  </a:moveTo>
                  <a:cubicBezTo>
                    <a:pt x="26277" y="0"/>
                    <a:pt x="17648" y="182"/>
                    <a:pt x="9023" y="753"/>
                  </a:cubicBezTo>
                  <a:cubicBezTo>
                    <a:pt x="7862" y="829"/>
                    <a:pt x="6702" y="906"/>
                    <a:pt x="5541" y="1004"/>
                  </a:cubicBezTo>
                  <a:cubicBezTo>
                    <a:pt x="1479" y="1322"/>
                    <a:pt x="373" y="3697"/>
                    <a:pt x="220" y="7497"/>
                  </a:cubicBezTo>
                  <a:cubicBezTo>
                    <a:pt x="1" y="12949"/>
                    <a:pt x="537" y="18314"/>
                    <a:pt x="559" y="23733"/>
                  </a:cubicBezTo>
                  <a:cubicBezTo>
                    <a:pt x="592" y="29690"/>
                    <a:pt x="647" y="35657"/>
                    <a:pt x="647" y="41613"/>
                  </a:cubicBezTo>
                  <a:cubicBezTo>
                    <a:pt x="658" y="42390"/>
                    <a:pt x="680" y="43244"/>
                    <a:pt x="1194" y="43847"/>
                  </a:cubicBezTo>
                  <a:cubicBezTo>
                    <a:pt x="1807" y="44558"/>
                    <a:pt x="2858" y="44624"/>
                    <a:pt x="3800" y="44635"/>
                  </a:cubicBezTo>
                  <a:cubicBezTo>
                    <a:pt x="22052" y="44635"/>
                    <a:pt x="40292" y="44164"/>
                    <a:pt x="58510" y="44032"/>
                  </a:cubicBezTo>
                  <a:cubicBezTo>
                    <a:pt x="58433" y="31814"/>
                    <a:pt x="58346" y="19595"/>
                    <a:pt x="58270" y="7376"/>
                  </a:cubicBezTo>
                  <a:cubicBezTo>
                    <a:pt x="58258" y="4989"/>
                    <a:pt x="58017" y="2186"/>
                    <a:pt x="55992" y="928"/>
                  </a:cubicBezTo>
                  <a:cubicBezTo>
                    <a:pt x="54908" y="249"/>
                    <a:pt x="53562" y="205"/>
                    <a:pt x="52280" y="183"/>
                  </a:cubicBezTo>
                  <a:cubicBezTo>
                    <a:pt x="46488" y="82"/>
                    <a:pt x="40698" y="0"/>
                    <a:pt x="349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2660;p52">
              <a:extLst>
                <a:ext uri="{FF2B5EF4-FFF2-40B4-BE49-F238E27FC236}">
                  <a16:creationId xmlns:a16="http://schemas.microsoft.com/office/drawing/2014/main" id="{DD1A0E14-9BB2-45B3-835A-6E3396DF4916}"/>
                </a:ext>
              </a:extLst>
            </p:cNvPr>
            <p:cNvSpPr/>
            <p:nvPr/>
          </p:nvSpPr>
          <p:spPr>
            <a:xfrm>
              <a:off x="2908685" y="2005241"/>
              <a:ext cx="1435816" cy="1097990"/>
            </a:xfrm>
            <a:custGeom>
              <a:avLst/>
              <a:gdLst/>
              <a:ahLst/>
              <a:cxnLst/>
              <a:rect l="l" t="t" r="r" b="b"/>
              <a:pathLst>
                <a:path w="58325" h="44602" extrusionOk="0">
                  <a:moveTo>
                    <a:pt x="51384" y="0"/>
                  </a:moveTo>
                  <a:cubicBezTo>
                    <a:pt x="50968" y="0"/>
                    <a:pt x="50556" y="10"/>
                    <a:pt x="50157" y="19"/>
                  </a:cubicBezTo>
                  <a:cubicBezTo>
                    <a:pt x="49758" y="28"/>
                    <a:pt x="49381" y="37"/>
                    <a:pt x="49022" y="40"/>
                  </a:cubicBezTo>
                  <a:lnTo>
                    <a:pt x="49022" y="40"/>
                  </a:lnTo>
                  <a:cubicBezTo>
                    <a:pt x="48989" y="39"/>
                    <a:pt x="48956" y="38"/>
                    <a:pt x="48924" y="38"/>
                  </a:cubicBezTo>
                  <a:cubicBezTo>
                    <a:pt x="48882" y="38"/>
                    <a:pt x="48841" y="39"/>
                    <a:pt x="48799" y="41"/>
                  </a:cubicBezTo>
                  <a:cubicBezTo>
                    <a:pt x="48873" y="41"/>
                    <a:pt x="48947" y="40"/>
                    <a:pt x="49022" y="40"/>
                  </a:cubicBezTo>
                  <a:lnTo>
                    <a:pt x="49022" y="40"/>
                  </a:lnTo>
                  <a:cubicBezTo>
                    <a:pt x="50415" y="80"/>
                    <a:pt x="51711" y="967"/>
                    <a:pt x="52532" y="2110"/>
                  </a:cubicBezTo>
                  <a:cubicBezTo>
                    <a:pt x="54985" y="5537"/>
                    <a:pt x="54449" y="11176"/>
                    <a:pt x="53977" y="15128"/>
                  </a:cubicBezTo>
                  <a:cubicBezTo>
                    <a:pt x="53128" y="14591"/>
                    <a:pt x="50257" y="13807"/>
                    <a:pt x="48553" y="13807"/>
                  </a:cubicBezTo>
                  <a:cubicBezTo>
                    <a:pt x="48109" y="13807"/>
                    <a:pt x="47745" y="13860"/>
                    <a:pt x="47516" y="13985"/>
                  </a:cubicBezTo>
                  <a:lnTo>
                    <a:pt x="47516" y="13985"/>
                  </a:lnTo>
                  <a:cubicBezTo>
                    <a:pt x="48246" y="13581"/>
                    <a:pt x="48977" y="13167"/>
                    <a:pt x="49719" y="12763"/>
                  </a:cubicBezTo>
                  <a:cubicBezTo>
                    <a:pt x="48809" y="12154"/>
                    <a:pt x="47719" y="11826"/>
                    <a:pt x="46632" y="11826"/>
                  </a:cubicBezTo>
                  <a:cubicBezTo>
                    <a:pt x="46490" y="11826"/>
                    <a:pt x="46349" y="11832"/>
                    <a:pt x="46208" y="11843"/>
                  </a:cubicBezTo>
                  <a:lnTo>
                    <a:pt x="46208" y="11843"/>
                  </a:lnTo>
                  <a:cubicBezTo>
                    <a:pt x="47058" y="11773"/>
                    <a:pt x="47145" y="10288"/>
                    <a:pt x="46960" y="9731"/>
                  </a:cubicBezTo>
                  <a:cubicBezTo>
                    <a:pt x="46588" y="8680"/>
                    <a:pt x="45536" y="8745"/>
                    <a:pt x="44595" y="8504"/>
                  </a:cubicBezTo>
                  <a:cubicBezTo>
                    <a:pt x="44261" y="8424"/>
                    <a:pt x="43912" y="8339"/>
                    <a:pt x="43572" y="8339"/>
                  </a:cubicBezTo>
                  <a:cubicBezTo>
                    <a:pt x="43399" y="8339"/>
                    <a:pt x="43228" y="8361"/>
                    <a:pt x="43062" y="8417"/>
                  </a:cubicBezTo>
                  <a:cubicBezTo>
                    <a:pt x="41912" y="8800"/>
                    <a:pt x="41540" y="10551"/>
                    <a:pt x="40335" y="10672"/>
                  </a:cubicBezTo>
                  <a:cubicBezTo>
                    <a:pt x="39919" y="9303"/>
                    <a:pt x="38868" y="8154"/>
                    <a:pt x="37554" y="7595"/>
                  </a:cubicBezTo>
                  <a:lnTo>
                    <a:pt x="37554" y="7595"/>
                  </a:lnTo>
                  <a:cubicBezTo>
                    <a:pt x="37576" y="8383"/>
                    <a:pt x="37182" y="9183"/>
                    <a:pt x="36537" y="9632"/>
                  </a:cubicBezTo>
                  <a:cubicBezTo>
                    <a:pt x="35890" y="9271"/>
                    <a:pt x="35223" y="8964"/>
                    <a:pt x="34522" y="8712"/>
                  </a:cubicBezTo>
                  <a:cubicBezTo>
                    <a:pt x="32825" y="8099"/>
                    <a:pt x="30997" y="7804"/>
                    <a:pt x="29179" y="7727"/>
                  </a:cubicBezTo>
                  <a:cubicBezTo>
                    <a:pt x="28797" y="7710"/>
                    <a:pt x="28415" y="7703"/>
                    <a:pt x="28033" y="7703"/>
                  </a:cubicBezTo>
                  <a:cubicBezTo>
                    <a:pt x="25864" y="7703"/>
                    <a:pt x="23697" y="7946"/>
                    <a:pt x="21537" y="8198"/>
                  </a:cubicBezTo>
                  <a:cubicBezTo>
                    <a:pt x="20475" y="8318"/>
                    <a:pt x="19402" y="8439"/>
                    <a:pt x="18384" y="8756"/>
                  </a:cubicBezTo>
                  <a:cubicBezTo>
                    <a:pt x="17600" y="8995"/>
                    <a:pt x="16709" y="9559"/>
                    <a:pt x="16784" y="10382"/>
                  </a:cubicBezTo>
                  <a:lnTo>
                    <a:pt x="16784" y="10382"/>
                  </a:lnTo>
                  <a:cubicBezTo>
                    <a:pt x="16707" y="9599"/>
                    <a:pt x="16598" y="8816"/>
                    <a:pt x="16446" y="8055"/>
                  </a:cubicBezTo>
                  <a:cubicBezTo>
                    <a:pt x="14749" y="9884"/>
                    <a:pt x="14037" y="12566"/>
                    <a:pt x="14596" y="14996"/>
                  </a:cubicBezTo>
                  <a:cubicBezTo>
                    <a:pt x="14015" y="13782"/>
                    <a:pt x="13172" y="12687"/>
                    <a:pt x="12154" y="11811"/>
                  </a:cubicBezTo>
                  <a:cubicBezTo>
                    <a:pt x="11968" y="12434"/>
                    <a:pt x="11837" y="13201"/>
                    <a:pt x="11968" y="13847"/>
                  </a:cubicBezTo>
                  <a:cubicBezTo>
                    <a:pt x="12066" y="14274"/>
                    <a:pt x="12362" y="14614"/>
                    <a:pt x="12307" y="15052"/>
                  </a:cubicBezTo>
                  <a:cubicBezTo>
                    <a:pt x="11383" y="14906"/>
                    <a:pt x="10489" y="14775"/>
                    <a:pt x="9590" y="14775"/>
                  </a:cubicBezTo>
                  <a:cubicBezTo>
                    <a:pt x="8933" y="14775"/>
                    <a:pt x="8274" y="14845"/>
                    <a:pt x="7599" y="15030"/>
                  </a:cubicBezTo>
                  <a:cubicBezTo>
                    <a:pt x="6066" y="15456"/>
                    <a:pt x="4643" y="16387"/>
                    <a:pt x="3789" y="17734"/>
                  </a:cubicBezTo>
                  <a:cubicBezTo>
                    <a:pt x="2027" y="16836"/>
                    <a:pt x="647" y="15194"/>
                    <a:pt x="56" y="13300"/>
                  </a:cubicBezTo>
                  <a:lnTo>
                    <a:pt x="56" y="13300"/>
                  </a:lnTo>
                  <a:cubicBezTo>
                    <a:pt x="1" y="16760"/>
                    <a:pt x="362" y="20230"/>
                    <a:pt x="373" y="23701"/>
                  </a:cubicBezTo>
                  <a:cubicBezTo>
                    <a:pt x="406" y="29657"/>
                    <a:pt x="461" y="35624"/>
                    <a:pt x="461" y="41580"/>
                  </a:cubicBezTo>
                  <a:cubicBezTo>
                    <a:pt x="472" y="42358"/>
                    <a:pt x="494" y="43212"/>
                    <a:pt x="1008" y="43813"/>
                  </a:cubicBezTo>
                  <a:cubicBezTo>
                    <a:pt x="1621" y="44526"/>
                    <a:pt x="2672" y="44591"/>
                    <a:pt x="3614" y="44602"/>
                  </a:cubicBezTo>
                  <a:cubicBezTo>
                    <a:pt x="21866" y="44602"/>
                    <a:pt x="40106" y="44131"/>
                    <a:pt x="58324" y="44000"/>
                  </a:cubicBezTo>
                  <a:cubicBezTo>
                    <a:pt x="58247" y="31781"/>
                    <a:pt x="58160" y="19563"/>
                    <a:pt x="58084" y="7344"/>
                  </a:cubicBezTo>
                  <a:cubicBezTo>
                    <a:pt x="58072" y="4957"/>
                    <a:pt x="57831" y="2154"/>
                    <a:pt x="55806" y="895"/>
                  </a:cubicBezTo>
                  <a:cubicBezTo>
                    <a:pt x="54593" y="132"/>
                    <a:pt x="52961" y="0"/>
                    <a:pt x="513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2661;p52">
              <a:extLst>
                <a:ext uri="{FF2B5EF4-FFF2-40B4-BE49-F238E27FC236}">
                  <a16:creationId xmlns:a16="http://schemas.microsoft.com/office/drawing/2014/main" id="{E415F4AD-F60C-4AF0-9365-9E3DDD0F08A3}"/>
                </a:ext>
              </a:extLst>
            </p:cNvPr>
            <p:cNvSpPr/>
            <p:nvPr/>
          </p:nvSpPr>
          <p:spPr>
            <a:xfrm>
              <a:off x="1162418" y="3167359"/>
              <a:ext cx="3401203" cy="747707"/>
            </a:xfrm>
            <a:custGeom>
              <a:avLst/>
              <a:gdLst/>
              <a:ahLst/>
              <a:cxnLst/>
              <a:rect l="l" t="t" r="r" b="b"/>
              <a:pathLst>
                <a:path w="138162" h="30373" extrusionOk="0">
                  <a:moveTo>
                    <a:pt x="1" y="1"/>
                  </a:moveTo>
                  <a:lnTo>
                    <a:pt x="1" y="30372"/>
                  </a:lnTo>
                  <a:lnTo>
                    <a:pt x="138161" y="30372"/>
                  </a:lnTo>
                  <a:lnTo>
                    <a:pt x="1381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2662;p52">
              <a:extLst>
                <a:ext uri="{FF2B5EF4-FFF2-40B4-BE49-F238E27FC236}">
                  <a16:creationId xmlns:a16="http://schemas.microsoft.com/office/drawing/2014/main" id="{D41F09BB-DE93-47BF-AA3F-BCD36A794E49}"/>
                </a:ext>
              </a:extLst>
            </p:cNvPr>
            <p:cNvSpPr/>
            <p:nvPr/>
          </p:nvSpPr>
          <p:spPr>
            <a:xfrm>
              <a:off x="1162418" y="3127750"/>
              <a:ext cx="3401203" cy="351489"/>
            </a:xfrm>
            <a:custGeom>
              <a:avLst/>
              <a:gdLst/>
              <a:ahLst/>
              <a:cxnLst/>
              <a:rect l="l" t="t" r="r" b="b"/>
              <a:pathLst>
                <a:path w="138162" h="14278" extrusionOk="0">
                  <a:moveTo>
                    <a:pt x="1" y="1"/>
                  </a:moveTo>
                  <a:lnTo>
                    <a:pt x="1" y="14278"/>
                  </a:lnTo>
                  <a:lnTo>
                    <a:pt x="138161" y="14278"/>
                  </a:lnTo>
                  <a:lnTo>
                    <a:pt x="13816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2663;p52">
              <a:extLst>
                <a:ext uri="{FF2B5EF4-FFF2-40B4-BE49-F238E27FC236}">
                  <a16:creationId xmlns:a16="http://schemas.microsoft.com/office/drawing/2014/main" id="{83C7C415-84ED-4841-870E-29088C8D6856}"/>
                </a:ext>
              </a:extLst>
            </p:cNvPr>
            <p:cNvSpPr/>
            <p:nvPr/>
          </p:nvSpPr>
          <p:spPr>
            <a:xfrm>
              <a:off x="1162418" y="2899989"/>
              <a:ext cx="3401203" cy="227786"/>
            </a:xfrm>
            <a:custGeom>
              <a:avLst/>
              <a:gdLst/>
              <a:ahLst/>
              <a:cxnLst/>
              <a:rect l="l" t="t" r="r" b="b"/>
              <a:pathLst>
                <a:path w="138162" h="9253" extrusionOk="0">
                  <a:moveTo>
                    <a:pt x="1" y="0"/>
                  </a:moveTo>
                  <a:lnTo>
                    <a:pt x="1" y="9253"/>
                  </a:lnTo>
                  <a:lnTo>
                    <a:pt x="138161" y="9253"/>
                  </a:lnTo>
                  <a:lnTo>
                    <a:pt x="13816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2664;p52">
              <a:extLst>
                <a:ext uri="{FF2B5EF4-FFF2-40B4-BE49-F238E27FC236}">
                  <a16:creationId xmlns:a16="http://schemas.microsoft.com/office/drawing/2014/main" id="{AFC53DFD-3E51-48B6-9FB0-AD8E35AF4346}"/>
                </a:ext>
              </a:extLst>
            </p:cNvPr>
            <p:cNvSpPr/>
            <p:nvPr/>
          </p:nvSpPr>
          <p:spPr>
            <a:xfrm>
              <a:off x="1162418" y="3127750"/>
              <a:ext cx="3409031" cy="157158"/>
            </a:xfrm>
            <a:custGeom>
              <a:avLst/>
              <a:gdLst/>
              <a:ahLst/>
              <a:cxnLst/>
              <a:rect l="l" t="t" r="r" b="b"/>
              <a:pathLst>
                <a:path w="138480" h="6384" extrusionOk="0">
                  <a:moveTo>
                    <a:pt x="1" y="1"/>
                  </a:moveTo>
                  <a:lnTo>
                    <a:pt x="1" y="6383"/>
                  </a:lnTo>
                  <a:lnTo>
                    <a:pt x="138479" y="6383"/>
                  </a:lnTo>
                  <a:lnTo>
                    <a:pt x="138479" y="1"/>
                  </a:lnTo>
                  <a:close/>
                </a:path>
              </a:pathLst>
            </a:custGeom>
            <a:solidFill>
              <a:srgbClr val="554B69">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2665;p52">
              <a:extLst>
                <a:ext uri="{FF2B5EF4-FFF2-40B4-BE49-F238E27FC236}">
                  <a16:creationId xmlns:a16="http://schemas.microsoft.com/office/drawing/2014/main" id="{CF460C0D-8CC6-4E15-AE09-C3AB4F8FAB8B}"/>
                </a:ext>
              </a:extLst>
            </p:cNvPr>
            <p:cNvSpPr/>
            <p:nvPr/>
          </p:nvSpPr>
          <p:spPr>
            <a:xfrm>
              <a:off x="1179946" y="2834580"/>
              <a:ext cx="3091786" cy="1085829"/>
            </a:xfrm>
            <a:custGeom>
              <a:avLst/>
              <a:gdLst/>
              <a:ahLst/>
              <a:cxnLst/>
              <a:rect l="l" t="t" r="r" b="b"/>
              <a:pathLst>
                <a:path w="125593" h="44108" extrusionOk="0">
                  <a:moveTo>
                    <a:pt x="117008" y="1"/>
                  </a:moveTo>
                  <a:cubicBezTo>
                    <a:pt x="116311" y="1"/>
                    <a:pt x="116095" y="1103"/>
                    <a:pt x="115520" y="1596"/>
                  </a:cubicBezTo>
                  <a:cubicBezTo>
                    <a:pt x="115177" y="1885"/>
                    <a:pt x="114714" y="1943"/>
                    <a:pt x="114256" y="1943"/>
                  </a:cubicBezTo>
                  <a:cubicBezTo>
                    <a:pt x="114144" y="1943"/>
                    <a:pt x="114031" y="1939"/>
                    <a:pt x="113921" y="1935"/>
                  </a:cubicBezTo>
                  <a:cubicBezTo>
                    <a:pt x="113490" y="1925"/>
                    <a:pt x="113059" y="1920"/>
                    <a:pt x="112628" y="1920"/>
                  </a:cubicBezTo>
                  <a:cubicBezTo>
                    <a:pt x="107387" y="1920"/>
                    <a:pt x="102153" y="2657"/>
                    <a:pt x="97114" y="4114"/>
                  </a:cubicBezTo>
                  <a:cubicBezTo>
                    <a:pt x="94881" y="4760"/>
                    <a:pt x="92691" y="5548"/>
                    <a:pt x="90425" y="6085"/>
                  </a:cubicBezTo>
                  <a:cubicBezTo>
                    <a:pt x="88358" y="6574"/>
                    <a:pt x="86337" y="6740"/>
                    <a:pt x="84330" y="6740"/>
                  </a:cubicBezTo>
                  <a:cubicBezTo>
                    <a:pt x="80588" y="6740"/>
                    <a:pt x="76894" y="6162"/>
                    <a:pt x="73039" y="6019"/>
                  </a:cubicBezTo>
                  <a:cubicBezTo>
                    <a:pt x="67368" y="5811"/>
                    <a:pt x="61696" y="5844"/>
                    <a:pt x="56035" y="5494"/>
                  </a:cubicBezTo>
                  <a:cubicBezTo>
                    <a:pt x="51962" y="5243"/>
                    <a:pt x="47726" y="4204"/>
                    <a:pt x="43610" y="4204"/>
                  </a:cubicBezTo>
                  <a:cubicBezTo>
                    <a:pt x="42504" y="4204"/>
                    <a:pt x="41407" y="4279"/>
                    <a:pt x="40324" y="4464"/>
                  </a:cubicBezTo>
                  <a:cubicBezTo>
                    <a:pt x="37500" y="4946"/>
                    <a:pt x="34587" y="5297"/>
                    <a:pt x="31719" y="5307"/>
                  </a:cubicBezTo>
                  <a:cubicBezTo>
                    <a:pt x="31237" y="5307"/>
                    <a:pt x="30777" y="5297"/>
                    <a:pt x="30328" y="5285"/>
                  </a:cubicBezTo>
                  <a:cubicBezTo>
                    <a:pt x="29914" y="5279"/>
                    <a:pt x="29515" y="5273"/>
                    <a:pt x="29123" y="5273"/>
                  </a:cubicBezTo>
                  <a:cubicBezTo>
                    <a:pt x="27330" y="5273"/>
                    <a:pt x="25706" y="5396"/>
                    <a:pt x="23639" y="6205"/>
                  </a:cubicBezTo>
                  <a:cubicBezTo>
                    <a:pt x="20201" y="7562"/>
                    <a:pt x="16730" y="8942"/>
                    <a:pt x="13708" y="11077"/>
                  </a:cubicBezTo>
                  <a:cubicBezTo>
                    <a:pt x="12547" y="11898"/>
                    <a:pt x="11321" y="13059"/>
                    <a:pt x="9920" y="13464"/>
                  </a:cubicBezTo>
                  <a:cubicBezTo>
                    <a:pt x="9401" y="13610"/>
                    <a:pt x="8852" y="13656"/>
                    <a:pt x="8289" y="13656"/>
                  </a:cubicBezTo>
                  <a:cubicBezTo>
                    <a:pt x="7795" y="13656"/>
                    <a:pt x="7290" y="13620"/>
                    <a:pt x="6788" y="13584"/>
                  </a:cubicBezTo>
                  <a:cubicBezTo>
                    <a:pt x="6285" y="13552"/>
                    <a:pt x="5792" y="13519"/>
                    <a:pt x="5311" y="13519"/>
                  </a:cubicBezTo>
                  <a:lnTo>
                    <a:pt x="0" y="13519"/>
                  </a:lnTo>
                  <a:lnTo>
                    <a:pt x="0" y="43890"/>
                  </a:lnTo>
                  <a:cubicBezTo>
                    <a:pt x="0" y="43914"/>
                    <a:pt x="464" y="43923"/>
                    <a:pt x="1235" y="43923"/>
                  </a:cubicBezTo>
                  <a:cubicBezTo>
                    <a:pt x="2617" y="43923"/>
                    <a:pt x="4984" y="43893"/>
                    <a:pt x="7423" y="43858"/>
                  </a:cubicBezTo>
                  <a:cubicBezTo>
                    <a:pt x="9928" y="43830"/>
                    <a:pt x="12503" y="43797"/>
                    <a:pt x="14164" y="43797"/>
                  </a:cubicBezTo>
                  <a:cubicBezTo>
                    <a:pt x="15110" y="43797"/>
                    <a:pt x="15760" y="43808"/>
                    <a:pt x="15931" y="43836"/>
                  </a:cubicBezTo>
                  <a:cubicBezTo>
                    <a:pt x="16379" y="36927"/>
                    <a:pt x="15613" y="29701"/>
                    <a:pt x="15438" y="22759"/>
                  </a:cubicBezTo>
                  <a:cubicBezTo>
                    <a:pt x="15405" y="21423"/>
                    <a:pt x="15569" y="19771"/>
                    <a:pt x="16817" y="19267"/>
                  </a:cubicBezTo>
                  <a:cubicBezTo>
                    <a:pt x="17017" y="19187"/>
                    <a:pt x="17225" y="19151"/>
                    <a:pt x="17435" y="19151"/>
                  </a:cubicBezTo>
                  <a:cubicBezTo>
                    <a:pt x="18144" y="19151"/>
                    <a:pt x="18866" y="19571"/>
                    <a:pt x="19314" y="20153"/>
                  </a:cubicBezTo>
                  <a:cubicBezTo>
                    <a:pt x="19883" y="20909"/>
                    <a:pt x="20102" y="21873"/>
                    <a:pt x="20288" y="22803"/>
                  </a:cubicBezTo>
                  <a:cubicBezTo>
                    <a:pt x="21657" y="29679"/>
                    <a:pt x="22172" y="36730"/>
                    <a:pt x="21821" y="43737"/>
                  </a:cubicBezTo>
                  <a:cubicBezTo>
                    <a:pt x="22438" y="43868"/>
                    <a:pt x="23074" y="43994"/>
                    <a:pt x="23701" y="43994"/>
                  </a:cubicBezTo>
                  <a:cubicBezTo>
                    <a:pt x="24019" y="43994"/>
                    <a:pt x="24336" y="43961"/>
                    <a:pt x="24646" y="43880"/>
                  </a:cubicBezTo>
                  <a:cubicBezTo>
                    <a:pt x="25566" y="43649"/>
                    <a:pt x="26420" y="42851"/>
                    <a:pt x="26386" y="41898"/>
                  </a:cubicBezTo>
                  <a:cubicBezTo>
                    <a:pt x="26376" y="41515"/>
                    <a:pt x="26223" y="41143"/>
                    <a:pt x="26223" y="40748"/>
                  </a:cubicBezTo>
                  <a:cubicBezTo>
                    <a:pt x="26211" y="39773"/>
                    <a:pt x="27109" y="39040"/>
                    <a:pt x="27427" y="38109"/>
                  </a:cubicBezTo>
                  <a:cubicBezTo>
                    <a:pt x="27481" y="37934"/>
                    <a:pt x="27525" y="37748"/>
                    <a:pt x="27536" y="37573"/>
                  </a:cubicBezTo>
                  <a:cubicBezTo>
                    <a:pt x="27700" y="36040"/>
                    <a:pt x="26485" y="34496"/>
                    <a:pt x="26485" y="32876"/>
                  </a:cubicBezTo>
                  <a:cubicBezTo>
                    <a:pt x="26474" y="31968"/>
                    <a:pt x="26858" y="31102"/>
                    <a:pt x="27043" y="30204"/>
                  </a:cubicBezTo>
                  <a:cubicBezTo>
                    <a:pt x="27252" y="29241"/>
                    <a:pt x="27218" y="28234"/>
                    <a:pt x="27186" y="27248"/>
                  </a:cubicBezTo>
                  <a:cubicBezTo>
                    <a:pt x="27055" y="22727"/>
                    <a:pt x="26934" y="18194"/>
                    <a:pt x="26802" y="13672"/>
                  </a:cubicBezTo>
                  <a:cubicBezTo>
                    <a:pt x="26759" y="12357"/>
                    <a:pt x="27806" y="11617"/>
                    <a:pt x="28921" y="11617"/>
                  </a:cubicBezTo>
                  <a:cubicBezTo>
                    <a:pt x="29504" y="11617"/>
                    <a:pt x="30106" y="11820"/>
                    <a:pt x="30580" y="12248"/>
                  </a:cubicBezTo>
                  <a:cubicBezTo>
                    <a:pt x="31620" y="13190"/>
                    <a:pt x="31938" y="14669"/>
                    <a:pt x="32201" y="16048"/>
                  </a:cubicBezTo>
                  <a:cubicBezTo>
                    <a:pt x="33930" y="25201"/>
                    <a:pt x="35660" y="34452"/>
                    <a:pt x="35135" y="43748"/>
                  </a:cubicBezTo>
                  <a:cubicBezTo>
                    <a:pt x="36634" y="43803"/>
                    <a:pt x="38135" y="43858"/>
                    <a:pt x="39624" y="43912"/>
                  </a:cubicBezTo>
                  <a:cubicBezTo>
                    <a:pt x="39670" y="43914"/>
                    <a:pt x="39718" y="43915"/>
                    <a:pt x="39766" y="43915"/>
                  </a:cubicBezTo>
                  <a:cubicBezTo>
                    <a:pt x="40046" y="43915"/>
                    <a:pt x="40340" y="43875"/>
                    <a:pt x="40500" y="43661"/>
                  </a:cubicBezTo>
                  <a:cubicBezTo>
                    <a:pt x="40729" y="43343"/>
                    <a:pt x="40532" y="42916"/>
                    <a:pt x="40456" y="42544"/>
                  </a:cubicBezTo>
                  <a:cubicBezTo>
                    <a:pt x="40160" y="41164"/>
                    <a:pt x="41539" y="40026"/>
                    <a:pt x="41999" y="38690"/>
                  </a:cubicBezTo>
                  <a:cubicBezTo>
                    <a:pt x="42437" y="37387"/>
                    <a:pt x="41977" y="35963"/>
                    <a:pt x="41660" y="34628"/>
                  </a:cubicBezTo>
                  <a:cubicBezTo>
                    <a:pt x="40795" y="30916"/>
                    <a:pt x="41113" y="27095"/>
                    <a:pt x="41135" y="23329"/>
                  </a:cubicBezTo>
                  <a:cubicBezTo>
                    <a:pt x="41157" y="19639"/>
                    <a:pt x="40992" y="16146"/>
                    <a:pt x="41255" y="12424"/>
                  </a:cubicBezTo>
                  <a:cubicBezTo>
                    <a:pt x="51086" y="12270"/>
                    <a:pt x="60918" y="12128"/>
                    <a:pt x="70750" y="11986"/>
                  </a:cubicBezTo>
                  <a:cubicBezTo>
                    <a:pt x="72064" y="11964"/>
                    <a:pt x="73652" y="11767"/>
                    <a:pt x="74178" y="10574"/>
                  </a:cubicBezTo>
                  <a:cubicBezTo>
                    <a:pt x="77836" y="11464"/>
                    <a:pt x="81601" y="11911"/>
                    <a:pt x="85366" y="11911"/>
                  </a:cubicBezTo>
                  <a:cubicBezTo>
                    <a:pt x="88868" y="11911"/>
                    <a:pt x="92371" y="11524"/>
                    <a:pt x="95790" y="10749"/>
                  </a:cubicBezTo>
                  <a:cubicBezTo>
                    <a:pt x="98389" y="10159"/>
                    <a:pt x="101069" y="9349"/>
                    <a:pt x="103694" y="9349"/>
                  </a:cubicBezTo>
                  <a:cubicBezTo>
                    <a:pt x="104675" y="9349"/>
                    <a:pt x="105649" y="9462"/>
                    <a:pt x="106607" y="9742"/>
                  </a:cubicBezTo>
                  <a:cubicBezTo>
                    <a:pt x="107997" y="10146"/>
                    <a:pt x="108994" y="9807"/>
                    <a:pt x="110121" y="11056"/>
                  </a:cubicBezTo>
                  <a:cubicBezTo>
                    <a:pt x="112027" y="13168"/>
                    <a:pt x="113177" y="13355"/>
                    <a:pt x="116023" y="13781"/>
                  </a:cubicBezTo>
                  <a:cubicBezTo>
                    <a:pt x="116362" y="23734"/>
                    <a:pt x="116472" y="33686"/>
                    <a:pt x="116362" y="43649"/>
                  </a:cubicBezTo>
                  <a:cubicBezTo>
                    <a:pt x="116355" y="44014"/>
                    <a:pt x="117887" y="44108"/>
                    <a:pt x="119579" y="44108"/>
                  </a:cubicBezTo>
                  <a:cubicBezTo>
                    <a:pt x="120480" y="44108"/>
                    <a:pt x="121425" y="44081"/>
                    <a:pt x="122209" y="44055"/>
                  </a:cubicBezTo>
                  <a:cubicBezTo>
                    <a:pt x="122970" y="44026"/>
                    <a:pt x="123582" y="43998"/>
                    <a:pt x="123852" y="43998"/>
                  </a:cubicBezTo>
                  <a:cubicBezTo>
                    <a:pt x="123893" y="43998"/>
                    <a:pt x="123926" y="43998"/>
                    <a:pt x="123950" y="44000"/>
                  </a:cubicBezTo>
                  <a:cubicBezTo>
                    <a:pt x="123972" y="41000"/>
                    <a:pt x="124213" y="38153"/>
                    <a:pt x="124410" y="35143"/>
                  </a:cubicBezTo>
                  <a:cubicBezTo>
                    <a:pt x="124617" y="32033"/>
                    <a:pt x="124782" y="28924"/>
                    <a:pt x="124902" y="25814"/>
                  </a:cubicBezTo>
                  <a:cubicBezTo>
                    <a:pt x="125121" y="20231"/>
                    <a:pt x="125592" y="14351"/>
                    <a:pt x="125154" y="8800"/>
                  </a:cubicBezTo>
                  <a:lnTo>
                    <a:pt x="125154" y="8800"/>
                  </a:lnTo>
                  <a:cubicBezTo>
                    <a:pt x="124815" y="8888"/>
                    <a:pt x="124476" y="8975"/>
                    <a:pt x="124125" y="9073"/>
                  </a:cubicBezTo>
                  <a:cubicBezTo>
                    <a:pt x="124278" y="7245"/>
                    <a:pt x="124004" y="5384"/>
                    <a:pt x="123347" y="3665"/>
                  </a:cubicBezTo>
                  <a:cubicBezTo>
                    <a:pt x="122314" y="5460"/>
                    <a:pt x="120265" y="6629"/>
                    <a:pt x="118188" y="6629"/>
                  </a:cubicBezTo>
                  <a:cubicBezTo>
                    <a:pt x="118087" y="6629"/>
                    <a:pt x="117986" y="6626"/>
                    <a:pt x="117884" y="6621"/>
                  </a:cubicBezTo>
                  <a:cubicBezTo>
                    <a:pt x="118289" y="4815"/>
                    <a:pt x="118301" y="2920"/>
                    <a:pt x="117906" y="1103"/>
                  </a:cubicBezTo>
                  <a:cubicBezTo>
                    <a:pt x="117807" y="632"/>
                    <a:pt x="117588" y="74"/>
                    <a:pt x="117107" y="8"/>
                  </a:cubicBezTo>
                  <a:cubicBezTo>
                    <a:pt x="117073" y="3"/>
                    <a:pt x="117040" y="1"/>
                    <a:pt x="1170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2666;p52">
              <a:extLst>
                <a:ext uri="{FF2B5EF4-FFF2-40B4-BE49-F238E27FC236}">
                  <a16:creationId xmlns:a16="http://schemas.microsoft.com/office/drawing/2014/main" id="{39B634E4-AFB7-4C9F-AAEE-FCED916F4E4F}"/>
                </a:ext>
              </a:extLst>
            </p:cNvPr>
            <p:cNvSpPr/>
            <p:nvPr/>
          </p:nvSpPr>
          <p:spPr>
            <a:xfrm>
              <a:off x="1113356" y="2549977"/>
              <a:ext cx="530729" cy="602587"/>
            </a:xfrm>
            <a:custGeom>
              <a:avLst/>
              <a:gdLst/>
              <a:ahLst/>
              <a:cxnLst/>
              <a:rect l="l" t="t" r="r" b="b"/>
              <a:pathLst>
                <a:path w="21559" h="24478" extrusionOk="0">
                  <a:moveTo>
                    <a:pt x="14401" y="0"/>
                  </a:moveTo>
                  <a:cubicBezTo>
                    <a:pt x="13883" y="0"/>
                    <a:pt x="13366" y="38"/>
                    <a:pt x="12855" y="117"/>
                  </a:cubicBezTo>
                  <a:cubicBezTo>
                    <a:pt x="9658" y="598"/>
                    <a:pt x="7107" y="2941"/>
                    <a:pt x="4950" y="5175"/>
                  </a:cubicBezTo>
                  <a:cubicBezTo>
                    <a:pt x="2892" y="7310"/>
                    <a:pt x="0" y="9675"/>
                    <a:pt x="450" y="12970"/>
                  </a:cubicBezTo>
                  <a:cubicBezTo>
                    <a:pt x="734" y="11931"/>
                    <a:pt x="3001" y="10868"/>
                    <a:pt x="3910" y="10442"/>
                  </a:cubicBezTo>
                  <a:cubicBezTo>
                    <a:pt x="5410" y="9729"/>
                    <a:pt x="7052" y="9379"/>
                    <a:pt x="8716" y="9347"/>
                  </a:cubicBezTo>
                  <a:cubicBezTo>
                    <a:pt x="8746" y="9346"/>
                    <a:pt x="8777" y="9346"/>
                    <a:pt x="8807" y="9346"/>
                  </a:cubicBezTo>
                  <a:cubicBezTo>
                    <a:pt x="10515" y="9346"/>
                    <a:pt x="12177" y="9958"/>
                    <a:pt x="13468" y="11087"/>
                  </a:cubicBezTo>
                  <a:cubicBezTo>
                    <a:pt x="15176" y="12554"/>
                    <a:pt x="14651" y="14700"/>
                    <a:pt x="14672" y="16726"/>
                  </a:cubicBezTo>
                  <a:cubicBezTo>
                    <a:pt x="14694" y="19310"/>
                    <a:pt x="14716" y="21894"/>
                    <a:pt x="14749" y="24478"/>
                  </a:cubicBezTo>
                  <a:cubicBezTo>
                    <a:pt x="16797" y="21291"/>
                    <a:pt x="18843" y="18116"/>
                    <a:pt x="20891" y="14931"/>
                  </a:cubicBezTo>
                  <a:cubicBezTo>
                    <a:pt x="21045" y="14700"/>
                    <a:pt x="21198" y="14459"/>
                    <a:pt x="21285" y="14197"/>
                  </a:cubicBezTo>
                  <a:cubicBezTo>
                    <a:pt x="21405" y="13868"/>
                    <a:pt x="21427" y="13507"/>
                    <a:pt x="21439" y="13157"/>
                  </a:cubicBezTo>
                  <a:cubicBezTo>
                    <a:pt x="21559" y="10398"/>
                    <a:pt x="21449" y="7671"/>
                    <a:pt x="21230" y="4923"/>
                  </a:cubicBezTo>
                  <a:cubicBezTo>
                    <a:pt x="21154" y="3960"/>
                    <a:pt x="21045" y="2953"/>
                    <a:pt x="20486" y="2186"/>
                  </a:cubicBezTo>
                  <a:cubicBezTo>
                    <a:pt x="20026" y="1551"/>
                    <a:pt x="19315" y="1157"/>
                    <a:pt x="18603" y="851"/>
                  </a:cubicBezTo>
                  <a:cubicBezTo>
                    <a:pt x="17283" y="295"/>
                    <a:pt x="15839" y="0"/>
                    <a:pt x="14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2667;p52">
              <a:extLst>
                <a:ext uri="{FF2B5EF4-FFF2-40B4-BE49-F238E27FC236}">
                  <a16:creationId xmlns:a16="http://schemas.microsoft.com/office/drawing/2014/main" id="{0B9487DB-658F-48E1-975B-7E1803FEB920}"/>
                </a:ext>
              </a:extLst>
            </p:cNvPr>
            <p:cNvSpPr/>
            <p:nvPr/>
          </p:nvSpPr>
          <p:spPr>
            <a:xfrm>
              <a:off x="1126034" y="2742707"/>
              <a:ext cx="369804" cy="1276393"/>
            </a:xfrm>
            <a:custGeom>
              <a:avLst/>
              <a:gdLst/>
              <a:ahLst/>
              <a:cxnLst/>
              <a:rect l="l" t="t" r="r" b="b"/>
              <a:pathLst>
                <a:path w="15022" h="51849" extrusionOk="0">
                  <a:moveTo>
                    <a:pt x="7512" y="1"/>
                  </a:moveTo>
                  <a:cubicBezTo>
                    <a:pt x="5007" y="1"/>
                    <a:pt x="2502" y="1123"/>
                    <a:pt x="0" y="3368"/>
                  </a:cubicBezTo>
                  <a:lnTo>
                    <a:pt x="0" y="51848"/>
                  </a:lnTo>
                  <a:lnTo>
                    <a:pt x="15022" y="51848"/>
                  </a:lnTo>
                  <a:lnTo>
                    <a:pt x="15022" y="3368"/>
                  </a:lnTo>
                  <a:cubicBezTo>
                    <a:pt x="12520" y="1123"/>
                    <a:pt x="10016" y="1"/>
                    <a:pt x="7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2668;p52">
              <a:extLst>
                <a:ext uri="{FF2B5EF4-FFF2-40B4-BE49-F238E27FC236}">
                  <a16:creationId xmlns:a16="http://schemas.microsoft.com/office/drawing/2014/main" id="{3E37704C-0186-4053-986C-E2D6AD513971}"/>
                </a:ext>
              </a:extLst>
            </p:cNvPr>
            <p:cNvSpPr/>
            <p:nvPr/>
          </p:nvSpPr>
          <p:spPr>
            <a:xfrm>
              <a:off x="1179675" y="2816904"/>
              <a:ext cx="266583" cy="1167436"/>
            </a:xfrm>
            <a:custGeom>
              <a:avLst/>
              <a:gdLst/>
              <a:ahLst/>
              <a:cxnLst/>
              <a:rect l="l" t="t" r="r" b="b"/>
              <a:pathLst>
                <a:path w="10829" h="47423" extrusionOk="0">
                  <a:moveTo>
                    <a:pt x="5356" y="0"/>
                  </a:moveTo>
                  <a:cubicBezTo>
                    <a:pt x="3561" y="0"/>
                    <a:pt x="1776" y="745"/>
                    <a:pt x="1" y="2259"/>
                  </a:cubicBezTo>
                  <a:lnTo>
                    <a:pt x="1" y="47422"/>
                  </a:lnTo>
                  <a:lnTo>
                    <a:pt x="10828" y="47422"/>
                  </a:lnTo>
                  <a:lnTo>
                    <a:pt x="10828" y="2259"/>
                  </a:lnTo>
                  <a:cubicBezTo>
                    <a:pt x="8996" y="762"/>
                    <a:pt x="7171" y="0"/>
                    <a:pt x="53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2669;p52">
              <a:extLst>
                <a:ext uri="{FF2B5EF4-FFF2-40B4-BE49-F238E27FC236}">
                  <a16:creationId xmlns:a16="http://schemas.microsoft.com/office/drawing/2014/main" id="{AC32C623-AD95-4CDA-8F8A-2ED2FC2CC2F7}"/>
                </a:ext>
              </a:extLst>
            </p:cNvPr>
            <p:cNvSpPr/>
            <p:nvPr/>
          </p:nvSpPr>
          <p:spPr>
            <a:xfrm>
              <a:off x="4191109" y="2572896"/>
              <a:ext cx="388686" cy="351661"/>
            </a:xfrm>
            <a:custGeom>
              <a:avLst/>
              <a:gdLst/>
              <a:ahLst/>
              <a:cxnLst/>
              <a:rect l="l" t="t" r="r" b="b"/>
              <a:pathLst>
                <a:path w="15789" h="14285" extrusionOk="0">
                  <a:moveTo>
                    <a:pt x="6687" y="0"/>
                  </a:moveTo>
                  <a:cubicBezTo>
                    <a:pt x="6390" y="0"/>
                    <a:pt x="6094" y="20"/>
                    <a:pt x="5803" y="61"/>
                  </a:cubicBezTo>
                  <a:cubicBezTo>
                    <a:pt x="4818" y="193"/>
                    <a:pt x="3898" y="576"/>
                    <a:pt x="3165" y="1255"/>
                  </a:cubicBezTo>
                  <a:cubicBezTo>
                    <a:pt x="2124" y="2207"/>
                    <a:pt x="1467" y="3511"/>
                    <a:pt x="1019" y="4857"/>
                  </a:cubicBezTo>
                  <a:cubicBezTo>
                    <a:pt x="12" y="7923"/>
                    <a:pt x="0" y="11284"/>
                    <a:pt x="1150" y="14284"/>
                  </a:cubicBezTo>
                  <a:cubicBezTo>
                    <a:pt x="3497" y="12246"/>
                    <a:pt x="6615" y="11177"/>
                    <a:pt x="9723" y="11177"/>
                  </a:cubicBezTo>
                  <a:cubicBezTo>
                    <a:pt x="11691" y="11177"/>
                    <a:pt x="13654" y="11606"/>
                    <a:pt x="15416" y="12489"/>
                  </a:cubicBezTo>
                  <a:cubicBezTo>
                    <a:pt x="15788" y="10781"/>
                    <a:pt x="15252" y="9029"/>
                    <a:pt x="14649" y="7397"/>
                  </a:cubicBezTo>
                  <a:cubicBezTo>
                    <a:pt x="13851" y="5241"/>
                    <a:pt x="12887" y="3029"/>
                    <a:pt x="11124" y="1562"/>
                  </a:cubicBezTo>
                  <a:cubicBezTo>
                    <a:pt x="9960" y="582"/>
                    <a:pt x="8297" y="0"/>
                    <a:pt x="66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2670;p52">
              <a:extLst>
                <a:ext uri="{FF2B5EF4-FFF2-40B4-BE49-F238E27FC236}">
                  <a16:creationId xmlns:a16="http://schemas.microsoft.com/office/drawing/2014/main" id="{8150A298-00B3-4E65-BBA6-E355B7A363DB}"/>
                </a:ext>
              </a:extLst>
            </p:cNvPr>
            <p:cNvSpPr/>
            <p:nvPr/>
          </p:nvSpPr>
          <p:spPr>
            <a:xfrm>
              <a:off x="4201621" y="2742707"/>
              <a:ext cx="369829" cy="1276393"/>
            </a:xfrm>
            <a:custGeom>
              <a:avLst/>
              <a:gdLst/>
              <a:ahLst/>
              <a:cxnLst/>
              <a:rect l="l" t="t" r="r" b="b"/>
              <a:pathLst>
                <a:path w="15023" h="51849" extrusionOk="0">
                  <a:moveTo>
                    <a:pt x="7511" y="1"/>
                  </a:moveTo>
                  <a:cubicBezTo>
                    <a:pt x="5007" y="1"/>
                    <a:pt x="2502" y="1123"/>
                    <a:pt x="1" y="3368"/>
                  </a:cubicBezTo>
                  <a:lnTo>
                    <a:pt x="1" y="51848"/>
                  </a:lnTo>
                  <a:lnTo>
                    <a:pt x="15022" y="51848"/>
                  </a:lnTo>
                  <a:lnTo>
                    <a:pt x="15022" y="3368"/>
                  </a:lnTo>
                  <a:cubicBezTo>
                    <a:pt x="12520" y="1123"/>
                    <a:pt x="10016" y="1"/>
                    <a:pt x="7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2671;p52">
              <a:extLst>
                <a:ext uri="{FF2B5EF4-FFF2-40B4-BE49-F238E27FC236}">
                  <a16:creationId xmlns:a16="http://schemas.microsoft.com/office/drawing/2014/main" id="{8EE7B0ED-BF07-414F-93E9-CB8938A1E2BE}"/>
                </a:ext>
              </a:extLst>
            </p:cNvPr>
            <p:cNvSpPr/>
            <p:nvPr/>
          </p:nvSpPr>
          <p:spPr>
            <a:xfrm>
              <a:off x="4250930" y="2816904"/>
              <a:ext cx="266854" cy="1167436"/>
            </a:xfrm>
            <a:custGeom>
              <a:avLst/>
              <a:gdLst/>
              <a:ahLst/>
              <a:cxnLst/>
              <a:rect l="l" t="t" r="r" b="b"/>
              <a:pathLst>
                <a:path w="10840" h="47423" extrusionOk="0">
                  <a:moveTo>
                    <a:pt x="5420" y="1"/>
                  </a:moveTo>
                  <a:cubicBezTo>
                    <a:pt x="3614" y="1"/>
                    <a:pt x="1807" y="753"/>
                    <a:pt x="1" y="2259"/>
                  </a:cubicBezTo>
                  <a:lnTo>
                    <a:pt x="1" y="47422"/>
                  </a:lnTo>
                  <a:lnTo>
                    <a:pt x="10840" y="47422"/>
                  </a:lnTo>
                  <a:lnTo>
                    <a:pt x="10840" y="2259"/>
                  </a:lnTo>
                  <a:cubicBezTo>
                    <a:pt x="9033" y="753"/>
                    <a:pt x="7227" y="1"/>
                    <a:pt x="54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2672;p52">
              <a:extLst>
                <a:ext uri="{FF2B5EF4-FFF2-40B4-BE49-F238E27FC236}">
                  <a16:creationId xmlns:a16="http://schemas.microsoft.com/office/drawing/2014/main" id="{E795A7F9-F8AD-4E15-8AD1-5557EC837358}"/>
                </a:ext>
              </a:extLst>
            </p:cNvPr>
            <p:cNvSpPr/>
            <p:nvPr/>
          </p:nvSpPr>
          <p:spPr>
            <a:xfrm>
              <a:off x="4122919" y="2313501"/>
              <a:ext cx="7287" cy="3520"/>
            </a:xfrm>
            <a:custGeom>
              <a:avLst/>
              <a:gdLst/>
              <a:ahLst/>
              <a:cxnLst/>
              <a:rect l="l" t="t" r="r" b="b"/>
              <a:pathLst>
                <a:path w="296" h="143" extrusionOk="0">
                  <a:moveTo>
                    <a:pt x="1" y="0"/>
                  </a:moveTo>
                  <a:cubicBezTo>
                    <a:pt x="23" y="11"/>
                    <a:pt x="55" y="22"/>
                    <a:pt x="77" y="33"/>
                  </a:cubicBezTo>
                  <a:cubicBezTo>
                    <a:pt x="154" y="66"/>
                    <a:pt x="220" y="110"/>
                    <a:pt x="296" y="143"/>
                  </a:cubicBezTo>
                  <a:cubicBezTo>
                    <a:pt x="220" y="99"/>
                    <a:pt x="154" y="55"/>
                    <a:pt x="77" y="22"/>
                  </a:cubicBezTo>
                  <a:cubicBezTo>
                    <a:pt x="55" y="11"/>
                    <a:pt x="23" y="0"/>
                    <a:pt x="1" y="0"/>
                  </a:cubicBezTo>
                  <a:close/>
                </a:path>
              </a:pathLst>
            </a:custGeom>
            <a:solidFill>
              <a:srgbClr val="3534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2673;p52">
              <a:extLst>
                <a:ext uri="{FF2B5EF4-FFF2-40B4-BE49-F238E27FC236}">
                  <a16:creationId xmlns:a16="http://schemas.microsoft.com/office/drawing/2014/main" id="{5F9D38B3-244B-4271-83B8-7B8E93260253}"/>
                </a:ext>
              </a:extLst>
            </p:cNvPr>
            <p:cNvSpPr/>
            <p:nvPr/>
          </p:nvSpPr>
          <p:spPr>
            <a:xfrm>
              <a:off x="3312979" y="2141523"/>
              <a:ext cx="52041" cy="63636"/>
            </a:xfrm>
            <a:custGeom>
              <a:avLst/>
              <a:gdLst/>
              <a:ahLst/>
              <a:cxnLst/>
              <a:rect l="l" t="t" r="r" b="b"/>
              <a:pathLst>
                <a:path w="2114" h="2585" extrusionOk="0">
                  <a:moveTo>
                    <a:pt x="2114" y="1"/>
                  </a:moveTo>
                  <a:lnTo>
                    <a:pt x="2114" y="1"/>
                  </a:lnTo>
                  <a:cubicBezTo>
                    <a:pt x="1917" y="34"/>
                    <a:pt x="1720" y="100"/>
                    <a:pt x="1533" y="198"/>
                  </a:cubicBezTo>
                  <a:cubicBezTo>
                    <a:pt x="1358" y="285"/>
                    <a:pt x="1183" y="406"/>
                    <a:pt x="1030" y="548"/>
                  </a:cubicBezTo>
                  <a:cubicBezTo>
                    <a:pt x="723" y="822"/>
                    <a:pt x="482" y="1161"/>
                    <a:pt x="307" y="1534"/>
                  </a:cubicBezTo>
                  <a:cubicBezTo>
                    <a:pt x="154" y="1852"/>
                    <a:pt x="66" y="2191"/>
                    <a:pt x="1" y="2530"/>
                  </a:cubicBezTo>
                  <a:cubicBezTo>
                    <a:pt x="12" y="2530"/>
                    <a:pt x="12" y="2519"/>
                    <a:pt x="23" y="2519"/>
                  </a:cubicBezTo>
                  <a:cubicBezTo>
                    <a:pt x="23" y="2541"/>
                    <a:pt x="34" y="2563"/>
                    <a:pt x="34" y="2585"/>
                  </a:cubicBezTo>
                  <a:cubicBezTo>
                    <a:pt x="56" y="2421"/>
                    <a:pt x="88" y="2268"/>
                    <a:pt x="132" y="2125"/>
                  </a:cubicBezTo>
                  <a:cubicBezTo>
                    <a:pt x="187" y="1928"/>
                    <a:pt x="253" y="1731"/>
                    <a:pt x="340" y="1545"/>
                  </a:cubicBezTo>
                  <a:cubicBezTo>
                    <a:pt x="504" y="1173"/>
                    <a:pt x="745" y="833"/>
                    <a:pt x="1041" y="560"/>
                  </a:cubicBezTo>
                  <a:cubicBezTo>
                    <a:pt x="1194" y="428"/>
                    <a:pt x="1358" y="307"/>
                    <a:pt x="1545" y="209"/>
                  </a:cubicBezTo>
                  <a:cubicBezTo>
                    <a:pt x="1720" y="110"/>
                    <a:pt x="1917" y="34"/>
                    <a:pt x="2114"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2674;p52">
              <a:extLst>
                <a:ext uri="{FF2B5EF4-FFF2-40B4-BE49-F238E27FC236}">
                  <a16:creationId xmlns:a16="http://schemas.microsoft.com/office/drawing/2014/main" id="{9FB539F8-58C4-4841-889A-5A255744F514}"/>
                </a:ext>
              </a:extLst>
            </p:cNvPr>
            <p:cNvSpPr/>
            <p:nvPr/>
          </p:nvSpPr>
          <p:spPr>
            <a:xfrm>
              <a:off x="3310837" y="2203535"/>
              <a:ext cx="25627" cy="146917"/>
            </a:xfrm>
            <a:custGeom>
              <a:avLst/>
              <a:gdLst/>
              <a:ahLst/>
              <a:cxnLst/>
              <a:rect l="l" t="t" r="r" b="b"/>
              <a:pathLst>
                <a:path w="1041" h="5968" extrusionOk="0">
                  <a:moveTo>
                    <a:pt x="110" y="0"/>
                  </a:moveTo>
                  <a:cubicBezTo>
                    <a:pt x="99" y="0"/>
                    <a:pt x="99" y="11"/>
                    <a:pt x="88" y="11"/>
                  </a:cubicBezTo>
                  <a:cubicBezTo>
                    <a:pt x="77" y="77"/>
                    <a:pt x="66" y="131"/>
                    <a:pt x="66" y="197"/>
                  </a:cubicBezTo>
                  <a:cubicBezTo>
                    <a:pt x="11" y="603"/>
                    <a:pt x="0" y="1019"/>
                    <a:pt x="11" y="1423"/>
                  </a:cubicBezTo>
                  <a:cubicBezTo>
                    <a:pt x="33" y="1829"/>
                    <a:pt x="66" y="2245"/>
                    <a:pt x="121" y="2650"/>
                  </a:cubicBezTo>
                  <a:cubicBezTo>
                    <a:pt x="175" y="3055"/>
                    <a:pt x="252" y="3460"/>
                    <a:pt x="350" y="3854"/>
                  </a:cubicBezTo>
                  <a:cubicBezTo>
                    <a:pt x="438" y="4260"/>
                    <a:pt x="559" y="4654"/>
                    <a:pt x="679" y="5036"/>
                  </a:cubicBezTo>
                  <a:cubicBezTo>
                    <a:pt x="788" y="5354"/>
                    <a:pt x="909" y="5661"/>
                    <a:pt x="1041" y="5967"/>
                  </a:cubicBezTo>
                  <a:cubicBezTo>
                    <a:pt x="920" y="5661"/>
                    <a:pt x="810" y="5343"/>
                    <a:pt x="701" y="5026"/>
                  </a:cubicBezTo>
                  <a:cubicBezTo>
                    <a:pt x="581" y="4642"/>
                    <a:pt x="471" y="4248"/>
                    <a:pt x="384" y="3843"/>
                  </a:cubicBezTo>
                  <a:cubicBezTo>
                    <a:pt x="296" y="3449"/>
                    <a:pt x="219" y="3044"/>
                    <a:pt x="165" y="2639"/>
                  </a:cubicBezTo>
                  <a:cubicBezTo>
                    <a:pt x="110" y="2234"/>
                    <a:pt x="77" y="1829"/>
                    <a:pt x="55" y="1423"/>
                  </a:cubicBezTo>
                  <a:cubicBezTo>
                    <a:pt x="44" y="1019"/>
                    <a:pt x="44" y="603"/>
                    <a:pt x="99" y="197"/>
                  </a:cubicBezTo>
                  <a:cubicBezTo>
                    <a:pt x="110" y="153"/>
                    <a:pt x="110" y="110"/>
                    <a:pt x="121" y="66"/>
                  </a:cubicBezTo>
                  <a:cubicBezTo>
                    <a:pt x="121" y="44"/>
                    <a:pt x="110" y="22"/>
                    <a:pt x="110"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2675;p52">
              <a:extLst>
                <a:ext uri="{FF2B5EF4-FFF2-40B4-BE49-F238E27FC236}">
                  <a16:creationId xmlns:a16="http://schemas.microsoft.com/office/drawing/2014/main" id="{69E894B7-63A2-4BF5-8714-8E4889EF1827}"/>
                </a:ext>
              </a:extLst>
            </p:cNvPr>
            <p:cNvSpPr/>
            <p:nvPr/>
          </p:nvSpPr>
          <p:spPr>
            <a:xfrm>
              <a:off x="3094671" y="2442866"/>
              <a:ext cx="160408" cy="61765"/>
            </a:xfrm>
            <a:custGeom>
              <a:avLst/>
              <a:gdLst/>
              <a:ahLst/>
              <a:cxnLst/>
              <a:rect l="l" t="t" r="r" b="b"/>
              <a:pathLst>
                <a:path w="6516" h="2509" extrusionOk="0">
                  <a:moveTo>
                    <a:pt x="734" y="0"/>
                  </a:moveTo>
                  <a:cubicBezTo>
                    <a:pt x="635" y="0"/>
                    <a:pt x="537" y="12"/>
                    <a:pt x="438" y="22"/>
                  </a:cubicBezTo>
                  <a:cubicBezTo>
                    <a:pt x="296" y="34"/>
                    <a:pt x="143" y="66"/>
                    <a:pt x="0" y="110"/>
                  </a:cubicBezTo>
                  <a:cubicBezTo>
                    <a:pt x="219" y="44"/>
                    <a:pt x="450" y="22"/>
                    <a:pt x="669" y="22"/>
                  </a:cubicBezTo>
                  <a:cubicBezTo>
                    <a:pt x="745" y="22"/>
                    <a:pt x="810" y="22"/>
                    <a:pt x="888" y="34"/>
                  </a:cubicBezTo>
                  <a:cubicBezTo>
                    <a:pt x="1183" y="56"/>
                    <a:pt x="1467" y="110"/>
                    <a:pt x="1752" y="187"/>
                  </a:cubicBezTo>
                  <a:cubicBezTo>
                    <a:pt x="1895" y="231"/>
                    <a:pt x="2037" y="263"/>
                    <a:pt x="2179" y="318"/>
                  </a:cubicBezTo>
                  <a:lnTo>
                    <a:pt x="2289" y="351"/>
                  </a:lnTo>
                  <a:lnTo>
                    <a:pt x="2387" y="384"/>
                  </a:lnTo>
                  <a:lnTo>
                    <a:pt x="2595" y="450"/>
                  </a:lnTo>
                  <a:cubicBezTo>
                    <a:pt x="2639" y="460"/>
                    <a:pt x="2672" y="472"/>
                    <a:pt x="2705" y="482"/>
                  </a:cubicBezTo>
                  <a:lnTo>
                    <a:pt x="2803" y="526"/>
                  </a:lnTo>
                  <a:cubicBezTo>
                    <a:pt x="2880" y="548"/>
                    <a:pt x="2946" y="581"/>
                    <a:pt x="3012" y="603"/>
                  </a:cubicBezTo>
                  <a:lnTo>
                    <a:pt x="3219" y="679"/>
                  </a:lnTo>
                  <a:lnTo>
                    <a:pt x="3428" y="767"/>
                  </a:lnTo>
                  <a:cubicBezTo>
                    <a:pt x="3460" y="778"/>
                    <a:pt x="3493" y="800"/>
                    <a:pt x="3526" y="811"/>
                  </a:cubicBezTo>
                  <a:lnTo>
                    <a:pt x="3635" y="854"/>
                  </a:lnTo>
                  <a:cubicBezTo>
                    <a:pt x="3701" y="888"/>
                    <a:pt x="3767" y="910"/>
                    <a:pt x="3832" y="942"/>
                  </a:cubicBezTo>
                  <a:lnTo>
                    <a:pt x="4041" y="1041"/>
                  </a:lnTo>
                  <a:lnTo>
                    <a:pt x="4085" y="1063"/>
                  </a:lnTo>
                  <a:lnTo>
                    <a:pt x="4139" y="1085"/>
                  </a:lnTo>
                  <a:lnTo>
                    <a:pt x="4238" y="1129"/>
                  </a:lnTo>
                  <a:cubicBezTo>
                    <a:pt x="4369" y="1194"/>
                    <a:pt x="4501" y="1260"/>
                    <a:pt x="4632" y="1336"/>
                  </a:cubicBezTo>
                  <a:lnTo>
                    <a:pt x="4829" y="1435"/>
                  </a:lnTo>
                  <a:lnTo>
                    <a:pt x="4927" y="1489"/>
                  </a:lnTo>
                  <a:lnTo>
                    <a:pt x="5026" y="1545"/>
                  </a:lnTo>
                  <a:cubicBezTo>
                    <a:pt x="5537" y="1828"/>
                    <a:pt x="6028" y="2154"/>
                    <a:pt x="6507" y="2502"/>
                  </a:cubicBezTo>
                  <a:lnTo>
                    <a:pt x="6507" y="2502"/>
                  </a:lnTo>
                  <a:cubicBezTo>
                    <a:pt x="6389" y="2416"/>
                    <a:pt x="6271" y="2320"/>
                    <a:pt x="6153" y="2234"/>
                  </a:cubicBezTo>
                  <a:cubicBezTo>
                    <a:pt x="6099" y="2202"/>
                    <a:pt x="6033" y="2158"/>
                    <a:pt x="5978" y="2114"/>
                  </a:cubicBezTo>
                  <a:lnTo>
                    <a:pt x="5792" y="1983"/>
                  </a:lnTo>
                  <a:lnTo>
                    <a:pt x="5749" y="1949"/>
                  </a:lnTo>
                  <a:lnTo>
                    <a:pt x="5694" y="1927"/>
                  </a:lnTo>
                  <a:lnTo>
                    <a:pt x="5606" y="1862"/>
                  </a:lnTo>
                  <a:cubicBezTo>
                    <a:pt x="5540" y="1818"/>
                    <a:pt x="5486" y="1786"/>
                    <a:pt x="5420" y="1742"/>
                  </a:cubicBezTo>
                  <a:lnTo>
                    <a:pt x="5234" y="1632"/>
                  </a:lnTo>
                  <a:cubicBezTo>
                    <a:pt x="5168" y="1588"/>
                    <a:pt x="5102" y="1555"/>
                    <a:pt x="5037" y="1511"/>
                  </a:cubicBezTo>
                  <a:lnTo>
                    <a:pt x="4938" y="1457"/>
                  </a:lnTo>
                  <a:lnTo>
                    <a:pt x="4840" y="1402"/>
                  </a:lnTo>
                  <a:cubicBezTo>
                    <a:pt x="4774" y="1369"/>
                    <a:pt x="4720" y="1336"/>
                    <a:pt x="4654" y="1304"/>
                  </a:cubicBezTo>
                  <a:cubicBezTo>
                    <a:pt x="4522" y="1227"/>
                    <a:pt x="4391" y="1161"/>
                    <a:pt x="4248" y="1095"/>
                  </a:cubicBezTo>
                  <a:lnTo>
                    <a:pt x="4150" y="1052"/>
                  </a:lnTo>
                  <a:lnTo>
                    <a:pt x="4106" y="1019"/>
                  </a:lnTo>
                  <a:lnTo>
                    <a:pt x="4051" y="997"/>
                  </a:lnTo>
                  <a:lnTo>
                    <a:pt x="3854" y="910"/>
                  </a:lnTo>
                  <a:cubicBezTo>
                    <a:pt x="3788" y="876"/>
                    <a:pt x="3712" y="844"/>
                    <a:pt x="3647" y="811"/>
                  </a:cubicBezTo>
                  <a:lnTo>
                    <a:pt x="3548" y="767"/>
                  </a:lnTo>
                  <a:cubicBezTo>
                    <a:pt x="3515" y="756"/>
                    <a:pt x="3482" y="745"/>
                    <a:pt x="3449" y="723"/>
                  </a:cubicBezTo>
                  <a:cubicBezTo>
                    <a:pt x="2902" y="504"/>
                    <a:pt x="2333" y="307"/>
                    <a:pt x="1763" y="154"/>
                  </a:cubicBezTo>
                  <a:cubicBezTo>
                    <a:pt x="1479" y="78"/>
                    <a:pt x="1183" y="22"/>
                    <a:pt x="888" y="12"/>
                  </a:cubicBezTo>
                  <a:cubicBezTo>
                    <a:pt x="832" y="0"/>
                    <a:pt x="778" y="0"/>
                    <a:pt x="734" y="0"/>
                  </a:cubicBezTo>
                  <a:close/>
                  <a:moveTo>
                    <a:pt x="6507" y="2502"/>
                  </a:moveTo>
                  <a:cubicBezTo>
                    <a:pt x="6509" y="2504"/>
                    <a:pt x="6512" y="2506"/>
                    <a:pt x="6515" y="2508"/>
                  </a:cubicBezTo>
                  <a:cubicBezTo>
                    <a:pt x="6512" y="2506"/>
                    <a:pt x="6509" y="2504"/>
                    <a:pt x="6507" y="2502"/>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676;p52">
              <a:extLst>
                <a:ext uri="{FF2B5EF4-FFF2-40B4-BE49-F238E27FC236}">
                  <a16:creationId xmlns:a16="http://schemas.microsoft.com/office/drawing/2014/main" id="{3F36E421-C51A-408F-8FA6-4A789CCCDC30}"/>
                </a:ext>
              </a:extLst>
            </p:cNvPr>
            <p:cNvSpPr/>
            <p:nvPr/>
          </p:nvSpPr>
          <p:spPr>
            <a:xfrm>
              <a:off x="3906482" y="2163925"/>
              <a:ext cx="159841" cy="103221"/>
            </a:xfrm>
            <a:custGeom>
              <a:avLst/>
              <a:gdLst/>
              <a:ahLst/>
              <a:cxnLst/>
              <a:rect l="l" t="t" r="r" b="b"/>
              <a:pathLst>
                <a:path w="6493" h="4193" extrusionOk="0">
                  <a:moveTo>
                    <a:pt x="5847" y="0"/>
                  </a:moveTo>
                  <a:cubicBezTo>
                    <a:pt x="5738" y="11"/>
                    <a:pt x="5628" y="22"/>
                    <a:pt x="5519" y="44"/>
                  </a:cubicBezTo>
                  <a:cubicBezTo>
                    <a:pt x="5409" y="66"/>
                    <a:pt x="5300" y="98"/>
                    <a:pt x="5202" y="120"/>
                  </a:cubicBezTo>
                  <a:cubicBezTo>
                    <a:pt x="5092" y="153"/>
                    <a:pt x="4993" y="186"/>
                    <a:pt x="4884" y="229"/>
                  </a:cubicBezTo>
                  <a:cubicBezTo>
                    <a:pt x="4785" y="263"/>
                    <a:pt x="4686" y="307"/>
                    <a:pt x="4577" y="350"/>
                  </a:cubicBezTo>
                  <a:cubicBezTo>
                    <a:pt x="4555" y="361"/>
                    <a:pt x="4533" y="372"/>
                    <a:pt x="4501" y="383"/>
                  </a:cubicBezTo>
                  <a:lnTo>
                    <a:pt x="4424" y="416"/>
                  </a:lnTo>
                  <a:lnTo>
                    <a:pt x="4282" y="482"/>
                  </a:lnTo>
                  <a:cubicBezTo>
                    <a:pt x="4227" y="504"/>
                    <a:pt x="4183" y="526"/>
                    <a:pt x="4129" y="547"/>
                  </a:cubicBezTo>
                  <a:cubicBezTo>
                    <a:pt x="4085" y="580"/>
                    <a:pt x="4030" y="602"/>
                    <a:pt x="3986" y="624"/>
                  </a:cubicBezTo>
                  <a:cubicBezTo>
                    <a:pt x="3592" y="821"/>
                    <a:pt x="3209" y="1040"/>
                    <a:pt x="2847" y="1292"/>
                  </a:cubicBezTo>
                  <a:cubicBezTo>
                    <a:pt x="2486" y="1533"/>
                    <a:pt x="2136" y="1806"/>
                    <a:pt x="1807" y="2091"/>
                  </a:cubicBezTo>
                  <a:cubicBezTo>
                    <a:pt x="1764" y="2135"/>
                    <a:pt x="1730" y="2168"/>
                    <a:pt x="1687" y="2200"/>
                  </a:cubicBezTo>
                  <a:lnTo>
                    <a:pt x="1567" y="2321"/>
                  </a:lnTo>
                  <a:lnTo>
                    <a:pt x="1446" y="2431"/>
                  </a:lnTo>
                  <a:cubicBezTo>
                    <a:pt x="1413" y="2474"/>
                    <a:pt x="1369" y="2507"/>
                    <a:pt x="1326" y="2551"/>
                  </a:cubicBezTo>
                  <a:cubicBezTo>
                    <a:pt x="1260" y="2628"/>
                    <a:pt x="1172" y="2704"/>
                    <a:pt x="1107" y="2781"/>
                  </a:cubicBezTo>
                  <a:lnTo>
                    <a:pt x="986" y="2901"/>
                  </a:lnTo>
                  <a:lnTo>
                    <a:pt x="888" y="3032"/>
                  </a:lnTo>
                  <a:cubicBezTo>
                    <a:pt x="811" y="3109"/>
                    <a:pt x="745" y="3197"/>
                    <a:pt x="669" y="3285"/>
                  </a:cubicBezTo>
                  <a:cubicBezTo>
                    <a:pt x="635" y="3317"/>
                    <a:pt x="603" y="3361"/>
                    <a:pt x="570" y="3405"/>
                  </a:cubicBezTo>
                  <a:lnTo>
                    <a:pt x="460" y="3536"/>
                  </a:lnTo>
                  <a:lnTo>
                    <a:pt x="362" y="3667"/>
                  </a:lnTo>
                  <a:cubicBezTo>
                    <a:pt x="340" y="3711"/>
                    <a:pt x="297" y="3755"/>
                    <a:pt x="275" y="3799"/>
                  </a:cubicBezTo>
                  <a:cubicBezTo>
                    <a:pt x="209" y="3886"/>
                    <a:pt x="143" y="3985"/>
                    <a:pt x="88" y="4073"/>
                  </a:cubicBezTo>
                  <a:lnTo>
                    <a:pt x="0" y="4193"/>
                  </a:lnTo>
                  <a:cubicBezTo>
                    <a:pt x="22" y="4193"/>
                    <a:pt x="34" y="4182"/>
                    <a:pt x="56" y="4182"/>
                  </a:cubicBezTo>
                  <a:cubicBezTo>
                    <a:pt x="78" y="4149"/>
                    <a:pt x="88" y="4117"/>
                    <a:pt x="110" y="4095"/>
                  </a:cubicBezTo>
                  <a:cubicBezTo>
                    <a:pt x="176" y="3996"/>
                    <a:pt x="241" y="3908"/>
                    <a:pt x="297" y="3821"/>
                  </a:cubicBezTo>
                  <a:lnTo>
                    <a:pt x="395" y="3689"/>
                  </a:lnTo>
                  <a:lnTo>
                    <a:pt x="494" y="3558"/>
                  </a:lnTo>
                  <a:lnTo>
                    <a:pt x="592" y="3427"/>
                  </a:lnTo>
                  <a:cubicBezTo>
                    <a:pt x="635" y="3394"/>
                    <a:pt x="669" y="3350"/>
                    <a:pt x="701" y="3307"/>
                  </a:cubicBezTo>
                  <a:cubicBezTo>
                    <a:pt x="767" y="3219"/>
                    <a:pt x="844" y="3131"/>
                    <a:pt x="910" y="3054"/>
                  </a:cubicBezTo>
                  <a:lnTo>
                    <a:pt x="1019" y="2934"/>
                  </a:lnTo>
                  <a:lnTo>
                    <a:pt x="1129" y="2813"/>
                  </a:lnTo>
                  <a:cubicBezTo>
                    <a:pt x="1205" y="2726"/>
                    <a:pt x="1282" y="2650"/>
                    <a:pt x="1358" y="2573"/>
                  </a:cubicBezTo>
                  <a:cubicBezTo>
                    <a:pt x="1402" y="2540"/>
                    <a:pt x="1435" y="2496"/>
                    <a:pt x="1479" y="2463"/>
                  </a:cubicBezTo>
                  <a:lnTo>
                    <a:pt x="1599" y="2343"/>
                  </a:lnTo>
                  <a:lnTo>
                    <a:pt x="1720" y="2234"/>
                  </a:lnTo>
                  <a:cubicBezTo>
                    <a:pt x="1752" y="2200"/>
                    <a:pt x="1796" y="2168"/>
                    <a:pt x="1840" y="2124"/>
                  </a:cubicBezTo>
                  <a:cubicBezTo>
                    <a:pt x="2168" y="1839"/>
                    <a:pt x="2508" y="1565"/>
                    <a:pt x="2869" y="1324"/>
                  </a:cubicBezTo>
                  <a:cubicBezTo>
                    <a:pt x="3231" y="1073"/>
                    <a:pt x="3603" y="854"/>
                    <a:pt x="3997" y="657"/>
                  </a:cubicBezTo>
                  <a:cubicBezTo>
                    <a:pt x="4041" y="624"/>
                    <a:pt x="4095" y="602"/>
                    <a:pt x="4139" y="580"/>
                  </a:cubicBezTo>
                  <a:cubicBezTo>
                    <a:pt x="4194" y="558"/>
                    <a:pt x="4238" y="536"/>
                    <a:pt x="4292" y="504"/>
                  </a:cubicBezTo>
                  <a:lnTo>
                    <a:pt x="4446" y="438"/>
                  </a:lnTo>
                  <a:lnTo>
                    <a:pt x="4511" y="405"/>
                  </a:lnTo>
                  <a:cubicBezTo>
                    <a:pt x="4545" y="394"/>
                    <a:pt x="4566" y="383"/>
                    <a:pt x="4588" y="372"/>
                  </a:cubicBezTo>
                  <a:cubicBezTo>
                    <a:pt x="4686" y="328"/>
                    <a:pt x="4796" y="295"/>
                    <a:pt x="4895" y="251"/>
                  </a:cubicBezTo>
                  <a:cubicBezTo>
                    <a:pt x="4993" y="208"/>
                    <a:pt x="5103" y="175"/>
                    <a:pt x="5202" y="142"/>
                  </a:cubicBezTo>
                  <a:cubicBezTo>
                    <a:pt x="5311" y="109"/>
                    <a:pt x="5409" y="88"/>
                    <a:pt x="5519" y="66"/>
                  </a:cubicBezTo>
                  <a:cubicBezTo>
                    <a:pt x="5628" y="44"/>
                    <a:pt x="5738" y="22"/>
                    <a:pt x="5847" y="11"/>
                  </a:cubicBezTo>
                  <a:lnTo>
                    <a:pt x="5990" y="11"/>
                  </a:lnTo>
                  <a:cubicBezTo>
                    <a:pt x="6044" y="11"/>
                    <a:pt x="6110" y="11"/>
                    <a:pt x="6175" y="22"/>
                  </a:cubicBezTo>
                  <a:cubicBezTo>
                    <a:pt x="6285" y="32"/>
                    <a:pt x="6383" y="54"/>
                    <a:pt x="6492" y="87"/>
                  </a:cubicBezTo>
                  <a:lnTo>
                    <a:pt x="6492" y="87"/>
                  </a:lnTo>
                  <a:cubicBezTo>
                    <a:pt x="6383" y="54"/>
                    <a:pt x="6285" y="32"/>
                    <a:pt x="6175" y="11"/>
                  </a:cubicBezTo>
                  <a:cubicBezTo>
                    <a:pt x="6099" y="11"/>
                    <a:pt x="6022" y="0"/>
                    <a:pt x="5957"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2677;p52">
              <a:extLst>
                <a:ext uri="{FF2B5EF4-FFF2-40B4-BE49-F238E27FC236}">
                  <a16:creationId xmlns:a16="http://schemas.microsoft.com/office/drawing/2014/main" id="{4DCE9641-B8C5-4743-8569-4D05B453B2D9}"/>
                </a:ext>
              </a:extLst>
            </p:cNvPr>
            <p:cNvSpPr/>
            <p:nvPr/>
          </p:nvSpPr>
          <p:spPr>
            <a:xfrm>
              <a:off x="3880067" y="2266876"/>
              <a:ext cx="27793" cy="55266"/>
            </a:xfrm>
            <a:custGeom>
              <a:avLst/>
              <a:gdLst/>
              <a:ahLst/>
              <a:cxnLst/>
              <a:rect l="l" t="t" r="r" b="b"/>
              <a:pathLst>
                <a:path w="1129" h="2245" extrusionOk="0">
                  <a:moveTo>
                    <a:pt x="1129" y="0"/>
                  </a:moveTo>
                  <a:cubicBezTo>
                    <a:pt x="1107" y="0"/>
                    <a:pt x="1095" y="11"/>
                    <a:pt x="1073" y="11"/>
                  </a:cubicBezTo>
                  <a:lnTo>
                    <a:pt x="1063" y="33"/>
                  </a:lnTo>
                  <a:lnTo>
                    <a:pt x="975" y="164"/>
                  </a:lnTo>
                  <a:cubicBezTo>
                    <a:pt x="920" y="263"/>
                    <a:pt x="866" y="351"/>
                    <a:pt x="811" y="449"/>
                  </a:cubicBezTo>
                  <a:cubicBezTo>
                    <a:pt x="778" y="493"/>
                    <a:pt x="756" y="548"/>
                    <a:pt x="735" y="592"/>
                  </a:cubicBezTo>
                  <a:lnTo>
                    <a:pt x="647" y="734"/>
                  </a:lnTo>
                  <a:lnTo>
                    <a:pt x="570" y="887"/>
                  </a:lnTo>
                  <a:cubicBezTo>
                    <a:pt x="548" y="931"/>
                    <a:pt x="526" y="974"/>
                    <a:pt x="504" y="1030"/>
                  </a:cubicBezTo>
                  <a:cubicBezTo>
                    <a:pt x="307" y="1424"/>
                    <a:pt x="143" y="1828"/>
                    <a:pt x="1" y="2244"/>
                  </a:cubicBezTo>
                  <a:cubicBezTo>
                    <a:pt x="285" y="1456"/>
                    <a:pt x="657" y="701"/>
                    <a:pt x="1129"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678;p52">
              <a:extLst>
                <a:ext uri="{FF2B5EF4-FFF2-40B4-BE49-F238E27FC236}">
                  <a16:creationId xmlns:a16="http://schemas.microsoft.com/office/drawing/2014/main" id="{688ECEE3-CA4C-43BB-8B8C-99595F323671}"/>
                </a:ext>
              </a:extLst>
            </p:cNvPr>
            <p:cNvSpPr/>
            <p:nvPr/>
          </p:nvSpPr>
          <p:spPr>
            <a:xfrm>
              <a:off x="3825909" y="2174412"/>
              <a:ext cx="4579" cy="47733"/>
            </a:xfrm>
            <a:custGeom>
              <a:avLst/>
              <a:gdLst/>
              <a:ahLst/>
              <a:cxnLst/>
              <a:rect l="l" t="t" r="r" b="b"/>
              <a:pathLst>
                <a:path w="186" h="1939" extrusionOk="0">
                  <a:moveTo>
                    <a:pt x="186" y="1"/>
                  </a:moveTo>
                  <a:cubicBezTo>
                    <a:pt x="186" y="100"/>
                    <a:pt x="175" y="209"/>
                    <a:pt x="175" y="307"/>
                  </a:cubicBezTo>
                  <a:lnTo>
                    <a:pt x="164" y="614"/>
                  </a:lnTo>
                  <a:lnTo>
                    <a:pt x="142" y="920"/>
                  </a:lnTo>
                  <a:lnTo>
                    <a:pt x="110" y="1227"/>
                  </a:lnTo>
                  <a:cubicBezTo>
                    <a:pt x="76" y="1457"/>
                    <a:pt x="44" y="1698"/>
                    <a:pt x="0" y="1939"/>
                  </a:cubicBezTo>
                  <a:lnTo>
                    <a:pt x="66" y="1808"/>
                  </a:lnTo>
                  <a:cubicBezTo>
                    <a:pt x="98" y="1610"/>
                    <a:pt x="120" y="1424"/>
                    <a:pt x="142" y="1227"/>
                  </a:cubicBezTo>
                  <a:lnTo>
                    <a:pt x="164" y="920"/>
                  </a:lnTo>
                  <a:lnTo>
                    <a:pt x="186" y="614"/>
                  </a:lnTo>
                  <a:lnTo>
                    <a:pt x="186" y="307"/>
                  </a:lnTo>
                  <a:lnTo>
                    <a:pt x="186" y="1"/>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2679;p52">
              <a:extLst>
                <a:ext uri="{FF2B5EF4-FFF2-40B4-BE49-F238E27FC236}">
                  <a16:creationId xmlns:a16="http://schemas.microsoft.com/office/drawing/2014/main" id="{A4814DAD-43E9-466A-B9E1-AB423462A2FF}"/>
                </a:ext>
              </a:extLst>
            </p:cNvPr>
            <p:cNvSpPr/>
            <p:nvPr/>
          </p:nvSpPr>
          <p:spPr>
            <a:xfrm>
              <a:off x="3804049" y="2218896"/>
              <a:ext cx="23485" cy="72252"/>
            </a:xfrm>
            <a:custGeom>
              <a:avLst/>
              <a:gdLst/>
              <a:ahLst/>
              <a:cxnLst/>
              <a:rect l="l" t="t" r="r" b="b"/>
              <a:pathLst>
                <a:path w="954" h="2935" extrusionOk="0">
                  <a:moveTo>
                    <a:pt x="954" y="1"/>
                  </a:moveTo>
                  <a:lnTo>
                    <a:pt x="888" y="132"/>
                  </a:lnTo>
                  <a:cubicBezTo>
                    <a:pt x="866" y="296"/>
                    <a:pt x="833" y="460"/>
                    <a:pt x="789" y="624"/>
                  </a:cubicBezTo>
                  <a:cubicBezTo>
                    <a:pt x="702" y="1018"/>
                    <a:pt x="592" y="1412"/>
                    <a:pt x="461" y="1796"/>
                  </a:cubicBezTo>
                  <a:lnTo>
                    <a:pt x="351" y="2091"/>
                  </a:lnTo>
                  <a:lnTo>
                    <a:pt x="242" y="2376"/>
                  </a:lnTo>
                  <a:lnTo>
                    <a:pt x="122" y="2650"/>
                  </a:lnTo>
                  <a:cubicBezTo>
                    <a:pt x="78" y="2748"/>
                    <a:pt x="45" y="2836"/>
                    <a:pt x="1" y="2935"/>
                  </a:cubicBezTo>
                  <a:cubicBezTo>
                    <a:pt x="45" y="2847"/>
                    <a:pt x="89" y="2748"/>
                    <a:pt x="132" y="2661"/>
                  </a:cubicBezTo>
                  <a:lnTo>
                    <a:pt x="264" y="2376"/>
                  </a:lnTo>
                  <a:lnTo>
                    <a:pt x="385" y="2103"/>
                  </a:lnTo>
                  <a:lnTo>
                    <a:pt x="494" y="1807"/>
                  </a:lnTo>
                  <a:cubicBezTo>
                    <a:pt x="626" y="1424"/>
                    <a:pt x="746" y="1030"/>
                    <a:pt x="833" y="636"/>
                  </a:cubicBezTo>
                  <a:cubicBezTo>
                    <a:pt x="877" y="427"/>
                    <a:pt x="921" y="208"/>
                    <a:pt x="954" y="1"/>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2680;p52">
              <a:extLst>
                <a:ext uri="{FF2B5EF4-FFF2-40B4-BE49-F238E27FC236}">
                  <a16:creationId xmlns:a16="http://schemas.microsoft.com/office/drawing/2014/main" id="{40BFDA6E-5920-477C-9FC1-C5A517ADDD38}"/>
                </a:ext>
              </a:extLst>
            </p:cNvPr>
            <p:cNvSpPr/>
            <p:nvPr/>
          </p:nvSpPr>
          <p:spPr>
            <a:xfrm>
              <a:off x="3980064" y="2310547"/>
              <a:ext cx="144751" cy="92980"/>
            </a:xfrm>
            <a:custGeom>
              <a:avLst/>
              <a:gdLst/>
              <a:ahLst/>
              <a:cxnLst/>
              <a:rect l="l" t="t" r="r" b="b"/>
              <a:pathLst>
                <a:path w="5880" h="3777" extrusionOk="0">
                  <a:moveTo>
                    <a:pt x="4906" y="0"/>
                  </a:moveTo>
                  <a:cubicBezTo>
                    <a:pt x="4818" y="11"/>
                    <a:pt x="4741" y="22"/>
                    <a:pt x="4654" y="32"/>
                  </a:cubicBezTo>
                  <a:cubicBezTo>
                    <a:pt x="4577" y="44"/>
                    <a:pt x="4490" y="54"/>
                    <a:pt x="4413" y="76"/>
                  </a:cubicBezTo>
                  <a:cubicBezTo>
                    <a:pt x="4325" y="98"/>
                    <a:pt x="4249" y="110"/>
                    <a:pt x="4172" y="142"/>
                  </a:cubicBezTo>
                  <a:cubicBezTo>
                    <a:pt x="4096" y="164"/>
                    <a:pt x="4008" y="186"/>
                    <a:pt x="3931" y="208"/>
                  </a:cubicBezTo>
                  <a:lnTo>
                    <a:pt x="3702" y="307"/>
                  </a:lnTo>
                  <a:cubicBezTo>
                    <a:pt x="3624" y="339"/>
                    <a:pt x="3548" y="361"/>
                    <a:pt x="3471" y="394"/>
                  </a:cubicBezTo>
                  <a:cubicBezTo>
                    <a:pt x="3176" y="536"/>
                    <a:pt x="2880" y="689"/>
                    <a:pt x="2595" y="865"/>
                  </a:cubicBezTo>
                  <a:cubicBezTo>
                    <a:pt x="2322" y="1051"/>
                    <a:pt x="2059" y="1248"/>
                    <a:pt x="1796" y="1456"/>
                  </a:cubicBezTo>
                  <a:cubicBezTo>
                    <a:pt x="1544" y="1675"/>
                    <a:pt x="1315" y="1905"/>
                    <a:pt x="1084" y="2146"/>
                  </a:cubicBezTo>
                  <a:cubicBezTo>
                    <a:pt x="865" y="2397"/>
                    <a:pt x="668" y="2660"/>
                    <a:pt x="483" y="2934"/>
                  </a:cubicBezTo>
                  <a:cubicBezTo>
                    <a:pt x="307" y="3197"/>
                    <a:pt x="143" y="3482"/>
                    <a:pt x="1" y="3777"/>
                  </a:cubicBezTo>
                  <a:cubicBezTo>
                    <a:pt x="154" y="3492"/>
                    <a:pt x="318" y="3208"/>
                    <a:pt x="505" y="2945"/>
                  </a:cubicBezTo>
                  <a:cubicBezTo>
                    <a:pt x="690" y="2672"/>
                    <a:pt x="899" y="2409"/>
                    <a:pt x="1118" y="2168"/>
                  </a:cubicBezTo>
                  <a:cubicBezTo>
                    <a:pt x="1337" y="1927"/>
                    <a:pt x="1577" y="1697"/>
                    <a:pt x="1829" y="1489"/>
                  </a:cubicBezTo>
                  <a:cubicBezTo>
                    <a:pt x="2081" y="1281"/>
                    <a:pt x="2344" y="1084"/>
                    <a:pt x="2617" y="908"/>
                  </a:cubicBezTo>
                  <a:cubicBezTo>
                    <a:pt x="2902" y="733"/>
                    <a:pt x="3186" y="569"/>
                    <a:pt x="3493" y="438"/>
                  </a:cubicBezTo>
                  <a:cubicBezTo>
                    <a:pt x="3570" y="405"/>
                    <a:pt x="3646" y="372"/>
                    <a:pt x="3712" y="339"/>
                  </a:cubicBezTo>
                  <a:cubicBezTo>
                    <a:pt x="3789" y="307"/>
                    <a:pt x="3865" y="273"/>
                    <a:pt x="3942" y="251"/>
                  </a:cubicBezTo>
                  <a:cubicBezTo>
                    <a:pt x="4106" y="197"/>
                    <a:pt x="4259" y="142"/>
                    <a:pt x="4424" y="110"/>
                  </a:cubicBezTo>
                  <a:cubicBezTo>
                    <a:pt x="4500" y="88"/>
                    <a:pt x="4577" y="76"/>
                    <a:pt x="4665" y="66"/>
                  </a:cubicBezTo>
                  <a:cubicBezTo>
                    <a:pt x="4741" y="44"/>
                    <a:pt x="4818" y="32"/>
                    <a:pt x="4906" y="32"/>
                  </a:cubicBezTo>
                  <a:cubicBezTo>
                    <a:pt x="4972" y="22"/>
                    <a:pt x="5048" y="22"/>
                    <a:pt x="5113" y="22"/>
                  </a:cubicBezTo>
                  <a:lnTo>
                    <a:pt x="5147" y="22"/>
                  </a:lnTo>
                  <a:cubicBezTo>
                    <a:pt x="5234" y="22"/>
                    <a:pt x="5311" y="32"/>
                    <a:pt x="5398" y="32"/>
                  </a:cubicBezTo>
                  <a:cubicBezTo>
                    <a:pt x="5563" y="54"/>
                    <a:pt x="5716" y="98"/>
                    <a:pt x="5869" y="153"/>
                  </a:cubicBezTo>
                  <a:lnTo>
                    <a:pt x="5880" y="153"/>
                  </a:lnTo>
                  <a:cubicBezTo>
                    <a:pt x="5858" y="142"/>
                    <a:pt x="5826" y="131"/>
                    <a:pt x="5804" y="120"/>
                  </a:cubicBezTo>
                  <a:cubicBezTo>
                    <a:pt x="5672" y="66"/>
                    <a:pt x="5541" y="32"/>
                    <a:pt x="5398" y="22"/>
                  </a:cubicBezTo>
                  <a:cubicBezTo>
                    <a:pt x="5322" y="0"/>
                    <a:pt x="5234" y="0"/>
                    <a:pt x="5147" y="0"/>
                  </a:cubicBez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2681;p52">
              <a:extLst>
                <a:ext uri="{FF2B5EF4-FFF2-40B4-BE49-F238E27FC236}">
                  <a16:creationId xmlns:a16="http://schemas.microsoft.com/office/drawing/2014/main" id="{D352DF50-E2F3-4FF9-BB34-093212098B32}"/>
                </a:ext>
              </a:extLst>
            </p:cNvPr>
            <p:cNvSpPr/>
            <p:nvPr/>
          </p:nvSpPr>
          <p:spPr>
            <a:xfrm>
              <a:off x="1169976" y="2396191"/>
              <a:ext cx="770602" cy="638652"/>
            </a:xfrm>
            <a:custGeom>
              <a:avLst/>
              <a:gdLst/>
              <a:ahLst/>
              <a:cxnLst/>
              <a:rect l="l" t="t" r="r" b="b"/>
              <a:pathLst>
                <a:path w="31303" h="25943" extrusionOk="0">
                  <a:moveTo>
                    <a:pt x="15810" y="0"/>
                  </a:moveTo>
                  <a:cubicBezTo>
                    <a:pt x="12946" y="0"/>
                    <a:pt x="9812" y="1048"/>
                    <a:pt x="7643" y="2083"/>
                  </a:cubicBezTo>
                  <a:cubicBezTo>
                    <a:pt x="4971" y="3364"/>
                    <a:pt x="1" y="7952"/>
                    <a:pt x="2485" y="11324"/>
                  </a:cubicBezTo>
                  <a:cubicBezTo>
                    <a:pt x="3690" y="12966"/>
                    <a:pt x="6996" y="13064"/>
                    <a:pt x="8781" y="13765"/>
                  </a:cubicBezTo>
                  <a:cubicBezTo>
                    <a:pt x="12022" y="15035"/>
                    <a:pt x="14694" y="17345"/>
                    <a:pt x="15066" y="20991"/>
                  </a:cubicBezTo>
                  <a:cubicBezTo>
                    <a:pt x="15208" y="22436"/>
                    <a:pt x="15044" y="24112"/>
                    <a:pt x="16084" y="25130"/>
                  </a:cubicBezTo>
                  <a:cubicBezTo>
                    <a:pt x="16727" y="25764"/>
                    <a:pt x="17653" y="25942"/>
                    <a:pt x="18577" y="25942"/>
                  </a:cubicBezTo>
                  <a:cubicBezTo>
                    <a:pt x="18832" y="25942"/>
                    <a:pt x="19087" y="25929"/>
                    <a:pt x="19336" y="25907"/>
                  </a:cubicBezTo>
                  <a:cubicBezTo>
                    <a:pt x="22467" y="25623"/>
                    <a:pt x="25499" y="24363"/>
                    <a:pt x="27930" y="22360"/>
                  </a:cubicBezTo>
                  <a:cubicBezTo>
                    <a:pt x="29003" y="21473"/>
                    <a:pt x="29966" y="20411"/>
                    <a:pt x="30482" y="19108"/>
                  </a:cubicBezTo>
                  <a:cubicBezTo>
                    <a:pt x="31138" y="17444"/>
                    <a:pt x="31302" y="14794"/>
                    <a:pt x="31051" y="13020"/>
                  </a:cubicBezTo>
                  <a:cubicBezTo>
                    <a:pt x="30766" y="11071"/>
                    <a:pt x="29791" y="9210"/>
                    <a:pt x="28314" y="7908"/>
                  </a:cubicBezTo>
                  <a:cubicBezTo>
                    <a:pt x="26704" y="6473"/>
                    <a:pt x="24580" y="5696"/>
                    <a:pt x="23025" y="4196"/>
                  </a:cubicBezTo>
                  <a:cubicBezTo>
                    <a:pt x="22237" y="3429"/>
                    <a:pt x="21624" y="2499"/>
                    <a:pt x="20835" y="1733"/>
                  </a:cubicBezTo>
                  <a:cubicBezTo>
                    <a:pt x="19530" y="471"/>
                    <a:pt x="17731" y="0"/>
                    <a:pt x="158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2682;p52">
              <a:extLst>
                <a:ext uri="{FF2B5EF4-FFF2-40B4-BE49-F238E27FC236}">
                  <a16:creationId xmlns:a16="http://schemas.microsoft.com/office/drawing/2014/main" id="{72DBA302-AEE6-4B11-87FE-7892E1B14E1C}"/>
                </a:ext>
              </a:extLst>
            </p:cNvPr>
            <p:cNvSpPr/>
            <p:nvPr/>
          </p:nvSpPr>
          <p:spPr>
            <a:xfrm>
              <a:off x="1807668" y="2547441"/>
              <a:ext cx="58516" cy="42613"/>
            </a:xfrm>
            <a:custGeom>
              <a:avLst/>
              <a:gdLst/>
              <a:ahLst/>
              <a:cxnLst/>
              <a:rect l="l" t="t" r="r" b="b"/>
              <a:pathLst>
                <a:path w="2377" h="1731" extrusionOk="0">
                  <a:moveTo>
                    <a:pt x="45" y="1"/>
                  </a:moveTo>
                  <a:cubicBezTo>
                    <a:pt x="33" y="22"/>
                    <a:pt x="12" y="56"/>
                    <a:pt x="1" y="88"/>
                  </a:cubicBezTo>
                  <a:cubicBezTo>
                    <a:pt x="833" y="592"/>
                    <a:pt x="1654" y="1095"/>
                    <a:pt x="2376" y="1730"/>
                  </a:cubicBezTo>
                  <a:cubicBezTo>
                    <a:pt x="2376" y="1698"/>
                    <a:pt x="2366" y="1654"/>
                    <a:pt x="2366" y="1610"/>
                  </a:cubicBezTo>
                  <a:cubicBezTo>
                    <a:pt x="1654" y="986"/>
                    <a:pt x="855" y="494"/>
                    <a:pt x="45" y="1"/>
                  </a:cubicBezTo>
                  <a:close/>
                </a:path>
              </a:pathLst>
            </a:custGeom>
            <a:solidFill>
              <a:srgbClr val="1B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2683;p52">
              <a:extLst>
                <a:ext uri="{FF2B5EF4-FFF2-40B4-BE49-F238E27FC236}">
                  <a16:creationId xmlns:a16="http://schemas.microsoft.com/office/drawing/2014/main" id="{FE2945B7-2203-4251-A6BF-CB4E9C0A1313}"/>
                </a:ext>
              </a:extLst>
            </p:cNvPr>
            <p:cNvSpPr/>
            <p:nvPr/>
          </p:nvSpPr>
          <p:spPr>
            <a:xfrm>
              <a:off x="1320364" y="2437746"/>
              <a:ext cx="563347" cy="519405"/>
            </a:xfrm>
            <a:custGeom>
              <a:avLst/>
              <a:gdLst/>
              <a:ahLst/>
              <a:cxnLst/>
              <a:rect l="l" t="t" r="r" b="b"/>
              <a:pathLst>
                <a:path w="22884" h="21099" extrusionOk="0">
                  <a:moveTo>
                    <a:pt x="7577" y="1"/>
                  </a:moveTo>
                  <a:cubicBezTo>
                    <a:pt x="6865" y="187"/>
                    <a:pt x="6263" y="887"/>
                    <a:pt x="5563" y="887"/>
                  </a:cubicBezTo>
                  <a:cubicBezTo>
                    <a:pt x="5486" y="887"/>
                    <a:pt x="5410" y="877"/>
                    <a:pt x="5332" y="865"/>
                  </a:cubicBezTo>
                  <a:lnTo>
                    <a:pt x="5332" y="865"/>
                  </a:lnTo>
                  <a:cubicBezTo>
                    <a:pt x="5530" y="1052"/>
                    <a:pt x="5672" y="1293"/>
                    <a:pt x="5760" y="1556"/>
                  </a:cubicBezTo>
                  <a:cubicBezTo>
                    <a:pt x="5814" y="1676"/>
                    <a:pt x="5858" y="1807"/>
                    <a:pt x="5902" y="1938"/>
                  </a:cubicBezTo>
                  <a:cubicBezTo>
                    <a:pt x="5957" y="2125"/>
                    <a:pt x="6001" y="2311"/>
                    <a:pt x="6023" y="2497"/>
                  </a:cubicBezTo>
                  <a:cubicBezTo>
                    <a:pt x="6307" y="1950"/>
                    <a:pt x="6646" y="1413"/>
                    <a:pt x="6997" y="877"/>
                  </a:cubicBezTo>
                  <a:cubicBezTo>
                    <a:pt x="7183" y="581"/>
                    <a:pt x="7380" y="286"/>
                    <a:pt x="7577" y="1"/>
                  </a:cubicBezTo>
                  <a:close/>
                  <a:moveTo>
                    <a:pt x="5782" y="1665"/>
                  </a:moveTo>
                  <a:cubicBezTo>
                    <a:pt x="5880" y="2059"/>
                    <a:pt x="5836" y="2475"/>
                    <a:pt x="5650" y="2826"/>
                  </a:cubicBezTo>
                  <a:cubicBezTo>
                    <a:pt x="5070" y="2289"/>
                    <a:pt x="4293" y="1982"/>
                    <a:pt x="3504" y="1982"/>
                  </a:cubicBezTo>
                  <a:cubicBezTo>
                    <a:pt x="3417" y="1982"/>
                    <a:pt x="3329" y="1982"/>
                    <a:pt x="3242" y="1994"/>
                  </a:cubicBezTo>
                  <a:cubicBezTo>
                    <a:pt x="3307" y="2037"/>
                    <a:pt x="3373" y="2092"/>
                    <a:pt x="3439" y="2147"/>
                  </a:cubicBezTo>
                  <a:lnTo>
                    <a:pt x="3570" y="2245"/>
                  </a:lnTo>
                  <a:cubicBezTo>
                    <a:pt x="4303" y="2880"/>
                    <a:pt x="4873" y="3712"/>
                    <a:pt x="5191" y="4632"/>
                  </a:cubicBezTo>
                  <a:cubicBezTo>
                    <a:pt x="5223" y="4500"/>
                    <a:pt x="5256" y="4380"/>
                    <a:pt x="5289" y="4259"/>
                  </a:cubicBezTo>
                  <a:cubicBezTo>
                    <a:pt x="5475" y="3658"/>
                    <a:pt x="5716" y="3088"/>
                    <a:pt x="6011" y="2519"/>
                  </a:cubicBezTo>
                  <a:cubicBezTo>
                    <a:pt x="5989" y="2322"/>
                    <a:pt x="5946" y="2135"/>
                    <a:pt x="5880" y="1938"/>
                  </a:cubicBezTo>
                  <a:cubicBezTo>
                    <a:pt x="5858" y="1851"/>
                    <a:pt x="5826" y="1753"/>
                    <a:pt x="5782" y="1665"/>
                  </a:cubicBezTo>
                  <a:close/>
                  <a:moveTo>
                    <a:pt x="4719" y="4040"/>
                  </a:moveTo>
                  <a:lnTo>
                    <a:pt x="4719" y="4040"/>
                  </a:lnTo>
                  <a:cubicBezTo>
                    <a:pt x="4851" y="4337"/>
                    <a:pt x="4972" y="4643"/>
                    <a:pt x="5113" y="4938"/>
                  </a:cubicBezTo>
                  <a:cubicBezTo>
                    <a:pt x="5135" y="4840"/>
                    <a:pt x="5157" y="4741"/>
                    <a:pt x="5191" y="4643"/>
                  </a:cubicBezTo>
                  <a:cubicBezTo>
                    <a:pt x="5059" y="4424"/>
                    <a:pt x="4894" y="4216"/>
                    <a:pt x="4719" y="4040"/>
                  </a:cubicBezTo>
                  <a:close/>
                  <a:moveTo>
                    <a:pt x="16774" y="4654"/>
                  </a:moveTo>
                  <a:cubicBezTo>
                    <a:pt x="16478" y="4884"/>
                    <a:pt x="16183" y="5103"/>
                    <a:pt x="15876" y="5311"/>
                  </a:cubicBezTo>
                  <a:cubicBezTo>
                    <a:pt x="15986" y="5300"/>
                    <a:pt x="16106" y="5300"/>
                    <a:pt x="16227" y="5300"/>
                  </a:cubicBezTo>
                  <a:lnTo>
                    <a:pt x="16369" y="5300"/>
                  </a:lnTo>
                  <a:cubicBezTo>
                    <a:pt x="16697" y="5311"/>
                    <a:pt x="17015" y="5354"/>
                    <a:pt x="17332" y="5431"/>
                  </a:cubicBezTo>
                  <a:cubicBezTo>
                    <a:pt x="17497" y="5475"/>
                    <a:pt x="17672" y="5519"/>
                    <a:pt x="17836" y="5573"/>
                  </a:cubicBezTo>
                  <a:cubicBezTo>
                    <a:pt x="17463" y="5289"/>
                    <a:pt x="17103" y="4982"/>
                    <a:pt x="16774" y="4654"/>
                  </a:cubicBezTo>
                  <a:close/>
                  <a:moveTo>
                    <a:pt x="2037" y="2957"/>
                  </a:moveTo>
                  <a:cubicBezTo>
                    <a:pt x="1315" y="2957"/>
                    <a:pt x="592" y="3165"/>
                    <a:pt x="1" y="3603"/>
                  </a:cubicBezTo>
                  <a:cubicBezTo>
                    <a:pt x="296" y="3526"/>
                    <a:pt x="592" y="3483"/>
                    <a:pt x="887" y="3483"/>
                  </a:cubicBezTo>
                  <a:cubicBezTo>
                    <a:pt x="2344" y="3483"/>
                    <a:pt x="3800" y="4413"/>
                    <a:pt x="4402" y="5748"/>
                  </a:cubicBezTo>
                  <a:lnTo>
                    <a:pt x="4424" y="5770"/>
                  </a:lnTo>
                  <a:cubicBezTo>
                    <a:pt x="4534" y="5913"/>
                    <a:pt x="4643" y="6055"/>
                    <a:pt x="4763" y="6186"/>
                  </a:cubicBezTo>
                  <a:lnTo>
                    <a:pt x="4851" y="6285"/>
                  </a:lnTo>
                  <a:lnTo>
                    <a:pt x="4894" y="6340"/>
                  </a:lnTo>
                  <a:cubicBezTo>
                    <a:pt x="4906" y="6351"/>
                    <a:pt x="4916" y="6373"/>
                    <a:pt x="4938" y="6384"/>
                  </a:cubicBezTo>
                  <a:lnTo>
                    <a:pt x="4972" y="6427"/>
                  </a:lnTo>
                  <a:cubicBezTo>
                    <a:pt x="4972" y="5924"/>
                    <a:pt x="5015" y="5442"/>
                    <a:pt x="5113" y="4972"/>
                  </a:cubicBezTo>
                  <a:cubicBezTo>
                    <a:pt x="4960" y="4665"/>
                    <a:pt x="4829" y="4347"/>
                    <a:pt x="4697" y="4030"/>
                  </a:cubicBezTo>
                  <a:cubicBezTo>
                    <a:pt x="4687" y="4019"/>
                    <a:pt x="4687" y="4019"/>
                    <a:pt x="4687" y="4008"/>
                  </a:cubicBezTo>
                  <a:cubicBezTo>
                    <a:pt x="3997" y="3329"/>
                    <a:pt x="3011" y="2957"/>
                    <a:pt x="2037" y="2957"/>
                  </a:cubicBezTo>
                  <a:close/>
                  <a:moveTo>
                    <a:pt x="15285" y="6833"/>
                  </a:moveTo>
                  <a:cubicBezTo>
                    <a:pt x="15471" y="6964"/>
                    <a:pt x="15624" y="7128"/>
                    <a:pt x="15745" y="7315"/>
                  </a:cubicBezTo>
                  <a:cubicBezTo>
                    <a:pt x="15624" y="7128"/>
                    <a:pt x="15460" y="6964"/>
                    <a:pt x="15285" y="6833"/>
                  </a:cubicBezTo>
                  <a:close/>
                  <a:moveTo>
                    <a:pt x="3186" y="5792"/>
                  </a:moveTo>
                  <a:cubicBezTo>
                    <a:pt x="2694" y="5792"/>
                    <a:pt x="2191" y="5935"/>
                    <a:pt x="1862" y="6154"/>
                  </a:cubicBezTo>
                  <a:cubicBezTo>
                    <a:pt x="1709" y="6264"/>
                    <a:pt x="1544" y="6439"/>
                    <a:pt x="1610" y="6624"/>
                  </a:cubicBezTo>
                  <a:cubicBezTo>
                    <a:pt x="1654" y="6789"/>
                    <a:pt x="1851" y="6855"/>
                    <a:pt x="2015" y="6899"/>
                  </a:cubicBezTo>
                  <a:cubicBezTo>
                    <a:pt x="2431" y="6997"/>
                    <a:pt x="2826" y="7139"/>
                    <a:pt x="3220" y="7281"/>
                  </a:cubicBezTo>
                  <a:cubicBezTo>
                    <a:pt x="3285" y="7303"/>
                    <a:pt x="3351" y="7315"/>
                    <a:pt x="3405" y="7325"/>
                  </a:cubicBezTo>
                  <a:cubicBezTo>
                    <a:pt x="4040" y="7478"/>
                    <a:pt x="4643" y="7697"/>
                    <a:pt x="5234" y="7960"/>
                  </a:cubicBezTo>
                  <a:cubicBezTo>
                    <a:pt x="5311" y="8004"/>
                    <a:pt x="5388" y="8037"/>
                    <a:pt x="5475" y="8081"/>
                  </a:cubicBezTo>
                  <a:cubicBezTo>
                    <a:pt x="5410" y="8026"/>
                    <a:pt x="5344" y="7972"/>
                    <a:pt x="5311" y="7906"/>
                  </a:cubicBezTo>
                  <a:cubicBezTo>
                    <a:pt x="5300" y="7884"/>
                    <a:pt x="5289" y="7862"/>
                    <a:pt x="5289" y="7840"/>
                  </a:cubicBezTo>
                  <a:cubicBezTo>
                    <a:pt x="5245" y="7807"/>
                    <a:pt x="5212" y="7763"/>
                    <a:pt x="5179" y="7731"/>
                  </a:cubicBezTo>
                  <a:cubicBezTo>
                    <a:pt x="5092" y="7632"/>
                    <a:pt x="5070" y="7500"/>
                    <a:pt x="5048" y="7380"/>
                  </a:cubicBezTo>
                  <a:cubicBezTo>
                    <a:pt x="5004" y="7062"/>
                    <a:pt x="4982" y="6756"/>
                    <a:pt x="4972" y="6449"/>
                  </a:cubicBezTo>
                  <a:lnTo>
                    <a:pt x="4928" y="6395"/>
                  </a:lnTo>
                  <a:cubicBezTo>
                    <a:pt x="4906" y="6384"/>
                    <a:pt x="4894" y="6362"/>
                    <a:pt x="4884" y="6351"/>
                  </a:cubicBezTo>
                  <a:lnTo>
                    <a:pt x="4840" y="6296"/>
                  </a:lnTo>
                  <a:lnTo>
                    <a:pt x="4753" y="6198"/>
                  </a:lnTo>
                  <a:cubicBezTo>
                    <a:pt x="4632" y="6066"/>
                    <a:pt x="4522" y="5924"/>
                    <a:pt x="4413" y="5792"/>
                  </a:cubicBezTo>
                  <a:lnTo>
                    <a:pt x="4413" y="5792"/>
                  </a:lnTo>
                  <a:cubicBezTo>
                    <a:pt x="4500" y="5989"/>
                    <a:pt x="4566" y="6198"/>
                    <a:pt x="4610" y="6417"/>
                  </a:cubicBezTo>
                  <a:cubicBezTo>
                    <a:pt x="4325" y="5979"/>
                    <a:pt x="3756" y="5804"/>
                    <a:pt x="3186" y="5792"/>
                  </a:cubicBezTo>
                  <a:close/>
                  <a:moveTo>
                    <a:pt x="3285" y="7315"/>
                  </a:moveTo>
                  <a:lnTo>
                    <a:pt x="3285" y="7315"/>
                  </a:lnTo>
                  <a:cubicBezTo>
                    <a:pt x="4172" y="7665"/>
                    <a:pt x="5015" y="8103"/>
                    <a:pt x="5836" y="8563"/>
                  </a:cubicBezTo>
                  <a:cubicBezTo>
                    <a:pt x="6241" y="8792"/>
                    <a:pt x="6766" y="9000"/>
                    <a:pt x="7204" y="9263"/>
                  </a:cubicBezTo>
                  <a:lnTo>
                    <a:pt x="7204" y="9263"/>
                  </a:lnTo>
                  <a:cubicBezTo>
                    <a:pt x="7215" y="9274"/>
                    <a:pt x="7227" y="9285"/>
                    <a:pt x="7237" y="9296"/>
                  </a:cubicBezTo>
                  <a:cubicBezTo>
                    <a:pt x="7358" y="9373"/>
                    <a:pt x="7478" y="9449"/>
                    <a:pt x="7577" y="9537"/>
                  </a:cubicBezTo>
                  <a:cubicBezTo>
                    <a:pt x="8004" y="9909"/>
                    <a:pt x="8070" y="10468"/>
                    <a:pt x="8726" y="10599"/>
                  </a:cubicBezTo>
                  <a:cubicBezTo>
                    <a:pt x="8782" y="10610"/>
                    <a:pt x="8836" y="10621"/>
                    <a:pt x="8891" y="10621"/>
                  </a:cubicBezTo>
                  <a:cubicBezTo>
                    <a:pt x="9395" y="10621"/>
                    <a:pt x="9909" y="10172"/>
                    <a:pt x="9789" y="9680"/>
                  </a:cubicBezTo>
                  <a:cubicBezTo>
                    <a:pt x="9712" y="9427"/>
                    <a:pt x="9493" y="9143"/>
                    <a:pt x="9646" y="8924"/>
                  </a:cubicBezTo>
                  <a:cubicBezTo>
                    <a:pt x="9734" y="8804"/>
                    <a:pt x="9887" y="8770"/>
                    <a:pt x="10040" y="8748"/>
                  </a:cubicBezTo>
                  <a:cubicBezTo>
                    <a:pt x="10183" y="8738"/>
                    <a:pt x="10325" y="8727"/>
                    <a:pt x="10468" y="8727"/>
                  </a:cubicBezTo>
                  <a:lnTo>
                    <a:pt x="10533" y="8727"/>
                  </a:lnTo>
                  <a:cubicBezTo>
                    <a:pt x="10040" y="8650"/>
                    <a:pt x="9526" y="8607"/>
                    <a:pt x="9023" y="8529"/>
                  </a:cubicBezTo>
                  <a:cubicBezTo>
                    <a:pt x="8475" y="8672"/>
                    <a:pt x="7884" y="8792"/>
                    <a:pt x="7347" y="8792"/>
                  </a:cubicBezTo>
                  <a:cubicBezTo>
                    <a:pt x="7008" y="8792"/>
                    <a:pt x="6680" y="8748"/>
                    <a:pt x="6405" y="8628"/>
                  </a:cubicBezTo>
                  <a:lnTo>
                    <a:pt x="6405" y="8628"/>
                  </a:lnTo>
                  <a:cubicBezTo>
                    <a:pt x="6570" y="8738"/>
                    <a:pt x="6723" y="8847"/>
                    <a:pt x="6877" y="8967"/>
                  </a:cubicBezTo>
                  <a:cubicBezTo>
                    <a:pt x="6994" y="9065"/>
                    <a:pt x="7102" y="9162"/>
                    <a:pt x="7201" y="9260"/>
                  </a:cubicBezTo>
                  <a:lnTo>
                    <a:pt x="7201" y="9260"/>
                  </a:lnTo>
                  <a:cubicBezTo>
                    <a:pt x="7093" y="9162"/>
                    <a:pt x="6985" y="9076"/>
                    <a:pt x="6865" y="8979"/>
                  </a:cubicBezTo>
                  <a:cubicBezTo>
                    <a:pt x="6690" y="8836"/>
                    <a:pt x="6504" y="8705"/>
                    <a:pt x="6318" y="8585"/>
                  </a:cubicBezTo>
                  <a:cubicBezTo>
                    <a:pt x="6296" y="8573"/>
                    <a:pt x="6274" y="8563"/>
                    <a:pt x="6252" y="8541"/>
                  </a:cubicBezTo>
                  <a:lnTo>
                    <a:pt x="5628" y="8179"/>
                  </a:lnTo>
                  <a:cubicBezTo>
                    <a:pt x="5497" y="8103"/>
                    <a:pt x="5366" y="8037"/>
                    <a:pt x="5223" y="7982"/>
                  </a:cubicBezTo>
                  <a:cubicBezTo>
                    <a:pt x="4643" y="7709"/>
                    <a:pt x="4030" y="7500"/>
                    <a:pt x="3405" y="7336"/>
                  </a:cubicBezTo>
                  <a:cubicBezTo>
                    <a:pt x="3362" y="7336"/>
                    <a:pt x="3329" y="7325"/>
                    <a:pt x="3285" y="7315"/>
                  </a:cubicBezTo>
                  <a:close/>
                  <a:moveTo>
                    <a:pt x="12132" y="7446"/>
                  </a:moveTo>
                  <a:cubicBezTo>
                    <a:pt x="11541" y="7709"/>
                    <a:pt x="10928" y="7950"/>
                    <a:pt x="10303" y="8135"/>
                  </a:cubicBezTo>
                  <a:cubicBezTo>
                    <a:pt x="9953" y="8245"/>
                    <a:pt x="9515" y="8398"/>
                    <a:pt x="9055" y="8519"/>
                  </a:cubicBezTo>
                  <a:cubicBezTo>
                    <a:pt x="9580" y="8595"/>
                    <a:pt x="10106" y="8639"/>
                    <a:pt x="10632" y="8727"/>
                  </a:cubicBezTo>
                  <a:cubicBezTo>
                    <a:pt x="11967" y="8782"/>
                    <a:pt x="13271" y="9504"/>
                    <a:pt x="14004" y="10632"/>
                  </a:cubicBezTo>
                  <a:cubicBezTo>
                    <a:pt x="14037" y="10665"/>
                    <a:pt x="14059" y="10697"/>
                    <a:pt x="14091" y="10731"/>
                  </a:cubicBezTo>
                  <a:cubicBezTo>
                    <a:pt x="13894" y="9997"/>
                    <a:pt x="13490" y="9044"/>
                    <a:pt x="13544" y="8300"/>
                  </a:cubicBezTo>
                  <a:lnTo>
                    <a:pt x="13544" y="8300"/>
                  </a:lnTo>
                  <a:cubicBezTo>
                    <a:pt x="13818" y="8388"/>
                    <a:pt x="14091" y="8508"/>
                    <a:pt x="14354" y="8628"/>
                  </a:cubicBezTo>
                  <a:cubicBezTo>
                    <a:pt x="14288" y="8551"/>
                    <a:pt x="14223" y="8486"/>
                    <a:pt x="14147" y="8420"/>
                  </a:cubicBezTo>
                  <a:cubicBezTo>
                    <a:pt x="14037" y="8322"/>
                    <a:pt x="13928" y="8223"/>
                    <a:pt x="13796" y="8147"/>
                  </a:cubicBezTo>
                  <a:cubicBezTo>
                    <a:pt x="13774" y="8125"/>
                    <a:pt x="13741" y="8103"/>
                    <a:pt x="13709" y="8081"/>
                  </a:cubicBezTo>
                  <a:lnTo>
                    <a:pt x="13665" y="8059"/>
                  </a:lnTo>
                  <a:lnTo>
                    <a:pt x="13610" y="8026"/>
                  </a:lnTo>
                  <a:cubicBezTo>
                    <a:pt x="13555" y="7993"/>
                    <a:pt x="13490" y="7950"/>
                    <a:pt x="13424" y="7916"/>
                  </a:cubicBezTo>
                  <a:cubicBezTo>
                    <a:pt x="13018" y="7697"/>
                    <a:pt x="12580" y="7544"/>
                    <a:pt x="12132" y="7446"/>
                  </a:cubicBezTo>
                  <a:close/>
                  <a:moveTo>
                    <a:pt x="14015" y="10654"/>
                  </a:moveTo>
                  <a:lnTo>
                    <a:pt x="14015" y="10654"/>
                  </a:lnTo>
                  <a:cubicBezTo>
                    <a:pt x="14048" y="10697"/>
                    <a:pt x="14081" y="10741"/>
                    <a:pt x="14103" y="10796"/>
                  </a:cubicBezTo>
                  <a:cubicBezTo>
                    <a:pt x="14103" y="10774"/>
                    <a:pt x="14091" y="10752"/>
                    <a:pt x="14091" y="10741"/>
                  </a:cubicBezTo>
                  <a:cubicBezTo>
                    <a:pt x="14069" y="10709"/>
                    <a:pt x="14037" y="10675"/>
                    <a:pt x="14015" y="10654"/>
                  </a:cubicBezTo>
                  <a:close/>
                  <a:moveTo>
                    <a:pt x="19796" y="4544"/>
                  </a:moveTo>
                  <a:cubicBezTo>
                    <a:pt x="19511" y="5059"/>
                    <a:pt x="19215" y="5573"/>
                    <a:pt x="18909" y="6077"/>
                  </a:cubicBezTo>
                  <a:cubicBezTo>
                    <a:pt x="19249" y="6274"/>
                    <a:pt x="19577" y="6504"/>
                    <a:pt x="19884" y="6745"/>
                  </a:cubicBezTo>
                  <a:cubicBezTo>
                    <a:pt x="20135" y="6942"/>
                    <a:pt x="20376" y="7161"/>
                    <a:pt x="20617" y="7380"/>
                  </a:cubicBezTo>
                  <a:cubicBezTo>
                    <a:pt x="20847" y="7610"/>
                    <a:pt x="21066" y="7840"/>
                    <a:pt x="21285" y="8081"/>
                  </a:cubicBezTo>
                  <a:cubicBezTo>
                    <a:pt x="21066" y="7840"/>
                    <a:pt x="20836" y="7610"/>
                    <a:pt x="20606" y="7391"/>
                  </a:cubicBezTo>
                  <a:cubicBezTo>
                    <a:pt x="20376" y="7161"/>
                    <a:pt x="20135" y="6953"/>
                    <a:pt x="19884" y="6756"/>
                  </a:cubicBezTo>
                  <a:cubicBezTo>
                    <a:pt x="19566" y="6515"/>
                    <a:pt x="19237" y="6285"/>
                    <a:pt x="18898" y="6088"/>
                  </a:cubicBezTo>
                  <a:cubicBezTo>
                    <a:pt x="18865" y="6143"/>
                    <a:pt x="18843" y="6198"/>
                    <a:pt x="18811" y="6242"/>
                  </a:cubicBezTo>
                  <a:cubicBezTo>
                    <a:pt x="18482" y="6045"/>
                    <a:pt x="18176" y="5836"/>
                    <a:pt x="17880" y="5607"/>
                  </a:cubicBezTo>
                  <a:cubicBezTo>
                    <a:pt x="17694" y="5541"/>
                    <a:pt x="17507" y="5486"/>
                    <a:pt x="17322" y="5442"/>
                  </a:cubicBezTo>
                  <a:cubicBezTo>
                    <a:pt x="17015" y="5366"/>
                    <a:pt x="16697" y="5322"/>
                    <a:pt x="16369" y="5311"/>
                  </a:cubicBezTo>
                  <a:lnTo>
                    <a:pt x="16205" y="5311"/>
                  </a:lnTo>
                  <a:cubicBezTo>
                    <a:pt x="16084" y="5311"/>
                    <a:pt x="15974" y="5311"/>
                    <a:pt x="15854" y="5322"/>
                  </a:cubicBezTo>
                  <a:cubicBezTo>
                    <a:pt x="15427" y="5617"/>
                    <a:pt x="14989" y="5902"/>
                    <a:pt x="14541" y="6176"/>
                  </a:cubicBezTo>
                  <a:lnTo>
                    <a:pt x="14212" y="6373"/>
                  </a:lnTo>
                  <a:lnTo>
                    <a:pt x="14223" y="6373"/>
                  </a:lnTo>
                  <a:cubicBezTo>
                    <a:pt x="14256" y="6373"/>
                    <a:pt x="14278" y="6384"/>
                    <a:pt x="14310" y="6395"/>
                  </a:cubicBezTo>
                  <a:cubicBezTo>
                    <a:pt x="14332" y="6395"/>
                    <a:pt x="14365" y="6405"/>
                    <a:pt x="14387" y="6405"/>
                  </a:cubicBezTo>
                  <a:lnTo>
                    <a:pt x="14464" y="6427"/>
                  </a:lnTo>
                  <a:cubicBezTo>
                    <a:pt x="14497" y="6439"/>
                    <a:pt x="14519" y="6449"/>
                    <a:pt x="14551" y="6449"/>
                  </a:cubicBezTo>
                  <a:lnTo>
                    <a:pt x="14584" y="6471"/>
                  </a:lnTo>
                  <a:cubicBezTo>
                    <a:pt x="14606" y="6471"/>
                    <a:pt x="14617" y="6471"/>
                    <a:pt x="14628" y="6482"/>
                  </a:cubicBezTo>
                  <a:lnTo>
                    <a:pt x="14704" y="6504"/>
                  </a:lnTo>
                  <a:cubicBezTo>
                    <a:pt x="14913" y="6592"/>
                    <a:pt x="15110" y="6690"/>
                    <a:pt x="15285" y="6833"/>
                  </a:cubicBezTo>
                  <a:cubicBezTo>
                    <a:pt x="15110" y="6701"/>
                    <a:pt x="14913" y="6602"/>
                    <a:pt x="14704" y="6526"/>
                  </a:cubicBezTo>
                  <a:cubicBezTo>
                    <a:pt x="14541" y="6461"/>
                    <a:pt x="14365" y="6417"/>
                    <a:pt x="14190" y="6384"/>
                  </a:cubicBezTo>
                  <a:cubicBezTo>
                    <a:pt x="13533" y="6767"/>
                    <a:pt x="12855" y="7118"/>
                    <a:pt x="12164" y="7435"/>
                  </a:cubicBezTo>
                  <a:cubicBezTo>
                    <a:pt x="12602" y="7534"/>
                    <a:pt x="13030" y="7687"/>
                    <a:pt x="13424" y="7906"/>
                  </a:cubicBezTo>
                  <a:cubicBezTo>
                    <a:pt x="13490" y="7938"/>
                    <a:pt x="13555" y="7982"/>
                    <a:pt x="13621" y="8015"/>
                  </a:cubicBezTo>
                  <a:lnTo>
                    <a:pt x="13665" y="8048"/>
                  </a:lnTo>
                  <a:lnTo>
                    <a:pt x="13719" y="8081"/>
                  </a:lnTo>
                  <a:cubicBezTo>
                    <a:pt x="13741" y="8092"/>
                    <a:pt x="13774" y="8113"/>
                    <a:pt x="13807" y="8135"/>
                  </a:cubicBezTo>
                  <a:cubicBezTo>
                    <a:pt x="13928" y="8223"/>
                    <a:pt x="14048" y="8310"/>
                    <a:pt x="14157" y="8409"/>
                  </a:cubicBezTo>
                  <a:cubicBezTo>
                    <a:pt x="14234" y="8475"/>
                    <a:pt x="14300" y="8551"/>
                    <a:pt x="14365" y="8628"/>
                  </a:cubicBezTo>
                  <a:cubicBezTo>
                    <a:pt x="14431" y="8661"/>
                    <a:pt x="14507" y="8694"/>
                    <a:pt x="14573" y="8727"/>
                  </a:cubicBezTo>
                  <a:cubicBezTo>
                    <a:pt x="14639" y="8748"/>
                    <a:pt x="14694" y="8782"/>
                    <a:pt x="14760" y="8782"/>
                  </a:cubicBezTo>
                  <a:lnTo>
                    <a:pt x="14782" y="8782"/>
                  </a:lnTo>
                  <a:cubicBezTo>
                    <a:pt x="14967" y="8770"/>
                    <a:pt x="15055" y="8541"/>
                    <a:pt x="15066" y="8344"/>
                  </a:cubicBezTo>
                  <a:cubicBezTo>
                    <a:pt x="15066" y="8157"/>
                    <a:pt x="15033" y="7938"/>
                    <a:pt x="15154" y="7785"/>
                  </a:cubicBezTo>
                  <a:cubicBezTo>
                    <a:pt x="16303" y="7873"/>
                    <a:pt x="17442" y="8135"/>
                    <a:pt x="18515" y="8551"/>
                  </a:cubicBezTo>
                  <a:cubicBezTo>
                    <a:pt x="19249" y="8836"/>
                    <a:pt x="19971" y="9208"/>
                    <a:pt x="20519" y="9778"/>
                  </a:cubicBezTo>
                  <a:cubicBezTo>
                    <a:pt x="21055" y="10347"/>
                    <a:pt x="21394" y="11157"/>
                    <a:pt x="21241" y="11935"/>
                  </a:cubicBezTo>
                  <a:cubicBezTo>
                    <a:pt x="21110" y="11869"/>
                    <a:pt x="20967" y="11836"/>
                    <a:pt x="20814" y="11836"/>
                  </a:cubicBezTo>
                  <a:cubicBezTo>
                    <a:pt x="20573" y="11836"/>
                    <a:pt x="20332" y="11924"/>
                    <a:pt x="20157" y="12088"/>
                  </a:cubicBezTo>
                  <a:cubicBezTo>
                    <a:pt x="20300" y="12252"/>
                    <a:pt x="20431" y="12427"/>
                    <a:pt x="20551" y="12614"/>
                  </a:cubicBezTo>
                  <a:cubicBezTo>
                    <a:pt x="20891" y="13008"/>
                    <a:pt x="21164" y="13446"/>
                    <a:pt x="21361" y="13916"/>
                  </a:cubicBezTo>
                  <a:cubicBezTo>
                    <a:pt x="21580" y="14442"/>
                    <a:pt x="21701" y="14989"/>
                    <a:pt x="21733" y="15548"/>
                  </a:cubicBezTo>
                  <a:cubicBezTo>
                    <a:pt x="21745" y="15592"/>
                    <a:pt x="21745" y="15646"/>
                    <a:pt x="21745" y="15690"/>
                  </a:cubicBezTo>
                  <a:cubicBezTo>
                    <a:pt x="21931" y="15537"/>
                    <a:pt x="22106" y="15395"/>
                    <a:pt x="22292" y="15241"/>
                  </a:cubicBezTo>
                  <a:cubicBezTo>
                    <a:pt x="22040" y="15088"/>
                    <a:pt x="21931" y="14814"/>
                    <a:pt x="21920" y="14519"/>
                  </a:cubicBezTo>
                  <a:cubicBezTo>
                    <a:pt x="21909" y="14212"/>
                    <a:pt x="21996" y="13894"/>
                    <a:pt x="22139" y="13621"/>
                  </a:cubicBezTo>
                  <a:cubicBezTo>
                    <a:pt x="22325" y="13271"/>
                    <a:pt x="22577" y="12931"/>
                    <a:pt x="22741" y="12570"/>
                  </a:cubicBezTo>
                  <a:cubicBezTo>
                    <a:pt x="22665" y="12515"/>
                    <a:pt x="22599" y="12449"/>
                    <a:pt x="22522" y="12395"/>
                  </a:cubicBezTo>
                  <a:cubicBezTo>
                    <a:pt x="22412" y="12318"/>
                    <a:pt x="22292" y="12242"/>
                    <a:pt x="22171" y="12176"/>
                  </a:cubicBezTo>
                  <a:cubicBezTo>
                    <a:pt x="22052" y="12099"/>
                    <a:pt x="21922" y="12045"/>
                    <a:pt x="21792" y="11990"/>
                  </a:cubicBezTo>
                  <a:lnTo>
                    <a:pt x="21792" y="11990"/>
                  </a:lnTo>
                  <a:cubicBezTo>
                    <a:pt x="21922" y="12045"/>
                    <a:pt x="22052" y="12099"/>
                    <a:pt x="22171" y="12164"/>
                  </a:cubicBezTo>
                  <a:cubicBezTo>
                    <a:pt x="22303" y="12230"/>
                    <a:pt x="22424" y="12307"/>
                    <a:pt x="22533" y="12383"/>
                  </a:cubicBezTo>
                  <a:cubicBezTo>
                    <a:pt x="22609" y="12439"/>
                    <a:pt x="22675" y="12504"/>
                    <a:pt x="22741" y="12559"/>
                  </a:cubicBezTo>
                  <a:cubicBezTo>
                    <a:pt x="22763" y="12515"/>
                    <a:pt x="22785" y="12460"/>
                    <a:pt x="22806" y="12417"/>
                  </a:cubicBezTo>
                  <a:cubicBezTo>
                    <a:pt x="22785" y="12329"/>
                    <a:pt x="22785" y="12230"/>
                    <a:pt x="22796" y="12143"/>
                  </a:cubicBezTo>
                  <a:lnTo>
                    <a:pt x="22796" y="12143"/>
                  </a:lnTo>
                  <a:cubicBezTo>
                    <a:pt x="22818" y="12154"/>
                    <a:pt x="22850" y="12154"/>
                    <a:pt x="22872" y="12154"/>
                  </a:cubicBezTo>
                  <a:cubicBezTo>
                    <a:pt x="22884" y="12110"/>
                    <a:pt x="22884" y="12066"/>
                    <a:pt x="22884" y="12011"/>
                  </a:cubicBezTo>
                  <a:lnTo>
                    <a:pt x="22862" y="12011"/>
                  </a:lnTo>
                  <a:cubicBezTo>
                    <a:pt x="22653" y="12011"/>
                    <a:pt x="22467" y="11847"/>
                    <a:pt x="22380" y="11661"/>
                  </a:cubicBezTo>
                  <a:cubicBezTo>
                    <a:pt x="22380" y="11650"/>
                    <a:pt x="22380" y="11650"/>
                    <a:pt x="22368" y="11639"/>
                  </a:cubicBezTo>
                  <a:cubicBezTo>
                    <a:pt x="22281" y="11431"/>
                    <a:pt x="22292" y="11201"/>
                    <a:pt x="22292" y="10971"/>
                  </a:cubicBezTo>
                  <a:cubicBezTo>
                    <a:pt x="22347" y="9329"/>
                    <a:pt x="22336" y="7785"/>
                    <a:pt x="22171" y="6186"/>
                  </a:cubicBezTo>
                  <a:cubicBezTo>
                    <a:pt x="21449" y="5551"/>
                    <a:pt x="20628" y="5048"/>
                    <a:pt x="19796" y="4544"/>
                  </a:cubicBezTo>
                  <a:close/>
                  <a:moveTo>
                    <a:pt x="20595" y="12679"/>
                  </a:moveTo>
                  <a:lnTo>
                    <a:pt x="20595" y="12679"/>
                  </a:lnTo>
                  <a:cubicBezTo>
                    <a:pt x="20913" y="13215"/>
                    <a:pt x="21098" y="13829"/>
                    <a:pt x="21132" y="14453"/>
                  </a:cubicBezTo>
                  <a:cubicBezTo>
                    <a:pt x="21154" y="14716"/>
                    <a:pt x="21110" y="15033"/>
                    <a:pt x="20869" y="15154"/>
                  </a:cubicBezTo>
                  <a:cubicBezTo>
                    <a:pt x="20814" y="15186"/>
                    <a:pt x="20748" y="15198"/>
                    <a:pt x="20694" y="15198"/>
                  </a:cubicBezTo>
                  <a:cubicBezTo>
                    <a:pt x="20398" y="15198"/>
                    <a:pt x="20113" y="14836"/>
                    <a:pt x="19927" y="14541"/>
                  </a:cubicBezTo>
                  <a:cubicBezTo>
                    <a:pt x="19456" y="13807"/>
                    <a:pt x="18712" y="13249"/>
                    <a:pt x="17869" y="12997"/>
                  </a:cubicBezTo>
                  <a:lnTo>
                    <a:pt x="17869" y="12997"/>
                  </a:lnTo>
                  <a:cubicBezTo>
                    <a:pt x="18383" y="13862"/>
                    <a:pt x="18657" y="14847"/>
                    <a:pt x="18668" y="15843"/>
                  </a:cubicBezTo>
                  <a:cubicBezTo>
                    <a:pt x="18767" y="16402"/>
                    <a:pt x="18821" y="16971"/>
                    <a:pt x="18821" y="17541"/>
                  </a:cubicBezTo>
                  <a:lnTo>
                    <a:pt x="18821" y="17967"/>
                  </a:lnTo>
                  <a:lnTo>
                    <a:pt x="18821" y="18033"/>
                  </a:lnTo>
                  <a:cubicBezTo>
                    <a:pt x="19215" y="17847"/>
                    <a:pt x="19621" y="17683"/>
                    <a:pt x="20025" y="17541"/>
                  </a:cubicBezTo>
                  <a:cubicBezTo>
                    <a:pt x="20015" y="17541"/>
                    <a:pt x="20015" y="17529"/>
                    <a:pt x="20015" y="17519"/>
                  </a:cubicBezTo>
                  <a:cubicBezTo>
                    <a:pt x="19938" y="17398"/>
                    <a:pt x="20047" y="17256"/>
                    <a:pt x="20146" y="17157"/>
                  </a:cubicBezTo>
                  <a:cubicBezTo>
                    <a:pt x="20650" y="16643"/>
                    <a:pt x="21176" y="16161"/>
                    <a:pt x="21733" y="15701"/>
                  </a:cubicBezTo>
                  <a:cubicBezTo>
                    <a:pt x="21733" y="15646"/>
                    <a:pt x="21733" y="15602"/>
                    <a:pt x="21723" y="15548"/>
                  </a:cubicBezTo>
                  <a:cubicBezTo>
                    <a:pt x="21690" y="14989"/>
                    <a:pt x="21570" y="14442"/>
                    <a:pt x="21351" y="13928"/>
                  </a:cubicBezTo>
                  <a:cubicBezTo>
                    <a:pt x="21164" y="13478"/>
                    <a:pt x="20901" y="13062"/>
                    <a:pt x="20595" y="12679"/>
                  </a:cubicBezTo>
                  <a:close/>
                  <a:moveTo>
                    <a:pt x="14288" y="12186"/>
                  </a:moveTo>
                  <a:cubicBezTo>
                    <a:pt x="14212" y="12186"/>
                    <a:pt x="14135" y="12198"/>
                    <a:pt x="14059" y="12198"/>
                  </a:cubicBezTo>
                  <a:cubicBezTo>
                    <a:pt x="15011" y="12756"/>
                    <a:pt x="15833" y="13533"/>
                    <a:pt x="16446" y="14453"/>
                  </a:cubicBezTo>
                  <a:cubicBezTo>
                    <a:pt x="16544" y="14585"/>
                    <a:pt x="16631" y="14726"/>
                    <a:pt x="16708" y="14858"/>
                  </a:cubicBezTo>
                  <a:cubicBezTo>
                    <a:pt x="16807" y="15044"/>
                    <a:pt x="16906" y="15220"/>
                    <a:pt x="16993" y="15405"/>
                  </a:cubicBezTo>
                  <a:cubicBezTo>
                    <a:pt x="17069" y="15602"/>
                    <a:pt x="17146" y="15789"/>
                    <a:pt x="17212" y="15986"/>
                  </a:cubicBezTo>
                  <a:cubicBezTo>
                    <a:pt x="17278" y="16183"/>
                    <a:pt x="17332" y="16380"/>
                    <a:pt x="17376" y="16577"/>
                  </a:cubicBezTo>
                  <a:cubicBezTo>
                    <a:pt x="17420" y="16774"/>
                    <a:pt x="17463" y="16971"/>
                    <a:pt x="17497" y="17179"/>
                  </a:cubicBezTo>
                  <a:cubicBezTo>
                    <a:pt x="17519" y="17376"/>
                    <a:pt x="17551" y="17584"/>
                    <a:pt x="17562" y="17782"/>
                  </a:cubicBezTo>
                  <a:cubicBezTo>
                    <a:pt x="17584" y="17989"/>
                    <a:pt x="17595" y="18198"/>
                    <a:pt x="17595" y="18395"/>
                  </a:cubicBezTo>
                  <a:lnTo>
                    <a:pt x="17595" y="18614"/>
                  </a:lnTo>
                  <a:cubicBezTo>
                    <a:pt x="18000" y="18417"/>
                    <a:pt x="18405" y="18219"/>
                    <a:pt x="18811" y="18033"/>
                  </a:cubicBezTo>
                  <a:lnTo>
                    <a:pt x="18811" y="17967"/>
                  </a:lnTo>
                  <a:lnTo>
                    <a:pt x="18811" y="17541"/>
                  </a:lnTo>
                  <a:cubicBezTo>
                    <a:pt x="18799" y="16971"/>
                    <a:pt x="18745" y="16402"/>
                    <a:pt x="18657" y="15855"/>
                  </a:cubicBezTo>
                  <a:cubicBezTo>
                    <a:pt x="18132" y="14957"/>
                    <a:pt x="17606" y="14059"/>
                    <a:pt x="16862" y="13347"/>
                  </a:cubicBezTo>
                  <a:cubicBezTo>
                    <a:pt x="16172" y="12679"/>
                    <a:pt x="15241" y="12186"/>
                    <a:pt x="14288" y="12186"/>
                  </a:cubicBezTo>
                  <a:close/>
                  <a:moveTo>
                    <a:pt x="14398" y="15142"/>
                  </a:moveTo>
                  <a:lnTo>
                    <a:pt x="14398" y="15142"/>
                  </a:lnTo>
                  <a:cubicBezTo>
                    <a:pt x="14792" y="15515"/>
                    <a:pt x="15066" y="16008"/>
                    <a:pt x="15208" y="16522"/>
                  </a:cubicBezTo>
                  <a:cubicBezTo>
                    <a:pt x="15263" y="16621"/>
                    <a:pt x="15318" y="16730"/>
                    <a:pt x="15373" y="16829"/>
                  </a:cubicBezTo>
                  <a:cubicBezTo>
                    <a:pt x="15438" y="16960"/>
                    <a:pt x="15493" y="17091"/>
                    <a:pt x="15548" y="17223"/>
                  </a:cubicBezTo>
                  <a:cubicBezTo>
                    <a:pt x="15602" y="17354"/>
                    <a:pt x="15646" y="17497"/>
                    <a:pt x="15690" y="17628"/>
                  </a:cubicBezTo>
                  <a:cubicBezTo>
                    <a:pt x="15767" y="17913"/>
                    <a:pt x="15811" y="18198"/>
                    <a:pt x="15833" y="18482"/>
                  </a:cubicBezTo>
                  <a:cubicBezTo>
                    <a:pt x="15865" y="18767"/>
                    <a:pt x="15865" y="19052"/>
                    <a:pt x="15854" y="19347"/>
                  </a:cubicBezTo>
                  <a:cubicBezTo>
                    <a:pt x="15854" y="19391"/>
                    <a:pt x="15854" y="19446"/>
                    <a:pt x="15843" y="19500"/>
                  </a:cubicBezTo>
                  <a:cubicBezTo>
                    <a:pt x="16205" y="19325"/>
                    <a:pt x="16555" y="19161"/>
                    <a:pt x="16916" y="18996"/>
                  </a:cubicBezTo>
                  <a:lnTo>
                    <a:pt x="16916" y="18996"/>
                  </a:lnTo>
                  <a:cubicBezTo>
                    <a:pt x="16840" y="19008"/>
                    <a:pt x="16763" y="19030"/>
                    <a:pt x="16697" y="19062"/>
                  </a:cubicBezTo>
                  <a:cubicBezTo>
                    <a:pt x="16993" y="18909"/>
                    <a:pt x="17300" y="18767"/>
                    <a:pt x="17584" y="18624"/>
                  </a:cubicBezTo>
                  <a:lnTo>
                    <a:pt x="17584" y="18395"/>
                  </a:lnTo>
                  <a:cubicBezTo>
                    <a:pt x="17584" y="18198"/>
                    <a:pt x="17573" y="17989"/>
                    <a:pt x="17551" y="17792"/>
                  </a:cubicBezTo>
                  <a:cubicBezTo>
                    <a:pt x="17541" y="17584"/>
                    <a:pt x="17507" y="17376"/>
                    <a:pt x="17485" y="17179"/>
                  </a:cubicBezTo>
                  <a:cubicBezTo>
                    <a:pt x="17453" y="16982"/>
                    <a:pt x="17409" y="16774"/>
                    <a:pt x="17365" y="16577"/>
                  </a:cubicBezTo>
                  <a:cubicBezTo>
                    <a:pt x="17310" y="16380"/>
                    <a:pt x="17256" y="16183"/>
                    <a:pt x="17190" y="15986"/>
                  </a:cubicBezTo>
                  <a:cubicBezTo>
                    <a:pt x="17168" y="15909"/>
                    <a:pt x="17135" y="15833"/>
                    <a:pt x="17113" y="15756"/>
                  </a:cubicBezTo>
                  <a:lnTo>
                    <a:pt x="17113" y="15756"/>
                  </a:lnTo>
                  <a:cubicBezTo>
                    <a:pt x="17179" y="16008"/>
                    <a:pt x="17201" y="16259"/>
                    <a:pt x="17146" y="16511"/>
                  </a:cubicBezTo>
                  <a:cubicBezTo>
                    <a:pt x="17125" y="16599"/>
                    <a:pt x="17091" y="16697"/>
                    <a:pt x="17004" y="16741"/>
                  </a:cubicBezTo>
                  <a:cubicBezTo>
                    <a:pt x="16971" y="16763"/>
                    <a:pt x="16949" y="16763"/>
                    <a:pt x="16916" y="16763"/>
                  </a:cubicBezTo>
                  <a:cubicBezTo>
                    <a:pt x="16785" y="16763"/>
                    <a:pt x="16653" y="16631"/>
                    <a:pt x="16555" y="16511"/>
                  </a:cubicBezTo>
                  <a:cubicBezTo>
                    <a:pt x="16018" y="15833"/>
                    <a:pt x="15252" y="15340"/>
                    <a:pt x="14398" y="15142"/>
                  </a:cubicBezTo>
                  <a:close/>
                  <a:moveTo>
                    <a:pt x="15219" y="16577"/>
                  </a:moveTo>
                  <a:cubicBezTo>
                    <a:pt x="15285" y="16829"/>
                    <a:pt x="15307" y="17091"/>
                    <a:pt x="15307" y="17354"/>
                  </a:cubicBezTo>
                  <a:cubicBezTo>
                    <a:pt x="14541" y="17376"/>
                    <a:pt x="13894" y="17551"/>
                    <a:pt x="13675" y="18351"/>
                  </a:cubicBezTo>
                  <a:cubicBezTo>
                    <a:pt x="13555" y="18833"/>
                    <a:pt x="13643" y="19446"/>
                    <a:pt x="13139" y="19730"/>
                  </a:cubicBezTo>
                  <a:cubicBezTo>
                    <a:pt x="13052" y="19774"/>
                    <a:pt x="12953" y="19807"/>
                    <a:pt x="12843" y="19807"/>
                  </a:cubicBezTo>
                  <a:cubicBezTo>
                    <a:pt x="12723" y="19807"/>
                    <a:pt x="12602" y="19763"/>
                    <a:pt x="12504" y="19697"/>
                  </a:cubicBezTo>
                  <a:lnTo>
                    <a:pt x="12504" y="19697"/>
                  </a:lnTo>
                  <a:cubicBezTo>
                    <a:pt x="12559" y="20190"/>
                    <a:pt x="12657" y="20672"/>
                    <a:pt x="12843" y="21099"/>
                  </a:cubicBezTo>
                  <a:cubicBezTo>
                    <a:pt x="13271" y="20858"/>
                    <a:pt x="13709" y="20606"/>
                    <a:pt x="14147" y="20376"/>
                  </a:cubicBezTo>
                  <a:cubicBezTo>
                    <a:pt x="14048" y="20168"/>
                    <a:pt x="13960" y="19960"/>
                    <a:pt x="13894" y="19741"/>
                  </a:cubicBezTo>
                  <a:cubicBezTo>
                    <a:pt x="13818" y="19478"/>
                    <a:pt x="13774" y="19205"/>
                    <a:pt x="13752" y="18931"/>
                  </a:cubicBezTo>
                  <a:lnTo>
                    <a:pt x="13752" y="18734"/>
                  </a:lnTo>
                  <a:lnTo>
                    <a:pt x="13752" y="18526"/>
                  </a:lnTo>
                  <a:lnTo>
                    <a:pt x="13774" y="18318"/>
                  </a:lnTo>
                  <a:lnTo>
                    <a:pt x="13763" y="18526"/>
                  </a:lnTo>
                  <a:lnTo>
                    <a:pt x="13763" y="18734"/>
                  </a:lnTo>
                  <a:lnTo>
                    <a:pt x="13774" y="18931"/>
                  </a:lnTo>
                  <a:cubicBezTo>
                    <a:pt x="13785" y="19205"/>
                    <a:pt x="13840" y="19468"/>
                    <a:pt x="13916" y="19730"/>
                  </a:cubicBezTo>
                  <a:cubicBezTo>
                    <a:pt x="13971" y="19949"/>
                    <a:pt x="14059" y="20168"/>
                    <a:pt x="14157" y="20365"/>
                  </a:cubicBezTo>
                  <a:cubicBezTo>
                    <a:pt x="14716" y="20069"/>
                    <a:pt x="15274" y="19785"/>
                    <a:pt x="15833" y="19511"/>
                  </a:cubicBezTo>
                  <a:cubicBezTo>
                    <a:pt x="15843" y="19456"/>
                    <a:pt x="15843" y="19402"/>
                    <a:pt x="15843" y="19347"/>
                  </a:cubicBezTo>
                  <a:cubicBezTo>
                    <a:pt x="15854" y="19052"/>
                    <a:pt x="15854" y="18767"/>
                    <a:pt x="15821" y="18482"/>
                  </a:cubicBezTo>
                  <a:cubicBezTo>
                    <a:pt x="15799" y="18198"/>
                    <a:pt x="15745" y="17913"/>
                    <a:pt x="15668" y="17639"/>
                  </a:cubicBezTo>
                  <a:cubicBezTo>
                    <a:pt x="15636" y="17497"/>
                    <a:pt x="15592" y="17365"/>
                    <a:pt x="15537" y="17223"/>
                  </a:cubicBezTo>
                  <a:cubicBezTo>
                    <a:pt x="15482" y="17091"/>
                    <a:pt x="15417" y="16960"/>
                    <a:pt x="15361" y="16840"/>
                  </a:cubicBezTo>
                  <a:cubicBezTo>
                    <a:pt x="15318" y="16752"/>
                    <a:pt x="15263" y="16653"/>
                    <a:pt x="15219" y="16577"/>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2684;p52">
              <a:extLst>
                <a:ext uri="{FF2B5EF4-FFF2-40B4-BE49-F238E27FC236}">
                  <a16:creationId xmlns:a16="http://schemas.microsoft.com/office/drawing/2014/main" id="{64C4A2D7-85D2-4C03-A5CC-61FD7F23EE49}"/>
                </a:ext>
              </a:extLst>
            </p:cNvPr>
            <p:cNvSpPr/>
            <p:nvPr/>
          </p:nvSpPr>
          <p:spPr>
            <a:xfrm>
              <a:off x="1191787" y="2457415"/>
              <a:ext cx="146646" cy="198688"/>
            </a:xfrm>
            <a:custGeom>
              <a:avLst/>
              <a:gdLst/>
              <a:ahLst/>
              <a:cxnLst/>
              <a:rect l="l" t="t" r="r" b="b"/>
              <a:pathLst>
                <a:path w="5957" h="8071" extrusionOk="0">
                  <a:moveTo>
                    <a:pt x="5957" y="1"/>
                  </a:moveTo>
                  <a:cubicBezTo>
                    <a:pt x="4446" y="997"/>
                    <a:pt x="3067" y="2114"/>
                    <a:pt x="2005" y="3581"/>
                  </a:cubicBezTo>
                  <a:cubicBezTo>
                    <a:pt x="1030" y="4928"/>
                    <a:pt x="516" y="6570"/>
                    <a:pt x="1173" y="8070"/>
                  </a:cubicBezTo>
                  <a:cubicBezTo>
                    <a:pt x="1" y="5224"/>
                    <a:pt x="3231" y="1796"/>
                    <a:pt x="5728" y="187"/>
                  </a:cubicBezTo>
                  <a:cubicBezTo>
                    <a:pt x="5804" y="122"/>
                    <a:pt x="5881" y="56"/>
                    <a:pt x="5957" y="1"/>
                  </a:cubicBezTo>
                  <a:close/>
                </a:path>
              </a:pathLst>
            </a:custGeom>
            <a:solidFill>
              <a:srgbClr val="DAA2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2685;p52">
              <a:extLst>
                <a:ext uri="{FF2B5EF4-FFF2-40B4-BE49-F238E27FC236}">
                  <a16:creationId xmlns:a16="http://schemas.microsoft.com/office/drawing/2014/main" id="{F8A72E03-BF11-4A97-A9F0-2D3EDA38C53A}"/>
                </a:ext>
              </a:extLst>
            </p:cNvPr>
            <p:cNvSpPr/>
            <p:nvPr/>
          </p:nvSpPr>
          <p:spPr>
            <a:xfrm>
              <a:off x="1576682" y="3023174"/>
              <a:ext cx="4333" cy="2708"/>
            </a:xfrm>
            <a:custGeom>
              <a:avLst/>
              <a:gdLst/>
              <a:ahLst/>
              <a:cxnLst/>
              <a:rect l="l" t="t" r="r" b="b"/>
              <a:pathLst>
                <a:path w="176" h="110" extrusionOk="0">
                  <a:moveTo>
                    <a:pt x="1" y="0"/>
                  </a:moveTo>
                  <a:cubicBezTo>
                    <a:pt x="56" y="44"/>
                    <a:pt x="110" y="77"/>
                    <a:pt x="165" y="110"/>
                  </a:cubicBezTo>
                  <a:cubicBezTo>
                    <a:pt x="165" y="99"/>
                    <a:pt x="176" y="99"/>
                    <a:pt x="176" y="99"/>
                  </a:cubicBezTo>
                  <a:cubicBezTo>
                    <a:pt x="110" y="66"/>
                    <a:pt x="56" y="33"/>
                    <a:pt x="1" y="0"/>
                  </a:cubicBezTo>
                  <a:close/>
                </a:path>
              </a:pathLst>
            </a:custGeom>
            <a:solidFill>
              <a:srgbClr val="3326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2686;p52">
              <a:extLst>
                <a:ext uri="{FF2B5EF4-FFF2-40B4-BE49-F238E27FC236}">
                  <a16:creationId xmlns:a16="http://schemas.microsoft.com/office/drawing/2014/main" id="{15DA5E07-E506-4E38-8ACF-C992C6A71741}"/>
                </a:ext>
              </a:extLst>
            </p:cNvPr>
            <p:cNvSpPr/>
            <p:nvPr/>
          </p:nvSpPr>
          <p:spPr>
            <a:xfrm>
              <a:off x="1191787" y="2462019"/>
              <a:ext cx="436419" cy="563593"/>
            </a:xfrm>
            <a:custGeom>
              <a:avLst/>
              <a:gdLst/>
              <a:ahLst/>
              <a:cxnLst/>
              <a:rect l="l" t="t" r="r" b="b"/>
              <a:pathLst>
                <a:path w="17728" h="22894" extrusionOk="0">
                  <a:moveTo>
                    <a:pt x="2399" y="6011"/>
                  </a:moveTo>
                  <a:lnTo>
                    <a:pt x="2399" y="6011"/>
                  </a:lnTo>
                  <a:cubicBezTo>
                    <a:pt x="2432" y="6142"/>
                    <a:pt x="2465" y="6273"/>
                    <a:pt x="2509" y="6394"/>
                  </a:cubicBezTo>
                  <a:cubicBezTo>
                    <a:pt x="2541" y="6526"/>
                    <a:pt x="2596" y="6646"/>
                    <a:pt x="2651" y="6777"/>
                  </a:cubicBezTo>
                  <a:cubicBezTo>
                    <a:pt x="2596" y="6657"/>
                    <a:pt x="2541" y="6526"/>
                    <a:pt x="2497" y="6405"/>
                  </a:cubicBezTo>
                  <a:cubicBezTo>
                    <a:pt x="2453" y="6273"/>
                    <a:pt x="2421" y="6142"/>
                    <a:pt x="2399" y="6011"/>
                  </a:cubicBezTo>
                  <a:close/>
                  <a:moveTo>
                    <a:pt x="2651" y="6777"/>
                  </a:moveTo>
                  <a:lnTo>
                    <a:pt x="2651" y="6777"/>
                  </a:lnTo>
                  <a:cubicBezTo>
                    <a:pt x="2706" y="6898"/>
                    <a:pt x="2771" y="7018"/>
                    <a:pt x="2837" y="7127"/>
                  </a:cubicBezTo>
                  <a:cubicBezTo>
                    <a:pt x="2760" y="7018"/>
                    <a:pt x="2706" y="6898"/>
                    <a:pt x="2651" y="6777"/>
                  </a:cubicBezTo>
                  <a:close/>
                  <a:moveTo>
                    <a:pt x="3056" y="7467"/>
                  </a:moveTo>
                  <a:lnTo>
                    <a:pt x="3056" y="7467"/>
                  </a:lnTo>
                  <a:cubicBezTo>
                    <a:pt x="3144" y="7577"/>
                    <a:pt x="3220" y="7675"/>
                    <a:pt x="3319" y="7774"/>
                  </a:cubicBezTo>
                  <a:lnTo>
                    <a:pt x="3385" y="7850"/>
                  </a:lnTo>
                  <a:cubicBezTo>
                    <a:pt x="3406" y="7872"/>
                    <a:pt x="3428" y="7894"/>
                    <a:pt x="3450" y="7927"/>
                  </a:cubicBezTo>
                  <a:lnTo>
                    <a:pt x="3373" y="7850"/>
                  </a:lnTo>
                  <a:lnTo>
                    <a:pt x="3307" y="7784"/>
                  </a:lnTo>
                  <a:cubicBezTo>
                    <a:pt x="3220" y="7686"/>
                    <a:pt x="3132" y="7577"/>
                    <a:pt x="3056" y="7467"/>
                  </a:cubicBezTo>
                  <a:close/>
                  <a:moveTo>
                    <a:pt x="3450" y="7927"/>
                  </a:moveTo>
                  <a:lnTo>
                    <a:pt x="3450" y="7927"/>
                  </a:lnTo>
                  <a:cubicBezTo>
                    <a:pt x="3483" y="7949"/>
                    <a:pt x="3505" y="7971"/>
                    <a:pt x="3526" y="7993"/>
                  </a:cubicBezTo>
                  <a:lnTo>
                    <a:pt x="3603" y="8058"/>
                  </a:lnTo>
                  <a:cubicBezTo>
                    <a:pt x="3801" y="8244"/>
                    <a:pt x="4008" y="8409"/>
                    <a:pt x="4239" y="8551"/>
                  </a:cubicBezTo>
                  <a:cubicBezTo>
                    <a:pt x="4457" y="8704"/>
                    <a:pt x="4698" y="8835"/>
                    <a:pt x="4928" y="8956"/>
                  </a:cubicBezTo>
                  <a:lnTo>
                    <a:pt x="5027" y="9000"/>
                  </a:lnTo>
                  <a:lnTo>
                    <a:pt x="5071" y="9022"/>
                  </a:lnTo>
                  <a:lnTo>
                    <a:pt x="5114" y="9044"/>
                  </a:lnTo>
                  <a:lnTo>
                    <a:pt x="5300" y="9131"/>
                  </a:lnTo>
                  <a:lnTo>
                    <a:pt x="5475" y="9208"/>
                  </a:lnTo>
                  <a:cubicBezTo>
                    <a:pt x="5541" y="9241"/>
                    <a:pt x="5607" y="9263"/>
                    <a:pt x="5662" y="9285"/>
                  </a:cubicBezTo>
                  <a:cubicBezTo>
                    <a:pt x="5913" y="9383"/>
                    <a:pt x="6165" y="9482"/>
                    <a:pt x="6428" y="9558"/>
                  </a:cubicBezTo>
                  <a:cubicBezTo>
                    <a:pt x="6680" y="9646"/>
                    <a:pt x="6932" y="9733"/>
                    <a:pt x="7195" y="9810"/>
                  </a:cubicBezTo>
                  <a:cubicBezTo>
                    <a:pt x="7698" y="9964"/>
                    <a:pt x="8224" y="10117"/>
                    <a:pt x="8727" y="10281"/>
                  </a:cubicBezTo>
                  <a:cubicBezTo>
                    <a:pt x="9242" y="10434"/>
                    <a:pt x="9757" y="10599"/>
                    <a:pt x="10260" y="10784"/>
                  </a:cubicBezTo>
                  <a:cubicBezTo>
                    <a:pt x="10764" y="10971"/>
                    <a:pt x="11256" y="11190"/>
                    <a:pt x="11738" y="11431"/>
                  </a:cubicBezTo>
                  <a:cubicBezTo>
                    <a:pt x="11979" y="11551"/>
                    <a:pt x="12209" y="11693"/>
                    <a:pt x="12439" y="11835"/>
                  </a:cubicBezTo>
                  <a:cubicBezTo>
                    <a:pt x="12669" y="11978"/>
                    <a:pt x="12888" y="12131"/>
                    <a:pt x="13096" y="12295"/>
                  </a:cubicBezTo>
                  <a:cubicBezTo>
                    <a:pt x="13523" y="12624"/>
                    <a:pt x="13906" y="12996"/>
                    <a:pt x="14256" y="13412"/>
                  </a:cubicBezTo>
                  <a:cubicBezTo>
                    <a:pt x="14935" y="14244"/>
                    <a:pt x="15450" y="15219"/>
                    <a:pt x="15745" y="16248"/>
                  </a:cubicBezTo>
                  <a:cubicBezTo>
                    <a:pt x="15888" y="16762"/>
                    <a:pt x="15986" y="17299"/>
                    <a:pt x="16008" y="17835"/>
                  </a:cubicBezTo>
                  <a:cubicBezTo>
                    <a:pt x="15975" y="17299"/>
                    <a:pt x="15876" y="16762"/>
                    <a:pt x="15735" y="16248"/>
                  </a:cubicBezTo>
                  <a:cubicBezTo>
                    <a:pt x="15439" y="15219"/>
                    <a:pt x="14935" y="14244"/>
                    <a:pt x="14246" y="13423"/>
                  </a:cubicBezTo>
                  <a:cubicBezTo>
                    <a:pt x="13906" y="13007"/>
                    <a:pt x="13512" y="12635"/>
                    <a:pt x="13085" y="12307"/>
                  </a:cubicBezTo>
                  <a:cubicBezTo>
                    <a:pt x="12877" y="12142"/>
                    <a:pt x="12658" y="11989"/>
                    <a:pt x="12428" y="11847"/>
                  </a:cubicBezTo>
                  <a:cubicBezTo>
                    <a:pt x="12198" y="11704"/>
                    <a:pt x="11968" y="11573"/>
                    <a:pt x="11727" y="11441"/>
                  </a:cubicBezTo>
                  <a:cubicBezTo>
                    <a:pt x="11256" y="11200"/>
                    <a:pt x="10764" y="10993"/>
                    <a:pt x="10260" y="10796"/>
                  </a:cubicBezTo>
                  <a:cubicBezTo>
                    <a:pt x="9757" y="10609"/>
                    <a:pt x="9242" y="10445"/>
                    <a:pt x="8727" y="10292"/>
                  </a:cubicBezTo>
                  <a:cubicBezTo>
                    <a:pt x="8212" y="10127"/>
                    <a:pt x="7698" y="9974"/>
                    <a:pt x="7183" y="9821"/>
                  </a:cubicBezTo>
                  <a:cubicBezTo>
                    <a:pt x="6932" y="9745"/>
                    <a:pt x="6669" y="9657"/>
                    <a:pt x="6417" y="9569"/>
                  </a:cubicBezTo>
                  <a:cubicBezTo>
                    <a:pt x="6165" y="9482"/>
                    <a:pt x="5913" y="9394"/>
                    <a:pt x="5662" y="9295"/>
                  </a:cubicBezTo>
                  <a:cubicBezTo>
                    <a:pt x="5596" y="9273"/>
                    <a:pt x="5541" y="9241"/>
                    <a:pt x="5475" y="9219"/>
                  </a:cubicBezTo>
                  <a:lnTo>
                    <a:pt x="5290" y="9142"/>
                  </a:lnTo>
                  <a:lnTo>
                    <a:pt x="5114" y="9054"/>
                  </a:lnTo>
                  <a:lnTo>
                    <a:pt x="5059" y="9032"/>
                  </a:lnTo>
                  <a:lnTo>
                    <a:pt x="5015" y="9011"/>
                  </a:lnTo>
                  <a:lnTo>
                    <a:pt x="4928" y="8967"/>
                  </a:lnTo>
                  <a:cubicBezTo>
                    <a:pt x="4687" y="8847"/>
                    <a:pt x="4457" y="8704"/>
                    <a:pt x="4227" y="8562"/>
                  </a:cubicBezTo>
                  <a:cubicBezTo>
                    <a:pt x="4008" y="8409"/>
                    <a:pt x="3789" y="8244"/>
                    <a:pt x="3592" y="8069"/>
                  </a:cubicBezTo>
                  <a:lnTo>
                    <a:pt x="3526" y="7993"/>
                  </a:lnTo>
                  <a:cubicBezTo>
                    <a:pt x="3494" y="7971"/>
                    <a:pt x="3472" y="7949"/>
                    <a:pt x="3450" y="7927"/>
                  </a:cubicBezTo>
                  <a:close/>
                  <a:moveTo>
                    <a:pt x="5728" y="0"/>
                  </a:moveTo>
                  <a:lnTo>
                    <a:pt x="5728" y="0"/>
                  </a:lnTo>
                  <a:cubicBezTo>
                    <a:pt x="3231" y="1609"/>
                    <a:pt x="1" y="5037"/>
                    <a:pt x="1173" y="7883"/>
                  </a:cubicBezTo>
                  <a:cubicBezTo>
                    <a:pt x="1282" y="8146"/>
                    <a:pt x="1424" y="8397"/>
                    <a:pt x="1599" y="8638"/>
                  </a:cubicBezTo>
                  <a:cubicBezTo>
                    <a:pt x="2804" y="10270"/>
                    <a:pt x="6110" y="10380"/>
                    <a:pt x="7895" y="11080"/>
                  </a:cubicBezTo>
                  <a:cubicBezTo>
                    <a:pt x="11136" y="12350"/>
                    <a:pt x="13808" y="14650"/>
                    <a:pt x="14180" y="18295"/>
                  </a:cubicBezTo>
                  <a:cubicBezTo>
                    <a:pt x="14322" y="19740"/>
                    <a:pt x="14158" y="21416"/>
                    <a:pt x="15198" y="22434"/>
                  </a:cubicBezTo>
                  <a:cubicBezTo>
                    <a:pt x="15329" y="22576"/>
                    <a:pt x="15482" y="22696"/>
                    <a:pt x="15636" y="22795"/>
                  </a:cubicBezTo>
                  <a:cubicBezTo>
                    <a:pt x="15691" y="22828"/>
                    <a:pt x="15745" y="22861"/>
                    <a:pt x="15811" y="22894"/>
                  </a:cubicBezTo>
                  <a:cubicBezTo>
                    <a:pt x="15811" y="22850"/>
                    <a:pt x="15822" y="22817"/>
                    <a:pt x="15833" y="22774"/>
                  </a:cubicBezTo>
                  <a:cubicBezTo>
                    <a:pt x="15297" y="22511"/>
                    <a:pt x="14881" y="22095"/>
                    <a:pt x="14935" y="21492"/>
                  </a:cubicBezTo>
                  <a:cubicBezTo>
                    <a:pt x="14979" y="21066"/>
                    <a:pt x="15198" y="20671"/>
                    <a:pt x="15297" y="20244"/>
                  </a:cubicBezTo>
                  <a:cubicBezTo>
                    <a:pt x="15340" y="20069"/>
                    <a:pt x="15362" y="19883"/>
                    <a:pt x="15460" y="19730"/>
                  </a:cubicBezTo>
                  <a:cubicBezTo>
                    <a:pt x="15581" y="19555"/>
                    <a:pt x="15789" y="19445"/>
                    <a:pt x="15986" y="19358"/>
                  </a:cubicBezTo>
                  <a:cubicBezTo>
                    <a:pt x="16008" y="19346"/>
                    <a:pt x="16019" y="19346"/>
                    <a:pt x="16030" y="19336"/>
                  </a:cubicBezTo>
                  <a:cubicBezTo>
                    <a:pt x="16008" y="18843"/>
                    <a:pt x="16030" y="18339"/>
                    <a:pt x="16008" y="17835"/>
                  </a:cubicBezTo>
                  <a:lnTo>
                    <a:pt x="16008" y="17835"/>
                  </a:lnTo>
                  <a:cubicBezTo>
                    <a:pt x="16041" y="18339"/>
                    <a:pt x="16019" y="18832"/>
                    <a:pt x="16041" y="19336"/>
                  </a:cubicBezTo>
                  <a:cubicBezTo>
                    <a:pt x="16555" y="19095"/>
                    <a:pt x="17081" y="18854"/>
                    <a:pt x="17606" y="18613"/>
                  </a:cubicBezTo>
                  <a:cubicBezTo>
                    <a:pt x="17640" y="18657"/>
                    <a:pt x="17683" y="18689"/>
                    <a:pt x="17727" y="18711"/>
                  </a:cubicBezTo>
                  <a:cubicBezTo>
                    <a:pt x="17618" y="17803"/>
                    <a:pt x="17662" y="16817"/>
                    <a:pt x="17519" y="15908"/>
                  </a:cubicBezTo>
                  <a:cubicBezTo>
                    <a:pt x="16676" y="10555"/>
                    <a:pt x="11005" y="9405"/>
                    <a:pt x="6789" y="7741"/>
                  </a:cubicBezTo>
                  <a:cubicBezTo>
                    <a:pt x="5859" y="7380"/>
                    <a:pt x="4950" y="6930"/>
                    <a:pt x="4249" y="6219"/>
                  </a:cubicBezTo>
                  <a:cubicBezTo>
                    <a:pt x="2290" y="4215"/>
                    <a:pt x="3888" y="1467"/>
                    <a:pt x="5728" y="0"/>
                  </a:cubicBezTo>
                  <a:close/>
                </a:path>
              </a:pathLst>
            </a:custGeom>
            <a:solidFill>
              <a:srgbClr val="0C0C0C">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2687;p52">
              <a:extLst>
                <a:ext uri="{FF2B5EF4-FFF2-40B4-BE49-F238E27FC236}">
                  <a16:creationId xmlns:a16="http://schemas.microsoft.com/office/drawing/2014/main" id="{0C4C6A82-707B-457E-846E-86FA4C8D6D39}"/>
                </a:ext>
              </a:extLst>
            </p:cNvPr>
            <p:cNvSpPr/>
            <p:nvPr/>
          </p:nvSpPr>
          <p:spPr>
            <a:xfrm>
              <a:off x="1558096" y="2920224"/>
              <a:ext cx="78456" cy="102433"/>
            </a:xfrm>
            <a:custGeom>
              <a:avLst/>
              <a:gdLst/>
              <a:ahLst/>
              <a:cxnLst/>
              <a:rect l="l" t="t" r="r" b="b"/>
              <a:pathLst>
                <a:path w="3187" h="4161" extrusionOk="0">
                  <a:moveTo>
                    <a:pt x="1161" y="832"/>
                  </a:moveTo>
                  <a:cubicBezTo>
                    <a:pt x="1183" y="1105"/>
                    <a:pt x="1215" y="1368"/>
                    <a:pt x="1271" y="1631"/>
                  </a:cubicBezTo>
                  <a:cubicBezTo>
                    <a:pt x="1325" y="1894"/>
                    <a:pt x="1424" y="2146"/>
                    <a:pt x="1555" y="2387"/>
                  </a:cubicBezTo>
                  <a:lnTo>
                    <a:pt x="1652" y="2549"/>
                  </a:lnTo>
                  <a:lnTo>
                    <a:pt x="1652" y="2549"/>
                  </a:lnTo>
                  <a:cubicBezTo>
                    <a:pt x="1620" y="2495"/>
                    <a:pt x="1577" y="2441"/>
                    <a:pt x="1544" y="2387"/>
                  </a:cubicBezTo>
                  <a:cubicBezTo>
                    <a:pt x="1413" y="2146"/>
                    <a:pt x="1325" y="1894"/>
                    <a:pt x="1259" y="1631"/>
                  </a:cubicBezTo>
                  <a:cubicBezTo>
                    <a:pt x="1205" y="1368"/>
                    <a:pt x="1172" y="1105"/>
                    <a:pt x="1161" y="832"/>
                  </a:cubicBezTo>
                  <a:close/>
                  <a:moveTo>
                    <a:pt x="2726" y="0"/>
                  </a:moveTo>
                  <a:cubicBezTo>
                    <a:pt x="2201" y="241"/>
                    <a:pt x="1675" y="482"/>
                    <a:pt x="1161" y="723"/>
                  </a:cubicBezTo>
                  <a:lnTo>
                    <a:pt x="1161" y="832"/>
                  </a:lnTo>
                  <a:cubicBezTo>
                    <a:pt x="1161" y="799"/>
                    <a:pt x="1150" y="766"/>
                    <a:pt x="1150" y="723"/>
                  </a:cubicBezTo>
                  <a:cubicBezTo>
                    <a:pt x="1139" y="733"/>
                    <a:pt x="1128" y="733"/>
                    <a:pt x="1106" y="745"/>
                  </a:cubicBezTo>
                  <a:cubicBezTo>
                    <a:pt x="909" y="832"/>
                    <a:pt x="701" y="942"/>
                    <a:pt x="580" y="1117"/>
                  </a:cubicBezTo>
                  <a:cubicBezTo>
                    <a:pt x="482" y="1270"/>
                    <a:pt x="460" y="1456"/>
                    <a:pt x="417" y="1631"/>
                  </a:cubicBezTo>
                  <a:cubicBezTo>
                    <a:pt x="318" y="2058"/>
                    <a:pt x="99" y="2453"/>
                    <a:pt x="55" y="2879"/>
                  </a:cubicBezTo>
                  <a:cubicBezTo>
                    <a:pt x="1" y="3482"/>
                    <a:pt x="417" y="3898"/>
                    <a:pt x="953" y="4161"/>
                  </a:cubicBezTo>
                  <a:cubicBezTo>
                    <a:pt x="1040" y="3711"/>
                    <a:pt x="1194" y="3273"/>
                    <a:pt x="1456" y="2901"/>
                  </a:cubicBezTo>
                  <a:cubicBezTo>
                    <a:pt x="1522" y="2792"/>
                    <a:pt x="1599" y="2693"/>
                    <a:pt x="1687" y="2606"/>
                  </a:cubicBezTo>
                  <a:cubicBezTo>
                    <a:pt x="2091" y="2156"/>
                    <a:pt x="2628" y="1828"/>
                    <a:pt x="3154" y="1521"/>
                  </a:cubicBezTo>
                  <a:cubicBezTo>
                    <a:pt x="3164" y="1511"/>
                    <a:pt x="3176" y="1511"/>
                    <a:pt x="3186" y="1500"/>
                  </a:cubicBezTo>
                  <a:cubicBezTo>
                    <a:pt x="3000" y="1073"/>
                    <a:pt x="2902" y="591"/>
                    <a:pt x="2847" y="98"/>
                  </a:cubicBezTo>
                  <a:cubicBezTo>
                    <a:pt x="2803" y="76"/>
                    <a:pt x="2760" y="44"/>
                    <a:pt x="2726" y="0"/>
                  </a:cubicBezTo>
                  <a:close/>
                </a:path>
              </a:pathLst>
            </a:custGeom>
            <a:solidFill>
              <a:srgbClr val="0C0C0C">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2688;p52">
              <a:extLst>
                <a:ext uri="{FF2B5EF4-FFF2-40B4-BE49-F238E27FC236}">
                  <a16:creationId xmlns:a16="http://schemas.microsoft.com/office/drawing/2014/main" id="{5EC32C4F-CB59-4349-AB0D-F1CA5766C1FA}"/>
                </a:ext>
              </a:extLst>
            </p:cNvPr>
            <p:cNvSpPr/>
            <p:nvPr/>
          </p:nvSpPr>
          <p:spPr>
            <a:xfrm>
              <a:off x="1450000" y="2457711"/>
              <a:ext cx="12703" cy="21048"/>
            </a:xfrm>
            <a:custGeom>
              <a:avLst/>
              <a:gdLst/>
              <a:ahLst/>
              <a:cxnLst/>
              <a:rect l="l" t="t" r="r" b="b"/>
              <a:pathLst>
                <a:path w="516" h="855" extrusionOk="0">
                  <a:moveTo>
                    <a:pt x="1" y="0"/>
                  </a:moveTo>
                  <a:cubicBezTo>
                    <a:pt x="34" y="54"/>
                    <a:pt x="78" y="98"/>
                    <a:pt x="110" y="142"/>
                  </a:cubicBezTo>
                  <a:cubicBezTo>
                    <a:pt x="122" y="153"/>
                    <a:pt x="132" y="175"/>
                    <a:pt x="144" y="186"/>
                  </a:cubicBezTo>
                  <a:lnTo>
                    <a:pt x="165" y="219"/>
                  </a:lnTo>
                  <a:lnTo>
                    <a:pt x="220" y="295"/>
                  </a:lnTo>
                  <a:cubicBezTo>
                    <a:pt x="231" y="307"/>
                    <a:pt x="242" y="329"/>
                    <a:pt x="242" y="339"/>
                  </a:cubicBezTo>
                  <a:lnTo>
                    <a:pt x="275" y="372"/>
                  </a:lnTo>
                  <a:lnTo>
                    <a:pt x="319" y="460"/>
                  </a:lnTo>
                  <a:cubicBezTo>
                    <a:pt x="395" y="580"/>
                    <a:pt x="461" y="711"/>
                    <a:pt x="516" y="854"/>
                  </a:cubicBezTo>
                  <a:cubicBezTo>
                    <a:pt x="504" y="821"/>
                    <a:pt x="504" y="777"/>
                    <a:pt x="494" y="745"/>
                  </a:cubicBezTo>
                  <a:lnTo>
                    <a:pt x="329" y="449"/>
                  </a:lnTo>
                  <a:lnTo>
                    <a:pt x="285" y="372"/>
                  </a:lnTo>
                  <a:lnTo>
                    <a:pt x="253" y="329"/>
                  </a:lnTo>
                  <a:cubicBezTo>
                    <a:pt x="253" y="317"/>
                    <a:pt x="242" y="307"/>
                    <a:pt x="231" y="295"/>
                  </a:cubicBezTo>
                  <a:lnTo>
                    <a:pt x="176" y="219"/>
                  </a:lnTo>
                  <a:lnTo>
                    <a:pt x="144" y="175"/>
                  </a:lnTo>
                  <a:cubicBezTo>
                    <a:pt x="144" y="164"/>
                    <a:pt x="132" y="153"/>
                    <a:pt x="122" y="142"/>
                  </a:cubicBezTo>
                  <a:cubicBezTo>
                    <a:pt x="78" y="98"/>
                    <a:pt x="45" y="44"/>
                    <a:pt x="1"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2689;p52">
              <a:extLst>
                <a:ext uri="{FF2B5EF4-FFF2-40B4-BE49-F238E27FC236}">
                  <a16:creationId xmlns:a16="http://schemas.microsoft.com/office/drawing/2014/main" id="{CD694362-F055-455C-B4AB-CD4812744FC6}"/>
                </a:ext>
              </a:extLst>
            </p:cNvPr>
            <p:cNvSpPr/>
            <p:nvPr/>
          </p:nvSpPr>
          <p:spPr>
            <a:xfrm>
              <a:off x="1856804" y="2732910"/>
              <a:ext cx="23387" cy="14278"/>
            </a:xfrm>
            <a:custGeom>
              <a:avLst/>
              <a:gdLst/>
              <a:ahLst/>
              <a:cxnLst/>
              <a:rect l="l" t="t" r="r" b="b"/>
              <a:pathLst>
                <a:path w="950" h="580" extrusionOk="0">
                  <a:moveTo>
                    <a:pt x="1" y="0"/>
                  </a:moveTo>
                  <a:cubicBezTo>
                    <a:pt x="131" y="55"/>
                    <a:pt x="261" y="109"/>
                    <a:pt x="380" y="186"/>
                  </a:cubicBezTo>
                  <a:cubicBezTo>
                    <a:pt x="501" y="252"/>
                    <a:pt x="621" y="328"/>
                    <a:pt x="731" y="405"/>
                  </a:cubicBezTo>
                  <a:cubicBezTo>
                    <a:pt x="808" y="459"/>
                    <a:pt x="874" y="525"/>
                    <a:pt x="950" y="580"/>
                  </a:cubicBezTo>
                  <a:lnTo>
                    <a:pt x="950" y="569"/>
                  </a:lnTo>
                  <a:cubicBezTo>
                    <a:pt x="884" y="514"/>
                    <a:pt x="818" y="449"/>
                    <a:pt x="742" y="393"/>
                  </a:cubicBezTo>
                  <a:cubicBezTo>
                    <a:pt x="633" y="317"/>
                    <a:pt x="512" y="240"/>
                    <a:pt x="380" y="174"/>
                  </a:cubicBezTo>
                  <a:cubicBezTo>
                    <a:pt x="261" y="109"/>
                    <a:pt x="131" y="55"/>
                    <a:pt x="1" y="0"/>
                  </a:cubicBezTo>
                  <a:close/>
                </a:path>
              </a:pathLst>
            </a:custGeom>
            <a:solidFill>
              <a:srgbClr val="6C3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2690;p52">
              <a:extLst>
                <a:ext uri="{FF2B5EF4-FFF2-40B4-BE49-F238E27FC236}">
                  <a16:creationId xmlns:a16="http://schemas.microsoft.com/office/drawing/2014/main" id="{99F64502-B71A-4692-A906-51FE8AB72453}"/>
                </a:ext>
              </a:extLst>
            </p:cNvPr>
            <p:cNvSpPr/>
            <p:nvPr/>
          </p:nvSpPr>
          <p:spPr>
            <a:xfrm>
              <a:off x="1250845" y="2609970"/>
              <a:ext cx="335857" cy="328053"/>
            </a:xfrm>
            <a:custGeom>
              <a:avLst/>
              <a:gdLst/>
              <a:ahLst/>
              <a:cxnLst/>
              <a:rect l="l" t="t" r="r" b="b"/>
              <a:pathLst>
                <a:path w="13643" h="13326" extrusionOk="0">
                  <a:moveTo>
                    <a:pt x="0" y="1"/>
                  </a:moveTo>
                  <a:cubicBezTo>
                    <a:pt x="22" y="132"/>
                    <a:pt x="54" y="263"/>
                    <a:pt x="98" y="395"/>
                  </a:cubicBezTo>
                  <a:cubicBezTo>
                    <a:pt x="142" y="516"/>
                    <a:pt x="197" y="647"/>
                    <a:pt x="252" y="767"/>
                  </a:cubicBezTo>
                  <a:cubicBezTo>
                    <a:pt x="197" y="636"/>
                    <a:pt x="142" y="516"/>
                    <a:pt x="110" y="384"/>
                  </a:cubicBezTo>
                  <a:cubicBezTo>
                    <a:pt x="66" y="263"/>
                    <a:pt x="33" y="132"/>
                    <a:pt x="0" y="1"/>
                  </a:cubicBezTo>
                  <a:close/>
                  <a:moveTo>
                    <a:pt x="252" y="767"/>
                  </a:moveTo>
                  <a:cubicBezTo>
                    <a:pt x="307" y="888"/>
                    <a:pt x="361" y="1008"/>
                    <a:pt x="438" y="1117"/>
                  </a:cubicBezTo>
                  <a:cubicBezTo>
                    <a:pt x="372" y="1008"/>
                    <a:pt x="307" y="888"/>
                    <a:pt x="252" y="767"/>
                  </a:cubicBezTo>
                  <a:close/>
                  <a:moveTo>
                    <a:pt x="657" y="1457"/>
                  </a:moveTo>
                  <a:cubicBezTo>
                    <a:pt x="733" y="1567"/>
                    <a:pt x="821" y="1676"/>
                    <a:pt x="908" y="1774"/>
                  </a:cubicBezTo>
                  <a:lnTo>
                    <a:pt x="974" y="1840"/>
                  </a:lnTo>
                  <a:lnTo>
                    <a:pt x="1051" y="1917"/>
                  </a:lnTo>
                  <a:cubicBezTo>
                    <a:pt x="1029" y="1884"/>
                    <a:pt x="1007" y="1862"/>
                    <a:pt x="986" y="1840"/>
                  </a:cubicBezTo>
                  <a:lnTo>
                    <a:pt x="920" y="1764"/>
                  </a:lnTo>
                  <a:cubicBezTo>
                    <a:pt x="821" y="1665"/>
                    <a:pt x="745" y="1567"/>
                    <a:pt x="657" y="1457"/>
                  </a:cubicBezTo>
                  <a:close/>
                  <a:moveTo>
                    <a:pt x="1051" y="1917"/>
                  </a:moveTo>
                  <a:lnTo>
                    <a:pt x="1051" y="1917"/>
                  </a:lnTo>
                  <a:cubicBezTo>
                    <a:pt x="1073" y="1939"/>
                    <a:pt x="1095" y="1961"/>
                    <a:pt x="1127" y="1983"/>
                  </a:cubicBezTo>
                  <a:cubicBezTo>
                    <a:pt x="1106" y="1961"/>
                    <a:pt x="1084" y="1939"/>
                    <a:pt x="1051" y="1917"/>
                  </a:cubicBezTo>
                  <a:close/>
                  <a:moveTo>
                    <a:pt x="1127" y="1983"/>
                  </a:moveTo>
                  <a:lnTo>
                    <a:pt x="1193" y="2059"/>
                  </a:lnTo>
                  <a:cubicBezTo>
                    <a:pt x="1390" y="2234"/>
                    <a:pt x="1609" y="2399"/>
                    <a:pt x="1828" y="2552"/>
                  </a:cubicBezTo>
                  <a:cubicBezTo>
                    <a:pt x="2058" y="2694"/>
                    <a:pt x="2288" y="2837"/>
                    <a:pt x="2529" y="2957"/>
                  </a:cubicBezTo>
                  <a:lnTo>
                    <a:pt x="2616" y="3001"/>
                  </a:lnTo>
                  <a:lnTo>
                    <a:pt x="2660" y="3022"/>
                  </a:lnTo>
                  <a:lnTo>
                    <a:pt x="2715" y="3044"/>
                  </a:lnTo>
                  <a:lnTo>
                    <a:pt x="2891" y="3132"/>
                  </a:lnTo>
                  <a:lnTo>
                    <a:pt x="3076" y="3209"/>
                  </a:lnTo>
                  <a:cubicBezTo>
                    <a:pt x="3142" y="3231"/>
                    <a:pt x="3197" y="3263"/>
                    <a:pt x="3263" y="3285"/>
                  </a:cubicBezTo>
                  <a:cubicBezTo>
                    <a:pt x="3514" y="3384"/>
                    <a:pt x="3766" y="3472"/>
                    <a:pt x="4018" y="3559"/>
                  </a:cubicBezTo>
                  <a:cubicBezTo>
                    <a:pt x="4270" y="3647"/>
                    <a:pt x="4533" y="3735"/>
                    <a:pt x="4784" y="3811"/>
                  </a:cubicBezTo>
                  <a:cubicBezTo>
                    <a:pt x="5299" y="3964"/>
                    <a:pt x="5813" y="4117"/>
                    <a:pt x="6328" y="4282"/>
                  </a:cubicBezTo>
                  <a:cubicBezTo>
                    <a:pt x="6843" y="4435"/>
                    <a:pt x="7358" y="4599"/>
                    <a:pt x="7861" y="4786"/>
                  </a:cubicBezTo>
                  <a:cubicBezTo>
                    <a:pt x="8365" y="4983"/>
                    <a:pt x="8857" y="5190"/>
                    <a:pt x="9328" y="5431"/>
                  </a:cubicBezTo>
                  <a:cubicBezTo>
                    <a:pt x="9569" y="5563"/>
                    <a:pt x="9799" y="5694"/>
                    <a:pt x="10029" y="5837"/>
                  </a:cubicBezTo>
                  <a:cubicBezTo>
                    <a:pt x="10259" y="5979"/>
                    <a:pt x="10478" y="6132"/>
                    <a:pt x="10686" y="6297"/>
                  </a:cubicBezTo>
                  <a:cubicBezTo>
                    <a:pt x="11113" y="6625"/>
                    <a:pt x="11507" y="6997"/>
                    <a:pt x="11847" y="7413"/>
                  </a:cubicBezTo>
                  <a:cubicBezTo>
                    <a:pt x="12536" y="8234"/>
                    <a:pt x="13040" y="9209"/>
                    <a:pt x="13336" y="10238"/>
                  </a:cubicBezTo>
                  <a:cubicBezTo>
                    <a:pt x="13477" y="10752"/>
                    <a:pt x="13576" y="11289"/>
                    <a:pt x="13609" y="11825"/>
                  </a:cubicBezTo>
                  <a:cubicBezTo>
                    <a:pt x="13587" y="11289"/>
                    <a:pt x="13489" y="10752"/>
                    <a:pt x="13346" y="10238"/>
                  </a:cubicBezTo>
                  <a:cubicBezTo>
                    <a:pt x="13051" y="9209"/>
                    <a:pt x="12536" y="8234"/>
                    <a:pt x="11857" y="7402"/>
                  </a:cubicBezTo>
                  <a:cubicBezTo>
                    <a:pt x="11507" y="6986"/>
                    <a:pt x="11124" y="6614"/>
                    <a:pt x="10697" y="6285"/>
                  </a:cubicBezTo>
                  <a:cubicBezTo>
                    <a:pt x="10489" y="6121"/>
                    <a:pt x="10270" y="5968"/>
                    <a:pt x="10040" y="5825"/>
                  </a:cubicBezTo>
                  <a:cubicBezTo>
                    <a:pt x="9810" y="5683"/>
                    <a:pt x="9580" y="5541"/>
                    <a:pt x="9339" y="5421"/>
                  </a:cubicBezTo>
                  <a:cubicBezTo>
                    <a:pt x="8857" y="5180"/>
                    <a:pt x="8365" y="4961"/>
                    <a:pt x="7861" y="4774"/>
                  </a:cubicBezTo>
                  <a:cubicBezTo>
                    <a:pt x="7358" y="4589"/>
                    <a:pt x="6843" y="4424"/>
                    <a:pt x="6328" y="4271"/>
                  </a:cubicBezTo>
                  <a:cubicBezTo>
                    <a:pt x="5825" y="4107"/>
                    <a:pt x="5299" y="3954"/>
                    <a:pt x="4796" y="3800"/>
                  </a:cubicBezTo>
                  <a:cubicBezTo>
                    <a:pt x="4533" y="3723"/>
                    <a:pt x="4281" y="3636"/>
                    <a:pt x="4029" y="3548"/>
                  </a:cubicBezTo>
                  <a:cubicBezTo>
                    <a:pt x="3766" y="3472"/>
                    <a:pt x="3514" y="3373"/>
                    <a:pt x="3263" y="3275"/>
                  </a:cubicBezTo>
                  <a:cubicBezTo>
                    <a:pt x="3208" y="3253"/>
                    <a:pt x="3142" y="3231"/>
                    <a:pt x="3076" y="3198"/>
                  </a:cubicBezTo>
                  <a:lnTo>
                    <a:pt x="2901" y="3121"/>
                  </a:lnTo>
                  <a:lnTo>
                    <a:pt x="2715" y="3034"/>
                  </a:lnTo>
                  <a:lnTo>
                    <a:pt x="2672" y="3012"/>
                  </a:lnTo>
                  <a:lnTo>
                    <a:pt x="2628" y="2990"/>
                  </a:lnTo>
                  <a:lnTo>
                    <a:pt x="2529" y="2946"/>
                  </a:lnTo>
                  <a:cubicBezTo>
                    <a:pt x="2299" y="2825"/>
                    <a:pt x="2058" y="2694"/>
                    <a:pt x="1840" y="2541"/>
                  </a:cubicBezTo>
                  <a:cubicBezTo>
                    <a:pt x="1609" y="2399"/>
                    <a:pt x="1402" y="2234"/>
                    <a:pt x="1204" y="2048"/>
                  </a:cubicBezTo>
                  <a:lnTo>
                    <a:pt x="1127" y="1983"/>
                  </a:lnTo>
                  <a:close/>
                  <a:moveTo>
                    <a:pt x="13609" y="11825"/>
                  </a:moveTo>
                  <a:cubicBezTo>
                    <a:pt x="13631" y="12329"/>
                    <a:pt x="13609" y="12833"/>
                    <a:pt x="13631" y="13326"/>
                  </a:cubicBezTo>
                  <a:lnTo>
                    <a:pt x="13642" y="13326"/>
                  </a:lnTo>
                  <a:cubicBezTo>
                    <a:pt x="13620" y="12822"/>
                    <a:pt x="13642" y="12329"/>
                    <a:pt x="13609" y="11825"/>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2691;p52">
              <a:extLst>
                <a:ext uri="{FF2B5EF4-FFF2-40B4-BE49-F238E27FC236}">
                  <a16:creationId xmlns:a16="http://schemas.microsoft.com/office/drawing/2014/main" id="{8A5172A7-8E5A-42CF-8C9E-A8080CF8743C}"/>
                </a:ext>
              </a:extLst>
            </p:cNvPr>
            <p:cNvSpPr/>
            <p:nvPr/>
          </p:nvSpPr>
          <p:spPr>
            <a:xfrm>
              <a:off x="3236172" y="2282065"/>
              <a:ext cx="762502" cy="671516"/>
            </a:xfrm>
            <a:custGeom>
              <a:avLst/>
              <a:gdLst/>
              <a:ahLst/>
              <a:cxnLst/>
              <a:rect l="l" t="t" r="r" b="b"/>
              <a:pathLst>
                <a:path w="30974" h="27278" extrusionOk="0">
                  <a:moveTo>
                    <a:pt x="15536" y="1"/>
                  </a:moveTo>
                  <a:cubicBezTo>
                    <a:pt x="15176" y="1"/>
                    <a:pt x="14815" y="10"/>
                    <a:pt x="14453" y="29"/>
                  </a:cubicBezTo>
                  <a:cubicBezTo>
                    <a:pt x="13599" y="73"/>
                    <a:pt x="12734" y="182"/>
                    <a:pt x="11880" y="182"/>
                  </a:cubicBezTo>
                  <a:cubicBezTo>
                    <a:pt x="11797" y="184"/>
                    <a:pt x="11714" y="185"/>
                    <a:pt x="11631" y="185"/>
                  </a:cubicBezTo>
                  <a:cubicBezTo>
                    <a:pt x="11277" y="185"/>
                    <a:pt x="10923" y="168"/>
                    <a:pt x="10577" y="150"/>
                  </a:cubicBezTo>
                  <a:cubicBezTo>
                    <a:pt x="10205" y="135"/>
                    <a:pt x="9834" y="120"/>
                    <a:pt x="9463" y="120"/>
                  </a:cubicBezTo>
                  <a:cubicBezTo>
                    <a:pt x="9004" y="120"/>
                    <a:pt x="8546" y="143"/>
                    <a:pt x="8091" y="216"/>
                  </a:cubicBezTo>
                  <a:cubicBezTo>
                    <a:pt x="5091" y="697"/>
                    <a:pt x="2902" y="3413"/>
                    <a:pt x="2979" y="6434"/>
                  </a:cubicBezTo>
                  <a:cubicBezTo>
                    <a:pt x="2989" y="6730"/>
                    <a:pt x="3011" y="7026"/>
                    <a:pt x="2924" y="7310"/>
                  </a:cubicBezTo>
                  <a:cubicBezTo>
                    <a:pt x="2858" y="7518"/>
                    <a:pt x="2716" y="7704"/>
                    <a:pt x="2595" y="7890"/>
                  </a:cubicBezTo>
                  <a:cubicBezTo>
                    <a:pt x="1391" y="9675"/>
                    <a:pt x="887" y="11919"/>
                    <a:pt x="515" y="14011"/>
                  </a:cubicBezTo>
                  <a:cubicBezTo>
                    <a:pt x="88" y="16342"/>
                    <a:pt x="1" y="18751"/>
                    <a:pt x="482" y="21072"/>
                  </a:cubicBezTo>
                  <a:cubicBezTo>
                    <a:pt x="734" y="22332"/>
                    <a:pt x="1183" y="23580"/>
                    <a:pt x="2059" y="24522"/>
                  </a:cubicBezTo>
                  <a:cubicBezTo>
                    <a:pt x="3023" y="25561"/>
                    <a:pt x="4424" y="26087"/>
                    <a:pt x="5803" y="26415"/>
                  </a:cubicBezTo>
                  <a:cubicBezTo>
                    <a:pt x="7446" y="26809"/>
                    <a:pt x="9132" y="26963"/>
                    <a:pt x="10807" y="27072"/>
                  </a:cubicBezTo>
                  <a:cubicBezTo>
                    <a:pt x="12956" y="27209"/>
                    <a:pt x="15113" y="27278"/>
                    <a:pt x="17265" y="27278"/>
                  </a:cubicBezTo>
                  <a:cubicBezTo>
                    <a:pt x="17700" y="27278"/>
                    <a:pt x="18135" y="27275"/>
                    <a:pt x="18570" y="27269"/>
                  </a:cubicBezTo>
                  <a:cubicBezTo>
                    <a:pt x="20857" y="27237"/>
                    <a:pt x="23168" y="27127"/>
                    <a:pt x="25368" y="26503"/>
                  </a:cubicBezTo>
                  <a:cubicBezTo>
                    <a:pt x="27088" y="26011"/>
                    <a:pt x="28456" y="25014"/>
                    <a:pt x="28467" y="23131"/>
                  </a:cubicBezTo>
                  <a:cubicBezTo>
                    <a:pt x="28467" y="22835"/>
                    <a:pt x="28467" y="22529"/>
                    <a:pt x="28478" y="22222"/>
                  </a:cubicBezTo>
                  <a:cubicBezTo>
                    <a:pt x="28511" y="20656"/>
                    <a:pt x="28609" y="19080"/>
                    <a:pt x="28883" y="17536"/>
                  </a:cubicBezTo>
                  <a:cubicBezTo>
                    <a:pt x="29496" y="14153"/>
                    <a:pt x="30974" y="10880"/>
                    <a:pt x="30832" y="7442"/>
                  </a:cubicBezTo>
                  <a:cubicBezTo>
                    <a:pt x="30799" y="6719"/>
                    <a:pt x="30701" y="5985"/>
                    <a:pt x="30405" y="5318"/>
                  </a:cubicBezTo>
                  <a:cubicBezTo>
                    <a:pt x="29628" y="3500"/>
                    <a:pt x="27536" y="2318"/>
                    <a:pt x="25740" y="1693"/>
                  </a:cubicBezTo>
                  <a:cubicBezTo>
                    <a:pt x="23463" y="894"/>
                    <a:pt x="21110" y="434"/>
                    <a:pt x="18701" y="182"/>
                  </a:cubicBezTo>
                  <a:cubicBezTo>
                    <a:pt x="17647" y="76"/>
                    <a:pt x="16594" y="1"/>
                    <a:pt x="155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2692;p52">
              <a:extLst>
                <a:ext uri="{FF2B5EF4-FFF2-40B4-BE49-F238E27FC236}">
                  <a16:creationId xmlns:a16="http://schemas.microsoft.com/office/drawing/2014/main" id="{4DA104AC-3411-4326-B15F-B6499FE68942}"/>
                </a:ext>
              </a:extLst>
            </p:cNvPr>
            <p:cNvSpPr/>
            <p:nvPr/>
          </p:nvSpPr>
          <p:spPr>
            <a:xfrm>
              <a:off x="3275535" y="2467656"/>
              <a:ext cx="30206" cy="52066"/>
            </a:xfrm>
            <a:custGeom>
              <a:avLst/>
              <a:gdLst/>
              <a:ahLst/>
              <a:cxnLst/>
              <a:rect l="l" t="t" r="r" b="b"/>
              <a:pathLst>
                <a:path w="1227" h="2115" extrusionOk="0">
                  <a:moveTo>
                    <a:pt x="1226" y="1"/>
                  </a:moveTo>
                  <a:lnTo>
                    <a:pt x="1226" y="1"/>
                  </a:lnTo>
                  <a:cubicBezTo>
                    <a:pt x="701" y="625"/>
                    <a:pt x="307" y="1348"/>
                    <a:pt x="0" y="2114"/>
                  </a:cubicBezTo>
                  <a:cubicBezTo>
                    <a:pt x="22" y="2114"/>
                    <a:pt x="44" y="2114"/>
                    <a:pt x="66" y="2103"/>
                  </a:cubicBezTo>
                  <a:cubicBezTo>
                    <a:pt x="329" y="1490"/>
                    <a:pt x="624" y="899"/>
                    <a:pt x="996" y="351"/>
                  </a:cubicBezTo>
                  <a:cubicBezTo>
                    <a:pt x="1073" y="242"/>
                    <a:pt x="1149" y="122"/>
                    <a:pt x="1226" y="1"/>
                  </a:cubicBezTo>
                  <a:close/>
                </a:path>
              </a:pathLst>
            </a:custGeom>
            <a:solidFill>
              <a:srgbClr val="1A15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2693;p52">
              <a:extLst>
                <a:ext uri="{FF2B5EF4-FFF2-40B4-BE49-F238E27FC236}">
                  <a16:creationId xmlns:a16="http://schemas.microsoft.com/office/drawing/2014/main" id="{3CC2CF52-3BED-4DE5-BCEA-05F49C72C042}"/>
                </a:ext>
              </a:extLst>
            </p:cNvPr>
            <p:cNvSpPr/>
            <p:nvPr/>
          </p:nvSpPr>
          <p:spPr>
            <a:xfrm>
              <a:off x="3277136" y="2405128"/>
              <a:ext cx="636929" cy="444223"/>
            </a:xfrm>
            <a:custGeom>
              <a:avLst/>
              <a:gdLst/>
              <a:ahLst/>
              <a:cxnLst/>
              <a:rect l="l" t="t" r="r" b="b"/>
              <a:pathLst>
                <a:path w="25873" h="18045" extrusionOk="0">
                  <a:moveTo>
                    <a:pt x="1380" y="2289"/>
                  </a:moveTo>
                  <a:cubicBezTo>
                    <a:pt x="1303" y="2377"/>
                    <a:pt x="1227" y="2453"/>
                    <a:pt x="1161" y="2541"/>
                  </a:cubicBezTo>
                  <a:cubicBezTo>
                    <a:pt x="1084" y="2662"/>
                    <a:pt x="1008" y="2782"/>
                    <a:pt x="931" y="2891"/>
                  </a:cubicBezTo>
                  <a:cubicBezTo>
                    <a:pt x="559" y="3439"/>
                    <a:pt x="264" y="4030"/>
                    <a:pt x="1" y="4643"/>
                  </a:cubicBezTo>
                  <a:cubicBezTo>
                    <a:pt x="581" y="4599"/>
                    <a:pt x="1161" y="4567"/>
                    <a:pt x="1741" y="4567"/>
                  </a:cubicBezTo>
                  <a:cubicBezTo>
                    <a:pt x="1960" y="4567"/>
                    <a:pt x="2191" y="4577"/>
                    <a:pt x="2420" y="4577"/>
                  </a:cubicBezTo>
                  <a:cubicBezTo>
                    <a:pt x="2289" y="4392"/>
                    <a:pt x="2169" y="4183"/>
                    <a:pt x="2048" y="3975"/>
                  </a:cubicBezTo>
                  <a:cubicBezTo>
                    <a:pt x="1851" y="3614"/>
                    <a:pt x="1687" y="3220"/>
                    <a:pt x="1556" y="2815"/>
                  </a:cubicBezTo>
                  <a:cubicBezTo>
                    <a:pt x="1512" y="2672"/>
                    <a:pt x="1468" y="2519"/>
                    <a:pt x="1435" y="2377"/>
                  </a:cubicBezTo>
                  <a:cubicBezTo>
                    <a:pt x="1413" y="2344"/>
                    <a:pt x="1391" y="2322"/>
                    <a:pt x="1380" y="2289"/>
                  </a:cubicBezTo>
                  <a:close/>
                  <a:moveTo>
                    <a:pt x="6198" y="4348"/>
                  </a:moveTo>
                  <a:cubicBezTo>
                    <a:pt x="6483" y="4611"/>
                    <a:pt x="6778" y="4862"/>
                    <a:pt x="7074" y="5103"/>
                  </a:cubicBezTo>
                  <a:cubicBezTo>
                    <a:pt x="6767" y="4862"/>
                    <a:pt x="6483" y="4611"/>
                    <a:pt x="6198" y="4348"/>
                  </a:cubicBezTo>
                  <a:close/>
                  <a:moveTo>
                    <a:pt x="21767" y="4194"/>
                  </a:moveTo>
                  <a:lnTo>
                    <a:pt x="21767" y="4194"/>
                  </a:lnTo>
                  <a:cubicBezTo>
                    <a:pt x="21701" y="4216"/>
                    <a:pt x="21635" y="4238"/>
                    <a:pt x="21580" y="4260"/>
                  </a:cubicBezTo>
                  <a:cubicBezTo>
                    <a:pt x="21449" y="4304"/>
                    <a:pt x="21329" y="4336"/>
                    <a:pt x="21197" y="4380"/>
                  </a:cubicBezTo>
                  <a:lnTo>
                    <a:pt x="20825" y="4512"/>
                  </a:lnTo>
                  <a:cubicBezTo>
                    <a:pt x="20704" y="4555"/>
                    <a:pt x="20573" y="4599"/>
                    <a:pt x="20453" y="4643"/>
                  </a:cubicBezTo>
                  <a:cubicBezTo>
                    <a:pt x="20332" y="4698"/>
                    <a:pt x="20201" y="4742"/>
                    <a:pt x="20081" y="4786"/>
                  </a:cubicBezTo>
                  <a:lnTo>
                    <a:pt x="19719" y="4939"/>
                  </a:lnTo>
                  <a:cubicBezTo>
                    <a:pt x="19599" y="4993"/>
                    <a:pt x="19468" y="5037"/>
                    <a:pt x="19347" y="5092"/>
                  </a:cubicBezTo>
                  <a:cubicBezTo>
                    <a:pt x="19292" y="5125"/>
                    <a:pt x="19227" y="5147"/>
                    <a:pt x="19171" y="5168"/>
                  </a:cubicBezTo>
                  <a:lnTo>
                    <a:pt x="18986" y="5256"/>
                  </a:lnTo>
                  <a:lnTo>
                    <a:pt x="18811" y="5344"/>
                  </a:lnTo>
                  <a:lnTo>
                    <a:pt x="18723" y="5377"/>
                  </a:lnTo>
                  <a:cubicBezTo>
                    <a:pt x="18690" y="5399"/>
                    <a:pt x="18657" y="5409"/>
                    <a:pt x="18624" y="5421"/>
                  </a:cubicBezTo>
                  <a:cubicBezTo>
                    <a:pt x="19577" y="4961"/>
                    <a:pt x="20562" y="4567"/>
                    <a:pt x="21570" y="4249"/>
                  </a:cubicBezTo>
                  <a:cubicBezTo>
                    <a:pt x="21635" y="4227"/>
                    <a:pt x="21701" y="4205"/>
                    <a:pt x="21767" y="4194"/>
                  </a:cubicBezTo>
                  <a:close/>
                  <a:moveTo>
                    <a:pt x="18274" y="5596"/>
                  </a:moveTo>
                  <a:lnTo>
                    <a:pt x="18274" y="5596"/>
                  </a:lnTo>
                  <a:cubicBezTo>
                    <a:pt x="18208" y="5628"/>
                    <a:pt x="18154" y="5650"/>
                    <a:pt x="18099" y="5683"/>
                  </a:cubicBezTo>
                  <a:lnTo>
                    <a:pt x="17923" y="5782"/>
                  </a:lnTo>
                  <a:lnTo>
                    <a:pt x="17748" y="5869"/>
                  </a:lnTo>
                  <a:lnTo>
                    <a:pt x="17573" y="5957"/>
                  </a:lnTo>
                  <a:lnTo>
                    <a:pt x="17398" y="6056"/>
                  </a:lnTo>
                  <a:lnTo>
                    <a:pt x="17562" y="5957"/>
                  </a:lnTo>
                  <a:lnTo>
                    <a:pt x="17738" y="5859"/>
                  </a:lnTo>
                  <a:lnTo>
                    <a:pt x="17913" y="5771"/>
                  </a:lnTo>
                  <a:lnTo>
                    <a:pt x="18088" y="5683"/>
                  </a:lnTo>
                  <a:cubicBezTo>
                    <a:pt x="18154" y="5650"/>
                    <a:pt x="18208" y="5618"/>
                    <a:pt x="18274" y="5596"/>
                  </a:cubicBezTo>
                  <a:close/>
                  <a:moveTo>
                    <a:pt x="17398" y="6056"/>
                  </a:moveTo>
                  <a:lnTo>
                    <a:pt x="17310" y="6110"/>
                  </a:lnTo>
                  <a:cubicBezTo>
                    <a:pt x="17278" y="6121"/>
                    <a:pt x="17245" y="6132"/>
                    <a:pt x="17223" y="6153"/>
                  </a:cubicBezTo>
                  <a:lnTo>
                    <a:pt x="17223" y="6153"/>
                  </a:lnTo>
                  <a:cubicBezTo>
                    <a:pt x="17245" y="6132"/>
                    <a:pt x="17278" y="6121"/>
                    <a:pt x="17310" y="6099"/>
                  </a:cubicBezTo>
                  <a:lnTo>
                    <a:pt x="17398" y="6056"/>
                  </a:lnTo>
                  <a:close/>
                  <a:moveTo>
                    <a:pt x="16872" y="6351"/>
                  </a:moveTo>
                  <a:lnTo>
                    <a:pt x="16796" y="6406"/>
                  </a:lnTo>
                  <a:lnTo>
                    <a:pt x="16708" y="6450"/>
                  </a:lnTo>
                  <a:lnTo>
                    <a:pt x="16708" y="6450"/>
                  </a:lnTo>
                  <a:lnTo>
                    <a:pt x="16796" y="6395"/>
                  </a:lnTo>
                  <a:lnTo>
                    <a:pt x="16872" y="6351"/>
                  </a:lnTo>
                  <a:close/>
                  <a:moveTo>
                    <a:pt x="15592" y="7380"/>
                  </a:moveTo>
                  <a:cubicBezTo>
                    <a:pt x="15132" y="7632"/>
                    <a:pt x="14704" y="7949"/>
                    <a:pt x="14332" y="8333"/>
                  </a:cubicBezTo>
                  <a:cubicBezTo>
                    <a:pt x="14694" y="7949"/>
                    <a:pt x="15120" y="7632"/>
                    <a:pt x="15592" y="7380"/>
                  </a:cubicBezTo>
                  <a:close/>
                  <a:moveTo>
                    <a:pt x="14266" y="8409"/>
                  </a:moveTo>
                  <a:lnTo>
                    <a:pt x="14266" y="8409"/>
                  </a:lnTo>
                  <a:cubicBezTo>
                    <a:pt x="14256" y="8421"/>
                    <a:pt x="14245" y="8431"/>
                    <a:pt x="14234" y="8453"/>
                  </a:cubicBezTo>
                  <a:lnTo>
                    <a:pt x="14201" y="8486"/>
                  </a:lnTo>
                  <a:lnTo>
                    <a:pt x="14147" y="8563"/>
                  </a:lnTo>
                  <a:cubicBezTo>
                    <a:pt x="14125" y="8584"/>
                    <a:pt x="14103" y="8618"/>
                    <a:pt x="14081" y="8640"/>
                  </a:cubicBezTo>
                  <a:cubicBezTo>
                    <a:pt x="14103" y="8606"/>
                    <a:pt x="14113" y="8584"/>
                    <a:pt x="14135" y="8563"/>
                  </a:cubicBezTo>
                  <a:lnTo>
                    <a:pt x="14201" y="8486"/>
                  </a:lnTo>
                  <a:lnTo>
                    <a:pt x="14234" y="8443"/>
                  </a:lnTo>
                  <a:lnTo>
                    <a:pt x="14266" y="8409"/>
                  </a:lnTo>
                  <a:close/>
                  <a:moveTo>
                    <a:pt x="14081" y="8640"/>
                  </a:moveTo>
                  <a:lnTo>
                    <a:pt x="14081" y="8640"/>
                  </a:lnTo>
                  <a:cubicBezTo>
                    <a:pt x="14004" y="8749"/>
                    <a:pt x="13928" y="8859"/>
                    <a:pt x="13862" y="8968"/>
                  </a:cubicBezTo>
                  <a:cubicBezTo>
                    <a:pt x="13928" y="8859"/>
                    <a:pt x="13993" y="8738"/>
                    <a:pt x="14081" y="8640"/>
                  </a:cubicBezTo>
                  <a:close/>
                  <a:moveTo>
                    <a:pt x="13862" y="8968"/>
                  </a:moveTo>
                  <a:lnTo>
                    <a:pt x="13862" y="8968"/>
                  </a:lnTo>
                  <a:cubicBezTo>
                    <a:pt x="13807" y="9088"/>
                    <a:pt x="13752" y="9209"/>
                    <a:pt x="13719" y="9340"/>
                  </a:cubicBezTo>
                  <a:cubicBezTo>
                    <a:pt x="13752" y="9209"/>
                    <a:pt x="13796" y="9088"/>
                    <a:pt x="13862" y="8968"/>
                  </a:cubicBezTo>
                  <a:close/>
                  <a:moveTo>
                    <a:pt x="7085" y="5111"/>
                  </a:moveTo>
                  <a:cubicBezTo>
                    <a:pt x="7388" y="5349"/>
                    <a:pt x="7691" y="5577"/>
                    <a:pt x="8004" y="5803"/>
                  </a:cubicBezTo>
                  <a:cubicBezTo>
                    <a:pt x="8628" y="6253"/>
                    <a:pt x="9263" y="6701"/>
                    <a:pt x="9855" y="7205"/>
                  </a:cubicBezTo>
                  <a:cubicBezTo>
                    <a:pt x="10150" y="7446"/>
                    <a:pt x="10434" y="7720"/>
                    <a:pt x="10697" y="8005"/>
                  </a:cubicBezTo>
                  <a:cubicBezTo>
                    <a:pt x="10960" y="8289"/>
                    <a:pt x="11201" y="8584"/>
                    <a:pt x="11420" y="8902"/>
                  </a:cubicBezTo>
                  <a:cubicBezTo>
                    <a:pt x="11628" y="9230"/>
                    <a:pt x="11814" y="9569"/>
                    <a:pt x="11956" y="9930"/>
                  </a:cubicBezTo>
                  <a:lnTo>
                    <a:pt x="11956" y="9930"/>
                  </a:lnTo>
                  <a:cubicBezTo>
                    <a:pt x="11814" y="9569"/>
                    <a:pt x="11628" y="9231"/>
                    <a:pt x="11409" y="8913"/>
                  </a:cubicBezTo>
                  <a:cubicBezTo>
                    <a:pt x="11190" y="8596"/>
                    <a:pt x="10950" y="8289"/>
                    <a:pt x="10687" y="8005"/>
                  </a:cubicBezTo>
                  <a:cubicBezTo>
                    <a:pt x="10424" y="7730"/>
                    <a:pt x="10139" y="7457"/>
                    <a:pt x="9843" y="7216"/>
                  </a:cubicBezTo>
                  <a:cubicBezTo>
                    <a:pt x="9252" y="6713"/>
                    <a:pt x="8617" y="6263"/>
                    <a:pt x="7993" y="5803"/>
                  </a:cubicBezTo>
                  <a:cubicBezTo>
                    <a:pt x="7690" y="5577"/>
                    <a:pt x="7388" y="5349"/>
                    <a:pt x="7085" y="5111"/>
                  </a:cubicBezTo>
                  <a:close/>
                  <a:moveTo>
                    <a:pt x="13052" y="8672"/>
                  </a:moveTo>
                  <a:cubicBezTo>
                    <a:pt x="13030" y="8946"/>
                    <a:pt x="13030" y="9219"/>
                    <a:pt x="13052" y="9494"/>
                  </a:cubicBezTo>
                  <a:cubicBezTo>
                    <a:pt x="13062" y="9767"/>
                    <a:pt x="13106" y="10041"/>
                    <a:pt x="13183" y="10304"/>
                  </a:cubicBezTo>
                  <a:cubicBezTo>
                    <a:pt x="13106" y="10041"/>
                    <a:pt x="13062" y="9767"/>
                    <a:pt x="13040" y="9494"/>
                  </a:cubicBezTo>
                  <a:cubicBezTo>
                    <a:pt x="13018" y="9219"/>
                    <a:pt x="13018" y="8946"/>
                    <a:pt x="13052" y="8672"/>
                  </a:cubicBezTo>
                  <a:close/>
                  <a:moveTo>
                    <a:pt x="12909" y="11640"/>
                  </a:moveTo>
                  <a:cubicBezTo>
                    <a:pt x="12855" y="11640"/>
                    <a:pt x="12811" y="11650"/>
                    <a:pt x="12767" y="11661"/>
                  </a:cubicBezTo>
                  <a:cubicBezTo>
                    <a:pt x="12811" y="11640"/>
                    <a:pt x="12855" y="11640"/>
                    <a:pt x="12898" y="11640"/>
                  </a:cubicBezTo>
                  <a:close/>
                  <a:moveTo>
                    <a:pt x="12767" y="11661"/>
                  </a:moveTo>
                  <a:lnTo>
                    <a:pt x="12767" y="11661"/>
                  </a:lnTo>
                  <a:cubicBezTo>
                    <a:pt x="12723" y="11672"/>
                    <a:pt x="12668" y="11705"/>
                    <a:pt x="12624" y="11727"/>
                  </a:cubicBezTo>
                  <a:cubicBezTo>
                    <a:pt x="12668" y="11694"/>
                    <a:pt x="12712" y="11672"/>
                    <a:pt x="12767" y="11661"/>
                  </a:cubicBezTo>
                  <a:close/>
                  <a:moveTo>
                    <a:pt x="13741" y="12132"/>
                  </a:moveTo>
                  <a:cubicBezTo>
                    <a:pt x="13884" y="12209"/>
                    <a:pt x="14004" y="12296"/>
                    <a:pt x="14135" y="12384"/>
                  </a:cubicBezTo>
                  <a:lnTo>
                    <a:pt x="14497" y="12679"/>
                  </a:lnTo>
                  <a:cubicBezTo>
                    <a:pt x="14376" y="12581"/>
                    <a:pt x="14256" y="12482"/>
                    <a:pt x="14135" y="12395"/>
                  </a:cubicBezTo>
                  <a:cubicBezTo>
                    <a:pt x="14004" y="12296"/>
                    <a:pt x="13872" y="12209"/>
                    <a:pt x="13741" y="12132"/>
                  </a:cubicBezTo>
                  <a:close/>
                  <a:moveTo>
                    <a:pt x="14497" y="12679"/>
                  </a:moveTo>
                  <a:cubicBezTo>
                    <a:pt x="14617" y="12778"/>
                    <a:pt x="14726" y="12888"/>
                    <a:pt x="14836" y="12997"/>
                  </a:cubicBezTo>
                  <a:cubicBezTo>
                    <a:pt x="14726" y="12888"/>
                    <a:pt x="14606" y="12789"/>
                    <a:pt x="14497" y="12679"/>
                  </a:cubicBezTo>
                  <a:close/>
                  <a:moveTo>
                    <a:pt x="22621" y="12713"/>
                  </a:moveTo>
                  <a:lnTo>
                    <a:pt x="22555" y="12745"/>
                  </a:lnTo>
                  <a:lnTo>
                    <a:pt x="22489" y="12778"/>
                  </a:lnTo>
                  <a:lnTo>
                    <a:pt x="22446" y="12800"/>
                  </a:lnTo>
                  <a:lnTo>
                    <a:pt x="22412" y="12811"/>
                  </a:lnTo>
                  <a:cubicBezTo>
                    <a:pt x="22325" y="12854"/>
                    <a:pt x="22227" y="12888"/>
                    <a:pt x="22128" y="12910"/>
                  </a:cubicBezTo>
                  <a:lnTo>
                    <a:pt x="22051" y="12931"/>
                  </a:lnTo>
                  <a:cubicBezTo>
                    <a:pt x="22030" y="12942"/>
                    <a:pt x="22008" y="12953"/>
                    <a:pt x="21986" y="12953"/>
                  </a:cubicBezTo>
                  <a:lnTo>
                    <a:pt x="21832" y="12997"/>
                  </a:lnTo>
                  <a:lnTo>
                    <a:pt x="21755" y="13019"/>
                  </a:lnTo>
                  <a:lnTo>
                    <a:pt x="21690" y="13030"/>
                  </a:lnTo>
                  <a:lnTo>
                    <a:pt x="21536" y="13063"/>
                  </a:lnTo>
                  <a:cubicBezTo>
                    <a:pt x="21514" y="13063"/>
                    <a:pt x="21482" y="13073"/>
                    <a:pt x="21460" y="13073"/>
                  </a:cubicBezTo>
                  <a:lnTo>
                    <a:pt x="21383" y="13085"/>
                  </a:lnTo>
                  <a:lnTo>
                    <a:pt x="21307" y="13095"/>
                  </a:lnTo>
                  <a:cubicBezTo>
                    <a:pt x="21285" y="13107"/>
                    <a:pt x="21263" y="13107"/>
                    <a:pt x="21230" y="13107"/>
                  </a:cubicBezTo>
                  <a:lnTo>
                    <a:pt x="21088" y="13129"/>
                  </a:lnTo>
                  <a:lnTo>
                    <a:pt x="21011" y="13139"/>
                  </a:lnTo>
                  <a:lnTo>
                    <a:pt x="20935" y="13139"/>
                  </a:lnTo>
                  <a:cubicBezTo>
                    <a:pt x="20694" y="13161"/>
                    <a:pt x="20453" y="13172"/>
                    <a:pt x="20223" y="13172"/>
                  </a:cubicBezTo>
                  <a:cubicBezTo>
                    <a:pt x="19971" y="13172"/>
                    <a:pt x="19730" y="13161"/>
                    <a:pt x="19489" y="13139"/>
                  </a:cubicBezTo>
                  <a:lnTo>
                    <a:pt x="19489" y="13139"/>
                  </a:lnTo>
                  <a:cubicBezTo>
                    <a:pt x="19828" y="13205"/>
                    <a:pt x="20190" y="13238"/>
                    <a:pt x="20540" y="13238"/>
                  </a:cubicBezTo>
                  <a:cubicBezTo>
                    <a:pt x="21285" y="13238"/>
                    <a:pt x="22018" y="13085"/>
                    <a:pt x="22631" y="12713"/>
                  </a:cubicBezTo>
                  <a:close/>
                  <a:moveTo>
                    <a:pt x="12624" y="11727"/>
                  </a:moveTo>
                  <a:lnTo>
                    <a:pt x="12624" y="11727"/>
                  </a:lnTo>
                  <a:cubicBezTo>
                    <a:pt x="12537" y="11793"/>
                    <a:pt x="12460" y="11869"/>
                    <a:pt x="12395" y="11957"/>
                  </a:cubicBezTo>
                  <a:cubicBezTo>
                    <a:pt x="12361" y="12000"/>
                    <a:pt x="12329" y="12044"/>
                    <a:pt x="12307" y="12088"/>
                  </a:cubicBezTo>
                  <a:cubicBezTo>
                    <a:pt x="12274" y="12143"/>
                    <a:pt x="12252" y="12187"/>
                    <a:pt x="12220" y="12231"/>
                  </a:cubicBezTo>
                  <a:cubicBezTo>
                    <a:pt x="12164" y="12329"/>
                    <a:pt x="12121" y="12428"/>
                    <a:pt x="12077" y="12526"/>
                  </a:cubicBezTo>
                  <a:cubicBezTo>
                    <a:pt x="12022" y="12625"/>
                    <a:pt x="11979" y="12723"/>
                    <a:pt x="11945" y="12822"/>
                  </a:cubicBezTo>
                  <a:cubicBezTo>
                    <a:pt x="11902" y="12920"/>
                    <a:pt x="11869" y="13030"/>
                    <a:pt x="11825" y="13129"/>
                  </a:cubicBezTo>
                  <a:cubicBezTo>
                    <a:pt x="11760" y="13336"/>
                    <a:pt x="11705" y="13545"/>
                    <a:pt x="11661" y="13764"/>
                  </a:cubicBezTo>
                  <a:lnTo>
                    <a:pt x="11726" y="13435"/>
                  </a:lnTo>
                  <a:cubicBezTo>
                    <a:pt x="11760" y="13336"/>
                    <a:pt x="11782" y="13227"/>
                    <a:pt x="11814" y="13129"/>
                  </a:cubicBezTo>
                  <a:cubicBezTo>
                    <a:pt x="11858" y="13019"/>
                    <a:pt x="11891" y="12920"/>
                    <a:pt x="11935" y="12822"/>
                  </a:cubicBezTo>
                  <a:cubicBezTo>
                    <a:pt x="11967" y="12713"/>
                    <a:pt x="12011" y="12614"/>
                    <a:pt x="12055" y="12515"/>
                  </a:cubicBezTo>
                  <a:cubicBezTo>
                    <a:pt x="12110" y="12416"/>
                    <a:pt x="12154" y="12318"/>
                    <a:pt x="12208" y="12231"/>
                  </a:cubicBezTo>
                  <a:cubicBezTo>
                    <a:pt x="12241" y="12176"/>
                    <a:pt x="12263" y="12132"/>
                    <a:pt x="12296" y="12088"/>
                  </a:cubicBezTo>
                  <a:cubicBezTo>
                    <a:pt x="12318" y="12044"/>
                    <a:pt x="12351" y="11990"/>
                    <a:pt x="12383" y="11957"/>
                  </a:cubicBezTo>
                  <a:cubicBezTo>
                    <a:pt x="12449" y="11869"/>
                    <a:pt x="12526" y="11781"/>
                    <a:pt x="12624" y="11727"/>
                  </a:cubicBezTo>
                  <a:close/>
                  <a:moveTo>
                    <a:pt x="14836" y="12997"/>
                  </a:moveTo>
                  <a:lnTo>
                    <a:pt x="14836" y="12997"/>
                  </a:lnTo>
                  <a:cubicBezTo>
                    <a:pt x="14945" y="13107"/>
                    <a:pt x="15055" y="13216"/>
                    <a:pt x="15154" y="13336"/>
                  </a:cubicBezTo>
                  <a:cubicBezTo>
                    <a:pt x="15252" y="13457"/>
                    <a:pt x="15339" y="13577"/>
                    <a:pt x="15438" y="13708"/>
                  </a:cubicBezTo>
                  <a:cubicBezTo>
                    <a:pt x="15526" y="13840"/>
                    <a:pt x="15614" y="13961"/>
                    <a:pt x="15690" y="14092"/>
                  </a:cubicBezTo>
                  <a:cubicBezTo>
                    <a:pt x="15854" y="14365"/>
                    <a:pt x="16008" y="14628"/>
                    <a:pt x="16172" y="14891"/>
                  </a:cubicBezTo>
                  <a:cubicBezTo>
                    <a:pt x="16259" y="15022"/>
                    <a:pt x="16336" y="15154"/>
                    <a:pt x="16434" y="15285"/>
                  </a:cubicBezTo>
                  <a:cubicBezTo>
                    <a:pt x="16478" y="15340"/>
                    <a:pt x="16522" y="15406"/>
                    <a:pt x="16566" y="15472"/>
                  </a:cubicBezTo>
                  <a:lnTo>
                    <a:pt x="16599" y="15515"/>
                  </a:lnTo>
                  <a:lnTo>
                    <a:pt x="16555" y="15472"/>
                  </a:lnTo>
                  <a:cubicBezTo>
                    <a:pt x="16511" y="15416"/>
                    <a:pt x="16468" y="15351"/>
                    <a:pt x="16424" y="15285"/>
                  </a:cubicBezTo>
                  <a:cubicBezTo>
                    <a:pt x="16325" y="15165"/>
                    <a:pt x="16237" y="15034"/>
                    <a:pt x="16161" y="14902"/>
                  </a:cubicBezTo>
                  <a:cubicBezTo>
                    <a:pt x="15996" y="14639"/>
                    <a:pt x="15843" y="14365"/>
                    <a:pt x="15679" y="14103"/>
                  </a:cubicBezTo>
                  <a:cubicBezTo>
                    <a:pt x="15602" y="13971"/>
                    <a:pt x="15515" y="13840"/>
                    <a:pt x="15427" y="13720"/>
                  </a:cubicBezTo>
                  <a:cubicBezTo>
                    <a:pt x="15339" y="13588"/>
                    <a:pt x="15241" y="13468"/>
                    <a:pt x="15142" y="13348"/>
                  </a:cubicBezTo>
                  <a:cubicBezTo>
                    <a:pt x="15044" y="13227"/>
                    <a:pt x="14935" y="13107"/>
                    <a:pt x="14836" y="12997"/>
                  </a:cubicBezTo>
                  <a:close/>
                  <a:moveTo>
                    <a:pt x="12767" y="13051"/>
                  </a:moveTo>
                  <a:lnTo>
                    <a:pt x="12712" y="13424"/>
                  </a:lnTo>
                  <a:lnTo>
                    <a:pt x="12657" y="13785"/>
                  </a:lnTo>
                  <a:lnTo>
                    <a:pt x="12537" y="14519"/>
                  </a:lnTo>
                  <a:lnTo>
                    <a:pt x="12482" y="14880"/>
                  </a:lnTo>
                  <a:lnTo>
                    <a:pt x="12449" y="15056"/>
                  </a:lnTo>
                  <a:cubicBezTo>
                    <a:pt x="12439" y="15121"/>
                    <a:pt x="12427" y="15187"/>
                    <a:pt x="12417" y="15241"/>
                  </a:cubicBezTo>
                  <a:cubicBezTo>
                    <a:pt x="12405" y="15307"/>
                    <a:pt x="12395" y="15362"/>
                    <a:pt x="12373" y="15416"/>
                  </a:cubicBezTo>
                  <a:cubicBezTo>
                    <a:pt x="12351" y="15482"/>
                    <a:pt x="12329" y="15537"/>
                    <a:pt x="12307" y="15592"/>
                  </a:cubicBezTo>
                  <a:cubicBezTo>
                    <a:pt x="12274" y="15647"/>
                    <a:pt x="12241" y="15701"/>
                    <a:pt x="12198" y="15745"/>
                  </a:cubicBezTo>
                  <a:cubicBezTo>
                    <a:pt x="12154" y="15789"/>
                    <a:pt x="12099" y="15822"/>
                    <a:pt x="12033" y="15832"/>
                  </a:cubicBezTo>
                  <a:cubicBezTo>
                    <a:pt x="12099" y="15811"/>
                    <a:pt x="12154" y="15778"/>
                    <a:pt x="12186" y="15734"/>
                  </a:cubicBezTo>
                  <a:cubicBezTo>
                    <a:pt x="12230" y="15691"/>
                    <a:pt x="12274" y="15647"/>
                    <a:pt x="12296" y="15592"/>
                  </a:cubicBezTo>
                  <a:cubicBezTo>
                    <a:pt x="12329" y="15537"/>
                    <a:pt x="12351" y="15482"/>
                    <a:pt x="12361" y="15416"/>
                  </a:cubicBezTo>
                  <a:cubicBezTo>
                    <a:pt x="12383" y="15362"/>
                    <a:pt x="12395" y="15296"/>
                    <a:pt x="12405" y="15241"/>
                  </a:cubicBezTo>
                  <a:cubicBezTo>
                    <a:pt x="12417" y="15176"/>
                    <a:pt x="12427" y="15121"/>
                    <a:pt x="12439" y="15056"/>
                  </a:cubicBezTo>
                  <a:lnTo>
                    <a:pt x="12471" y="14880"/>
                  </a:lnTo>
                  <a:lnTo>
                    <a:pt x="12526" y="14508"/>
                  </a:lnTo>
                  <a:lnTo>
                    <a:pt x="12646" y="13785"/>
                  </a:lnTo>
                  <a:lnTo>
                    <a:pt x="12701" y="13424"/>
                  </a:lnTo>
                  <a:lnTo>
                    <a:pt x="12767" y="13051"/>
                  </a:lnTo>
                  <a:close/>
                  <a:moveTo>
                    <a:pt x="20245" y="16643"/>
                  </a:moveTo>
                  <a:lnTo>
                    <a:pt x="20245" y="16643"/>
                  </a:lnTo>
                  <a:cubicBezTo>
                    <a:pt x="20278" y="16676"/>
                    <a:pt x="20310" y="16698"/>
                    <a:pt x="20343" y="16730"/>
                  </a:cubicBezTo>
                  <a:cubicBezTo>
                    <a:pt x="20310" y="16708"/>
                    <a:pt x="20278" y="16676"/>
                    <a:pt x="20245" y="16643"/>
                  </a:cubicBezTo>
                  <a:close/>
                  <a:moveTo>
                    <a:pt x="20343" y="16730"/>
                  </a:moveTo>
                  <a:cubicBezTo>
                    <a:pt x="20409" y="16785"/>
                    <a:pt x="20485" y="16851"/>
                    <a:pt x="20551" y="16905"/>
                  </a:cubicBezTo>
                  <a:cubicBezTo>
                    <a:pt x="20485" y="16851"/>
                    <a:pt x="20409" y="16796"/>
                    <a:pt x="20343" y="16730"/>
                  </a:cubicBezTo>
                  <a:close/>
                  <a:moveTo>
                    <a:pt x="16599" y="15515"/>
                  </a:moveTo>
                  <a:lnTo>
                    <a:pt x="16599" y="15515"/>
                  </a:lnTo>
                  <a:cubicBezTo>
                    <a:pt x="16621" y="15526"/>
                    <a:pt x="16631" y="15548"/>
                    <a:pt x="16643" y="15559"/>
                  </a:cubicBezTo>
                  <a:lnTo>
                    <a:pt x="16719" y="15647"/>
                  </a:lnTo>
                  <a:cubicBezTo>
                    <a:pt x="16741" y="15679"/>
                    <a:pt x="16763" y="15701"/>
                    <a:pt x="16785" y="15734"/>
                  </a:cubicBezTo>
                  <a:lnTo>
                    <a:pt x="16862" y="15822"/>
                  </a:lnTo>
                  <a:cubicBezTo>
                    <a:pt x="16916" y="15876"/>
                    <a:pt x="16971" y="15931"/>
                    <a:pt x="17026" y="15997"/>
                  </a:cubicBezTo>
                  <a:lnTo>
                    <a:pt x="17190" y="16161"/>
                  </a:lnTo>
                  <a:lnTo>
                    <a:pt x="17278" y="16238"/>
                  </a:lnTo>
                  <a:cubicBezTo>
                    <a:pt x="17300" y="16260"/>
                    <a:pt x="17332" y="16292"/>
                    <a:pt x="17365" y="16314"/>
                  </a:cubicBezTo>
                  <a:cubicBezTo>
                    <a:pt x="17595" y="16523"/>
                    <a:pt x="17847" y="16708"/>
                    <a:pt x="18099" y="16873"/>
                  </a:cubicBezTo>
                  <a:cubicBezTo>
                    <a:pt x="18361" y="17048"/>
                    <a:pt x="18635" y="17190"/>
                    <a:pt x="18920" y="17321"/>
                  </a:cubicBezTo>
                  <a:cubicBezTo>
                    <a:pt x="18635" y="17201"/>
                    <a:pt x="18361" y="17048"/>
                    <a:pt x="18099" y="16884"/>
                  </a:cubicBezTo>
                  <a:cubicBezTo>
                    <a:pt x="17836" y="16708"/>
                    <a:pt x="17584" y="16523"/>
                    <a:pt x="17354" y="16326"/>
                  </a:cubicBezTo>
                  <a:lnTo>
                    <a:pt x="17266" y="16238"/>
                  </a:lnTo>
                  <a:lnTo>
                    <a:pt x="17179" y="16161"/>
                  </a:lnTo>
                  <a:lnTo>
                    <a:pt x="17015" y="15997"/>
                  </a:lnTo>
                  <a:cubicBezTo>
                    <a:pt x="16960" y="15942"/>
                    <a:pt x="16906" y="15888"/>
                    <a:pt x="16862" y="15832"/>
                  </a:cubicBezTo>
                  <a:lnTo>
                    <a:pt x="16785" y="15745"/>
                  </a:lnTo>
                  <a:cubicBezTo>
                    <a:pt x="16752" y="15712"/>
                    <a:pt x="16730" y="15691"/>
                    <a:pt x="16708" y="15657"/>
                  </a:cubicBezTo>
                  <a:lnTo>
                    <a:pt x="16631" y="15570"/>
                  </a:lnTo>
                  <a:cubicBezTo>
                    <a:pt x="16621" y="15548"/>
                    <a:pt x="16610" y="15537"/>
                    <a:pt x="16599" y="15515"/>
                  </a:cubicBezTo>
                  <a:close/>
                  <a:moveTo>
                    <a:pt x="23781" y="17683"/>
                  </a:moveTo>
                  <a:cubicBezTo>
                    <a:pt x="23770" y="17771"/>
                    <a:pt x="23737" y="17858"/>
                    <a:pt x="23682" y="17935"/>
                  </a:cubicBezTo>
                  <a:cubicBezTo>
                    <a:pt x="23672" y="17935"/>
                    <a:pt x="23672" y="17946"/>
                    <a:pt x="23660" y="17956"/>
                  </a:cubicBezTo>
                  <a:cubicBezTo>
                    <a:pt x="23660" y="17946"/>
                    <a:pt x="23672" y="17935"/>
                    <a:pt x="23682" y="17924"/>
                  </a:cubicBezTo>
                  <a:cubicBezTo>
                    <a:pt x="23726" y="17858"/>
                    <a:pt x="23759" y="17771"/>
                    <a:pt x="23781" y="17683"/>
                  </a:cubicBezTo>
                  <a:close/>
                  <a:moveTo>
                    <a:pt x="23660" y="17957"/>
                  </a:moveTo>
                  <a:lnTo>
                    <a:pt x="23660" y="17957"/>
                  </a:lnTo>
                  <a:cubicBezTo>
                    <a:pt x="23650" y="17968"/>
                    <a:pt x="23650" y="17978"/>
                    <a:pt x="23639" y="17978"/>
                  </a:cubicBezTo>
                  <a:cubicBezTo>
                    <a:pt x="23639" y="17968"/>
                    <a:pt x="23650" y="17968"/>
                    <a:pt x="23660" y="17957"/>
                  </a:cubicBezTo>
                  <a:close/>
                  <a:moveTo>
                    <a:pt x="21909" y="18011"/>
                  </a:moveTo>
                  <a:cubicBezTo>
                    <a:pt x="21912" y="18012"/>
                    <a:pt x="21915" y="18012"/>
                    <a:pt x="21920" y="18012"/>
                  </a:cubicBezTo>
                  <a:cubicBezTo>
                    <a:pt x="21916" y="18011"/>
                    <a:pt x="21913" y="18011"/>
                    <a:pt x="21909" y="18011"/>
                  </a:cubicBezTo>
                  <a:close/>
                  <a:moveTo>
                    <a:pt x="5869" y="1"/>
                  </a:moveTo>
                  <a:lnTo>
                    <a:pt x="5869" y="1"/>
                  </a:lnTo>
                  <a:cubicBezTo>
                    <a:pt x="5913" y="745"/>
                    <a:pt x="6285" y="2716"/>
                    <a:pt x="7019" y="3132"/>
                  </a:cubicBezTo>
                  <a:cubicBezTo>
                    <a:pt x="6668" y="2935"/>
                    <a:pt x="6263" y="2804"/>
                    <a:pt x="5858" y="2804"/>
                  </a:cubicBezTo>
                  <a:cubicBezTo>
                    <a:pt x="5683" y="2804"/>
                    <a:pt x="5519" y="2825"/>
                    <a:pt x="5354" y="2881"/>
                  </a:cubicBezTo>
                  <a:cubicBezTo>
                    <a:pt x="4796" y="3066"/>
                    <a:pt x="4369" y="3636"/>
                    <a:pt x="4478" y="4205"/>
                  </a:cubicBezTo>
                  <a:cubicBezTo>
                    <a:pt x="3252" y="4117"/>
                    <a:pt x="2103" y="3428"/>
                    <a:pt x="1446" y="2399"/>
                  </a:cubicBezTo>
                  <a:lnTo>
                    <a:pt x="1446" y="2399"/>
                  </a:lnTo>
                  <a:cubicBezTo>
                    <a:pt x="1479" y="2541"/>
                    <a:pt x="1522" y="2672"/>
                    <a:pt x="1566" y="2815"/>
                  </a:cubicBezTo>
                  <a:cubicBezTo>
                    <a:pt x="1687" y="3220"/>
                    <a:pt x="1862" y="3603"/>
                    <a:pt x="2059" y="3975"/>
                  </a:cubicBezTo>
                  <a:cubicBezTo>
                    <a:pt x="2179" y="4183"/>
                    <a:pt x="2300" y="4392"/>
                    <a:pt x="2442" y="4589"/>
                  </a:cubicBezTo>
                  <a:cubicBezTo>
                    <a:pt x="2902" y="4599"/>
                    <a:pt x="3362" y="4643"/>
                    <a:pt x="3822" y="4698"/>
                  </a:cubicBezTo>
                  <a:cubicBezTo>
                    <a:pt x="4259" y="4752"/>
                    <a:pt x="4697" y="4829"/>
                    <a:pt x="5125" y="4939"/>
                  </a:cubicBezTo>
                  <a:cubicBezTo>
                    <a:pt x="5157" y="4949"/>
                    <a:pt x="5179" y="4949"/>
                    <a:pt x="5201" y="4961"/>
                  </a:cubicBezTo>
                  <a:cubicBezTo>
                    <a:pt x="5541" y="5037"/>
                    <a:pt x="5869" y="5125"/>
                    <a:pt x="6186" y="5224"/>
                  </a:cubicBezTo>
                  <a:cubicBezTo>
                    <a:pt x="6198" y="5224"/>
                    <a:pt x="6220" y="5234"/>
                    <a:pt x="6230" y="5234"/>
                  </a:cubicBezTo>
                  <a:lnTo>
                    <a:pt x="6198" y="5234"/>
                  </a:lnTo>
                  <a:cubicBezTo>
                    <a:pt x="7763" y="5738"/>
                    <a:pt x="9164" y="6603"/>
                    <a:pt x="10052" y="8103"/>
                  </a:cubicBezTo>
                  <a:cubicBezTo>
                    <a:pt x="10073" y="8146"/>
                    <a:pt x="10106" y="8201"/>
                    <a:pt x="10127" y="8245"/>
                  </a:cubicBezTo>
                  <a:lnTo>
                    <a:pt x="10127" y="8245"/>
                  </a:lnTo>
                  <a:cubicBezTo>
                    <a:pt x="10128" y="8248"/>
                    <a:pt x="10128" y="8252"/>
                    <a:pt x="10128" y="8256"/>
                  </a:cubicBezTo>
                  <a:cubicBezTo>
                    <a:pt x="10314" y="8574"/>
                    <a:pt x="10468" y="8913"/>
                    <a:pt x="10610" y="9253"/>
                  </a:cubicBezTo>
                  <a:cubicBezTo>
                    <a:pt x="10643" y="9329"/>
                    <a:pt x="10687" y="9406"/>
                    <a:pt x="10719" y="9494"/>
                  </a:cubicBezTo>
                  <a:lnTo>
                    <a:pt x="10741" y="9548"/>
                  </a:lnTo>
                  <a:lnTo>
                    <a:pt x="10763" y="9603"/>
                  </a:lnTo>
                  <a:lnTo>
                    <a:pt x="10731" y="9548"/>
                  </a:lnTo>
                  <a:lnTo>
                    <a:pt x="10709" y="9494"/>
                  </a:lnTo>
                  <a:cubicBezTo>
                    <a:pt x="10687" y="9438"/>
                    <a:pt x="10665" y="9384"/>
                    <a:pt x="10632" y="9329"/>
                  </a:cubicBezTo>
                  <a:lnTo>
                    <a:pt x="10632" y="9329"/>
                  </a:lnTo>
                  <a:cubicBezTo>
                    <a:pt x="10643" y="9362"/>
                    <a:pt x="10665" y="9406"/>
                    <a:pt x="10675" y="9438"/>
                  </a:cubicBezTo>
                  <a:cubicBezTo>
                    <a:pt x="10719" y="9526"/>
                    <a:pt x="10752" y="9603"/>
                    <a:pt x="10785" y="9679"/>
                  </a:cubicBezTo>
                  <a:lnTo>
                    <a:pt x="10785" y="9657"/>
                  </a:lnTo>
                  <a:cubicBezTo>
                    <a:pt x="10774" y="9635"/>
                    <a:pt x="10763" y="9625"/>
                    <a:pt x="10763" y="9603"/>
                  </a:cubicBezTo>
                  <a:lnTo>
                    <a:pt x="10763" y="9603"/>
                  </a:lnTo>
                  <a:cubicBezTo>
                    <a:pt x="10774" y="9614"/>
                    <a:pt x="10785" y="9635"/>
                    <a:pt x="10785" y="9657"/>
                  </a:cubicBezTo>
                  <a:lnTo>
                    <a:pt x="10807" y="9713"/>
                  </a:lnTo>
                  <a:cubicBezTo>
                    <a:pt x="10818" y="9745"/>
                    <a:pt x="10829" y="9767"/>
                    <a:pt x="10840" y="9800"/>
                  </a:cubicBezTo>
                  <a:cubicBezTo>
                    <a:pt x="11015" y="10216"/>
                    <a:pt x="11135" y="10654"/>
                    <a:pt x="11234" y="11092"/>
                  </a:cubicBezTo>
                  <a:cubicBezTo>
                    <a:pt x="11529" y="12581"/>
                    <a:pt x="11595" y="14190"/>
                    <a:pt x="11442" y="15767"/>
                  </a:cubicBezTo>
                  <a:cubicBezTo>
                    <a:pt x="12208" y="15997"/>
                    <a:pt x="12964" y="16216"/>
                    <a:pt x="13730" y="16435"/>
                  </a:cubicBezTo>
                  <a:cubicBezTo>
                    <a:pt x="12964" y="16216"/>
                    <a:pt x="12208" y="15997"/>
                    <a:pt x="11442" y="15778"/>
                  </a:cubicBezTo>
                  <a:lnTo>
                    <a:pt x="11442" y="15822"/>
                  </a:lnTo>
                  <a:cubicBezTo>
                    <a:pt x="12121" y="16019"/>
                    <a:pt x="12799" y="16216"/>
                    <a:pt x="13478" y="16391"/>
                  </a:cubicBezTo>
                  <a:cubicBezTo>
                    <a:pt x="16201" y="17102"/>
                    <a:pt x="19055" y="17714"/>
                    <a:pt x="21909" y="18011"/>
                  </a:cubicBezTo>
                  <a:lnTo>
                    <a:pt x="21909" y="18011"/>
                  </a:lnTo>
                  <a:cubicBezTo>
                    <a:pt x="21906" y="18009"/>
                    <a:pt x="21904" y="18006"/>
                    <a:pt x="21898" y="18000"/>
                  </a:cubicBezTo>
                  <a:cubicBezTo>
                    <a:pt x="21843" y="17935"/>
                    <a:pt x="21777" y="17869"/>
                    <a:pt x="21767" y="17781"/>
                  </a:cubicBezTo>
                  <a:lnTo>
                    <a:pt x="21767" y="17759"/>
                  </a:lnTo>
                  <a:cubicBezTo>
                    <a:pt x="21767" y="17738"/>
                    <a:pt x="21767" y="17716"/>
                    <a:pt x="21777" y="17694"/>
                  </a:cubicBezTo>
                  <a:cubicBezTo>
                    <a:pt x="21504" y="17552"/>
                    <a:pt x="21241" y="17399"/>
                    <a:pt x="20989" y="17223"/>
                  </a:cubicBezTo>
                  <a:cubicBezTo>
                    <a:pt x="20836" y="17124"/>
                    <a:pt x="20694" y="17015"/>
                    <a:pt x="20551" y="16906"/>
                  </a:cubicBezTo>
                  <a:lnTo>
                    <a:pt x="20551" y="16906"/>
                  </a:lnTo>
                  <a:cubicBezTo>
                    <a:pt x="20694" y="17015"/>
                    <a:pt x="20847" y="17114"/>
                    <a:pt x="20989" y="17212"/>
                  </a:cubicBezTo>
                  <a:cubicBezTo>
                    <a:pt x="21252" y="17387"/>
                    <a:pt x="21504" y="17540"/>
                    <a:pt x="21777" y="17683"/>
                  </a:cubicBezTo>
                  <a:cubicBezTo>
                    <a:pt x="21811" y="17606"/>
                    <a:pt x="21887" y="17552"/>
                    <a:pt x="21964" y="17519"/>
                  </a:cubicBezTo>
                  <a:cubicBezTo>
                    <a:pt x="22040" y="17475"/>
                    <a:pt x="22128" y="17464"/>
                    <a:pt x="22205" y="17464"/>
                  </a:cubicBezTo>
                  <a:cubicBezTo>
                    <a:pt x="22390" y="17464"/>
                    <a:pt x="22577" y="17540"/>
                    <a:pt x="22697" y="17683"/>
                  </a:cubicBezTo>
                  <a:cubicBezTo>
                    <a:pt x="22774" y="17781"/>
                    <a:pt x="22828" y="17902"/>
                    <a:pt x="22927" y="17968"/>
                  </a:cubicBezTo>
                  <a:cubicBezTo>
                    <a:pt x="23015" y="18034"/>
                    <a:pt x="23135" y="18034"/>
                    <a:pt x="23244" y="18044"/>
                  </a:cubicBezTo>
                  <a:lnTo>
                    <a:pt x="23551" y="18044"/>
                  </a:lnTo>
                  <a:cubicBezTo>
                    <a:pt x="23562" y="18044"/>
                    <a:pt x="23573" y="18034"/>
                    <a:pt x="23584" y="18022"/>
                  </a:cubicBezTo>
                  <a:cubicBezTo>
                    <a:pt x="23606" y="18012"/>
                    <a:pt x="23617" y="17990"/>
                    <a:pt x="23639" y="17978"/>
                  </a:cubicBezTo>
                  <a:lnTo>
                    <a:pt x="23639" y="17978"/>
                  </a:lnTo>
                  <a:lnTo>
                    <a:pt x="23584" y="18034"/>
                  </a:lnTo>
                  <a:cubicBezTo>
                    <a:pt x="23584" y="18034"/>
                    <a:pt x="23573" y="18044"/>
                    <a:pt x="23562" y="18044"/>
                  </a:cubicBezTo>
                  <a:lnTo>
                    <a:pt x="23781" y="18044"/>
                  </a:lnTo>
                  <a:cubicBezTo>
                    <a:pt x="23879" y="17464"/>
                    <a:pt x="23869" y="16840"/>
                    <a:pt x="23891" y="16238"/>
                  </a:cubicBezTo>
                  <a:cubicBezTo>
                    <a:pt x="23891" y="16019"/>
                    <a:pt x="23913" y="15811"/>
                    <a:pt x="23923" y="15592"/>
                  </a:cubicBezTo>
                  <a:lnTo>
                    <a:pt x="23923" y="15592"/>
                  </a:lnTo>
                  <a:cubicBezTo>
                    <a:pt x="23704" y="15745"/>
                    <a:pt x="23519" y="15942"/>
                    <a:pt x="23376" y="16161"/>
                  </a:cubicBezTo>
                  <a:cubicBezTo>
                    <a:pt x="22643" y="15428"/>
                    <a:pt x="21777" y="15329"/>
                    <a:pt x="20879" y="15329"/>
                  </a:cubicBezTo>
                  <a:cubicBezTo>
                    <a:pt x="20716" y="15329"/>
                    <a:pt x="20540" y="15329"/>
                    <a:pt x="20376" y="15340"/>
                  </a:cubicBezTo>
                  <a:lnTo>
                    <a:pt x="19862" y="15340"/>
                  </a:lnTo>
                  <a:cubicBezTo>
                    <a:pt x="19336" y="15340"/>
                    <a:pt x="18821" y="15307"/>
                    <a:pt x="18317" y="15132"/>
                  </a:cubicBezTo>
                  <a:cubicBezTo>
                    <a:pt x="17606" y="14880"/>
                    <a:pt x="17125" y="14311"/>
                    <a:pt x="16687" y="13720"/>
                  </a:cubicBezTo>
                  <a:cubicBezTo>
                    <a:pt x="16456" y="13391"/>
                    <a:pt x="15833" y="12099"/>
                    <a:pt x="15471" y="12034"/>
                  </a:cubicBezTo>
                  <a:lnTo>
                    <a:pt x="15471" y="12034"/>
                  </a:lnTo>
                  <a:cubicBezTo>
                    <a:pt x="15679" y="12066"/>
                    <a:pt x="15898" y="12121"/>
                    <a:pt x="16106" y="12176"/>
                  </a:cubicBezTo>
                  <a:cubicBezTo>
                    <a:pt x="15427" y="11793"/>
                    <a:pt x="14814" y="11311"/>
                    <a:pt x="14288" y="10742"/>
                  </a:cubicBezTo>
                  <a:lnTo>
                    <a:pt x="14288" y="10742"/>
                  </a:lnTo>
                  <a:cubicBezTo>
                    <a:pt x="14825" y="11311"/>
                    <a:pt x="15449" y="11803"/>
                    <a:pt x="16139" y="12176"/>
                  </a:cubicBezTo>
                  <a:cubicBezTo>
                    <a:pt x="17212" y="12460"/>
                    <a:pt x="18252" y="12898"/>
                    <a:pt x="19347" y="13117"/>
                  </a:cubicBezTo>
                  <a:lnTo>
                    <a:pt x="19380" y="13117"/>
                  </a:lnTo>
                  <a:cubicBezTo>
                    <a:pt x="19653" y="13150"/>
                    <a:pt x="19938" y="13161"/>
                    <a:pt x="20212" y="13161"/>
                  </a:cubicBezTo>
                  <a:cubicBezTo>
                    <a:pt x="20453" y="13161"/>
                    <a:pt x="20694" y="13150"/>
                    <a:pt x="20935" y="13129"/>
                  </a:cubicBezTo>
                  <a:lnTo>
                    <a:pt x="21011" y="13129"/>
                  </a:lnTo>
                  <a:lnTo>
                    <a:pt x="21077" y="13117"/>
                  </a:lnTo>
                  <a:lnTo>
                    <a:pt x="21230" y="13095"/>
                  </a:lnTo>
                  <a:cubicBezTo>
                    <a:pt x="21263" y="13095"/>
                    <a:pt x="21285" y="13085"/>
                    <a:pt x="21307" y="13085"/>
                  </a:cubicBezTo>
                  <a:lnTo>
                    <a:pt x="21383" y="13073"/>
                  </a:lnTo>
                  <a:lnTo>
                    <a:pt x="21460" y="13063"/>
                  </a:lnTo>
                  <a:cubicBezTo>
                    <a:pt x="21482" y="13051"/>
                    <a:pt x="21504" y="13051"/>
                    <a:pt x="21536" y="13051"/>
                  </a:cubicBezTo>
                  <a:lnTo>
                    <a:pt x="21679" y="13019"/>
                  </a:lnTo>
                  <a:lnTo>
                    <a:pt x="21755" y="12997"/>
                  </a:lnTo>
                  <a:lnTo>
                    <a:pt x="21832" y="12986"/>
                  </a:lnTo>
                  <a:lnTo>
                    <a:pt x="21974" y="12942"/>
                  </a:lnTo>
                  <a:cubicBezTo>
                    <a:pt x="22008" y="12942"/>
                    <a:pt x="22030" y="12931"/>
                    <a:pt x="22051" y="12920"/>
                  </a:cubicBezTo>
                  <a:lnTo>
                    <a:pt x="22128" y="12898"/>
                  </a:lnTo>
                  <a:cubicBezTo>
                    <a:pt x="22215" y="12866"/>
                    <a:pt x="22314" y="12833"/>
                    <a:pt x="22412" y="12800"/>
                  </a:cubicBezTo>
                  <a:lnTo>
                    <a:pt x="22446" y="12789"/>
                  </a:lnTo>
                  <a:lnTo>
                    <a:pt x="22478" y="12767"/>
                  </a:lnTo>
                  <a:lnTo>
                    <a:pt x="22544" y="12734"/>
                  </a:lnTo>
                  <a:lnTo>
                    <a:pt x="22621" y="12701"/>
                  </a:lnTo>
                  <a:lnTo>
                    <a:pt x="22653" y="12691"/>
                  </a:lnTo>
                  <a:lnTo>
                    <a:pt x="22686" y="12669"/>
                  </a:lnTo>
                  <a:lnTo>
                    <a:pt x="22752" y="12635"/>
                  </a:lnTo>
                  <a:lnTo>
                    <a:pt x="22774" y="12625"/>
                  </a:lnTo>
                  <a:cubicBezTo>
                    <a:pt x="22905" y="12526"/>
                    <a:pt x="23025" y="12428"/>
                    <a:pt x="23146" y="12307"/>
                  </a:cubicBezTo>
                  <a:cubicBezTo>
                    <a:pt x="23354" y="12099"/>
                    <a:pt x="23551" y="11793"/>
                    <a:pt x="23475" y="11497"/>
                  </a:cubicBezTo>
                  <a:cubicBezTo>
                    <a:pt x="23441" y="11387"/>
                    <a:pt x="23387" y="11289"/>
                    <a:pt x="23300" y="11223"/>
                  </a:cubicBezTo>
                  <a:cubicBezTo>
                    <a:pt x="23300" y="11223"/>
                    <a:pt x="23300" y="11212"/>
                    <a:pt x="23288" y="11212"/>
                  </a:cubicBezTo>
                  <a:cubicBezTo>
                    <a:pt x="23244" y="11212"/>
                    <a:pt x="23190" y="11202"/>
                    <a:pt x="23135" y="11202"/>
                  </a:cubicBezTo>
                  <a:lnTo>
                    <a:pt x="22993" y="11190"/>
                  </a:lnTo>
                  <a:cubicBezTo>
                    <a:pt x="22960" y="11190"/>
                    <a:pt x="22938" y="11190"/>
                    <a:pt x="22916" y="11180"/>
                  </a:cubicBezTo>
                  <a:lnTo>
                    <a:pt x="22380" y="11180"/>
                  </a:lnTo>
                  <a:cubicBezTo>
                    <a:pt x="21974" y="11190"/>
                    <a:pt x="21570" y="11234"/>
                    <a:pt x="21164" y="11289"/>
                  </a:cubicBezTo>
                  <a:cubicBezTo>
                    <a:pt x="20770" y="11343"/>
                    <a:pt x="20365" y="11409"/>
                    <a:pt x="19960" y="11464"/>
                  </a:cubicBezTo>
                  <a:lnTo>
                    <a:pt x="19665" y="11508"/>
                  </a:lnTo>
                  <a:cubicBezTo>
                    <a:pt x="19566" y="11530"/>
                    <a:pt x="19456" y="11541"/>
                    <a:pt x="19358" y="11552"/>
                  </a:cubicBezTo>
                  <a:cubicBezTo>
                    <a:pt x="19161" y="11574"/>
                    <a:pt x="18953" y="11606"/>
                    <a:pt x="18755" y="11618"/>
                  </a:cubicBezTo>
                  <a:cubicBezTo>
                    <a:pt x="18515" y="11640"/>
                    <a:pt x="18274" y="11650"/>
                    <a:pt x="18033" y="11650"/>
                  </a:cubicBezTo>
                  <a:cubicBezTo>
                    <a:pt x="17879" y="11650"/>
                    <a:pt x="17725" y="11641"/>
                    <a:pt x="17572" y="11630"/>
                  </a:cubicBezTo>
                  <a:lnTo>
                    <a:pt x="17572" y="11630"/>
                  </a:lnTo>
                  <a:cubicBezTo>
                    <a:pt x="17716" y="11640"/>
                    <a:pt x="17869" y="11640"/>
                    <a:pt x="18022" y="11640"/>
                  </a:cubicBezTo>
                  <a:cubicBezTo>
                    <a:pt x="18263" y="11640"/>
                    <a:pt x="18515" y="11628"/>
                    <a:pt x="18755" y="11606"/>
                  </a:cubicBezTo>
                  <a:cubicBezTo>
                    <a:pt x="18953" y="11596"/>
                    <a:pt x="19161" y="11574"/>
                    <a:pt x="19358" y="11541"/>
                  </a:cubicBezTo>
                  <a:cubicBezTo>
                    <a:pt x="19456" y="11530"/>
                    <a:pt x="19555" y="11519"/>
                    <a:pt x="19665" y="11497"/>
                  </a:cubicBezTo>
                  <a:lnTo>
                    <a:pt x="19960" y="11453"/>
                  </a:lnTo>
                  <a:cubicBezTo>
                    <a:pt x="20365" y="11399"/>
                    <a:pt x="20759" y="11333"/>
                    <a:pt x="21164" y="11278"/>
                  </a:cubicBezTo>
                  <a:cubicBezTo>
                    <a:pt x="21570" y="11223"/>
                    <a:pt x="21974" y="11180"/>
                    <a:pt x="22380" y="11168"/>
                  </a:cubicBezTo>
                  <a:lnTo>
                    <a:pt x="22916" y="11168"/>
                  </a:lnTo>
                  <a:cubicBezTo>
                    <a:pt x="22938" y="11168"/>
                    <a:pt x="22960" y="11180"/>
                    <a:pt x="22993" y="11180"/>
                  </a:cubicBezTo>
                  <a:lnTo>
                    <a:pt x="23146" y="11190"/>
                  </a:lnTo>
                  <a:cubicBezTo>
                    <a:pt x="23190" y="11190"/>
                    <a:pt x="23234" y="11190"/>
                    <a:pt x="23278" y="11202"/>
                  </a:cubicBezTo>
                  <a:cubicBezTo>
                    <a:pt x="23081" y="11037"/>
                    <a:pt x="22763" y="10983"/>
                    <a:pt x="22467" y="10983"/>
                  </a:cubicBezTo>
                  <a:cubicBezTo>
                    <a:pt x="22402" y="10983"/>
                    <a:pt x="22336" y="10983"/>
                    <a:pt x="22270" y="10993"/>
                  </a:cubicBezTo>
                  <a:cubicBezTo>
                    <a:pt x="20716" y="11114"/>
                    <a:pt x="19128" y="11486"/>
                    <a:pt x="17584" y="11486"/>
                  </a:cubicBezTo>
                  <a:cubicBezTo>
                    <a:pt x="17113" y="11486"/>
                    <a:pt x="16643" y="11453"/>
                    <a:pt x="16172" y="11355"/>
                  </a:cubicBezTo>
                  <a:lnTo>
                    <a:pt x="16172" y="11355"/>
                  </a:lnTo>
                  <a:cubicBezTo>
                    <a:pt x="16227" y="11377"/>
                    <a:pt x="16281" y="11399"/>
                    <a:pt x="16336" y="11409"/>
                  </a:cubicBezTo>
                  <a:cubicBezTo>
                    <a:pt x="16533" y="11475"/>
                    <a:pt x="16730" y="11519"/>
                    <a:pt x="16927" y="11552"/>
                  </a:cubicBezTo>
                  <a:cubicBezTo>
                    <a:pt x="17037" y="11574"/>
                    <a:pt x="17135" y="11584"/>
                    <a:pt x="17234" y="11596"/>
                  </a:cubicBezTo>
                  <a:cubicBezTo>
                    <a:pt x="17332" y="11606"/>
                    <a:pt x="17431" y="11618"/>
                    <a:pt x="17541" y="11628"/>
                  </a:cubicBezTo>
                  <a:cubicBezTo>
                    <a:pt x="17431" y="11628"/>
                    <a:pt x="17332" y="11618"/>
                    <a:pt x="17234" y="11606"/>
                  </a:cubicBezTo>
                  <a:cubicBezTo>
                    <a:pt x="17135" y="11584"/>
                    <a:pt x="17026" y="11574"/>
                    <a:pt x="16927" y="11562"/>
                  </a:cubicBezTo>
                  <a:cubicBezTo>
                    <a:pt x="16730" y="11519"/>
                    <a:pt x="16533" y="11475"/>
                    <a:pt x="16336" y="11421"/>
                  </a:cubicBezTo>
                  <a:cubicBezTo>
                    <a:pt x="16281" y="11399"/>
                    <a:pt x="16215" y="11377"/>
                    <a:pt x="16150" y="11355"/>
                  </a:cubicBezTo>
                  <a:cubicBezTo>
                    <a:pt x="16018" y="11333"/>
                    <a:pt x="15876" y="11300"/>
                    <a:pt x="15745" y="11267"/>
                  </a:cubicBezTo>
                  <a:cubicBezTo>
                    <a:pt x="15570" y="11212"/>
                    <a:pt x="15373" y="11125"/>
                    <a:pt x="15361" y="10961"/>
                  </a:cubicBezTo>
                  <a:cubicBezTo>
                    <a:pt x="15351" y="10949"/>
                    <a:pt x="15351" y="10939"/>
                    <a:pt x="15351" y="10917"/>
                  </a:cubicBezTo>
                  <a:cubicBezTo>
                    <a:pt x="15361" y="10829"/>
                    <a:pt x="15427" y="10742"/>
                    <a:pt x="15504" y="10676"/>
                  </a:cubicBezTo>
                  <a:cubicBezTo>
                    <a:pt x="16566" y="9679"/>
                    <a:pt x="18285" y="10085"/>
                    <a:pt x="19665" y="9625"/>
                  </a:cubicBezTo>
                  <a:cubicBezTo>
                    <a:pt x="19807" y="9581"/>
                    <a:pt x="19960" y="9460"/>
                    <a:pt x="20025" y="9329"/>
                  </a:cubicBezTo>
                  <a:lnTo>
                    <a:pt x="19730" y="9329"/>
                  </a:lnTo>
                  <a:cubicBezTo>
                    <a:pt x="19577" y="9318"/>
                    <a:pt x="19434" y="9307"/>
                    <a:pt x="19281" y="9297"/>
                  </a:cubicBezTo>
                  <a:cubicBezTo>
                    <a:pt x="19139" y="9275"/>
                    <a:pt x="18986" y="9253"/>
                    <a:pt x="18843" y="9241"/>
                  </a:cubicBezTo>
                  <a:cubicBezTo>
                    <a:pt x="18690" y="9219"/>
                    <a:pt x="18548" y="9198"/>
                    <a:pt x="18395" y="9176"/>
                  </a:cubicBezTo>
                  <a:cubicBezTo>
                    <a:pt x="18099" y="9132"/>
                    <a:pt x="17803" y="9088"/>
                    <a:pt x="17519" y="9044"/>
                  </a:cubicBezTo>
                  <a:cubicBezTo>
                    <a:pt x="17365" y="9034"/>
                    <a:pt x="17223" y="9012"/>
                    <a:pt x="17069" y="9000"/>
                  </a:cubicBezTo>
                  <a:cubicBezTo>
                    <a:pt x="16916" y="8990"/>
                    <a:pt x="16774" y="8990"/>
                    <a:pt x="16621" y="8979"/>
                  </a:cubicBezTo>
                  <a:lnTo>
                    <a:pt x="16533" y="8979"/>
                  </a:lnTo>
                  <a:cubicBezTo>
                    <a:pt x="16412" y="8979"/>
                    <a:pt x="16292" y="8990"/>
                    <a:pt x="16183" y="8990"/>
                  </a:cubicBezTo>
                  <a:cubicBezTo>
                    <a:pt x="16030" y="9000"/>
                    <a:pt x="15887" y="9022"/>
                    <a:pt x="15734" y="9044"/>
                  </a:cubicBezTo>
                  <a:cubicBezTo>
                    <a:pt x="15592" y="9066"/>
                    <a:pt x="15449" y="9099"/>
                    <a:pt x="15296" y="9143"/>
                  </a:cubicBezTo>
                  <a:cubicBezTo>
                    <a:pt x="15154" y="9187"/>
                    <a:pt x="15022" y="9241"/>
                    <a:pt x="14880" y="9297"/>
                  </a:cubicBezTo>
                  <a:cubicBezTo>
                    <a:pt x="14748" y="9362"/>
                    <a:pt x="14617" y="9438"/>
                    <a:pt x="14497" y="9515"/>
                  </a:cubicBezTo>
                  <a:cubicBezTo>
                    <a:pt x="14376" y="9603"/>
                    <a:pt x="14256" y="9691"/>
                    <a:pt x="14147" y="9789"/>
                  </a:cubicBezTo>
                  <a:cubicBezTo>
                    <a:pt x="14037" y="9888"/>
                    <a:pt x="13938" y="10008"/>
                    <a:pt x="13850" y="10129"/>
                  </a:cubicBezTo>
                  <a:cubicBezTo>
                    <a:pt x="13763" y="10248"/>
                    <a:pt x="13688" y="10378"/>
                    <a:pt x="13633" y="10509"/>
                  </a:cubicBezTo>
                  <a:lnTo>
                    <a:pt x="13633" y="10509"/>
                  </a:lnTo>
                  <a:cubicBezTo>
                    <a:pt x="13688" y="10378"/>
                    <a:pt x="13763" y="10248"/>
                    <a:pt x="13850" y="10117"/>
                  </a:cubicBezTo>
                  <a:cubicBezTo>
                    <a:pt x="13938" y="9997"/>
                    <a:pt x="14037" y="9888"/>
                    <a:pt x="14135" y="9789"/>
                  </a:cubicBezTo>
                  <a:cubicBezTo>
                    <a:pt x="14245" y="9679"/>
                    <a:pt x="14365" y="9592"/>
                    <a:pt x="14485" y="9504"/>
                  </a:cubicBezTo>
                  <a:cubicBezTo>
                    <a:pt x="14617" y="9428"/>
                    <a:pt x="14748" y="9351"/>
                    <a:pt x="14880" y="9285"/>
                  </a:cubicBezTo>
                  <a:cubicBezTo>
                    <a:pt x="15011" y="9231"/>
                    <a:pt x="15154" y="9176"/>
                    <a:pt x="15296" y="9132"/>
                  </a:cubicBezTo>
                  <a:cubicBezTo>
                    <a:pt x="15438" y="9088"/>
                    <a:pt x="15592" y="9056"/>
                    <a:pt x="15734" y="9034"/>
                  </a:cubicBezTo>
                  <a:cubicBezTo>
                    <a:pt x="15876" y="9012"/>
                    <a:pt x="16030" y="8990"/>
                    <a:pt x="16183" y="8979"/>
                  </a:cubicBezTo>
                  <a:cubicBezTo>
                    <a:pt x="16303" y="8968"/>
                    <a:pt x="16424" y="8968"/>
                    <a:pt x="16544" y="8968"/>
                  </a:cubicBezTo>
                  <a:lnTo>
                    <a:pt x="16621" y="8968"/>
                  </a:lnTo>
                  <a:cubicBezTo>
                    <a:pt x="16774" y="8968"/>
                    <a:pt x="16916" y="8979"/>
                    <a:pt x="17069" y="8990"/>
                  </a:cubicBezTo>
                  <a:cubicBezTo>
                    <a:pt x="17223" y="9000"/>
                    <a:pt x="17365" y="9022"/>
                    <a:pt x="17519" y="9034"/>
                  </a:cubicBezTo>
                  <a:cubicBezTo>
                    <a:pt x="17814" y="9078"/>
                    <a:pt x="18099" y="9121"/>
                    <a:pt x="18395" y="9165"/>
                  </a:cubicBezTo>
                  <a:cubicBezTo>
                    <a:pt x="18548" y="9187"/>
                    <a:pt x="18690" y="9209"/>
                    <a:pt x="18843" y="9231"/>
                  </a:cubicBezTo>
                  <a:cubicBezTo>
                    <a:pt x="18986" y="9253"/>
                    <a:pt x="19139" y="9263"/>
                    <a:pt x="19281" y="9285"/>
                  </a:cubicBezTo>
                  <a:cubicBezTo>
                    <a:pt x="19434" y="9297"/>
                    <a:pt x="19577" y="9307"/>
                    <a:pt x="19730" y="9318"/>
                  </a:cubicBezTo>
                  <a:cubicBezTo>
                    <a:pt x="19828" y="9329"/>
                    <a:pt x="19927" y="9329"/>
                    <a:pt x="20025" y="9329"/>
                  </a:cubicBezTo>
                  <a:cubicBezTo>
                    <a:pt x="20069" y="9241"/>
                    <a:pt x="20069" y="9143"/>
                    <a:pt x="19993" y="9078"/>
                  </a:cubicBezTo>
                  <a:cubicBezTo>
                    <a:pt x="19938" y="9044"/>
                    <a:pt x="19872" y="9022"/>
                    <a:pt x="19807" y="9022"/>
                  </a:cubicBezTo>
                  <a:cubicBezTo>
                    <a:pt x="19730" y="9022"/>
                    <a:pt x="19643" y="9056"/>
                    <a:pt x="19577" y="9110"/>
                  </a:cubicBezTo>
                  <a:cubicBezTo>
                    <a:pt x="19785" y="8859"/>
                    <a:pt x="19687" y="8453"/>
                    <a:pt x="19446" y="8234"/>
                  </a:cubicBezTo>
                  <a:cubicBezTo>
                    <a:pt x="19215" y="8015"/>
                    <a:pt x="18876" y="7927"/>
                    <a:pt x="18558" y="7862"/>
                  </a:cubicBezTo>
                  <a:cubicBezTo>
                    <a:pt x="18088" y="7774"/>
                    <a:pt x="17595" y="7730"/>
                    <a:pt x="17113" y="7730"/>
                  </a:cubicBezTo>
                  <a:cubicBezTo>
                    <a:pt x="16456" y="7730"/>
                    <a:pt x="15789" y="7807"/>
                    <a:pt x="15154" y="7971"/>
                  </a:cubicBezTo>
                  <a:cubicBezTo>
                    <a:pt x="15679" y="7457"/>
                    <a:pt x="16325" y="7073"/>
                    <a:pt x="17015" y="6811"/>
                  </a:cubicBezTo>
                  <a:lnTo>
                    <a:pt x="17015" y="6811"/>
                  </a:lnTo>
                  <a:cubicBezTo>
                    <a:pt x="16522" y="6953"/>
                    <a:pt x="16040" y="7139"/>
                    <a:pt x="15592" y="7380"/>
                  </a:cubicBezTo>
                  <a:cubicBezTo>
                    <a:pt x="16052" y="7117"/>
                    <a:pt x="16555" y="6932"/>
                    <a:pt x="17059" y="6789"/>
                  </a:cubicBezTo>
                  <a:cubicBezTo>
                    <a:pt x="17081" y="6778"/>
                    <a:pt x="17091" y="6778"/>
                    <a:pt x="17113" y="6767"/>
                  </a:cubicBezTo>
                  <a:cubicBezTo>
                    <a:pt x="17541" y="6614"/>
                    <a:pt x="17979" y="6494"/>
                    <a:pt x="18427" y="6417"/>
                  </a:cubicBezTo>
                  <a:cubicBezTo>
                    <a:pt x="20431" y="6034"/>
                    <a:pt x="22456" y="6297"/>
                    <a:pt x="24383" y="5541"/>
                  </a:cubicBezTo>
                  <a:cubicBezTo>
                    <a:pt x="24635" y="5443"/>
                    <a:pt x="24876" y="5333"/>
                    <a:pt x="25095" y="5190"/>
                  </a:cubicBezTo>
                  <a:cubicBezTo>
                    <a:pt x="25205" y="5092"/>
                    <a:pt x="25303" y="4993"/>
                    <a:pt x="25390" y="4884"/>
                  </a:cubicBezTo>
                  <a:lnTo>
                    <a:pt x="25424" y="4851"/>
                  </a:lnTo>
                  <a:lnTo>
                    <a:pt x="25434" y="4829"/>
                  </a:lnTo>
                  <a:lnTo>
                    <a:pt x="25456" y="4808"/>
                  </a:lnTo>
                  <a:lnTo>
                    <a:pt x="25511" y="4730"/>
                  </a:lnTo>
                  <a:lnTo>
                    <a:pt x="25555" y="4643"/>
                  </a:lnTo>
                  <a:cubicBezTo>
                    <a:pt x="25565" y="4632"/>
                    <a:pt x="25565" y="4632"/>
                    <a:pt x="25565" y="4621"/>
                  </a:cubicBezTo>
                  <a:lnTo>
                    <a:pt x="25577" y="4599"/>
                  </a:lnTo>
                  <a:lnTo>
                    <a:pt x="25599" y="4555"/>
                  </a:lnTo>
                  <a:cubicBezTo>
                    <a:pt x="25609" y="4533"/>
                    <a:pt x="25621" y="4523"/>
                    <a:pt x="25621" y="4512"/>
                  </a:cubicBezTo>
                  <a:lnTo>
                    <a:pt x="25643" y="4468"/>
                  </a:lnTo>
                  <a:cubicBezTo>
                    <a:pt x="25653" y="4435"/>
                    <a:pt x="25675" y="4402"/>
                    <a:pt x="25675" y="4370"/>
                  </a:cubicBezTo>
                  <a:cubicBezTo>
                    <a:pt x="25686" y="4336"/>
                    <a:pt x="25697" y="4304"/>
                    <a:pt x="25708" y="4282"/>
                  </a:cubicBezTo>
                  <a:lnTo>
                    <a:pt x="25730" y="4183"/>
                  </a:lnTo>
                  <a:cubicBezTo>
                    <a:pt x="25730" y="4173"/>
                    <a:pt x="25730" y="4161"/>
                    <a:pt x="25741" y="4161"/>
                  </a:cubicBezTo>
                  <a:lnTo>
                    <a:pt x="25741" y="4129"/>
                  </a:lnTo>
                  <a:lnTo>
                    <a:pt x="25752" y="4085"/>
                  </a:lnTo>
                  <a:lnTo>
                    <a:pt x="25752" y="4030"/>
                  </a:lnTo>
                  <a:cubicBezTo>
                    <a:pt x="25752" y="4019"/>
                    <a:pt x="25763" y="3997"/>
                    <a:pt x="25763" y="3986"/>
                  </a:cubicBezTo>
                  <a:cubicBezTo>
                    <a:pt x="25763" y="3920"/>
                    <a:pt x="25763" y="3855"/>
                    <a:pt x="25741" y="3789"/>
                  </a:cubicBezTo>
                  <a:cubicBezTo>
                    <a:pt x="25719" y="3735"/>
                    <a:pt x="25675" y="3679"/>
                    <a:pt x="25621" y="3636"/>
                  </a:cubicBezTo>
                  <a:cubicBezTo>
                    <a:pt x="25577" y="3603"/>
                    <a:pt x="25511" y="3581"/>
                    <a:pt x="25445" y="3559"/>
                  </a:cubicBezTo>
                  <a:lnTo>
                    <a:pt x="25248" y="3526"/>
                  </a:lnTo>
                  <a:lnTo>
                    <a:pt x="25149" y="3526"/>
                  </a:lnTo>
                  <a:cubicBezTo>
                    <a:pt x="25139" y="3516"/>
                    <a:pt x="25117" y="3516"/>
                    <a:pt x="25106" y="3516"/>
                  </a:cubicBezTo>
                  <a:lnTo>
                    <a:pt x="24986" y="3516"/>
                  </a:lnTo>
                  <a:cubicBezTo>
                    <a:pt x="24876" y="3516"/>
                    <a:pt x="24767" y="3526"/>
                    <a:pt x="24657" y="3538"/>
                  </a:cubicBezTo>
                  <a:cubicBezTo>
                    <a:pt x="24394" y="3559"/>
                    <a:pt x="24132" y="3603"/>
                    <a:pt x="23879" y="3658"/>
                  </a:cubicBezTo>
                  <a:cubicBezTo>
                    <a:pt x="23748" y="3679"/>
                    <a:pt x="23617" y="3713"/>
                    <a:pt x="23485" y="3745"/>
                  </a:cubicBezTo>
                  <a:lnTo>
                    <a:pt x="23300" y="3789"/>
                  </a:lnTo>
                  <a:lnTo>
                    <a:pt x="23102" y="3833"/>
                  </a:lnTo>
                  <a:lnTo>
                    <a:pt x="22916" y="3876"/>
                  </a:lnTo>
                  <a:cubicBezTo>
                    <a:pt x="22850" y="3898"/>
                    <a:pt x="22785" y="3910"/>
                    <a:pt x="22719" y="3932"/>
                  </a:cubicBezTo>
                  <a:lnTo>
                    <a:pt x="22336" y="4030"/>
                  </a:lnTo>
                  <a:lnTo>
                    <a:pt x="22237" y="4063"/>
                  </a:lnTo>
                  <a:lnTo>
                    <a:pt x="22150" y="4085"/>
                  </a:lnTo>
                  <a:lnTo>
                    <a:pt x="21952" y="4139"/>
                  </a:lnTo>
                  <a:lnTo>
                    <a:pt x="21767" y="4194"/>
                  </a:lnTo>
                  <a:lnTo>
                    <a:pt x="21952" y="4129"/>
                  </a:lnTo>
                  <a:lnTo>
                    <a:pt x="22139" y="4074"/>
                  </a:lnTo>
                  <a:lnTo>
                    <a:pt x="22237" y="4052"/>
                  </a:lnTo>
                  <a:lnTo>
                    <a:pt x="22336" y="4019"/>
                  </a:lnTo>
                  <a:lnTo>
                    <a:pt x="22719" y="3920"/>
                  </a:lnTo>
                  <a:cubicBezTo>
                    <a:pt x="22785" y="3898"/>
                    <a:pt x="22850" y="3888"/>
                    <a:pt x="22905" y="3866"/>
                  </a:cubicBezTo>
                  <a:lnTo>
                    <a:pt x="23102" y="3822"/>
                  </a:lnTo>
                  <a:lnTo>
                    <a:pt x="23300" y="3778"/>
                  </a:lnTo>
                  <a:lnTo>
                    <a:pt x="23485" y="3735"/>
                  </a:lnTo>
                  <a:cubicBezTo>
                    <a:pt x="23617" y="3701"/>
                    <a:pt x="23748" y="3669"/>
                    <a:pt x="23879" y="3647"/>
                  </a:cubicBezTo>
                  <a:cubicBezTo>
                    <a:pt x="24132" y="3592"/>
                    <a:pt x="24394" y="3548"/>
                    <a:pt x="24657" y="3516"/>
                  </a:cubicBezTo>
                  <a:cubicBezTo>
                    <a:pt x="24767" y="3516"/>
                    <a:pt x="24876" y="3504"/>
                    <a:pt x="24986" y="3504"/>
                  </a:cubicBezTo>
                  <a:lnTo>
                    <a:pt x="25161" y="3504"/>
                  </a:lnTo>
                  <a:lnTo>
                    <a:pt x="25205" y="3516"/>
                  </a:lnTo>
                  <a:lnTo>
                    <a:pt x="25259" y="3516"/>
                  </a:lnTo>
                  <a:cubicBezTo>
                    <a:pt x="25325" y="3526"/>
                    <a:pt x="25390" y="3526"/>
                    <a:pt x="25456" y="3548"/>
                  </a:cubicBezTo>
                  <a:cubicBezTo>
                    <a:pt x="25511" y="3559"/>
                    <a:pt x="25577" y="3592"/>
                    <a:pt x="25631" y="3625"/>
                  </a:cubicBezTo>
                  <a:cubicBezTo>
                    <a:pt x="25664" y="3647"/>
                    <a:pt x="25686" y="3669"/>
                    <a:pt x="25708" y="3701"/>
                  </a:cubicBezTo>
                  <a:cubicBezTo>
                    <a:pt x="25730" y="3723"/>
                    <a:pt x="25741" y="3756"/>
                    <a:pt x="25752" y="3789"/>
                  </a:cubicBezTo>
                  <a:cubicBezTo>
                    <a:pt x="25774" y="3855"/>
                    <a:pt x="25774" y="3920"/>
                    <a:pt x="25774" y="3986"/>
                  </a:cubicBezTo>
                  <a:cubicBezTo>
                    <a:pt x="25774" y="4008"/>
                    <a:pt x="25774" y="4019"/>
                    <a:pt x="25763" y="4041"/>
                  </a:cubicBezTo>
                  <a:lnTo>
                    <a:pt x="25763" y="4085"/>
                  </a:lnTo>
                  <a:lnTo>
                    <a:pt x="25752" y="4139"/>
                  </a:lnTo>
                  <a:lnTo>
                    <a:pt x="25752" y="4161"/>
                  </a:lnTo>
                  <a:cubicBezTo>
                    <a:pt x="25752" y="4173"/>
                    <a:pt x="25741" y="4173"/>
                    <a:pt x="25741" y="4183"/>
                  </a:cubicBezTo>
                  <a:lnTo>
                    <a:pt x="25719" y="4282"/>
                  </a:lnTo>
                  <a:lnTo>
                    <a:pt x="25686" y="4380"/>
                  </a:lnTo>
                  <a:cubicBezTo>
                    <a:pt x="25686" y="4402"/>
                    <a:pt x="25664" y="4435"/>
                    <a:pt x="25653" y="4468"/>
                  </a:cubicBezTo>
                  <a:lnTo>
                    <a:pt x="25643" y="4512"/>
                  </a:lnTo>
                  <a:cubicBezTo>
                    <a:pt x="25631" y="4533"/>
                    <a:pt x="25621" y="4545"/>
                    <a:pt x="25621" y="4555"/>
                  </a:cubicBezTo>
                  <a:lnTo>
                    <a:pt x="25599" y="4599"/>
                  </a:lnTo>
                  <a:lnTo>
                    <a:pt x="25587" y="4621"/>
                  </a:lnTo>
                  <a:cubicBezTo>
                    <a:pt x="25577" y="4632"/>
                    <a:pt x="25577" y="4643"/>
                    <a:pt x="25565" y="4643"/>
                  </a:cubicBezTo>
                  <a:lnTo>
                    <a:pt x="25522" y="4730"/>
                  </a:lnTo>
                  <a:lnTo>
                    <a:pt x="25467" y="4818"/>
                  </a:lnTo>
                  <a:lnTo>
                    <a:pt x="25445" y="4840"/>
                  </a:lnTo>
                  <a:lnTo>
                    <a:pt x="25434" y="4851"/>
                  </a:lnTo>
                  <a:lnTo>
                    <a:pt x="25402" y="4895"/>
                  </a:lnTo>
                  <a:cubicBezTo>
                    <a:pt x="25336" y="4971"/>
                    <a:pt x="25270" y="5048"/>
                    <a:pt x="25193" y="5125"/>
                  </a:cubicBezTo>
                  <a:cubicBezTo>
                    <a:pt x="25259" y="5070"/>
                    <a:pt x="25325" y="5027"/>
                    <a:pt x="25380" y="4971"/>
                  </a:cubicBezTo>
                  <a:cubicBezTo>
                    <a:pt x="25664" y="4709"/>
                    <a:pt x="25872" y="4336"/>
                    <a:pt x="25862" y="3954"/>
                  </a:cubicBezTo>
                  <a:cubicBezTo>
                    <a:pt x="25850" y="3701"/>
                    <a:pt x="25730" y="3428"/>
                    <a:pt x="25500" y="3329"/>
                  </a:cubicBezTo>
                  <a:cubicBezTo>
                    <a:pt x="25412" y="3285"/>
                    <a:pt x="25303" y="3275"/>
                    <a:pt x="25193" y="3275"/>
                  </a:cubicBezTo>
                  <a:lnTo>
                    <a:pt x="25051" y="3275"/>
                  </a:lnTo>
                  <a:cubicBezTo>
                    <a:pt x="23124" y="3395"/>
                    <a:pt x="21263" y="4194"/>
                    <a:pt x="19511" y="5005"/>
                  </a:cubicBezTo>
                  <a:cubicBezTo>
                    <a:pt x="19588" y="4961"/>
                    <a:pt x="19653" y="4895"/>
                    <a:pt x="19708" y="4829"/>
                  </a:cubicBezTo>
                  <a:cubicBezTo>
                    <a:pt x="19894" y="4610"/>
                    <a:pt x="19927" y="4227"/>
                    <a:pt x="19697" y="4052"/>
                  </a:cubicBezTo>
                  <a:cubicBezTo>
                    <a:pt x="19577" y="3954"/>
                    <a:pt x="19424" y="3932"/>
                    <a:pt x="19270" y="3920"/>
                  </a:cubicBezTo>
                  <a:cubicBezTo>
                    <a:pt x="19040" y="3898"/>
                    <a:pt x="18799" y="3888"/>
                    <a:pt x="18570" y="3888"/>
                  </a:cubicBezTo>
                  <a:cubicBezTo>
                    <a:pt x="17376" y="3888"/>
                    <a:pt x="16193" y="4173"/>
                    <a:pt x="15132" y="4720"/>
                  </a:cubicBezTo>
                  <a:cubicBezTo>
                    <a:pt x="15526" y="4095"/>
                    <a:pt x="15854" y="3417"/>
                    <a:pt x="16095" y="2716"/>
                  </a:cubicBezTo>
                  <a:lnTo>
                    <a:pt x="16095" y="2716"/>
                  </a:lnTo>
                  <a:cubicBezTo>
                    <a:pt x="15471" y="3351"/>
                    <a:pt x="14902" y="4063"/>
                    <a:pt x="14420" y="4818"/>
                  </a:cubicBezTo>
                  <a:lnTo>
                    <a:pt x="14322" y="4993"/>
                  </a:lnTo>
                  <a:cubicBezTo>
                    <a:pt x="14300" y="5027"/>
                    <a:pt x="14278" y="5059"/>
                    <a:pt x="14266" y="5081"/>
                  </a:cubicBezTo>
                  <a:lnTo>
                    <a:pt x="14212" y="5168"/>
                  </a:lnTo>
                  <a:cubicBezTo>
                    <a:pt x="14179" y="5234"/>
                    <a:pt x="14147" y="5289"/>
                    <a:pt x="14113" y="5355"/>
                  </a:cubicBezTo>
                  <a:lnTo>
                    <a:pt x="14015" y="5541"/>
                  </a:lnTo>
                  <a:cubicBezTo>
                    <a:pt x="14004" y="5563"/>
                    <a:pt x="13982" y="5596"/>
                    <a:pt x="13971" y="5628"/>
                  </a:cubicBezTo>
                  <a:lnTo>
                    <a:pt x="13928" y="5716"/>
                  </a:lnTo>
                  <a:cubicBezTo>
                    <a:pt x="13894" y="5782"/>
                    <a:pt x="13862" y="5847"/>
                    <a:pt x="13829" y="5902"/>
                  </a:cubicBezTo>
                  <a:lnTo>
                    <a:pt x="13752" y="6088"/>
                  </a:lnTo>
                  <a:cubicBezTo>
                    <a:pt x="13730" y="6121"/>
                    <a:pt x="13719" y="6154"/>
                    <a:pt x="13709" y="6187"/>
                  </a:cubicBezTo>
                  <a:lnTo>
                    <a:pt x="13665" y="6285"/>
                  </a:lnTo>
                  <a:cubicBezTo>
                    <a:pt x="13643" y="6351"/>
                    <a:pt x="13621" y="6406"/>
                    <a:pt x="13588" y="6472"/>
                  </a:cubicBezTo>
                  <a:lnTo>
                    <a:pt x="13522" y="6669"/>
                  </a:lnTo>
                  <a:cubicBezTo>
                    <a:pt x="13511" y="6701"/>
                    <a:pt x="13490" y="6735"/>
                    <a:pt x="13478" y="6767"/>
                  </a:cubicBezTo>
                  <a:lnTo>
                    <a:pt x="13446" y="6866"/>
                  </a:lnTo>
                  <a:cubicBezTo>
                    <a:pt x="13434" y="6932"/>
                    <a:pt x="13402" y="6997"/>
                    <a:pt x="13391" y="7063"/>
                  </a:cubicBezTo>
                  <a:lnTo>
                    <a:pt x="13325" y="7260"/>
                  </a:lnTo>
                  <a:cubicBezTo>
                    <a:pt x="13314" y="7292"/>
                    <a:pt x="13303" y="7326"/>
                    <a:pt x="13303" y="7358"/>
                  </a:cubicBezTo>
                  <a:lnTo>
                    <a:pt x="13271" y="7457"/>
                  </a:lnTo>
                  <a:cubicBezTo>
                    <a:pt x="13259" y="7523"/>
                    <a:pt x="13237" y="7589"/>
                    <a:pt x="13227" y="7654"/>
                  </a:cubicBezTo>
                  <a:lnTo>
                    <a:pt x="13183" y="7851"/>
                  </a:lnTo>
                  <a:cubicBezTo>
                    <a:pt x="13172" y="7884"/>
                    <a:pt x="13161" y="7927"/>
                    <a:pt x="13161" y="7961"/>
                  </a:cubicBezTo>
                  <a:cubicBezTo>
                    <a:pt x="13150" y="7993"/>
                    <a:pt x="13139" y="8026"/>
                    <a:pt x="13139" y="8059"/>
                  </a:cubicBezTo>
                  <a:lnTo>
                    <a:pt x="13106" y="8256"/>
                  </a:lnTo>
                  <a:cubicBezTo>
                    <a:pt x="13084" y="8399"/>
                    <a:pt x="13062" y="8530"/>
                    <a:pt x="13052" y="8672"/>
                  </a:cubicBezTo>
                  <a:cubicBezTo>
                    <a:pt x="13062" y="8530"/>
                    <a:pt x="13074" y="8399"/>
                    <a:pt x="13095" y="8256"/>
                  </a:cubicBezTo>
                  <a:lnTo>
                    <a:pt x="13128" y="8059"/>
                  </a:lnTo>
                  <a:cubicBezTo>
                    <a:pt x="13139" y="8026"/>
                    <a:pt x="13139" y="7993"/>
                    <a:pt x="13150" y="7949"/>
                  </a:cubicBezTo>
                  <a:cubicBezTo>
                    <a:pt x="13150" y="7917"/>
                    <a:pt x="13161" y="7884"/>
                    <a:pt x="13172" y="7851"/>
                  </a:cubicBezTo>
                  <a:lnTo>
                    <a:pt x="13215" y="7654"/>
                  </a:lnTo>
                  <a:cubicBezTo>
                    <a:pt x="13227" y="7589"/>
                    <a:pt x="13249" y="7523"/>
                    <a:pt x="13259" y="7446"/>
                  </a:cubicBezTo>
                  <a:lnTo>
                    <a:pt x="13293" y="7348"/>
                  </a:lnTo>
                  <a:cubicBezTo>
                    <a:pt x="13303" y="7314"/>
                    <a:pt x="13303" y="7282"/>
                    <a:pt x="13314" y="7249"/>
                  </a:cubicBezTo>
                  <a:lnTo>
                    <a:pt x="13380" y="7052"/>
                  </a:lnTo>
                  <a:cubicBezTo>
                    <a:pt x="13391" y="6986"/>
                    <a:pt x="13424" y="6920"/>
                    <a:pt x="13446" y="6855"/>
                  </a:cubicBezTo>
                  <a:lnTo>
                    <a:pt x="13468" y="6756"/>
                  </a:lnTo>
                  <a:cubicBezTo>
                    <a:pt x="13478" y="6723"/>
                    <a:pt x="13500" y="6691"/>
                    <a:pt x="13511" y="6657"/>
                  </a:cubicBezTo>
                  <a:lnTo>
                    <a:pt x="13577" y="6472"/>
                  </a:lnTo>
                  <a:cubicBezTo>
                    <a:pt x="13599" y="6406"/>
                    <a:pt x="13631" y="6340"/>
                    <a:pt x="13653" y="6275"/>
                  </a:cubicBezTo>
                  <a:lnTo>
                    <a:pt x="13697" y="6187"/>
                  </a:lnTo>
                  <a:cubicBezTo>
                    <a:pt x="13709" y="6154"/>
                    <a:pt x="13719" y="6121"/>
                    <a:pt x="13741" y="6088"/>
                  </a:cubicBezTo>
                  <a:lnTo>
                    <a:pt x="13818" y="5902"/>
                  </a:lnTo>
                  <a:cubicBezTo>
                    <a:pt x="13850" y="5837"/>
                    <a:pt x="13884" y="5771"/>
                    <a:pt x="13916" y="5716"/>
                  </a:cubicBezTo>
                  <a:lnTo>
                    <a:pt x="13960" y="5618"/>
                  </a:lnTo>
                  <a:cubicBezTo>
                    <a:pt x="13971" y="5596"/>
                    <a:pt x="13993" y="5563"/>
                    <a:pt x="14004" y="5530"/>
                  </a:cubicBezTo>
                  <a:lnTo>
                    <a:pt x="14103" y="5344"/>
                  </a:lnTo>
                  <a:cubicBezTo>
                    <a:pt x="14135" y="5289"/>
                    <a:pt x="14168" y="5224"/>
                    <a:pt x="14201" y="5168"/>
                  </a:cubicBezTo>
                  <a:lnTo>
                    <a:pt x="14256" y="5081"/>
                  </a:lnTo>
                  <a:cubicBezTo>
                    <a:pt x="14266" y="5048"/>
                    <a:pt x="14288" y="5015"/>
                    <a:pt x="14300" y="4993"/>
                  </a:cubicBezTo>
                  <a:lnTo>
                    <a:pt x="14409" y="4808"/>
                  </a:lnTo>
                  <a:cubicBezTo>
                    <a:pt x="14453" y="4752"/>
                    <a:pt x="14485" y="4698"/>
                    <a:pt x="14519" y="4643"/>
                  </a:cubicBezTo>
                  <a:lnTo>
                    <a:pt x="14584" y="4555"/>
                  </a:lnTo>
                  <a:cubicBezTo>
                    <a:pt x="14595" y="4523"/>
                    <a:pt x="14617" y="4490"/>
                    <a:pt x="14639" y="4468"/>
                  </a:cubicBezTo>
                  <a:lnTo>
                    <a:pt x="14748" y="4293"/>
                  </a:lnTo>
                  <a:lnTo>
                    <a:pt x="14880" y="4129"/>
                  </a:lnTo>
                  <a:lnTo>
                    <a:pt x="14935" y="4041"/>
                  </a:lnTo>
                  <a:cubicBezTo>
                    <a:pt x="14957" y="4019"/>
                    <a:pt x="14979" y="3986"/>
                    <a:pt x="15000" y="3964"/>
                  </a:cubicBezTo>
                  <a:lnTo>
                    <a:pt x="15120" y="3800"/>
                  </a:lnTo>
                  <a:lnTo>
                    <a:pt x="15252" y="3636"/>
                  </a:lnTo>
                  <a:lnTo>
                    <a:pt x="15318" y="3559"/>
                  </a:lnTo>
                  <a:cubicBezTo>
                    <a:pt x="15339" y="3526"/>
                    <a:pt x="15361" y="3504"/>
                    <a:pt x="15383" y="3482"/>
                  </a:cubicBezTo>
                  <a:lnTo>
                    <a:pt x="15515" y="3319"/>
                  </a:lnTo>
                  <a:cubicBezTo>
                    <a:pt x="15558" y="3275"/>
                    <a:pt x="15614" y="3220"/>
                    <a:pt x="15657" y="3165"/>
                  </a:cubicBezTo>
                  <a:cubicBezTo>
                    <a:pt x="15745" y="3066"/>
                    <a:pt x="15843" y="2968"/>
                    <a:pt x="15931" y="2869"/>
                  </a:cubicBezTo>
                  <a:lnTo>
                    <a:pt x="16106" y="2694"/>
                  </a:lnTo>
                  <a:cubicBezTo>
                    <a:pt x="16150" y="2563"/>
                    <a:pt x="16193" y="2431"/>
                    <a:pt x="16227" y="2311"/>
                  </a:cubicBezTo>
                  <a:lnTo>
                    <a:pt x="16227" y="2311"/>
                  </a:lnTo>
                  <a:cubicBezTo>
                    <a:pt x="14091" y="2749"/>
                    <a:pt x="12351" y="4665"/>
                    <a:pt x="12099" y="6833"/>
                  </a:cubicBezTo>
                  <a:cubicBezTo>
                    <a:pt x="12055" y="5180"/>
                    <a:pt x="11726" y="3538"/>
                    <a:pt x="11157" y="2005"/>
                  </a:cubicBezTo>
                  <a:lnTo>
                    <a:pt x="11157" y="2005"/>
                  </a:lnTo>
                  <a:cubicBezTo>
                    <a:pt x="11157" y="2782"/>
                    <a:pt x="11234" y="3570"/>
                    <a:pt x="11354" y="4336"/>
                  </a:cubicBezTo>
                  <a:cubicBezTo>
                    <a:pt x="11486" y="5168"/>
                    <a:pt x="11672" y="5979"/>
                    <a:pt x="11891" y="6789"/>
                  </a:cubicBezTo>
                  <a:cubicBezTo>
                    <a:pt x="12001" y="7194"/>
                    <a:pt x="12110" y="7599"/>
                    <a:pt x="12230" y="8005"/>
                  </a:cubicBezTo>
                  <a:cubicBezTo>
                    <a:pt x="12340" y="8399"/>
                    <a:pt x="12460" y="8803"/>
                    <a:pt x="12592" y="9198"/>
                  </a:cubicBezTo>
                  <a:cubicBezTo>
                    <a:pt x="12460" y="8803"/>
                    <a:pt x="12340" y="8399"/>
                    <a:pt x="12220" y="8005"/>
                  </a:cubicBezTo>
                  <a:cubicBezTo>
                    <a:pt x="12099" y="7599"/>
                    <a:pt x="11989" y="7194"/>
                    <a:pt x="11880" y="6789"/>
                  </a:cubicBezTo>
                  <a:cubicBezTo>
                    <a:pt x="11661" y="5990"/>
                    <a:pt x="11475" y="5168"/>
                    <a:pt x="11344" y="4348"/>
                  </a:cubicBezTo>
                  <a:cubicBezTo>
                    <a:pt x="11223" y="3559"/>
                    <a:pt x="11147" y="2771"/>
                    <a:pt x="11147" y="1971"/>
                  </a:cubicBezTo>
                  <a:lnTo>
                    <a:pt x="11113" y="1906"/>
                  </a:lnTo>
                  <a:cubicBezTo>
                    <a:pt x="10687" y="2946"/>
                    <a:pt x="10653" y="4139"/>
                    <a:pt x="11026" y="5202"/>
                  </a:cubicBezTo>
                  <a:cubicBezTo>
                    <a:pt x="9154" y="3888"/>
                    <a:pt x="7500" y="2256"/>
                    <a:pt x="6154" y="406"/>
                  </a:cubicBezTo>
                  <a:lnTo>
                    <a:pt x="6154" y="406"/>
                  </a:lnTo>
                  <a:cubicBezTo>
                    <a:pt x="6186" y="494"/>
                    <a:pt x="6230" y="581"/>
                    <a:pt x="6263" y="669"/>
                  </a:cubicBezTo>
                  <a:cubicBezTo>
                    <a:pt x="6439" y="1074"/>
                    <a:pt x="6658" y="1468"/>
                    <a:pt x="6899" y="1851"/>
                  </a:cubicBezTo>
                  <a:cubicBezTo>
                    <a:pt x="7019" y="2037"/>
                    <a:pt x="7150" y="2224"/>
                    <a:pt x="7281" y="2399"/>
                  </a:cubicBezTo>
                  <a:cubicBezTo>
                    <a:pt x="7347" y="2486"/>
                    <a:pt x="7424" y="2574"/>
                    <a:pt x="7490" y="2662"/>
                  </a:cubicBezTo>
                  <a:lnTo>
                    <a:pt x="7599" y="2782"/>
                  </a:lnTo>
                  <a:lnTo>
                    <a:pt x="7654" y="2847"/>
                  </a:lnTo>
                  <a:lnTo>
                    <a:pt x="7709" y="2913"/>
                  </a:lnTo>
                  <a:lnTo>
                    <a:pt x="7829" y="3034"/>
                  </a:lnTo>
                  <a:cubicBezTo>
                    <a:pt x="7862" y="3078"/>
                    <a:pt x="7906" y="3110"/>
                    <a:pt x="7938" y="3154"/>
                  </a:cubicBezTo>
                  <a:lnTo>
                    <a:pt x="8004" y="3220"/>
                  </a:lnTo>
                  <a:lnTo>
                    <a:pt x="8026" y="3241"/>
                  </a:lnTo>
                  <a:lnTo>
                    <a:pt x="8059" y="3275"/>
                  </a:lnTo>
                  <a:lnTo>
                    <a:pt x="8179" y="3395"/>
                  </a:lnTo>
                  <a:cubicBezTo>
                    <a:pt x="8201" y="3406"/>
                    <a:pt x="8223" y="3428"/>
                    <a:pt x="8245" y="3450"/>
                  </a:cubicBezTo>
                  <a:lnTo>
                    <a:pt x="8300" y="3504"/>
                  </a:lnTo>
                  <a:lnTo>
                    <a:pt x="8431" y="3614"/>
                  </a:lnTo>
                  <a:lnTo>
                    <a:pt x="8551" y="3723"/>
                  </a:lnTo>
                  <a:cubicBezTo>
                    <a:pt x="8595" y="3767"/>
                    <a:pt x="8639" y="3800"/>
                    <a:pt x="8683" y="3833"/>
                  </a:cubicBezTo>
                  <a:cubicBezTo>
                    <a:pt x="9033" y="4117"/>
                    <a:pt x="9395" y="4380"/>
                    <a:pt x="9767" y="4621"/>
                  </a:cubicBezTo>
                  <a:cubicBezTo>
                    <a:pt x="9383" y="4392"/>
                    <a:pt x="9023" y="4129"/>
                    <a:pt x="8672" y="3844"/>
                  </a:cubicBezTo>
                  <a:cubicBezTo>
                    <a:pt x="8628" y="3811"/>
                    <a:pt x="8595" y="3767"/>
                    <a:pt x="8551" y="3735"/>
                  </a:cubicBezTo>
                  <a:lnTo>
                    <a:pt x="8420" y="3625"/>
                  </a:lnTo>
                  <a:lnTo>
                    <a:pt x="8300" y="3516"/>
                  </a:lnTo>
                  <a:lnTo>
                    <a:pt x="8234" y="3460"/>
                  </a:lnTo>
                  <a:lnTo>
                    <a:pt x="8169" y="3395"/>
                  </a:lnTo>
                  <a:lnTo>
                    <a:pt x="8048" y="3285"/>
                  </a:lnTo>
                  <a:lnTo>
                    <a:pt x="8026" y="3253"/>
                  </a:lnTo>
                  <a:lnTo>
                    <a:pt x="7993" y="3220"/>
                  </a:lnTo>
                  <a:lnTo>
                    <a:pt x="7938" y="3165"/>
                  </a:lnTo>
                  <a:cubicBezTo>
                    <a:pt x="7894" y="3121"/>
                    <a:pt x="7851" y="3088"/>
                    <a:pt x="7818" y="3044"/>
                  </a:cubicBezTo>
                  <a:lnTo>
                    <a:pt x="7709" y="2924"/>
                  </a:lnTo>
                  <a:lnTo>
                    <a:pt x="7643" y="2859"/>
                  </a:lnTo>
                  <a:lnTo>
                    <a:pt x="7588" y="2793"/>
                  </a:lnTo>
                  <a:lnTo>
                    <a:pt x="7478" y="2672"/>
                  </a:lnTo>
                  <a:cubicBezTo>
                    <a:pt x="7413" y="2585"/>
                    <a:pt x="7336" y="2497"/>
                    <a:pt x="7271" y="2409"/>
                  </a:cubicBezTo>
                  <a:cubicBezTo>
                    <a:pt x="7139" y="2224"/>
                    <a:pt x="7008" y="2048"/>
                    <a:pt x="6887" y="1851"/>
                  </a:cubicBezTo>
                  <a:cubicBezTo>
                    <a:pt x="6646" y="1479"/>
                    <a:pt x="6427" y="1085"/>
                    <a:pt x="6252" y="669"/>
                  </a:cubicBezTo>
                  <a:cubicBezTo>
                    <a:pt x="6208" y="570"/>
                    <a:pt x="6165" y="472"/>
                    <a:pt x="6121" y="362"/>
                  </a:cubicBezTo>
                  <a:cubicBezTo>
                    <a:pt x="6045" y="242"/>
                    <a:pt x="5957" y="122"/>
                    <a:pt x="5869" y="1"/>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2694;p52">
              <a:extLst>
                <a:ext uri="{FF2B5EF4-FFF2-40B4-BE49-F238E27FC236}">
                  <a16:creationId xmlns:a16="http://schemas.microsoft.com/office/drawing/2014/main" id="{C38E7A16-530F-42E4-ACC2-86DD0DCC3734}"/>
                </a:ext>
              </a:extLst>
            </p:cNvPr>
            <p:cNvSpPr/>
            <p:nvPr/>
          </p:nvSpPr>
          <p:spPr>
            <a:xfrm>
              <a:off x="3689528" y="2286003"/>
              <a:ext cx="290560" cy="117524"/>
            </a:xfrm>
            <a:custGeom>
              <a:avLst/>
              <a:gdLst/>
              <a:ahLst/>
              <a:cxnLst/>
              <a:rect l="l" t="t" r="r" b="b"/>
              <a:pathLst>
                <a:path w="11803" h="4774" extrusionOk="0">
                  <a:moveTo>
                    <a:pt x="11" y="0"/>
                  </a:moveTo>
                  <a:cubicBezTo>
                    <a:pt x="110" y="12"/>
                    <a:pt x="197" y="12"/>
                    <a:pt x="285" y="22"/>
                  </a:cubicBezTo>
                  <a:cubicBezTo>
                    <a:pt x="2694" y="274"/>
                    <a:pt x="5047" y="734"/>
                    <a:pt x="7324" y="1533"/>
                  </a:cubicBezTo>
                  <a:cubicBezTo>
                    <a:pt x="8989" y="2114"/>
                    <a:pt x="10905" y="3175"/>
                    <a:pt x="11803" y="4774"/>
                  </a:cubicBezTo>
                  <a:lnTo>
                    <a:pt x="11803" y="4774"/>
                  </a:lnTo>
                  <a:cubicBezTo>
                    <a:pt x="10905" y="3175"/>
                    <a:pt x="8989" y="2114"/>
                    <a:pt x="7324" y="1533"/>
                  </a:cubicBezTo>
                  <a:cubicBezTo>
                    <a:pt x="5047" y="734"/>
                    <a:pt x="2694" y="274"/>
                    <a:pt x="285" y="22"/>
                  </a:cubicBezTo>
                  <a:cubicBezTo>
                    <a:pt x="197" y="12"/>
                    <a:pt x="110" y="12"/>
                    <a:pt x="11" y="0"/>
                  </a:cubicBezTo>
                  <a:close/>
                  <a:moveTo>
                    <a:pt x="0" y="0"/>
                  </a:moveTo>
                  <a:lnTo>
                    <a:pt x="11" y="0"/>
                  </a:lnTo>
                  <a:close/>
                </a:path>
              </a:pathLst>
            </a:custGeom>
            <a:solidFill>
              <a:srgbClr val="1812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2695;p52">
              <a:extLst>
                <a:ext uri="{FF2B5EF4-FFF2-40B4-BE49-F238E27FC236}">
                  <a16:creationId xmlns:a16="http://schemas.microsoft.com/office/drawing/2014/main" id="{0DA00078-2F6B-4198-AE77-D42C4ADFB88D}"/>
                </a:ext>
              </a:extLst>
            </p:cNvPr>
            <p:cNvSpPr/>
            <p:nvPr/>
          </p:nvSpPr>
          <p:spPr>
            <a:xfrm>
              <a:off x="3561222" y="2282508"/>
              <a:ext cx="434228" cy="506456"/>
            </a:xfrm>
            <a:custGeom>
              <a:avLst/>
              <a:gdLst/>
              <a:ahLst/>
              <a:cxnLst/>
              <a:rect l="l" t="t" r="r" b="b"/>
              <a:pathLst>
                <a:path w="17639" h="20573" extrusionOk="0">
                  <a:moveTo>
                    <a:pt x="11507" y="2672"/>
                  </a:moveTo>
                  <a:lnTo>
                    <a:pt x="11507" y="2672"/>
                  </a:lnTo>
                  <a:cubicBezTo>
                    <a:pt x="11595" y="2704"/>
                    <a:pt x="11672" y="2738"/>
                    <a:pt x="11748" y="2781"/>
                  </a:cubicBezTo>
                  <a:cubicBezTo>
                    <a:pt x="11825" y="2825"/>
                    <a:pt x="11901" y="2879"/>
                    <a:pt x="11978" y="2934"/>
                  </a:cubicBezTo>
                  <a:lnTo>
                    <a:pt x="11978" y="2934"/>
                  </a:lnTo>
                  <a:cubicBezTo>
                    <a:pt x="11901" y="2879"/>
                    <a:pt x="11825" y="2825"/>
                    <a:pt x="11748" y="2792"/>
                  </a:cubicBezTo>
                  <a:cubicBezTo>
                    <a:pt x="11672" y="2748"/>
                    <a:pt x="11584" y="2704"/>
                    <a:pt x="11507" y="2672"/>
                  </a:cubicBezTo>
                  <a:close/>
                  <a:moveTo>
                    <a:pt x="12307" y="2310"/>
                  </a:moveTo>
                  <a:lnTo>
                    <a:pt x="12307" y="2310"/>
                  </a:lnTo>
                  <a:cubicBezTo>
                    <a:pt x="12843" y="2463"/>
                    <a:pt x="13358" y="2716"/>
                    <a:pt x="13818" y="3033"/>
                  </a:cubicBezTo>
                  <a:cubicBezTo>
                    <a:pt x="13358" y="2716"/>
                    <a:pt x="12843" y="2475"/>
                    <a:pt x="12307" y="2310"/>
                  </a:cubicBezTo>
                  <a:close/>
                  <a:moveTo>
                    <a:pt x="2760" y="0"/>
                  </a:moveTo>
                  <a:cubicBezTo>
                    <a:pt x="1840" y="0"/>
                    <a:pt x="931" y="77"/>
                    <a:pt x="1" y="263"/>
                  </a:cubicBezTo>
                  <a:cubicBezTo>
                    <a:pt x="2113" y="339"/>
                    <a:pt x="4227" y="580"/>
                    <a:pt x="6296" y="986"/>
                  </a:cubicBezTo>
                  <a:cubicBezTo>
                    <a:pt x="7949" y="1303"/>
                    <a:pt x="9602" y="1730"/>
                    <a:pt x="11091" y="2529"/>
                  </a:cubicBezTo>
                  <a:cubicBezTo>
                    <a:pt x="11234" y="2562"/>
                    <a:pt x="11376" y="2617"/>
                    <a:pt x="11507" y="2672"/>
                  </a:cubicBezTo>
                  <a:cubicBezTo>
                    <a:pt x="11376" y="2617"/>
                    <a:pt x="11245" y="2573"/>
                    <a:pt x="11113" y="2541"/>
                  </a:cubicBezTo>
                  <a:lnTo>
                    <a:pt x="11113" y="2541"/>
                  </a:lnTo>
                  <a:lnTo>
                    <a:pt x="11135" y="2562"/>
                  </a:lnTo>
                  <a:cubicBezTo>
                    <a:pt x="12635" y="3383"/>
                    <a:pt x="13949" y="4621"/>
                    <a:pt x="14573" y="6208"/>
                  </a:cubicBezTo>
                  <a:cubicBezTo>
                    <a:pt x="15120" y="7566"/>
                    <a:pt x="15132" y="9098"/>
                    <a:pt x="14879" y="10555"/>
                  </a:cubicBezTo>
                  <a:cubicBezTo>
                    <a:pt x="14628" y="12000"/>
                    <a:pt x="14135" y="13390"/>
                    <a:pt x="13675" y="14792"/>
                  </a:cubicBezTo>
                  <a:cubicBezTo>
                    <a:pt x="13073" y="16675"/>
                    <a:pt x="12536" y="18602"/>
                    <a:pt x="12383" y="20573"/>
                  </a:cubicBezTo>
                  <a:cubicBezTo>
                    <a:pt x="12712" y="20343"/>
                    <a:pt x="13106" y="20212"/>
                    <a:pt x="13500" y="20200"/>
                  </a:cubicBezTo>
                  <a:lnTo>
                    <a:pt x="13588" y="20200"/>
                  </a:lnTo>
                  <a:lnTo>
                    <a:pt x="13599" y="20102"/>
                  </a:lnTo>
                  <a:cubicBezTo>
                    <a:pt x="13599" y="20037"/>
                    <a:pt x="13609" y="19959"/>
                    <a:pt x="13609" y="19894"/>
                  </a:cubicBezTo>
                  <a:lnTo>
                    <a:pt x="13631" y="19686"/>
                  </a:lnTo>
                  <a:lnTo>
                    <a:pt x="13653" y="19478"/>
                  </a:lnTo>
                  <a:cubicBezTo>
                    <a:pt x="13665" y="19402"/>
                    <a:pt x="13675" y="19336"/>
                    <a:pt x="13675" y="19270"/>
                  </a:cubicBezTo>
                  <a:lnTo>
                    <a:pt x="13708" y="19062"/>
                  </a:lnTo>
                  <a:lnTo>
                    <a:pt x="13719" y="18952"/>
                  </a:lnTo>
                  <a:cubicBezTo>
                    <a:pt x="13730" y="18920"/>
                    <a:pt x="13730" y="18886"/>
                    <a:pt x="13741" y="18843"/>
                  </a:cubicBezTo>
                  <a:lnTo>
                    <a:pt x="13774" y="18635"/>
                  </a:lnTo>
                  <a:cubicBezTo>
                    <a:pt x="13872" y="18088"/>
                    <a:pt x="13993" y="17540"/>
                    <a:pt x="14135" y="16993"/>
                  </a:cubicBezTo>
                  <a:cubicBezTo>
                    <a:pt x="14431" y="15908"/>
                    <a:pt x="14803" y="14847"/>
                    <a:pt x="15186" y="13784"/>
                  </a:cubicBezTo>
                  <a:cubicBezTo>
                    <a:pt x="15383" y="13259"/>
                    <a:pt x="15580" y="12733"/>
                    <a:pt x="15755" y="12197"/>
                  </a:cubicBezTo>
                  <a:cubicBezTo>
                    <a:pt x="15942" y="11672"/>
                    <a:pt x="16106" y="11124"/>
                    <a:pt x="16227" y="10577"/>
                  </a:cubicBezTo>
                  <a:cubicBezTo>
                    <a:pt x="16358" y="10029"/>
                    <a:pt x="16434" y="9471"/>
                    <a:pt x="16456" y="8913"/>
                  </a:cubicBezTo>
                  <a:cubicBezTo>
                    <a:pt x="16489" y="8354"/>
                    <a:pt x="16467" y="7785"/>
                    <a:pt x="16380" y="7227"/>
                  </a:cubicBezTo>
                  <a:cubicBezTo>
                    <a:pt x="16292" y="6679"/>
                    <a:pt x="16139" y="6132"/>
                    <a:pt x="15920" y="5617"/>
                  </a:cubicBezTo>
                  <a:cubicBezTo>
                    <a:pt x="15701" y="5091"/>
                    <a:pt x="15416" y="4609"/>
                    <a:pt x="15055" y="4171"/>
                  </a:cubicBezTo>
                  <a:cubicBezTo>
                    <a:pt x="14708" y="3739"/>
                    <a:pt x="14298" y="3360"/>
                    <a:pt x="13835" y="3044"/>
                  </a:cubicBezTo>
                  <a:lnTo>
                    <a:pt x="13835" y="3044"/>
                  </a:lnTo>
                  <a:cubicBezTo>
                    <a:pt x="14298" y="3360"/>
                    <a:pt x="14709" y="3739"/>
                    <a:pt x="15066" y="4171"/>
                  </a:cubicBezTo>
                  <a:cubicBezTo>
                    <a:pt x="15416" y="4599"/>
                    <a:pt x="15712" y="5091"/>
                    <a:pt x="15931" y="5606"/>
                  </a:cubicBezTo>
                  <a:cubicBezTo>
                    <a:pt x="16150" y="6132"/>
                    <a:pt x="16303" y="6679"/>
                    <a:pt x="16390" y="7227"/>
                  </a:cubicBezTo>
                  <a:cubicBezTo>
                    <a:pt x="16478" y="7785"/>
                    <a:pt x="16500" y="8354"/>
                    <a:pt x="16467" y="8913"/>
                  </a:cubicBezTo>
                  <a:cubicBezTo>
                    <a:pt x="16446" y="9471"/>
                    <a:pt x="16368" y="10029"/>
                    <a:pt x="16237" y="10577"/>
                  </a:cubicBezTo>
                  <a:cubicBezTo>
                    <a:pt x="16117" y="11135"/>
                    <a:pt x="15952" y="11672"/>
                    <a:pt x="15777" y="12208"/>
                  </a:cubicBezTo>
                  <a:cubicBezTo>
                    <a:pt x="15592" y="12733"/>
                    <a:pt x="15394" y="13259"/>
                    <a:pt x="15197" y="13796"/>
                  </a:cubicBezTo>
                  <a:cubicBezTo>
                    <a:pt x="14814" y="14847"/>
                    <a:pt x="14442" y="15908"/>
                    <a:pt x="14157" y="16993"/>
                  </a:cubicBezTo>
                  <a:cubicBezTo>
                    <a:pt x="14004" y="17540"/>
                    <a:pt x="13884" y="18088"/>
                    <a:pt x="13785" y="18646"/>
                  </a:cubicBezTo>
                  <a:lnTo>
                    <a:pt x="13752" y="18854"/>
                  </a:lnTo>
                  <a:cubicBezTo>
                    <a:pt x="13741" y="18886"/>
                    <a:pt x="13741" y="18920"/>
                    <a:pt x="13730" y="18952"/>
                  </a:cubicBezTo>
                  <a:lnTo>
                    <a:pt x="13719" y="19062"/>
                  </a:lnTo>
                  <a:lnTo>
                    <a:pt x="13687" y="19270"/>
                  </a:lnTo>
                  <a:cubicBezTo>
                    <a:pt x="13675" y="19336"/>
                    <a:pt x="13675" y="19402"/>
                    <a:pt x="13665" y="19478"/>
                  </a:cubicBezTo>
                  <a:lnTo>
                    <a:pt x="13643" y="19686"/>
                  </a:lnTo>
                  <a:lnTo>
                    <a:pt x="13621" y="19894"/>
                  </a:lnTo>
                  <a:cubicBezTo>
                    <a:pt x="13621" y="19971"/>
                    <a:pt x="13609" y="20037"/>
                    <a:pt x="13609" y="20102"/>
                  </a:cubicBezTo>
                  <a:lnTo>
                    <a:pt x="13599" y="20200"/>
                  </a:lnTo>
                  <a:cubicBezTo>
                    <a:pt x="13719" y="20212"/>
                    <a:pt x="13828" y="20222"/>
                    <a:pt x="13949" y="20234"/>
                  </a:cubicBezTo>
                  <a:cubicBezTo>
                    <a:pt x="14091" y="20244"/>
                    <a:pt x="14223" y="20255"/>
                    <a:pt x="14365" y="20255"/>
                  </a:cubicBezTo>
                  <a:cubicBezTo>
                    <a:pt x="14431" y="20255"/>
                    <a:pt x="14507" y="20255"/>
                    <a:pt x="14573" y="20244"/>
                  </a:cubicBezTo>
                  <a:cubicBezTo>
                    <a:pt x="15120" y="17694"/>
                    <a:pt x="15296" y="15054"/>
                    <a:pt x="16314" y="12591"/>
                  </a:cubicBezTo>
                  <a:cubicBezTo>
                    <a:pt x="16599" y="11913"/>
                    <a:pt x="16938" y="11266"/>
                    <a:pt x="17354" y="10664"/>
                  </a:cubicBezTo>
                  <a:cubicBezTo>
                    <a:pt x="17529" y="9745"/>
                    <a:pt x="17639" y="8825"/>
                    <a:pt x="17639" y="7883"/>
                  </a:cubicBezTo>
                  <a:cubicBezTo>
                    <a:pt x="17639" y="7730"/>
                    <a:pt x="17639" y="7577"/>
                    <a:pt x="17628" y="7424"/>
                  </a:cubicBezTo>
                  <a:cubicBezTo>
                    <a:pt x="17595" y="6701"/>
                    <a:pt x="17497" y="5967"/>
                    <a:pt x="17201" y="5300"/>
                  </a:cubicBezTo>
                  <a:cubicBezTo>
                    <a:pt x="17146" y="5168"/>
                    <a:pt x="17081" y="5037"/>
                    <a:pt x="17015" y="4916"/>
                  </a:cubicBezTo>
                  <a:cubicBezTo>
                    <a:pt x="16117" y="3317"/>
                    <a:pt x="14201" y="2256"/>
                    <a:pt x="12536" y="1675"/>
                  </a:cubicBezTo>
                  <a:cubicBezTo>
                    <a:pt x="10259" y="876"/>
                    <a:pt x="7906" y="416"/>
                    <a:pt x="5497" y="164"/>
                  </a:cubicBezTo>
                  <a:cubicBezTo>
                    <a:pt x="5409" y="154"/>
                    <a:pt x="5322" y="154"/>
                    <a:pt x="5223" y="142"/>
                  </a:cubicBezTo>
                  <a:lnTo>
                    <a:pt x="5212" y="142"/>
                  </a:lnTo>
                  <a:cubicBezTo>
                    <a:pt x="4380" y="55"/>
                    <a:pt x="3570" y="0"/>
                    <a:pt x="2760" y="0"/>
                  </a:cubicBezTo>
                  <a:close/>
                </a:path>
              </a:pathLst>
            </a:custGeom>
            <a:solidFill>
              <a:srgbClr val="0C0C0C">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2696;p52">
              <a:extLst>
                <a:ext uri="{FF2B5EF4-FFF2-40B4-BE49-F238E27FC236}">
                  <a16:creationId xmlns:a16="http://schemas.microsoft.com/office/drawing/2014/main" id="{CB0F50BC-68C4-4F17-95E0-E605988EAEC6}"/>
                </a:ext>
              </a:extLst>
            </p:cNvPr>
            <p:cNvSpPr/>
            <p:nvPr/>
          </p:nvSpPr>
          <p:spPr>
            <a:xfrm>
              <a:off x="3862564" y="2779781"/>
              <a:ext cx="57408" cy="69569"/>
            </a:xfrm>
            <a:custGeom>
              <a:avLst/>
              <a:gdLst/>
              <a:ahLst/>
              <a:cxnLst/>
              <a:rect l="l" t="t" r="r" b="b"/>
              <a:pathLst>
                <a:path w="2332" h="2826" extrusionOk="0">
                  <a:moveTo>
                    <a:pt x="1259" y="0"/>
                  </a:moveTo>
                  <a:cubicBezTo>
                    <a:pt x="865" y="12"/>
                    <a:pt x="471" y="143"/>
                    <a:pt x="142" y="373"/>
                  </a:cubicBezTo>
                  <a:cubicBezTo>
                    <a:pt x="132" y="592"/>
                    <a:pt x="110" y="800"/>
                    <a:pt x="110" y="1019"/>
                  </a:cubicBezTo>
                  <a:cubicBezTo>
                    <a:pt x="88" y="1621"/>
                    <a:pt x="98" y="2245"/>
                    <a:pt x="0" y="2825"/>
                  </a:cubicBezTo>
                  <a:cubicBezTo>
                    <a:pt x="405" y="2825"/>
                    <a:pt x="810" y="2803"/>
                    <a:pt x="1215" y="2759"/>
                  </a:cubicBezTo>
                  <a:cubicBezTo>
                    <a:pt x="1227" y="2727"/>
                    <a:pt x="1227" y="2683"/>
                    <a:pt x="1237" y="2639"/>
                  </a:cubicBezTo>
                  <a:lnTo>
                    <a:pt x="1237" y="2639"/>
                  </a:lnTo>
                  <a:cubicBezTo>
                    <a:pt x="1237" y="2683"/>
                    <a:pt x="1237" y="2727"/>
                    <a:pt x="1227" y="2759"/>
                  </a:cubicBezTo>
                  <a:cubicBezTo>
                    <a:pt x="1336" y="2749"/>
                    <a:pt x="1434" y="2737"/>
                    <a:pt x="1544" y="2727"/>
                  </a:cubicBezTo>
                  <a:cubicBezTo>
                    <a:pt x="1609" y="2584"/>
                    <a:pt x="1664" y="2431"/>
                    <a:pt x="1719" y="2289"/>
                  </a:cubicBezTo>
                  <a:lnTo>
                    <a:pt x="1719" y="2278"/>
                  </a:lnTo>
                  <a:cubicBezTo>
                    <a:pt x="1741" y="2223"/>
                    <a:pt x="1752" y="2180"/>
                    <a:pt x="1774" y="2124"/>
                  </a:cubicBezTo>
                  <a:cubicBezTo>
                    <a:pt x="1862" y="1851"/>
                    <a:pt x="1938" y="1577"/>
                    <a:pt x="2025" y="1314"/>
                  </a:cubicBezTo>
                  <a:cubicBezTo>
                    <a:pt x="2135" y="888"/>
                    <a:pt x="2244" y="472"/>
                    <a:pt x="2332" y="44"/>
                  </a:cubicBezTo>
                  <a:lnTo>
                    <a:pt x="2332" y="44"/>
                  </a:lnTo>
                  <a:cubicBezTo>
                    <a:pt x="2266" y="55"/>
                    <a:pt x="2190" y="55"/>
                    <a:pt x="2124" y="55"/>
                  </a:cubicBezTo>
                  <a:cubicBezTo>
                    <a:pt x="1982" y="55"/>
                    <a:pt x="1850" y="44"/>
                    <a:pt x="1708" y="34"/>
                  </a:cubicBezTo>
                  <a:cubicBezTo>
                    <a:pt x="1587" y="22"/>
                    <a:pt x="1478" y="12"/>
                    <a:pt x="1358" y="0"/>
                  </a:cubicBezTo>
                  <a:lnTo>
                    <a:pt x="1358" y="121"/>
                  </a:lnTo>
                  <a:cubicBezTo>
                    <a:pt x="1325" y="679"/>
                    <a:pt x="1325" y="1238"/>
                    <a:pt x="1303" y="1807"/>
                  </a:cubicBezTo>
                  <a:cubicBezTo>
                    <a:pt x="1292" y="2081"/>
                    <a:pt x="1270" y="2365"/>
                    <a:pt x="1237" y="2639"/>
                  </a:cubicBezTo>
                  <a:cubicBezTo>
                    <a:pt x="1259" y="2365"/>
                    <a:pt x="1281" y="2081"/>
                    <a:pt x="1292" y="1807"/>
                  </a:cubicBezTo>
                  <a:cubicBezTo>
                    <a:pt x="1314" y="1238"/>
                    <a:pt x="1314" y="679"/>
                    <a:pt x="1347" y="121"/>
                  </a:cubicBezTo>
                  <a:lnTo>
                    <a:pt x="1347" y="0"/>
                  </a:lnTo>
                  <a:close/>
                </a:path>
              </a:pathLst>
            </a:custGeom>
            <a:solidFill>
              <a:srgbClr val="0C0C0C">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2697;p52">
              <a:extLst>
                <a:ext uri="{FF2B5EF4-FFF2-40B4-BE49-F238E27FC236}">
                  <a16:creationId xmlns:a16="http://schemas.microsoft.com/office/drawing/2014/main" id="{B991EA12-79F9-4085-9599-C7E33FB2115A}"/>
                </a:ext>
              </a:extLst>
            </p:cNvPr>
            <p:cNvSpPr/>
            <p:nvPr/>
          </p:nvSpPr>
          <p:spPr>
            <a:xfrm>
              <a:off x="3308424" y="2413301"/>
              <a:ext cx="2363" cy="35794"/>
            </a:xfrm>
            <a:custGeom>
              <a:avLst/>
              <a:gdLst/>
              <a:ahLst/>
              <a:cxnLst/>
              <a:rect l="l" t="t" r="r" b="b"/>
              <a:pathLst>
                <a:path w="96" h="1454" extrusionOk="0">
                  <a:moveTo>
                    <a:pt x="95" y="1"/>
                  </a:moveTo>
                  <a:cubicBezTo>
                    <a:pt x="21" y="412"/>
                    <a:pt x="0" y="834"/>
                    <a:pt x="32" y="1245"/>
                  </a:cubicBezTo>
                  <a:cubicBezTo>
                    <a:pt x="44" y="1322"/>
                    <a:pt x="44" y="1388"/>
                    <a:pt x="54" y="1454"/>
                  </a:cubicBezTo>
                  <a:lnTo>
                    <a:pt x="54" y="1388"/>
                  </a:lnTo>
                  <a:cubicBezTo>
                    <a:pt x="44" y="1344"/>
                    <a:pt x="44" y="1289"/>
                    <a:pt x="44" y="1245"/>
                  </a:cubicBezTo>
                  <a:cubicBezTo>
                    <a:pt x="0" y="834"/>
                    <a:pt x="21" y="412"/>
                    <a:pt x="95" y="1"/>
                  </a:cubicBezTo>
                  <a:close/>
                </a:path>
              </a:pathLst>
            </a:custGeom>
            <a:solidFill>
              <a:srgbClr val="1810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2698;p52">
              <a:extLst>
                <a:ext uri="{FF2B5EF4-FFF2-40B4-BE49-F238E27FC236}">
                  <a16:creationId xmlns:a16="http://schemas.microsoft.com/office/drawing/2014/main" id="{5121CEDE-FE88-4185-8F73-6E1BDE6294E2}"/>
                </a:ext>
              </a:extLst>
            </p:cNvPr>
            <p:cNvSpPr/>
            <p:nvPr/>
          </p:nvSpPr>
          <p:spPr>
            <a:xfrm>
              <a:off x="3309754" y="2447470"/>
              <a:ext cx="3003" cy="16715"/>
            </a:xfrm>
            <a:custGeom>
              <a:avLst/>
              <a:gdLst/>
              <a:ahLst/>
              <a:cxnLst/>
              <a:rect l="l" t="t" r="r" b="b"/>
              <a:pathLst>
                <a:path w="122" h="679" extrusionOk="0">
                  <a:moveTo>
                    <a:pt x="0" y="0"/>
                  </a:moveTo>
                  <a:lnTo>
                    <a:pt x="0" y="66"/>
                  </a:lnTo>
                  <a:cubicBezTo>
                    <a:pt x="22" y="263"/>
                    <a:pt x="55" y="460"/>
                    <a:pt x="110" y="657"/>
                  </a:cubicBezTo>
                  <a:cubicBezTo>
                    <a:pt x="110" y="657"/>
                    <a:pt x="110" y="667"/>
                    <a:pt x="121" y="679"/>
                  </a:cubicBezTo>
                  <a:cubicBezTo>
                    <a:pt x="66" y="448"/>
                    <a:pt x="22" y="230"/>
                    <a:pt x="0" y="0"/>
                  </a:cubicBezTo>
                  <a:close/>
                </a:path>
              </a:pathLst>
            </a:custGeom>
            <a:solidFill>
              <a:srgbClr val="783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2699;p52">
              <a:extLst>
                <a:ext uri="{FF2B5EF4-FFF2-40B4-BE49-F238E27FC236}">
                  <a16:creationId xmlns:a16="http://schemas.microsoft.com/office/drawing/2014/main" id="{F11590AD-13B7-4344-8813-FB6019CBE892}"/>
                </a:ext>
              </a:extLst>
            </p:cNvPr>
            <p:cNvSpPr/>
            <p:nvPr/>
          </p:nvSpPr>
          <p:spPr>
            <a:xfrm>
              <a:off x="3462579" y="2282508"/>
              <a:ext cx="145292" cy="87072"/>
            </a:xfrm>
            <a:custGeom>
              <a:avLst/>
              <a:gdLst/>
              <a:ahLst/>
              <a:cxnLst/>
              <a:rect l="l" t="t" r="r" b="b"/>
              <a:pathLst>
                <a:path w="5902" h="3537" extrusionOk="0">
                  <a:moveTo>
                    <a:pt x="5901" y="0"/>
                  </a:moveTo>
                  <a:cubicBezTo>
                    <a:pt x="5595" y="0"/>
                    <a:pt x="5288" y="11"/>
                    <a:pt x="4993" y="33"/>
                  </a:cubicBezTo>
                  <a:cubicBezTo>
                    <a:pt x="4687" y="66"/>
                    <a:pt x="4380" y="110"/>
                    <a:pt x="4084" y="164"/>
                  </a:cubicBezTo>
                  <a:cubicBezTo>
                    <a:pt x="3789" y="230"/>
                    <a:pt x="3493" y="307"/>
                    <a:pt x="3208" y="416"/>
                  </a:cubicBezTo>
                  <a:cubicBezTo>
                    <a:pt x="3142" y="449"/>
                    <a:pt x="3066" y="471"/>
                    <a:pt x="3000" y="504"/>
                  </a:cubicBezTo>
                  <a:cubicBezTo>
                    <a:pt x="2935" y="536"/>
                    <a:pt x="2858" y="570"/>
                    <a:pt x="2792" y="602"/>
                  </a:cubicBezTo>
                  <a:lnTo>
                    <a:pt x="2694" y="657"/>
                  </a:lnTo>
                  <a:lnTo>
                    <a:pt x="2672" y="668"/>
                  </a:lnTo>
                  <a:lnTo>
                    <a:pt x="2639" y="679"/>
                  </a:lnTo>
                  <a:lnTo>
                    <a:pt x="2595" y="712"/>
                  </a:lnTo>
                  <a:lnTo>
                    <a:pt x="2497" y="767"/>
                  </a:lnTo>
                  <a:lnTo>
                    <a:pt x="2398" y="833"/>
                  </a:lnTo>
                  <a:cubicBezTo>
                    <a:pt x="1894" y="1161"/>
                    <a:pt x="1434" y="1577"/>
                    <a:pt x="1030" y="2025"/>
                  </a:cubicBezTo>
                  <a:cubicBezTo>
                    <a:pt x="833" y="2256"/>
                    <a:pt x="646" y="2497"/>
                    <a:pt x="471" y="2748"/>
                  </a:cubicBezTo>
                  <a:cubicBezTo>
                    <a:pt x="296" y="3000"/>
                    <a:pt x="142" y="3263"/>
                    <a:pt x="1" y="3536"/>
                  </a:cubicBezTo>
                  <a:cubicBezTo>
                    <a:pt x="142" y="3263"/>
                    <a:pt x="307" y="3000"/>
                    <a:pt x="482" y="2759"/>
                  </a:cubicBezTo>
                  <a:cubicBezTo>
                    <a:pt x="646" y="2507"/>
                    <a:pt x="833" y="2266"/>
                    <a:pt x="1040" y="2037"/>
                  </a:cubicBezTo>
                  <a:cubicBezTo>
                    <a:pt x="1434" y="1577"/>
                    <a:pt x="1894" y="1171"/>
                    <a:pt x="2409" y="843"/>
                  </a:cubicBezTo>
                  <a:cubicBezTo>
                    <a:pt x="2442" y="821"/>
                    <a:pt x="2475" y="799"/>
                    <a:pt x="2507" y="789"/>
                  </a:cubicBezTo>
                  <a:lnTo>
                    <a:pt x="2595" y="723"/>
                  </a:lnTo>
                  <a:lnTo>
                    <a:pt x="2650" y="701"/>
                  </a:lnTo>
                  <a:lnTo>
                    <a:pt x="2672" y="679"/>
                  </a:lnTo>
                  <a:lnTo>
                    <a:pt x="2694" y="668"/>
                  </a:lnTo>
                  <a:lnTo>
                    <a:pt x="2803" y="614"/>
                  </a:lnTo>
                  <a:lnTo>
                    <a:pt x="3000" y="515"/>
                  </a:lnTo>
                  <a:cubicBezTo>
                    <a:pt x="3077" y="482"/>
                    <a:pt x="3142" y="460"/>
                    <a:pt x="3219" y="427"/>
                  </a:cubicBezTo>
                  <a:cubicBezTo>
                    <a:pt x="3493" y="318"/>
                    <a:pt x="3789" y="241"/>
                    <a:pt x="4084" y="176"/>
                  </a:cubicBezTo>
                  <a:cubicBezTo>
                    <a:pt x="4390" y="110"/>
                    <a:pt x="4687" y="77"/>
                    <a:pt x="4993" y="44"/>
                  </a:cubicBezTo>
                  <a:cubicBezTo>
                    <a:pt x="5288" y="11"/>
                    <a:pt x="5595" y="0"/>
                    <a:pt x="5901" y="0"/>
                  </a:cubicBezTo>
                  <a:close/>
                </a:path>
              </a:pathLst>
            </a:custGeom>
            <a:solidFill>
              <a:srgbClr val="783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2700;p52">
              <a:extLst>
                <a:ext uri="{FF2B5EF4-FFF2-40B4-BE49-F238E27FC236}">
                  <a16:creationId xmlns:a16="http://schemas.microsoft.com/office/drawing/2014/main" id="{4ED4F9CA-3249-45F4-A84B-DDCE75FEF099}"/>
                </a:ext>
              </a:extLst>
            </p:cNvPr>
            <p:cNvSpPr/>
            <p:nvPr/>
          </p:nvSpPr>
          <p:spPr>
            <a:xfrm>
              <a:off x="3418637" y="2327656"/>
              <a:ext cx="14746" cy="87491"/>
            </a:xfrm>
            <a:custGeom>
              <a:avLst/>
              <a:gdLst/>
              <a:ahLst/>
              <a:cxnLst/>
              <a:rect l="l" t="t" r="r" b="b"/>
              <a:pathLst>
                <a:path w="599" h="3554" extrusionOk="0">
                  <a:moveTo>
                    <a:pt x="598" y="1"/>
                  </a:moveTo>
                  <a:lnTo>
                    <a:pt x="598" y="1"/>
                  </a:lnTo>
                  <a:cubicBezTo>
                    <a:pt x="458" y="174"/>
                    <a:pt x="339" y="369"/>
                    <a:pt x="241" y="564"/>
                  </a:cubicBezTo>
                  <a:cubicBezTo>
                    <a:pt x="154" y="772"/>
                    <a:pt x="88" y="991"/>
                    <a:pt x="56" y="1210"/>
                  </a:cubicBezTo>
                  <a:cubicBezTo>
                    <a:pt x="99" y="991"/>
                    <a:pt x="154" y="772"/>
                    <a:pt x="253" y="564"/>
                  </a:cubicBezTo>
                  <a:cubicBezTo>
                    <a:pt x="339" y="369"/>
                    <a:pt x="458" y="174"/>
                    <a:pt x="598" y="1"/>
                  </a:cubicBezTo>
                  <a:close/>
                  <a:moveTo>
                    <a:pt x="56" y="1211"/>
                  </a:moveTo>
                  <a:lnTo>
                    <a:pt x="56" y="1211"/>
                  </a:lnTo>
                  <a:cubicBezTo>
                    <a:pt x="22" y="1429"/>
                    <a:pt x="0" y="1659"/>
                    <a:pt x="12" y="1878"/>
                  </a:cubicBezTo>
                  <a:cubicBezTo>
                    <a:pt x="22" y="2097"/>
                    <a:pt x="56" y="2327"/>
                    <a:pt x="99" y="2546"/>
                  </a:cubicBezTo>
                  <a:cubicBezTo>
                    <a:pt x="56" y="2327"/>
                    <a:pt x="34" y="2097"/>
                    <a:pt x="22" y="1878"/>
                  </a:cubicBezTo>
                  <a:cubicBezTo>
                    <a:pt x="12" y="1659"/>
                    <a:pt x="22" y="1429"/>
                    <a:pt x="56" y="1211"/>
                  </a:cubicBezTo>
                  <a:close/>
                  <a:moveTo>
                    <a:pt x="99" y="2546"/>
                  </a:moveTo>
                  <a:cubicBezTo>
                    <a:pt x="165" y="2874"/>
                    <a:pt x="253" y="3203"/>
                    <a:pt x="373" y="3509"/>
                  </a:cubicBezTo>
                  <a:cubicBezTo>
                    <a:pt x="384" y="3520"/>
                    <a:pt x="395" y="3542"/>
                    <a:pt x="406" y="3553"/>
                  </a:cubicBezTo>
                  <a:cubicBezTo>
                    <a:pt x="275" y="3225"/>
                    <a:pt x="176" y="2885"/>
                    <a:pt x="99" y="2546"/>
                  </a:cubicBezTo>
                  <a:close/>
                </a:path>
              </a:pathLst>
            </a:custGeom>
            <a:solidFill>
              <a:srgbClr val="783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2701;p52">
              <a:extLst>
                <a:ext uri="{FF2B5EF4-FFF2-40B4-BE49-F238E27FC236}">
                  <a16:creationId xmlns:a16="http://schemas.microsoft.com/office/drawing/2014/main" id="{A73BA391-C49E-426D-B64D-0866926EBCD5}"/>
                </a:ext>
              </a:extLst>
            </p:cNvPr>
            <p:cNvSpPr/>
            <p:nvPr/>
          </p:nvSpPr>
          <p:spPr>
            <a:xfrm>
              <a:off x="3429715" y="2512164"/>
              <a:ext cx="141674" cy="137193"/>
            </a:xfrm>
            <a:custGeom>
              <a:avLst/>
              <a:gdLst/>
              <a:ahLst/>
              <a:cxnLst/>
              <a:rect l="l" t="t" r="r" b="b"/>
              <a:pathLst>
                <a:path w="5755" h="5573" extrusionOk="0">
                  <a:moveTo>
                    <a:pt x="0" y="0"/>
                  </a:moveTo>
                  <a:lnTo>
                    <a:pt x="0" y="0"/>
                  </a:lnTo>
                  <a:cubicBezTo>
                    <a:pt x="285" y="263"/>
                    <a:pt x="569" y="514"/>
                    <a:pt x="876" y="755"/>
                  </a:cubicBezTo>
                  <a:cubicBezTo>
                    <a:pt x="580" y="514"/>
                    <a:pt x="285" y="263"/>
                    <a:pt x="0" y="0"/>
                  </a:cubicBezTo>
                  <a:close/>
                  <a:moveTo>
                    <a:pt x="887" y="763"/>
                  </a:moveTo>
                  <a:lnTo>
                    <a:pt x="887" y="763"/>
                  </a:lnTo>
                  <a:cubicBezTo>
                    <a:pt x="1190" y="1001"/>
                    <a:pt x="1492" y="1229"/>
                    <a:pt x="1795" y="1455"/>
                  </a:cubicBezTo>
                  <a:cubicBezTo>
                    <a:pt x="2419" y="1915"/>
                    <a:pt x="3054" y="2365"/>
                    <a:pt x="3645" y="2868"/>
                  </a:cubicBezTo>
                  <a:cubicBezTo>
                    <a:pt x="3941" y="3109"/>
                    <a:pt x="4226" y="3382"/>
                    <a:pt x="4489" y="3657"/>
                  </a:cubicBezTo>
                  <a:cubicBezTo>
                    <a:pt x="4752" y="3941"/>
                    <a:pt x="4992" y="4248"/>
                    <a:pt x="5211" y="4565"/>
                  </a:cubicBezTo>
                  <a:cubicBezTo>
                    <a:pt x="5428" y="4880"/>
                    <a:pt x="5612" y="5215"/>
                    <a:pt x="5755" y="5573"/>
                  </a:cubicBezTo>
                  <a:lnTo>
                    <a:pt x="5755" y="5573"/>
                  </a:lnTo>
                  <a:cubicBezTo>
                    <a:pt x="5612" y="5215"/>
                    <a:pt x="5428" y="4880"/>
                    <a:pt x="5222" y="4554"/>
                  </a:cubicBezTo>
                  <a:cubicBezTo>
                    <a:pt x="5003" y="4236"/>
                    <a:pt x="4762" y="3941"/>
                    <a:pt x="4499" y="3657"/>
                  </a:cubicBezTo>
                  <a:cubicBezTo>
                    <a:pt x="4236" y="3372"/>
                    <a:pt x="3952" y="3098"/>
                    <a:pt x="3657" y="2857"/>
                  </a:cubicBezTo>
                  <a:cubicBezTo>
                    <a:pt x="3065" y="2353"/>
                    <a:pt x="2430" y="1905"/>
                    <a:pt x="1806" y="1455"/>
                  </a:cubicBezTo>
                  <a:cubicBezTo>
                    <a:pt x="1493" y="1229"/>
                    <a:pt x="1190" y="1001"/>
                    <a:pt x="887" y="763"/>
                  </a:cubicBezTo>
                  <a:close/>
                </a:path>
              </a:pathLst>
            </a:custGeom>
            <a:solidFill>
              <a:srgbClr val="6C25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2702;p52">
              <a:extLst>
                <a:ext uri="{FF2B5EF4-FFF2-40B4-BE49-F238E27FC236}">
                  <a16:creationId xmlns:a16="http://schemas.microsoft.com/office/drawing/2014/main" id="{C310D24E-2D15-46FF-9281-B9C5E6933C59}"/>
                </a:ext>
              </a:extLst>
            </p:cNvPr>
            <p:cNvSpPr/>
            <p:nvPr/>
          </p:nvSpPr>
          <p:spPr>
            <a:xfrm>
              <a:off x="3551522" y="2419676"/>
              <a:ext cx="2191" cy="34809"/>
            </a:xfrm>
            <a:custGeom>
              <a:avLst/>
              <a:gdLst/>
              <a:ahLst/>
              <a:cxnLst/>
              <a:rect l="l" t="t" r="r" b="b"/>
              <a:pathLst>
                <a:path w="89" h="1414" extrusionOk="0">
                  <a:moveTo>
                    <a:pt x="88" y="1"/>
                  </a:moveTo>
                  <a:cubicBezTo>
                    <a:pt x="33" y="417"/>
                    <a:pt x="1" y="833"/>
                    <a:pt x="1" y="1249"/>
                  </a:cubicBezTo>
                  <a:lnTo>
                    <a:pt x="1" y="1380"/>
                  </a:lnTo>
                  <a:cubicBezTo>
                    <a:pt x="1" y="1392"/>
                    <a:pt x="1" y="1402"/>
                    <a:pt x="11" y="1414"/>
                  </a:cubicBezTo>
                  <a:lnTo>
                    <a:pt x="11" y="1249"/>
                  </a:lnTo>
                  <a:cubicBezTo>
                    <a:pt x="11" y="833"/>
                    <a:pt x="44" y="417"/>
                    <a:pt x="88" y="1"/>
                  </a:cubicBezTo>
                  <a:close/>
                </a:path>
              </a:pathLst>
            </a:custGeom>
            <a:solidFill>
              <a:srgbClr val="783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2703;p52">
              <a:extLst>
                <a:ext uri="{FF2B5EF4-FFF2-40B4-BE49-F238E27FC236}">
                  <a16:creationId xmlns:a16="http://schemas.microsoft.com/office/drawing/2014/main" id="{BC9C657A-A45D-45D6-9D79-52473F851668}"/>
                </a:ext>
              </a:extLst>
            </p:cNvPr>
            <p:cNvSpPr/>
            <p:nvPr/>
          </p:nvSpPr>
          <p:spPr>
            <a:xfrm>
              <a:off x="3665280" y="2680597"/>
              <a:ext cx="195414" cy="48004"/>
            </a:xfrm>
            <a:custGeom>
              <a:avLst/>
              <a:gdLst/>
              <a:ahLst/>
              <a:cxnLst/>
              <a:rect l="l" t="t" r="r" b="b"/>
              <a:pathLst>
                <a:path w="7938" h="1950" extrusionOk="0">
                  <a:moveTo>
                    <a:pt x="0" y="0"/>
                  </a:moveTo>
                  <a:cubicBezTo>
                    <a:pt x="131" y="66"/>
                    <a:pt x="263" y="121"/>
                    <a:pt x="383" y="165"/>
                  </a:cubicBezTo>
                  <a:lnTo>
                    <a:pt x="405" y="165"/>
                  </a:lnTo>
                  <a:cubicBezTo>
                    <a:pt x="273" y="121"/>
                    <a:pt x="131" y="66"/>
                    <a:pt x="0" y="0"/>
                  </a:cubicBezTo>
                  <a:close/>
                  <a:moveTo>
                    <a:pt x="339" y="986"/>
                  </a:moveTo>
                  <a:cubicBezTo>
                    <a:pt x="372" y="997"/>
                    <a:pt x="405" y="1019"/>
                    <a:pt x="438" y="1041"/>
                  </a:cubicBezTo>
                  <a:cubicBezTo>
                    <a:pt x="799" y="1226"/>
                    <a:pt x="1171" y="1391"/>
                    <a:pt x="1555" y="1523"/>
                  </a:cubicBezTo>
                  <a:cubicBezTo>
                    <a:pt x="1171" y="1391"/>
                    <a:pt x="799" y="1226"/>
                    <a:pt x="448" y="1029"/>
                  </a:cubicBezTo>
                  <a:cubicBezTo>
                    <a:pt x="416" y="1019"/>
                    <a:pt x="394" y="1007"/>
                    <a:pt x="372" y="986"/>
                  </a:cubicBezTo>
                  <a:close/>
                  <a:moveTo>
                    <a:pt x="7511" y="12"/>
                  </a:moveTo>
                  <a:cubicBezTo>
                    <a:pt x="7521" y="22"/>
                    <a:pt x="7533" y="22"/>
                    <a:pt x="7533" y="33"/>
                  </a:cubicBezTo>
                  <a:cubicBezTo>
                    <a:pt x="7576" y="33"/>
                    <a:pt x="7631" y="55"/>
                    <a:pt x="7674" y="66"/>
                  </a:cubicBezTo>
                  <a:lnTo>
                    <a:pt x="7806" y="132"/>
                  </a:lnTo>
                  <a:cubicBezTo>
                    <a:pt x="7839" y="165"/>
                    <a:pt x="7872" y="209"/>
                    <a:pt x="7893" y="252"/>
                  </a:cubicBezTo>
                  <a:cubicBezTo>
                    <a:pt x="7905" y="274"/>
                    <a:pt x="7915" y="296"/>
                    <a:pt x="7915" y="318"/>
                  </a:cubicBezTo>
                  <a:cubicBezTo>
                    <a:pt x="7927" y="340"/>
                    <a:pt x="7927" y="372"/>
                    <a:pt x="7915" y="394"/>
                  </a:cubicBezTo>
                  <a:cubicBezTo>
                    <a:pt x="7915" y="438"/>
                    <a:pt x="7893" y="493"/>
                    <a:pt x="7872" y="537"/>
                  </a:cubicBezTo>
                  <a:lnTo>
                    <a:pt x="7806" y="669"/>
                  </a:lnTo>
                  <a:cubicBezTo>
                    <a:pt x="7795" y="690"/>
                    <a:pt x="7773" y="712"/>
                    <a:pt x="7762" y="734"/>
                  </a:cubicBezTo>
                  <a:lnTo>
                    <a:pt x="7740" y="767"/>
                  </a:lnTo>
                  <a:cubicBezTo>
                    <a:pt x="7740" y="778"/>
                    <a:pt x="7730" y="789"/>
                    <a:pt x="7718" y="800"/>
                  </a:cubicBezTo>
                  <a:lnTo>
                    <a:pt x="7674" y="854"/>
                  </a:lnTo>
                  <a:lnTo>
                    <a:pt x="7664" y="876"/>
                  </a:lnTo>
                  <a:lnTo>
                    <a:pt x="7653" y="887"/>
                  </a:lnTo>
                  <a:lnTo>
                    <a:pt x="7631" y="920"/>
                  </a:lnTo>
                  <a:cubicBezTo>
                    <a:pt x="7598" y="953"/>
                    <a:pt x="7565" y="997"/>
                    <a:pt x="7521" y="1029"/>
                  </a:cubicBezTo>
                  <a:cubicBezTo>
                    <a:pt x="7511" y="1051"/>
                    <a:pt x="7489" y="1063"/>
                    <a:pt x="7467" y="1085"/>
                  </a:cubicBezTo>
                  <a:cubicBezTo>
                    <a:pt x="7455" y="1095"/>
                    <a:pt x="7434" y="1117"/>
                    <a:pt x="7412" y="1128"/>
                  </a:cubicBezTo>
                  <a:lnTo>
                    <a:pt x="7357" y="1183"/>
                  </a:lnTo>
                  <a:cubicBezTo>
                    <a:pt x="7335" y="1205"/>
                    <a:pt x="7314" y="1216"/>
                    <a:pt x="7302" y="1226"/>
                  </a:cubicBezTo>
                  <a:lnTo>
                    <a:pt x="7270" y="1260"/>
                  </a:lnTo>
                  <a:cubicBezTo>
                    <a:pt x="7258" y="1260"/>
                    <a:pt x="7248" y="1270"/>
                    <a:pt x="7236" y="1282"/>
                  </a:cubicBezTo>
                  <a:lnTo>
                    <a:pt x="7182" y="1325"/>
                  </a:lnTo>
                  <a:lnTo>
                    <a:pt x="7117" y="1358"/>
                  </a:lnTo>
                  <a:lnTo>
                    <a:pt x="7083" y="1380"/>
                  </a:lnTo>
                  <a:lnTo>
                    <a:pt x="7051" y="1402"/>
                  </a:lnTo>
                  <a:lnTo>
                    <a:pt x="7007" y="1435"/>
                  </a:lnTo>
                  <a:cubicBezTo>
                    <a:pt x="6952" y="1467"/>
                    <a:pt x="6908" y="1489"/>
                    <a:pt x="6864" y="1523"/>
                  </a:cubicBezTo>
                  <a:lnTo>
                    <a:pt x="6864" y="1523"/>
                  </a:lnTo>
                  <a:lnTo>
                    <a:pt x="6886" y="1511"/>
                  </a:lnTo>
                  <a:lnTo>
                    <a:pt x="6919" y="1489"/>
                  </a:lnTo>
                  <a:lnTo>
                    <a:pt x="6996" y="1457"/>
                  </a:lnTo>
                  <a:lnTo>
                    <a:pt x="7061" y="1413"/>
                  </a:lnTo>
                  <a:lnTo>
                    <a:pt x="7095" y="1391"/>
                  </a:lnTo>
                  <a:lnTo>
                    <a:pt x="7117" y="1380"/>
                  </a:lnTo>
                  <a:lnTo>
                    <a:pt x="7182" y="1336"/>
                  </a:lnTo>
                  <a:lnTo>
                    <a:pt x="7248" y="1292"/>
                  </a:lnTo>
                  <a:cubicBezTo>
                    <a:pt x="7258" y="1282"/>
                    <a:pt x="7270" y="1270"/>
                    <a:pt x="7280" y="1270"/>
                  </a:cubicBezTo>
                  <a:lnTo>
                    <a:pt x="7302" y="1238"/>
                  </a:lnTo>
                  <a:cubicBezTo>
                    <a:pt x="7324" y="1226"/>
                    <a:pt x="7346" y="1216"/>
                    <a:pt x="7368" y="1194"/>
                  </a:cubicBezTo>
                  <a:lnTo>
                    <a:pt x="7423" y="1139"/>
                  </a:lnTo>
                  <a:cubicBezTo>
                    <a:pt x="7445" y="1128"/>
                    <a:pt x="7467" y="1106"/>
                    <a:pt x="7477" y="1095"/>
                  </a:cubicBezTo>
                  <a:cubicBezTo>
                    <a:pt x="7499" y="1073"/>
                    <a:pt x="7521" y="1063"/>
                    <a:pt x="7533" y="1041"/>
                  </a:cubicBezTo>
                  <a:cubicBezTo>
                    <a:pt x="7565" y="997"/>
                    <a:pt x="7609" y="964"/>
                    <a:pt x="7642" y="920"/>
                  </a:cubicBezTo>
                  <a:lnTo>
                    <a:pt x="7664" y="898"/>
                  </a:lnTo>
                  <a:lnTo>
                    <a:pt x="7674" y="876"/>
                  </a:lnTo>
                  <a:lnTo>
                    <a:pt x="7686" y="866"/>
                  </a:lnTo>
                  <a:lnTo>
                    <a:pt x="7730" y="800"/>
                  </a:lnTo>
                  <a:cubicBezTo>
                    <a:pt x="7740" y="800"/>
                    <a:pt x="7752" y="789"/>
                    <a:pt x="7752" y="778"/>
                  </a:cubicBezTo>
                  <a:lnTo>
                    <a:pt x="7773" y="745"/>
                  </a:lnTo>
                  <a:cubicBezTo>
                    <a:pt x="7784" y="723"/>
                    <a:pt x="7806" y="701"/>
                    <a:pt x="7817" y="679"/>
                  </a:cubicBezTo>
                  <a:cubicBezTo>
                    <a:pt x="7839" y="635"/>
                    <a:pt x="7872" y="591"/>
                    <a:pt x="7883" y="548"/>
                  </a:cubicBezTo>
                  <a:cubicBezTo>
                    <a:pt x="7905" y="493"/>
                    <a:pt x="7927" y="450"/>
                    <a:pt x="7937" y="394"/>
                  </a:cubicBezTo>
                  <a:cubicBezTo>
                    <a:pt x="7937" y="372"/>
                    <a:pt x="7937" y="340"/>
                    <a:pt x="7927" y="318"/>
                  </a:cubicBezTo>
                  <a:cubicBezTo>
                    <a:pt x="7927" y="296"/>
                    <a:pt x="7915" y="263"/>
                    <a:pt x="7905" y="241"/>
                  </a:cubicBezTo>
                  <a:cubicBezTo>
                    <a:pt x="7883" y="197"/>
                    <a:pt x="7850" y="153"/>
                    <a:pt x="7806" y="121"/>
                  </a:cubicBezTo>
                  <a:cubicBezTo>
                    <a:pt x="7773" y="99"/>
                    <a:pt x="7718" y="66"/>
                    <a:pt x="7674" y="55"/>
                  </a:cubicBezTo>
                  <a:cubicBezTo>
                    <a:pt x="7631" y="33"/>
                    <a:pt x="7576" y="22"/>
                    <a:pt x="7521" y="12"/>
                  </a:cubicBezTo>
                  <a:close/>
                  <a:moveTo>
                    <a:pt x="1555" y="1523"/>
                  </a:moveTo>
                  <a:lnTo>
                    <a:pt x="1555" y="1523"/>
                  </a:lnTo>
                  <a:cubicBezTo>
                    <a:pt x="1576" y="1533"/>
                    <a:pt x="1609" y="1544"/>
                    <a:pt x="1631" y="1555"/>
                  </a:cubicBezTo>
                  <a:lnTo>
                    <a:pt x="1696" y="1577"/>
                  </a:lnTo>
                  <a:lnTo>
                    <a:pt x="1850" y="1621"/>
                  </a:lnTo>
                  <a:cubicBezTo>
                    <a:pt x="1949" y="1643"/>
                    <a:pt x="2047" y="1676"/>
                    <a:pt x="2146" y="1698"/>
                  </a:cubicBezTo>
                  <a:lnTo>
                    <a:pt x="2288" y="1730"/>
                  </a:lnTo>
                  <a:lnTo>
                    <a:pt x="2146" y="1686"/>
                  </a:lnTo>
                  <a:cubicBezTo>
                    <a:pt x="2047" y="1664"/>
                    <a:pt x="1949" y="1643"/>
                    <a:pt x="1850" y="1610"/>
                  </a:cubicBezTo>
                  <a:lnTo>
                    <a:pt x="1708" y="1566"/>
                  </a:lnTo>
                  <a:lnTo>
                    <a:pt x="1631" y="1544"/>
                  </a:lnTo>
                  <a:cubicBezTo>
                    <a:pt x="1609" y="1533"/>
                    <a:pt x="1587" y="1533"/>
                    <a:pt x="1555" y="1523"/>
                  </a:cubicBezTo>
                  <a:close/>
                  <a:moveTo>
                    <a:pt x="2288" y="1730"/>
                  </a:moveTo>
                  <a:lnTo>
                    <a:pt x="2365" y="1752"/>
                  </a:lnTo>
                  <a:lnTo>
                    <a:pt x="2397" y="1763"/>
                  </a:lnTo>
                  <a:lnTo>
                    <a:pt x="2441" y="1763"/>
                  </a:lnTo>
                  <a:lnTo>
                    <a:pt x="2397" y="1752"/>
                  </a:lnTo>
                  <a:lnTo>
                    <a:pt x="2365" y="1741"/>
                  </a:lnTo>
                  <a:lnTo>
                    <a:pt x="2288" y="1730"/>
                  </a:lnTo>
                  <a:close/>
                  <a:moveTo>
                    <a:pt x="2441" y="1763"/>
                  </a:moveTo>
                  <a:lnTo>
                    <a:pt x="2737" y="1829"/>
                  </a:lnTo>
                  <a:cubicBezTo>
                    <a:pt x="3053" y="1881"/>
                    <a:pt x="3370" y="1924"/>
                    <a:pt x="3686" y="1947"/>
                  </a:cubicBezTo>
                  <a:lnTo>
                    <a:pt x="3686" y="1947"/>
                  </a:lnTo>
                  <a:cubicBezTo>
                    <a:pt x="3659" y="1943"/>
                    <a:pt x="3636" y="1935"/>
                    <a:pt x="3613" y="1927"/>
                  </a:cubicBezTo>
                  <a:cubicBezTo>
                    <a:pt x="3317" y="1905"/>
                    <a:pt x="3032" y="1861"/>
                    <a:pt x="2737" y="1818"/>
                  </a:cubicBezTo>
                  <a:cubicBezTo>
                    <a:pt x="2638" y="1796"/>
                    <a:pt x="2540" y="1774"/>
                    <a:pt x="2441" y="1763"/>
                  </a:cubicBezTo>
                  <a:close/>
                  <a:moveTo>
                    <a:pt x="3686" y="1947"/>
                  </a:moveTo>
                  <a:cubicBezTo>
                    <a:pt x="3697" y="1948"/>
                    <a:pt x="3709" y="1949"/>
                    <a:pt x="3722" y="1949"/>
                  </a:cubicBezTo>
                  <a:cubicBezTo>
                    <a:pt x="3710" y="1948"/>
                    <a:pt x="3698" y="1947"/>
                    <a:pt x="3686" y="1947"/>
                  </a:cubicBezTo>
                  <a:close/>
                </a:path>
              </a:pathLst>
            </a:custGeom>
            <a:solidFill>
              <a:srgbClr val="783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2704;p52">
              <a:extLst>
                <a:ext uri="{FF2B5EF4-FFF2-40B4-BE49-F238E27FC236}">
                  <a16:creationId xmlns:a16="http://schemas.microsoft.com/office/drawing/2014/main" id="{AE9F2E26-BC74-46EE-B386-BFF097242B12}"/>
                </a:ext>
              </a:extLst>
            </p:cNvPr>
            <p:cNvSpPr/>
            <p:nvPr/>
          </p:nvSpPr>
          <p:spPr>
            <a:xfrm>
              <a:off x="3770101" y="2634760"/>
              <a:ext cx="3791" cy="25"/>
            </a:xfrm>
            <a:custGeom>
              <a:avLst/>
              <a:gdLst/>
              <a:ahLst/>
              <a:cxnLst/>
              <a:rect l="l" t="t" r="r" b="b"/>
              <a:pathLst>
                <a:path w="154" h="1" extrusionOk="0">
                  <a:moveTo>
                    <a:pt x="154" y="1"/>
                  </a:moveTo>
                  <a:lnTo>
                    <a:pt x="56" y="1"/>
                  </a:lnTo>
                  <a:lnTo>
                    <a:pt x="0" y="1"/>
                  </a:lnTo>
                  <a:lnTo>
                    <a:pt x="0" y="1"/>
                  </a:lnTo>
                  <a:close/>
                </a:path>
              </a:pathLst>
            </a:custGeom>
            <a:solidFill>
              <a:srgbClr val="783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2705;p52">
              <a:extLst>
                <a:ext uri="{FF2B5EF4-FFF2-40B4-BE49-F238E27FC236}">
                  <a16:creationId xmlns:a16="http://schemas.microsoft.com/office/drawing/2014/main" id="{4998F19C-7634-4080-BB5D-AA9792B4CACC}"/>
                </a:ext>
              </a:extLst>
            </p:cNvPr>
            <p:cNvSpPr/>
            <p:nvPr/>
          </p:nvSpPr>
          <p:spPr>
            <a:xfrm>
              <a:off x="3834525" y="2392203"/>
              <a:ext cx="59328" cy="44755"/>
            </a:xfrm>
            <a:custGeom>
              <a:avLst/>
              <a:gdLst/>
              <a:ahLst/>
              <a:cxnLst/>
              <a:rect l="l" t="t" r="r" b="b"/>
              <a:pathLst>
                <a:path w="2410" h="1818" extrusionOk="0">
                  <a:moveTo>
                    <a:pt x="2310" y="0"/>
                  </a:moveTo>
                  <a:cubicBezTo>
                    <a:pt x="2212" y="0"/>
                    <a:pt x="2103" y="11"/>
                    <a:pt x="2004" y="22"/>
                  </a:cubicBezTo>
                  <a:cubicBezTo>
                    <a:pt x="1872" y="44"/>
                    <a:pt x="1741" y="77"/>
                    <a:pt x="1610" y="121"/>
                  </a:cubicBezTo>
                  <a:cubicBezTo>
                    <a:pt x="1347" y="209"/>
                    <a:pt x="1106" y="329"/>
                    <a:pt x="887" y="493"/>
                  </a:cubicBezTo>
                  <a:cubicBezTo>
                    <a:pt x="679" y="657"/>
                    <a:pt x="482" y="854"/>
                    <a:pt x="329" y="1084"/>
                  </a:cubicBezTo>
                  <a:cubicBezTo>
                    <a:pt x="252" y="1194"/>
                    <a:pt x="186" y="1314"/>
                    <a:pt x="132" y="1435"/>
                  </a:cubicBezTo>
                  <a:cubicBezTo>
                    <a:pt x="77" y="1555"/>
                    <a:pt x="33" y="1686"/>
                    <a:pt x="1" y="1818"/>
                  </a:cubicBezTo>
                  <a:cubicBezTo>
                    <a:pt x="33" y="1686"/>
                    <a:pt x="77" y="1555"/>
                    <a:pt x="143" y="1435"/>
                  </a:cubicBezTo>
                  <a:cubicBezTo>
                    <a:pt x="198" y="1314"/>
                    <a:pt x="263" y="1194"/>
                    <a:pt x="340" y="1084"/>
                  </a:cubicBezTo>
                  <a:cubicBezTo>
                    <a:pt x="493" y="865"/>
                    <a:pt x="679" y="668"/>
                    <a:pt x="898" y="504"/>
                  </a:cubicBezTo>
                  <a:cubicBezTo>
                    <a:pt x="1117" y="340"/>
                    <a:pt x="1358" y="219"/>
                    <a:pt x="1610" y="131"/>
                  </a:cubicBezTo>
                  <a:cubicBezTo>
                    <a:pt x="1741" y="88"/>
                    <a:pt x="1872" y="55"/>
                    <a:pt x="2004" y="33"/>
                  </a:cubicBezTo>
                  <a:cubicBezTo>
                    <a:pt x="2108" y="12"/>
                    <a:pt x="2223" y="1"/>
                    <a:pt x="2329" y="0"/>
                  </a:cubicBezTo>
                  <a:lnTo>
                    <a:pt x="2329" y="0"/>
                  </a:lnTo>
                  <a:cubicBezTo>
                    <a:pt x="2356" y="0"/>
                    <a:pt x="2382" y="2"/>
                    <a:pt x="2409" y="11"/>
                  </a:cubicBezTo>
                  <a:cubicBezTo>
                    <a:pt x="2387" y="0"/>
                    <a:pt x="2366" y="0"/>
                    <a:pt x="2344" y="0"/>
                  </a:cubicBezTo>
                  <a:cubicBezTo>
                    <a:pt x="2339" y="0"/>
                    <a:pt x="2334" y="0"/>
                    <a:pt x="2329" y="0"/>
                  </a:cubicBezTo>
                  <a:lnTo>
                    <a:pt x="2329" y="0"/>
                  </a:lnTo>
                  <a:cubicBezTo>
                    <a:pt x="2323" y="0"/>
                    <a:pt x="2316" y="0"/>
                    <a:pt x="2310" y="0"/>
                  </a:cubicBezTo>
                  <a:close/>
                </a:path>
              </a:pathLst>
            </a:custGeom>
            <a:solidFill>
              <a:srgbClr val="783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2706;p52">
              <a:extLst>
                <a:ext uri="{FF2B5EF4-FFF2-40B4-BE49-F238E27FC236}">
                  <a16:creationId xmlns:a16="http://schemas.microsoft.com/office/drawing/2014/main" id="{F29B7F8F-D9B2-45F8-89A0-06F98B0A2B1E}"/>
                </a:ext>
              </a:extLst>
            </p:cNvPr>
            <p:cNvSpPr/>
            <p:nvPr/>
          </p:nvSpPr>
          <p:spPr>
            <a:xfrm>
              <a:off x="3834254" y="2344765"/>
              <a:ext cx="21860" cy="9995"/>
            </a:xfrm>
            <a:custGeom>
              <a:avLst/>
              <a:gdLst/>
              <a:ahLst/>
              <a:cxnLst/>
              <a:rect l="l" t="t" r="r" b="b"/>
              <a:pathLst>
                <a:path w="888" h="406" extrusionOk="0">
                  <a:moveTo>
                    <a:pt x="0" y="0"/>
                  </a:moveTo>
                  <a:cubicBezTo>
                    <a:pt x="0" y="12"/>
                    <a:pt x="12" y="12"/>
                    <a:pt x="22" y="12"/>
                  </a:cubicBezTo>
                  <a:cubicBezTo>
                    <a:pt x="154" y="44"/>
                    <a:pt x="285" y="88"/>
                    <a:pt x="416" y="143"/>
                  </a:cubicBezTo>
                  <a:cubicBezTo>
                    <a:pt x="285" y="88"/>
                    <a:pt x="143" y="33"/>
                    <a:pt x="0" y="0"/>
                  </a:cubicBezTo>
                  <a:close/>
                  <a:moveTo>
                    <a:pt x="416" y="143"/>
                  </a:moveTo>
                  <a:cubicBezTo>
                    <a:pt x="493" y="175"/>
                    <a:pt x="581" y="219"/>
                    <a:pt x="657" y="263"/>
                  </a:cubicBezTo>
                  <a:cubicBezTo>
                    <a:pt x="734" y="296"/>
                    <a:pt x="810" y="350"/>
                    <a:pt x="887" y="405"/>
                  </a:cubicBezTo>
                  <a:lnTo>
                    <a:pt x="887" y="405"/>
                  </a:lnTo>
                  <a:cubicBezTo>
                    <a:pt x="810" y="350"/>
                    <a:pt x="734" y="296"/>
                    <a:pt x="657" y="252"/>
                  </a:cubicBezTo>
                  <a:cubicBezTo>
                    <a:pt x="581" y="209"/>
                    <a:pt x="504" y="175"/>
                    <a:pt x="416" y="143"/>
                  </a:cubicBezTo>
                  <a:close/>
                </a:path>
              </a:pathLst>
            </a:custGeom>
            <a:solidFill>
              <a:srgbClr val="6620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2707;p52">
              <a:extLst>
                <a:ext uri="{FF2B5EF4-FFF2-40B4-BE49-F238E27FC236}">
                  <a16:creationId xmlns:a16="http://schemas.microsoft.com/office/drawing/2014/main" id="{268D9074-5399-42F2-B579-A946795A055B}"/>
                </a:ext>
              </a:extLst>
            </p:cNvPr>
            <p:cNvSpPr/>
            <p:nvPr/>
          </p:nvSpPr>
          <p:spPr>
            <a:xfrm>
              <a:off x="3617817" y="2295974"/>
              <a:ext cx="13515" cy="15928"/>
            </a:xfrm>
            <a:custGeom>
              <a:avLst/>
              <a:gdLst/>
              <a:ahLst/>
              <a:cxnLst/>
              <a:rect l="l" t="t" r="r" b="b"/>
              <a:pathLst>
                <a:path w="549" h="647" extrusionOk="0">
                  <a:moveTo>
                    <a:pt x="548" y="1"/>
                  </a:moveTo>
                  <a:lnTo>
                    <a:pt x="548" y="1"/>
                  </a:lnTo>
                  <a:cubicBezTo>
                    <a:pt x="483" y="33"/>
                    <a:pt x="427" y="77"/>
                    <a:pt x="373" y="121"/>
                  </a:cubicBezTo>
                  <a:cubicBezTo>
                    <a:pt x="318" y="165"/>
                    <a:pt x="264" y="220"/>
                    <a:pt x="220" y="274"/>
                  </a:cubicBezTo>
                  <a:cubicBezTo>
                    <a:pt x="176" y="329"/>
                    <a:pt x="132" y="384"/>
                    <a:pt x="89" y="449"/>
                  </a:cubicBezTo>
                  <a:lnTo>
                    <a:pt x="67" y="493"/>
                  </a:lnTo>
                  <a:lnTo>
                    <a:pt x="45" y="548"/>
                  </a:lnTo>
                  <a:lnTo>
                    <a:pt x="77" y="505"/>
                  </a:lnTo>
                  <a:lnTo>
                    <a:pt x="99" y="461"/>
                  </a:lnTo>
                  <a:cubicBezTo>
                    <a:pt x="143" y="395"/>
                    <a:pt x="187" y="340"/>
                    <a:pt x="230" y="286"/>
                  </a:cubicBezTo>
                  <a:cubicBezTo>
                    <a:pt x="274" y="230"/>
                    <a:pt x="329" y="176"/>
                    <a:pt x="384" y="132"/>
                  </a:cubicBezTo>
                  <a:cubicBezTo>
                    <a:pt x="439" y="77"/>
                    <a:pt x="493" y="33"/>
                    <a:pt x="548" y="1"/>
                  </a:cubicBezTo>
                  <a:close/>
                  <a:moveTo>
                    <a:pt x="45" y="548"/>
                  </a:moveTo>
                  <a:lnTo>
                    <a:pt x="23" y="592"/>
                  </a:lnTo>
                  <a:lnTo>
                    <a:pt x="1" y="646"/>
                  </a:lnTo>
                  <a:lnTo>
                    <a:pt x="23" y="603"/>
                  </a:lnTo>
                  <a:lnTo>
                    <a:pt x="45" y="548"/>
                  </a:lnTo>
                  <a:close/>
                </a:path>
              </a:pathLst>
            </a:custGeom>
            <a:solidFill>
              <a:srgbClr val="7833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2708;p52">
              <a:extLst>
                <a:ext uri="{FF2B5EF4-FFF2-40B4-BE49-F238E27FC236}">
                  <a16:creationId xmlns:a16="http://schemas.microsoft.com/office/drawing/2014/main" id="{B18ABCCD-118B-471F-9FCD-97ECE84C4285}"/>
                </a:ext>
              </a:extLst>
            </p:cNvPr>
            <p:cNvSpPr/>
            <p:nvPr/>
          </p:nvSpPr>
          <p:spPr>
            <a:xfrm>
              <a:off x="3775492" y="2814812"/>
              <a:ext cx="87097" cy="34538"/>
            </a:xfrm>
            <a:custGeom>
              <a:avLst/>
              <a:gdLst/>
              <a:ahLst/>
              <a:cxnLst/>
              <a:rect l="l" t="t" r="r" b="b"/>
              <a:pathLst>
                <a:path w="3538" h="1403" extrusionOk="0">
                  <a:moveTo>
                    <a:pt x="1" y="1"/>
                  </a:moveTo>
                  <a:cubicBezTo>
                    <a:pt x="34" y="34"/>
                    <a:pt x="66" y="66"/>
                    <a:pt x="99" y="88"/>
                  </a:cubicBezTo>
                  <a:cubicBezTo>
                    <a:pt x="66" y="56"/>
                    <a:pt x="34" y="34"/>
                    <a:pt x="1" y="1"/>
                  </a:cubicBezTo>
                  <a:close/>
                  <a:moveTo>
                    <a:pt x="99" y="88"/>
                  </a:moveTo>
                  <a:lnTo>
                    <a:pt x="99" y="88"/>
                  </a:lnTo>
                  <a:cubicBezTo>
                    <a:pt x="165" y="154"/>
                    <a:pt x="241" y="209"/>
                    <a:pt x="307" y="263"/>
                  </a:cubicBezTo>
                  <a:cubicBezTo>
                    <a:pt x="241" y="209"/>
                    <a:pt x="165" y="143"/>
                    <a:pt x="99" y="88"/>
                  </a:cubicBezTo>
                  <a:close/>
                  <a:moveTo>
                    <a:pt x="307" y="264"/>
                  </a:moveTo>
                  <a:cubicBezTo>
                    <a:pt x="450" y="373"/>
                    <a:pt x="592" y="482"/>
                    <a:pt x="745" y="581"/>
                  </a:cubicBezTo>
                  <a:cubicBezTo>
                    <a:pt x="997" y="757"/>
                    <a:pt x="1260" y="910"/>
                    <a:pt x="1533" y="1052"/>
                  </a:cubicBezTo>
                  <a:lnTo>
                    <a:pt x="1533" y="1041"/>
                  </a:lnTo>
                  <a:cubicBezTo>
                    <a:pt x="1260" y="898"/>
                    <a:pt x="1008" y="745"/>
                    <a:pt x="745" y="570"/>
                  </a:cubicBezTo>
                  <a:cubicBezTo>
                    <a:pt x="603" y="472"/>
                    <a:pt x="450" y="373"/>
                    <a:pt x="307" y="264"/>
                  </a:cubicBezTo>
                  <a:close/>
                  <a:moveTo>
                    <a:pt x="3537" y="1041"/>
                  </a:moveTo>
                  <a:cubicBezTo>
                    <a:pt x="3515" y="1129"/>
                    <a:pt x="3482" y="1216"/>
                    <a:pt x="3438" y="1282"/>
                  </a:cubicBezTo>
                  <a:cubicBezTo>
                    <a:pt x="3428" y="1293"/>
                    <a:pt x="3416" y="1304"/>
                    <a:pt x="3416" y="1314"/>
                  </a:cubicBezTo>
                  <a:cubicBezTo>
                    <a:pt x="3428" y="1304"/>
                    <a:pt x="3428" y="1293"/>
                    <a:pt x="3438" y="1293"/>
                  </a:cubicBezTo>
                  <a:cubicBezTo>
                    <a:pt x="3493" y="1216"/>
                    <a:pt x="3526" y="1129"/>
                    <a:pt x="3537" y="1041"/>
                  </a:cubicBezTo>
                  <a:close/>
                  <a:moveTo>
                    <a:pt x="3416" y="1315"/>
                  </a:moveTo>
                  <a:lnTo>
                    <a:pt x="3416" y="1315"/>
                  </a:lnTo>
                  <a:cubicBezTo>
                    <a:pt x="3406" y="1326"/>
                    <a:pt x="3395" y="1326"/>
                    <a:pt x="3395" y="1336"/>
                  </a:cubicBezTo>
                  <a:cubicBezTo>
                    <a:pt x="3406" y="1336"/>
                    <a:pt x="3406" y="1326"/>
                    <a:pt x="3416" y="1315"/>
                  </a:cubicBezTo>
                  <a:close/>
                  <a:moveTo>
                    <a:pt x="3395" y="1336"/>
                  </a:moveTo>
                  <a:lnTo>
                    <a:pt x="3395" y="1336"/>
                  </a:lnTo>
                  <a:cubicBezTo>
                    <a:pt x="3373" y="1348"/>
                    <a:pt x="3362" y="1370"/>
                    <a:pt x="3340" y="1380"/>
                  </a:cubicBezTo>
                  <a:cubicBezTo>
                    <a:pt x="3329" y="1392"/>
                    <a:pt x="3318" y="1402"/>
                    <a:pt x="3307" y="1402"/>
                  </a:cubicBezTo>
                  <a:lnTo>
                    <a:pt x="3318" y="1402"/>
                  </a:lnTo>
                  <a:cubicBezTo>
                    <a:pt x="3329" y="1402"/>
                    <a:pt x="3340" y="1392"/>
                    <a:pt x="3340" y="1392"/>
                  </a:cubicBezTo>
                  <a:lnTo>
                    <a:pt x="3395" y="1336"/>
                  </a:lnTo>
                  <a:close/>
                </a:path>
              </a:pathLst>
            </a:custGeom>
            <a:solidFill>
              <a:srgbClr val="6C25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2709;p52">
              <a:extLst>
                <a:ext uri="{FF2B5EF4-FFF2-40B4-BE49-F238E27FC236}">
                  <a16:creationId xmlns:a16="http://schemas.microsoft.com/office/drawing/2014/main" id="{ECDE913D-77A1-47F2-A0AE-D606046945FD}"/>
                </a:ext>
              </a:extLst>
            </p:cNvPr>
            <p:cNvSpPr/>
            <p:nvPr/>
          </p:nvSpPr>
          <p:spPr>
            <a:xfrm>
              <a:off x="3876842" y="2431370"/>
              <a:ext cx="473591" cy="603744"/>
            </a:xfrm>
            <a:custGeom>
              <a:avLst/>
              <a:gdLst/>
              <a:ahLst/>
              <a:cxnLst/>
              <a:rect l="l" t="t" r="r" b="b"/>
              <a:pathLst>
                <a:path w="19238" h="24525" extrusionOk="0">
                  <a:moveTo>
                    <a:pt x="12539" y="1"/>
                  </a:moveTo>
                  <a:cubicBezTo>
                    <a:pt x="11666" y="1"/>
                    <a:pt x="10780" y="144"/>
                    <a:pt x="9941" y="424"/>
                  </a:cubicBezTo>
                  <a:cubicBezTo>
                    <a:pt x="7041" y="1399"/>
                    <a:pt x="4654" y="3730"/>
                    <a:pt x="3493" y="6544"/>
                  </a:cubicBezTo>
                  <a:cubicBezTo>
                    <a:pt x="2157" y="9785"/>
                    <a:pt x="2277" y="13343"/>
                    <a:pt x="1073" y="16606"/>
                  </a:cubicBezTo>
                  <a:cubicBezTo>
                    <a:pt x="679" y="17679"/>
                    <a:pt x="110" y="18719"/>
                    <a:pt x="77" y="19858"/>
                  </a:cubicBezTo>
                  <a:cubicBezTo>
                    <a:pt x="0" y="21861"/>
                    <a:pt x="1380" y="22814"/>
                    <a:pt x="2978" y="23547"/>
                  </a:cubicBezTo>
                  <a:cubicBezTo>
                    <a:pt x="4401" y="24198"/>
                    <a:pt x="5966" y="24525"/>
                    <a:pt x="7530" y="24525"/>
                  </a:cubicBezTo>
                  <a:cubicBezTo>
                    <a:pt x="8963" y="24525"/>
                    <a:pt x="10396" y="24251"/>
                    <a:pt x="11715" y="23701"/>
                  </a:cubicBezTo>
                  <a:cubicBezTo>
                    <a:pt x="12208" y="23493"/>
                    <a:pt x="12712" y="23219"/>
                    <a:pt x="12898" y="22727"/>
                  </a:cubicBezTo>
                  <a:cubicBezTo>
                    <a:pt x="12997" y="22474"/>
                    <a:pt x="12997" y="22201"/>
                    <a:pt x="12997" y="21938"/>
                  </a:cubicBezTo>
                  <a:cubicBezTo>
                    <a:pt x="12985" y="20997"/>
                    <a:pt x="12985" y="20055"/>
                    <a:pt x="12975" y="19114"/>
                  </a:cubicBezTo>
                  <a:cubicBezTo>
                    <a:pt x="12975" y="18654"/>
                    <a:pt x="12975" y="18194"/>
                    <a:pt x="12963" y="17723"/>
                  </a:cubicBezTo>
                  <a:cubicBezTo>
                    <a:pt x="12953" y="16102"/>
                    <a:pt x="13237" y="15007"/>
                    <a:pt x="14245" y="13749"/>
                  </a:cubicBezTo>
                  <a:cubicBezTo>
                    <a:pt x="15099" y="12686"/>
                    <a:pt x="16379" y="12063"/>
                    <a:pt x="17321" y="11088"/>
                  </a:cubicBezTo>
                  <a:cubicBezTo>
                    <a:pt x="19160" y="9216"/>
                    <a:pt x="19237" y="6369"/>
                    <a:pt x="18493" y="3993"/>
                  </a:cubicBezTo>
                  <a:cubicBezTo>
                    <a:pt x="17803" y="1825"/>
                    <a:pt x="16084" y="577"/>
                    <a:pt x="14102" y="161"/>
                  </a:cubicBezTo>
                  <a:cubicBezTo>
                    <a:pt x="13594" y="53"/>
                    <a:pt x="13069" y="1"/>
                    <a:pt x="125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2710;p52">
              <a:extLst>
                <a:ext uri="{FF2B5EF4-FFF2-40B4-BE49-F238E27FC236}">
                  <a16:creationId xmlns:a16="http://schemas.microsoft.com/office/drawing/2014/main" id="{CEA14CA4-60E7-407A-838A-A7F980A2FDE4}"/>
                </a:ext>
              </a:extLst>
            </p:cNvPr>
            <p:cNvSpPr/>
            <p:nvPr/>
          </p:nvSpPr>
          <p:spPr>
            <a:xfrm>
              <a:off x="4341498" y="2572527"/>
              <a:ext cx="295" cy="1108"/>
            </a:xfrm>
            <a:custGeom>
              <a:avLst/>
              <a:gdLst/>
              <a:ahLst/>
              <a:cxnLst/>
              <a:rect l="l" t="t" r="r" b="b"/>
              <a:pathLst>
                <a:path w="12" h="45" extrusionOk="0">
                  <a:moveTo>
                    <a:pt x="1" y="0"/>
                  </a:moveTo>
                  <a:lnTo>
                    <a:pt x="1" y="44"/>
                  </a:lnTo>
                  <a:lnTo>
                    <a:pt x="12" y="44"/>
                  </a:lnTo>
                  <a:cubicBezTo>
                    <a:pt x="1" y="22"/>
                    <a:pt x="1" y="11"/>
                    <a:pt x="1" y="0"/>
                  </a:cubicBezTo>
                  <a:close/>
                </a:path>
              </a:pathLst>
            </a:custGeom>
            <a:solidFill>
              <a:srgbClr val="B9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2711;p52">
              <a:extLst>
                <a:ext uri="{FF2B5EF4-FFF2-40B4-BE49-F238E27FC236}">
                  <a16:creationId xmlns:a16="http://schemas.microsoft.com/office/drawing/2014/main" id="{04FA85A4-A4C3-480F-B6C4-6342EAAA46D5}"/>
                </a:ext>
              </a:extLst>
            </p:cNvPr>
            <p:cNvSpPr/>
            <p:nvPr/>
          </p:nvSpPr>
          <p:spPr>
            <a:xfrm>
              <a:off x="4341498" y="2573610"/>
              <a:ext cx="566" cy="4333"/>
            </a:xfrm>
            <a:custGeom>
              <a:avLst/>
              <a:gdLst/>
              <a:ahLst/>
              <a:cxnLst/>
              <a:rect l="l" t="t" r="r" b="b"/>
              <a:pathLst>
                <a:path w="23" h="176" extrusionOk="0">
                  <a:moveTo>
                    <a:pt x="1" y="0"/>
                  </a:moveTo>
                  <a:cubicBezTo>
                    <a:pt x="1" y="54"/>
                    <a:pt x="12" y="120"/>
                    <a:pt x="22" y="175"/>
                  </a:cubicBezTo>
                  <a:cubicBezTo>
                    <a:pt x="12" y="109"/>
                    <a:pt x="12" y="54"/>
                    <a:pt x="12" y="0"/>
                  </a:cubicBezTo>
                  <a:close/>
                </a:path>
              </a:pathLst>
            </a:custGeom>
            <a:solidFill>
              <a:srgbClr val="1515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2712;p52">
              <a:extLst>
                <a:ext uri="{FF2B5EF4-FFF2-40B4-BE49-F238E27FC236}">
                  <a16:creationId xmlns:a16="http://schemas.microsoft.com/office/drawing/2014/main" id="{3C458BBA-CD30-481B-AE16-B01E8622724A}"/>
                </a:ext>
              </a:extLst>
            </p:cNvPr>
            <p:cNvSpPr/>
            <p:nvPr/>
          </p:nvSpPr>
          <p:spPr>
            <a:xfrm>
              <a:off x="3900549" y="2812129"/>
              <a:ext cx="11890" cy="34785"/>
            </a:xfrm>
            <a:custGeom>
              <a:avLst/>
              <a:gdLst/>
              <a:ahLst/>
              <a:cxnLst/>
              <a:rect l="l" t="t" r="r" b="b"/>
              <a:pathLst>
                <a:path w="483" h="1413" extrusionOk="0">
                  <a:moveTo>
                    <a:pt x="482" y="0"/>
                  </a:moveTo>
                  <a:cubicBezTo>
                    <a:pt x="395" y="263"/>
                    <a:pt x="319" y="537"/>
                    <a:pt x="231" y="810"/>
                  </a:cubicBezTo>
                  <a:cubicBezTo>
                    <a:pt x="319" y="537"/>
                    <a:pt x="406" y="263"/>
                    <a:pt x="482" y="0"/>
                  </a:cubicBezTo>
                  <a:close/>
                  <a:moveTo>
                    <a:pt x="176" y="964"/>
                  </a:moveTo>
                  <a:cubicBezTo>
                    <a:pt x="154" y="1029"/>
                    <a:pt x="132" y="1085"/>
                    <a:pt x="110" y="1139"/>
                  </a:cubicBezTo>
                  <a:cubicBezTo>
                    <a:pt x="102" y="1164"/>
                    <a:pt x="94" y="1188"/>
                    <a:pt x="86" y="1211"/>
                  </a:cubicBezTo>
                  <a:lnTo>
                    <a:pt x="86" y="1211"/>
                  </a:lnTo>
                  <a:cubicBezTo>
                    <a:pt x="117" y="1131"/>
                    <a:pt x="146" y="1052"/>
                    <a:pt x="176" y="975"/>
                  </a:cubicBezTo>
                  <a:lnTo>
                    <a:pt x="176" y="964"/>
                  </a:lnTo>
                  <a:close/>
                  <a:moveTo>
                    <a:pt x="86" y="1211"/>
                  </a:moveTo>
                  <a:cubicBezTo>
                    <a:pt x="59" y="1279"/>
                    <a:pt x="31" y="1347"/>
                    <a:pt x="1" y="1413"/>
                  </a:cubicBezTo>
                  <a:lnTo>
                    <a:pt x="12" y="1413"/>
                  </a:lnTo>
                  <a:cubicBezTo>
                    <a:pt x="36" y="1347"/>
                    <a:pt x="61" y="1282"/>
                    <a:pt x="86" y="1211"/>
                  </a:cubicBezTo>
                  <a:close/>
                </a:path>
              </a:pathLst>
            </a:custGeom>
            <a:solidFill>
              <a:srgbClr val="501C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2713;p52">
              <a:extLst>
                <a:ext uri="{FF2B5EF4-FFF2-40B4-BE49-F238E27FC236}">
                  <a16:creationId xmlns:a16="http://schemas.microsoft.com/office/drawing/2014/main" id="{E492F4AE-6905-4F43-AFF2-F7565EF4A8FE}"/>
                </a:ext>
              </a:extLst>
            </p:cNvPr>
            <p:cNvSpPr/>
            <p:nvPr/>
          </p:nvSpPr>
          <p:spPr>
            <a:xfrm>
              <a:off x="3900820" y="2441241"/>
              <a:ext cx="380070" cy="593823"/>
            </a:xfrm>
            <a:custGeom>
              <a:avLst/>
              <a:gdLst/>
              <a:ahLst/>
              <a:cxnLst/>
              <a:rect l="l" t="t" r="r" b="b"/>
              <a:pathLst>
                <a:path w="15439" h="24122" extrusionOk="0">
                  <a:moveTo>
                    <a:pt x="14935" y="538"/>
                  </a:moveTo>
                  <a:lnTo>
                    <a:pt x="14935" y="538"/>
                  </a:lnTo>
                  <a:cubicBezTo>
                    <a:pt x="15066" y="658"/>
                    <a:pt x="15241" y="789"/>
                    <a:pt x="15439" y="899"/>
                  </a:cubicBezTo>
                  <a:cubicBezTo>
                    <a:pt x="15274" y="767"/>
                    <a:pt x="15110" y="647"/>
                    <a:pt x="14935" y="538"/>
                  </a:cubicBezTo>
                  <a:close/>
                  <a:moveTo>
                    <a:pt x="8891" y="998"/>
                  </a:moveTo>
                  <a:cubicBezTo>
                    <a:pt x="8843" y="1034"/>
                    <a:pt x="8794" y="1074"/>
                    <a:pt x="8748" y="1113"/>
                  </a:cubicBezTo>
                  <a:lnTo>
                    <a:pt x="8748" y="1113"/>
                  </a:lnTo>
                  <a:cubicBezTo>
                    <a:pt x="8795" y="1075"/>
                    <a:pt x="8843" y="1039"/>
                    <a:pt x="8891" y="998"/>
                  </a:cubicBezTo>
                  <a:close/>
                  <a:moveTo>
                    <a:pt x="8748" y="1113"/>
                  </a:moveTo>
                  <a:cubicBezTo>
                    <a:pt x="8719" y="1135"/>
                    <a:pt x="8690" y="1159"/>
                    <a:pt x="8661" y="1183"/>
                  </a:cubicBezTo>
                  <a:cubicBezTo>
                    <a:pt x="8658" y="1186"/>
                    <a:pt x="8656" y="1189"/>
                    <a:pt x="8654" y="1192"/>
                  </a:cubicBezTo>
                  <a:lnTo>
                    <a:pt x="8654" y="1192"/>
                  </a:lnTo>
                  <a:cubicBezTo>
                    <a:pt x="8684" y="1167"/>
                    <a:pt x="8715" y="1140"/>
                    <a:pt x="8748" y="1113"/>
                  </a:cubicBezTo>
                  <a:close/>
                  <a:moveTo>
                    <a:pt x="8654" y="1192"/>
                  </a:moveTo>
                  <a:cubicBezTo>
                    <a:pt x="8649" y="1197"/>
                    <a:pt x="8644" y="1201"/>
                    <a:pt x="8639" y="1205"/>
                  </a:cubicBezTo>
                  <a:cubicBezTo>
                    <a:pt x="8647" y="1205"/>
                    <a:pt x="8650" y="1200"/>
                    <a:pt x="8654" y="1192"/>
                  </a:cubicBezTo>
                  <a:close/>
                  <a:moveTo>
                    <a:pt x="14814" y="1611"/>
                  </a:moveTo>
                  <a:lnTo>
                    <a:pt x="14814" y="1611"/>
                  </a:lnTo>
                  <a:cubicBezTo>
                    <a:pt x="14858" y="1655"/>
                    <a:pt x="14902" y="1698"/>
                    <a:pt x="14924" y="1742"/>
                  </a:cubicBezTo>
                  <a:cubicBezTo>
                    <a:pt x="14935" y="1774"/>
                    <a:pt x="14945" y="1796"/>
                    <a:pt x="14957" y="1829"/>
                  </a:cubicBezTo>
                  <a:lnTo>
                    <a:pt x="14957" y="1829"/>
                  </a:lnTo>
                  <a:cubicBezTo>
                    <a:pt x="14945" y="1796"/>
                    <a:pt x="14935" y="1774"/>
                    <a:pt x="14924" y="1753"/>
                  </a:cubicBezTo>
                  <a:cubicBezTo>
                    <a:pt x="14891" y="1698"/>
                    <a:pt x="14858" y="1655"/>
                    <a:pt x="14814" y="1611"/>
                  </a:cubicBezTo>
                  <a:close/>
                  <a:moveTo>
                    <a:pt x="12712" y="1"/>
                  </a:moveTo>
                  <a:cubicBezTo>
                    <a:pt x="12581" y="1"/>
                    <a:pt x="12461" y="1"/>
                    <a:pt x="12329" y="12"/>
                  </a:cubicBezTo>
                  <a:cubicBezTo>
                    <a:pt x="11398" y="45"/>
                    <a:pt x="10456" y="176"/>
                    <a:pt x="9614" y="570"/>
                  </a:cubicBezTo>
                  <a:cubicBezTo>
                    <a:pt x="9493" y="625"/>
                    <a:pt x="9373" y="691"/>
                    <a:pt x="9264" y="757"/>
                  </a:cubicBezTo>
                  <a:cubicBezTo>
                    <a:pt x="9055" y="888"/>
                    <a:pt x="8858" y="1041"/>
                    <a:pt x="8672" y="1195"/>
                  </a:cubicBezTo>
                  <a:cubicBezTo>
                    <a:pt x="8551" y="1304"/>
                    <a:pt x="8442" y="1402"/>
                    <a:pt x="8332" y="1512"/>
                  </a:cubicBezTo>
                  <a:cubicBezTo>
                    <a:pt x="8070" y="1818"/>
                    <a:pt x="7862" y="2158"/>
                    <a:pt x="7731" y="2541"/>
                  </a:cubicBezTo>
                  <a:cubicBezTo>
                    <a:pt x="8541" y="1906"/>
                    <a:pt x="9362" y="1260"/>
                    <a:pt x="10303" y="844"/>
                  </a:cubicBezTo>
                  <a:cubicBezTo>
                    <a:pt x="11092" y="494"/>
                    <a:pt x="11957" y="319"/>
                    <a:pt x="12821" y="319"/>
                  </a:cubicBezTo>
                  <a:cubicBezTo>
                    <a:pt x="13030" y="319"/>
                    <a:pt x="13237" y="329"/>
                    <a:pt x="13435" y="351"/>
                  </a:cubicBezTo>
                  <a:cubicBezTo>
                    <a:pt x="14004" y="406"/>
                    <a:pt x="14585" y="548"/>
                    <a:pt x="15001" y="942"/>
                  </a:cubicBezTo>
                  <a:cubicBezTo>
                    <a:pt x="14979" y="779"/>
                    <a:pt x="14935" y="636"/>
                    <a:pt x="14858" y="494"/>
                  </a:cubicBezTo>
                  <a:cubicBezTo>
                    <a:pt x="14738" y="417"/>
                    <a:pt x="14617" y="351"/>
                    <a:pt x="14486" y="297"/>
                  </a:cubicBezTo>
                  <a:cubicBezTo>
                    <a:pt x="13938" y="66"/>
                    <a:pt x="13325" y="1"/>
                    <a:pt x="12712" y="1"/>
                  </a:cubicBezTo>
                  <a:close/>
                  <a:moveTo>
                    <a:pt x="13610" y="1370"/>
                  </a:moveTo>
                  <a:cubicBezTo>
                    <a:pt x="12449" y="1370"/>
                    <a:pt x="11289" y="1676"/>
                    <a:pt x="10347" y="2333"/>
                  </a:cubicBezTo>
                  <a:cubicBezTo>
                    <a:pt x="10172" y="2453"/>
                    <a:pt x="9986" y="2596"/>
                    <a:pt x="9920" y="2804"/>
                  </a:cubicBezTo>
                  <a:cubicBezTo>
                    <a:pt x="9855" y="3012"/>
                    <a:pt x="9964" y="3275"/>
                    <a:pt x="10172" y="3307"/>
                  </a:cubicBezTo>
                  <a:cubicBezTo>
                    <a:pt x="10194" y="3319"/>
                    <a:pt x="10205" y="3319"/>
                    <a:pt x="10227" y="3319"/>
                  </a:cubicBezTo>
                  <a:cubicBezTo>
                    <a:pt x="10336" y="3319"/>
                    <a:pt x="10435" y="3263"/>
                    <a:pt x="10534" y="3209"/>
                  </a:cubicBezTo>
                  <a:cubicBezTo>
                    <a:pt x="11256" y="2847"/>
                    <a:pt x="12055" y="2574"/>
                    <a:pt x="12855" y="2574"/>
                  </a:cubicBezTo>
                  <a:cubicBezTo>
                    <a:pt x="13018" y="2574"/>
                    <a:pt x="13183" y="2585"/>
                    <a:pt x="13347" y="2607"/>
                  </a:cubicBezTo>
                  <a:cubicBezTo>
                    <a:pt x="13741" y="2672"/>
                    <a:pt x="14135" y="2815"/>
                    <a:pt x="14475" y="3023"/>
                  </a:cubicBezTo>
                  <a:cubicBezTo>
                    <a:pt x="14519" y="2957"/>
                    <a:pt x="14563" y="2881"/>
                    <a:pt x="14606" y="2815"/>
                  </a:cubicBezTo>
                  <a:cubicBezTo>
                    <a:pt x="14770" y="2530"/>
                    <a:pt x="14902" y="2224"/>
                    <a:pt x="14979" y="1895"/>
                  </a:cubicBezTo>
                  <a:cubicBezTo>
                    <a:pt x="15011" y="1742"/>
                    <a:pt x="15033" y="1589"/>
                    <a:pt x="15033" y="1424"/>
                  </a:cubicBezTo>
                  <a:lnTo>
                    <a:pt x="15033" y="1424"/>
                  </a:lnTo>
                  <a:cubicBezTo>
                    <a:pt x="14979" y="1457"/>
                    <a:pt x="14902" y="1468"/>
                    <a:pt x="14825" y="1468"/>
                  </a:cubicBezTo>
                  <a:cubicBezTo>
                    <a:pt x="14760" y="1468"/>
                    <a:pt x="14694" y="1457"/>
                    <a:pt x="14639" y="1457"/>
                  </a:cubicBezTo>
                  <a:cubicBezTo>
                    <a:pt x="14617" y="1446"/>
                    <a:pt x="14595" y="1446"/>
                    <a:pt x="14563" y="1435"/>
                  </a:cubicBezTo>
                  <a:lnTo>
                    <a:pt x="14563" y="1435"/>
                  </a:lnTo>
                  <a:cubicBezTo>
                    <a:pt x="14661" y="1479"/>
                    <a:pt x="14748" y="1534"/>
                    <a:pt x="14814" y="1611"/>
                  </a:cubicBezTo>
                  <a:cubicBezTo>
                    <a:pt x="14738" y="1534"/>
                    <a:pt x="14639" y="1479"/>
                    <a:pt x="14541" y="1435"/>
                  </a:cubicBezTo>
                  <a:cubicBezTo>
                    <a:pt x="14234" y="1392"/>
                    <a:pt x="13916" y="1370"/>
                    <a:pt x="13610" y="1370"/>
                  </a:cubicBezTo>
                  <a:close/>
                  <a:moveTo>
                    <a:pt x="2103" y="9417"/>
                  </a:moveTo>
                  <a:lnTo>
                    <a:pt x="2103" y="9417"/>
                  </a:lnTo>
                  <a:cubicBezTo>
                    <a:pt x="1709" y="10194"/>
                    <a:pt x="1665" y="11125"/>
                    <a:pt x="1807" y="12034"/>
                  </a:cubicBezTo>
                  <a:lnTo>
                    <a:pt x="1807" y="12022"/>
                  </a:lnTo>
                  <a:lnTo>
                    <a:pt x="1797" y="11902"/>
                  </a:lnTo>
                  <a:lnTo>
                    <a:pt x="1785" y="11847"/>
                  </a:lnTo>
                  <a:lnTo>
                    <a:pt x="1785" y="11782"/>
                  </a:lnTo>
                  <a:lnTo>
                    <a:pt x="1775" y="11662"/>
                  </a:lnTo>
                  <a:lnTo>
                    <a:pt x="1775" y="11541"/>
                  </a:lnTo>
                  <a:cubicBezTo>
                    <a:pt x="1763" y="11508"/>
                    <a:pt x="1763" y="11464"/>
                    <a:pt x="1763" y="11421"/>
                  </a:cubicBezTo>
                  <a:lnTo>
                    <a:pt x="1763" y="11300"/>
                  </a:lnTo>
                  <a:lnTo>
                    <a:pt x="1763" y="11180"/>
                  </a:lnTo>
                  <a:cubicBezTo>
                    <a:pt x="1775" y="11103"/>
                    <a:pt x="1775" y="11027"/>
                    <a:pt x="1785" y="10939"/>
                  </a:cubicBezTo>
                  <a:cubicBezTo>
                    <a:pt x="1807" y="10621"/>
                    <a:pt x="1851" y="10304"/>
                    <a:pt x="1928" y="9997"/>
                  </a:cubicBezTo>
                  <a:cubicBezTo>
                    <a:pt x="1972" y="9800"/>
                    <a:pt x="2037" y="9603"/>
                    <a:pt x="2103" y="9417"/>
                  </a:cubicBezTo>
                  <a:close/>
                  <a:moveTo>
                    <a:pt x="5891" y="6701"/>
                  </a:moveTo>
                  <a:cubicBezTo>
                    <a:pt x="4928" y="7173"/>
                    <a:pt x="4271" y="8147"/>
                    <a:pt x="3964" y="9176"/>
                  </a:cubicBezTo>
                  <a:cubicBezTo>
                    <a:pt x="3658" y="10205"/>
                    <a:pt x="3646" y="11300"/>
                    <a:pt x="3690" y="12373"/>
                  </a:cubicBezTo>
                  <a:cubicBezTo>
                    <a:pt x="3625" y="11344"/>
                    <a:pt x="3559" y="10326"/>
                    <a:pt x="3505" y="9297"/>
                  </a:cubicBezTo>
                  <a:cubicBezTo>
                    <a:pt x="3483" y="9066"/>
                    <a:pt x="3461" y="8815"/>
                    <a:pt x="3274" y="8672"/>
                  </a:cubicBezTo>
                  <a:cubicBezTo>
                    <a:pt x="3198" y="8618"/>
                    <a:pt x="3110" y="8585"/>
                    <a:pt x="3023" y="8585"/>
                  </a:cubicBezTo>
                  <a:cubicBezTo>
                    <a:pt x="2771" y="8585"/>
                    <a:pt x="2497" y="8804"/>
                    <a:pt x="2333" y="9034"/>
                  </a:cubicBezTo>
                  <a:cubicBezTo>
                    <a:pt x="2245" y="9154"/>
                    <a:pt x="2179" y="9275"/>
                    <a:pt x="2114" y="9395"/>
                  </a:cubicBezTo>
                  <a:cubicBezTo>
                    <a:pt x="2037" y="9592"/>
                    <a:pt x="1982" y="9789"/>
                    <a:pt x="1938" y="9997"/>
                  </a:cubicBezTo>
                  <a:cubicBezTo>
                    <a:pt x="1862" y="10304"/>
                    <a:pt x="1807" y="10621"/>
                    <a:pt x="1785" y="10949"/>
                  </a:cubicBezTo>
                  <a:cubicBezTo>
                    <a:pt x="1785" y="11027"/>
                    <a:pt x="1775" y="11103"/>
                    <a:pt x="1775" y="11180"/>
                  </a:cubicBezTo>
                  <a:lnTo>
                    <a:pt x="1775" y="11300"/>
                  </a:lnTo>
                  <a:lnTo>
                    <a:pt x="1775" y="11421"/>
                  </a:lnTo>
                  <a:cubicBezTo>
                    <a:pt x="1775" y="11464"/>
                    <a:pt x="1775" y="11508"/>
                    <a:pt x="1785" y="11541"/>
                  </a:cubicBezTo>
                  <a:lnTo>
                    <a:pt x="1785" y="11662"/>
                  </a:lnTo>
                  <a:lnTo>
                    <a:pt x="1797" y="11782"/>
                  </a:lnTo>
                  <a:lnTo>
                    <a:pt x="1797" y="11837"/>
                  </a:lnTo>
                  <a:lnTo>
                    <a:pt x="1807" y="11902"/>
                  </a:lnTo>
                  <a:lnTo>
                    <a:pt x="1818" y="12022"/>
                  </a:lnTo>
                  <a:lnTo>
                    <a:pt x="1829" y="12143"/>
                  </a:lnTo>
                  <a:lnTo>
                    <a:pt x="1840" y="12198"/>
                  </a:lnTo>
                  <a:lnTo>
                    <a:pt x="1851" y="12253"/>
                  </a:lnTo>
                  <a:lnTo>
                    <a:pt x="1873" y="12373"/>
                  </a:lnTo>
                  <a:lnTo>
                    <a:pt x="1895" y="12494"/>
                  </a:lnTo>
                  <a:lnTo>
                    <a:pt x="1906" y="12537"/>
                  </a:lnTo>
                  <a:cubicBezTo>
                    <a:pt x="1950" y="12735"/>
                    <a:pt x="1994" y="12920"/>
                    <a:pt x="2048" y="13107"/>
                  </a:cubicBezTo>
                  <a:cubicBezTo>
                    <a:pt x="2125" y="13326"/>
                    <a:pt x="2201" y="13545"/>
                    <a:pt x="2289" y="13742"/>
                  </a:cubicBezTo>
                  <a:cubicBezTo>
                    <a:pt x="2420" y="14037"/>
                    <a:pt x="2563" y="14322"/>
                    <a:pt x="2727" y="14596"/>
                  </a:cubicBezTo>
                  <a:cubicBezTo>
                    <a:pt x="2814" y="14727"/>
                    <a:pt x="2902" y="14869"/>
                    <a:pt x="2979" y="15000"/>
                  </a:cubicBezTo>
                  <a:cubicBezTo>
                    <a:pt x="3055" y="15143"/>
                    <a:pt x="3121" y="15297"/>
                    <a:pt x="3176" y="15438"/>
                  </a:cubicBezTo>
                  <a:cubicBezTo>
                    <a:pt x="3230" y="15592"/>
                    <a:pt x="3264" y="15756"/>
                    <a:pt x="3274" y="15910"/>
                  </a:cubicBezTo>
                  <a:lnTo>
                    <a:pt x="3274" y="15986"/>
                  </a:lnTo>
                  <a:cubicBezTo>
                    <a:pt x="3811" y="15898"/>
                    <a:pt x="4347" y="15833"/>
                    <a:pt x="4884" y="15778"/>
                  </a:cubicBezTo>
                  <a:cubicBezTo>
                    <a:pt x="4763" y="15570"/>
                    <a:pt x="4643" y="15373"/>
                    <a:pt x="4534" y="15154"/>
                  </a:cubicBezTo>
                  <a:cubicBezTo>
                    <a:pt x="4424" y="14946"/>
                    <a:pt x="4315" y="14727"/>
                    <a:pt x="4227" y="14508"/>
                  </a:cubicBezTo>
                  <a:cubicBezTo>
                    <a:pt x="4172" y="14387"/>
                    <a:pt x="4128" y="14278"/>
                    <a:pt x="4084" y="14168"/>
                  </a:cubicBezTo>
                  <a:cubicBezTo>
                    <a:pt x="4062" y="14114"/>
                    <a:pt x="4052" y="14048"/>
                    <a:pt x="4030" y="13993"/>
                  </a:cubicBezTo>
                  <a:cubicBezTo>
                    <a:pt x="4008" y="13939"/>
                    <a:pt x="3986" y="13884"/>
                    <a:pt x="3975" y="13818"/>
                  </a:cubicBezTo>
                  <a:cubicBezTo>
                    <a:pt x="3833" y="13358"/>
                    <a:pt x="3745" y="12876"/>
                    <a:pt x="3724" y="12395"/>
                  </a:cubicBezTo>
                  <a:cubicBezTo>
                    <a:pt x="3724" y="12154"/>
                    <a:pt x="3734" y="11902"/>
                    <a:pt x="3767" y="11662"/>
                  </a:cubicBezTo>
                  <a:cubicBezTo>
                    <a:pt x="3799" y="11434"/>
                    <a:pt x="3854" y="11196"/>
                    <a:pt x="3918" y="10969"/>
                  </a:cubicBezTo>
                  <a:lnTo>
                    <a:pt x="3918" y="10969"/>
                  </a:lnTo>
                  <a:cubicBezTo>
                    <a:pt x="3854" y="11196"/>
                    <a:pt x="3799" y="11434"/>
                    <a:pt x="3778" y="11672"/>
                  </a:cubicBezTo>
                  <a:cubicBezTo>
                    <a:pt x="3745" y="11902"/>
                    <a:pt x="3734" y="12154"/>
                    <a:pt x="3734" y="12395"/>
                  </a:cubicBezTo>
                  <a:cubicBezTo>
                    <a:pt x="3756" y="12876"/>
                    <a:pt x="3844" y="13358"/>
                    <a:pt x="3986" y="13818"/>
                  </a:cubicBezTo>
                  <a:cubicBezTo>
                    <a:pt x="4008" y="13873"/>
                    <a:pt x="4019" y="13927"/>
                    <a:pt x="4041" y="13993"/>
                  </a:cubicBezTo>
                  <a:lnTo>
                    <a:pt x="4106" y="14158"/>
                  </a:lnTo>
                  <a:cubicBezTo>
                    <a:pt x="4140" y="14278"/>
                    <a:pt x="4183" y="14387"/>
                    <a:pt x="4238" y="14497"/>
                  </a:cubicBezTo>
                  <a:cubicBezTo>
                    <a:pt x="4325" y="14716"/>
                    <a:pt x="4435" y="14946"/>
                    <a:pt x="4544" y="15154"/>
                  </a:cubicBezTo>
                  <a:cubicBezTo>
                    <a:pt x="4654" y="15362"/>
                    <a:pt x="4775" y="15570"/>
                    <a:pt x="4884" y="15778"/>
                  </a:cubicBezTo>
                  <a:cubicBezTo>
                    <a:pt x="5125" y="15756"/>
                    <a:pt x="5354" y="15745"/>
                    <a:pt x="5595" y="15734"/>
                  </a:cubicBezTo>
                  <a:cubicBezTo>
                    <a:pt x="5650" y="15734"/>
                    <a:pt x="5694" y="15723"/>
                    <a:pt x="5749" y="15723"/>
                  </a:cubicBezTo>
                  <a:cubicBezTo>
                    <a:pt x="5814" y="15723"/>
                    <a:pt x="5880" y="15734"/>
                    <a:pt x="5946" y="15734"/>
                  </a:cubicBezTo>
                  <a:cubicBezTo>
                    <a:pt x="5880" y="15472"/>
                    <a:pt x="5804" y="15219"/>
                    <a:pt x="5727" y="14968"/>
                  </a:cubicBezTo>
                  <a:cubicBezTo>
                    <a:pt x="5563" y="14431"/>
                    <a:pt x="5388" y="13906"/>
                    <a:pt x="5234" y="13370"/>
                  </a:cubicBezTo>
                  <a:cubicBezTo>
                    <a:pt x="5157" y="13107"/>
                    <a:pt x="5081" y="12844"/>
                    <a:pt x="5026" y="12570"/>
                  </a:cubicBezTo>
                  <a:cubicBezTo>
                    <a:pt x="4972" y="12297"/>
                    <a:pt x="4928" y="12022"/>
                    <a:pt x="4906" y="11749"/>
                  </a:cubicBezTo>
                  <a:cubicBezTo>
                    <a:pt x="4884" y="11464"/>
                    <a:pt x="4873" y="11190"/>
                    <a:pt x="4895" y="10917"/>
                  </a:cubicBezTo>
                  <a:cubicBezTo>
                    <a:pt x="4906" y="10632"/>
                    <a:pt x="4928" y="10358"/>
                    <a:pt x="4982" y="10085"/>
                  </a:cubicBezTo>
                  <a:lnTo>
                    <a:pt x="4982" y="10085"/>
                  </a:lnTo>
                  <a:cubicBezTo>
                    <a:pt x="4938" y="10358"/>
                    <a:pt x="4916" y="10632"/>
                    <a:pt x="4906" y="10917"/>
                  </a:cubicBezTo>
                  <a:cubicBezTo>
                    <a:pt x="4884" y="11190"/>
                    <a:pt x="4895" y="11464"/>
                    <a:pt x="4916" y="11738"/>
                  </a:cubicBezTo>
                  <a:cubicBezTo>
                    <a:pt x="4938" y="12022"/>
                    <a:pt x="4982" y="12297"/>
                    <a:pt x="5037" y="12559"/>
                  </a:cubicBezTo>
                  <a:cubicBezTo>
                    <a:pt x="5092" y="12833"/>
                    <a:pt x="5169" y="13107"/>
                    <a:pt x="5245" y="13370"/>
                  </a:cubicBezTo>
                  <a:cubicBezTo>
                    <a:pt x="5398" y="13906"/>
                    <a:pt x="5573" y="14431"/>
                    <a:pt x="5738" y="14957"/>
                  </a:cubicBezTo>
                  <a:cubicBezTo>
                    <a:pt x="5814" y="15219"/>
                    <a:pt x="5891" y="15472"/>
                    <a:pt x="5957" y="15734"/>
                  </a:cubicBezTo>
                  <a:cubicBezTo>
                    <a:pt x="6220" y="15756"/>
                    <a:pt x="6483" y="15822"/>
                    <a:pt x="6658" y="15975"/>
                  </a:cubicBezTo>
                  <a:lnTo>
                    <a:pt x="6658" y="15635"/>
                  </a:lnTo>
                  <a:cubicBezTo>
                    <a:pt x="6658" y="15504"/>
                    <a:pt x="6668" y="15373"/>
                    <a:pt x="6680" y="15241"/>
                  </a:cubicBezTo>
                  <a:cubicBezTo>
                    <a:pt x="6702" y="14979"/>
                    <a:pt x="6745" y="14716"/>
                    <a:pt x="6822" y="14464"/>
                  </a:cubicBezTo>
                  <a:cubicBezTo>
                    <a:pt x="6855" y="14333"/>
                    <a:pt x="6899" y="14212"/>
                    <a:pt x="6953" y="14092"/>
                  </a:cubicBezTo>
                  <a:cubicBezTo>
                    <a:pt x="7008" y="13971"/>
                    <a:pt x="7074" y="13851"/>
                    <a:pt x="7139" y="13742"/>
                  </a:cubicBezTo>
                  <a:cubicBezTo>
                    <a:pt x="7227" y="13610"/>
                    <a:pt x="7337" y="13479"/>
                    <a:pt x="7457" y="13370"/>
                  </a:cubicBezTo>
                  <a:cubicBezTo>
                    <a:pt x="7731" y="12735"/>
                    <a:pt x="7982" y="12088"/>
                    <a:pt x="8059" y="11366"/>
                  </a:cubicBezTo>
                  <a:cubicBezTo>
                    <a:pt x="8092" y="11015"/>
                    <a:pt x="7982" y="10873"/>
                    <a:pt x="7796" y="10873"/>
                  </a:cubicBezTo>
                  <a:cubicBezTo>
                    <a:pt x="7205" y="10873"/>
                    <a:pt x="5826" y="12241"/>
                    <a:pt x="5672" y="12636"/>
                  </a:cubicBezTo>
                  <a:cubicBezTo>
                    <a:pt x="4972" y="11311"/>
                    <a:pt x="5135" y="9735"/>
                    <a:pt x="5563" y="8278"/>
                  </a:cubicBezTo>
                  <a:lnTo>
                    <a:pt x="5563" y="8278"/>
                  </a:lnTo>
                  <a:cubicBezTo>
                    <a:pt x="5530" y="8344"/>
                    <a:pt x="5497" y="8421"/>
                    <a:pt x="5464" y="8497"/>
                  </a:cubicBezTo>
                  <a:cubicBezTo>
                    <a:pt x="5354" y="8749"/>
                    <a:pt x="5256" y="9012"/>
                    <a:pt x="5179" y="9275"/>
                  </a:cubicBezTo>
                  <a:cubicBezTo>
                    <a:pt x="5092" y="9538"/>
                    <a:pt x="5037" y="9811"/>
                    <a:pt x="4982" y="10085"/>
                  </a:cubicBezTo>
                  <a:cubicBezTo>
                    <a:pt x="5026" y="9811"/>
                    <a:pt x="5092" y="9538"/>
                    <a:pt x="5169" y="9275"/>
                  </a:cubicBezTo>
                  <a:cubicBezTo>
                    <a:pt x="5245" y="9012"/>
                    <a:pt x="5344" y="8749"/>
                    <a:pt x="5453" y="8497"/>
                  </a:cubicBezTo>
                  <a:cubicBezTo>
                    <a:pt x="5497" y="8409"/>
                    <a:pt x="5530" y="8322"/>
                    <a:pt x="5573" y="8246"/>
                  </a:cubicBezTo>
                  <a:cubicBezTo>
                    <a:pt x="5650" y="7993"/>
                    <a:pt x="5727" y="7752"/>
                    <a:pt x="5814" y="7512"/>
                  </a:cubicBezTo>
                  <a:cubicBezTo>
                    <a:pt x="5902" y="7249"/>
                    <a:pt x="6001" y="6954"/>
                    <a:pt x="5891" y="6701"/>
                  </a:cubicBezTo>
                  <a:close/>
                  <a:moveTo>
                    <a:pt x="1205" y="14508"/>
                  </a:moveTo>
                  <a:lnTo>
                    <a:pt x="1227" y="14618"/>
                  </a:lnTo>
                  <a:lnTo>
                    <a:pt x="1238" y="14727"/>
                  </a:lnTo>
                  <a:lnTo>
                    <a:pt x="1260" y="14837"/>
                  </a:lnTo>
                  <a:lnTo>
                    <a:pt x="1282" y="14946"/>
                  </a:lnTo>
                  <a:cubicBezTo>
                    <a:pt x="1325" y="15088"/>
                    <a:pt x="1369" y="15231"/>
                    <a:pt x="1424" y="15373"/>
                  </a:cubicBezTo>
                  <a:cubicBezTo>
                    <a:pt x="1468" y="15504"/>
                    <a:pt x="1534" y="15647"/>
                    <a:pt x="1610" y="15778"/>
                  </a:cubicBezTo>
                  <a:cubicBezTo>
                    <a:pt x="1676" y="15898"/>
                    <a:pt x="1763" y="16030"/>
                    <a:pt x="1851" y="16151"/>
                  </a:cubicBezTo>
                  <a:cubicBezTo>
                    <a:pt x="1753" y="16030"/>
                    <a:pt x="1676" y="15910"/>
                    <a:pt x="1599" y="15778"/>
                  </a:cubicBezTo>
                  <a:cubicBezTo>
                    <a:pt x="1522" y="15647"/>
                    <a:pt x="1457" y="15515"/>
                    <a:pt x="1402" y="15373"/>
                  </a:cubicBezTo>
                  <a:cubicBezTo>
                    <a:pt x="1347" y="15241"/>
                    <a:pt x="1303" y="15099"/>
                    <a:pt x="1271" y="14946"/>
                  </a:cubicBezTo>
                  <a:lnTo>
                    <a:pt x="1249" y="14837"/>
                  </a:lnTo>
                  <a:lnTo>
                    <a:pt x="1227" y="14727"/>
                  </a:lnTo>
                  <a:lnTo>
                    <a:pt x="1216" y="14618"/>
                  </a:lnTo>
                  <a:lnTo>
                    <a:pt x="1205" y="14508"/>
                  </a:lnTo>
                  <a:close/>
                  <a:moveTo>
                    <a:pt x="2136" y="13402"/>
                  </a:moveTo>
                  <a:cubicBezTo>
                    <a:pt x="1063" y="13555"/>
                    <a:pt x="724" y="14245"/>
                    <a:pt x="471" y="15066"/>
                  </a:cubicBezTo>
                  <a:cubicBezTo>
                    <a:pt x="395" y="15329"/>
                    <a:pt x="308" y="15603"/>
                    <a:pt x="220" y="15876"/>
                  </a:cubicBezTo>
                  <a:cubicBezTo>
                    <a:pt x="198" y="15932"/>
                    <a:pt x="187" y="15975"/>
                    <a:pt x="165" y="16030"/>
                  </a:cubicBezTo>
                  <a:cubicBezTo>
                    <a:pt x="143" y="16095"/>
                    <a:pt x="121" y="16151"/>
                    <a:pt x="99" y="16205"/>
                  </a:cubicBezTo>
                  <a:cubicBezTo>
                    <a:pt x="67" y="16304"/>
                    <a:pt x="33" y="16391"/>
                    <a:pt x="1" y="16479"/>
                  </a:cubicBezTo>
                  <a:cubicBezTo>
                    <a:pt x="1084" y="16358"/>
                    <a:pt x="2179" y="16151"/>
                    <a:pt x="3274" y="15986"/>
                  </a:cubicBezTo>
                  <a:cubicBezTo>
                    <a:pt x="3274" y="15964"/>
                    <a:pt x="3274" y="15942"/>
                    <a:pt x="3264" y="15910"/>
                  </a:cubicBezTo>
                  <a:cubicBezTo>
                    <a:pt x="3252" y="15756"/>
                    <a:pt x="3220" y="15592"/>
                    <a:pt x="3165" y="15450"/>
                  </a:cubicBezTo>
                  <a:cubicBezTo>
                    <a:pt x="3121" y="15297"/>
                    <a:pt x="3045" y="15154"/>
                    <a:pt x="2968" y="15012"/>
                  </a:cubicBezTo>
                  <a:cubicBezTo>
                    <a:pt x="2902" y="14869"/>
                    <a:pt x="2804" y="14738"/>
                    <a:pt x="2727" y="14606"/>
                  </a:cubicBezTo>
                  <a:cubicBezTo>
                    <a:pt x="2552" y="14333"/>
                    <a:pt x="2410" y="14048"/>
                    <a:pt x="2278" y="13752"/>
                  </a:cubicBezTo>
                  <a:cubicBezTo>
                    <a:pt x="2223" y="13632"/>
                    <a:pt x="2179" y="13523"/>
                    <a:pt x="2136" y="13402"/>
                  </a:cubicBezTo>
                  <a:close/>
                  <a:moveTo>
                    <a:pt x="7457" y="13380"/>
                  </a:moveTo>
                  <a:cubicBezTo>
                    <a:pt x="7337" y="13490"/>
                    <a:pt x="7238" y="13610"/>
                    <a:pt x="7150" y="13742"/>
                  </a:cubicBezTo>
                  <a:cubicBezTo>
                    <a:pt x="7008" y="13971"/>
                    <a:pt x="6909" y="14212"/>
                    <a:pt x="6833" y="14464"/>
                  </a:cubicBezTo>
                  <a:cubicBezTo>
                    <a:pt x="6756" y="14716"/>
                    <a:pt x="6712" y="14979"/>
                    <a:pt x="6690" y="15241"/>
                  </a:cubicBezTo>
                  <a:cubicBezTo>
                    <a:pt x="6680" y="15373"/>
                    <a:pt x="6668" y="15504"/>
                    <a:pt x="6668" y="15635"/>
                  </a:cubicBezTo>
                  <a:lnTo>
                    <a:pt x="6668" y="15986"/>
                  </a:lnTo>
                  <a:cubicBezTo>
                    <a:pt x="6723" y="16041"/>
                    <a:pt x="6778" y="16107"/>
                    <a:pt x="6811" y="16172"/>
                  </a:cubicBezTo>
                  <a:cubicBezTo>
                    <a:pt x="6887" y="16314"/>
                    <a:pt x="6899" y="16468"/>
                    <a:pt x="6899" y="16632"/>
                  </a:cubicBezTo>
                  <a:lnTo>
                    <a:pt x="6899" y="16807"/>
                  </a:lnTo>
                  <a:cubicBezTo>
                    <a:pt x="6887" y="16983"/>
                    <a:pt x="6877" y="17146"/>
                    <a:pt x="6877" y="17322"/>
                  </a:cubicBezTo>
                  <a:cubicBezTo>
                    <a:pt x="6811" y="18526"/>
                    <a:pt x="6395" y="19665"/>
                    <a:pt x="6318" y="20837"/>
                  </a:cubicBezTo>
                  <a:cubicBezTo>
                    <a:pt x="6307" y="20913"/>
                    <a:pt x="6307" y="21000"/>
                    <a:pt x="6296" y="21077"/>
                  </a:cubicBezTo>
                  <a:cubicBezTo>
                    <a:pt x="6899" y="20180"/>
                    <a:pt x="7347" y="19161"/>
                    <a:pt x="7654" y="18132"/>
                  </a:cubicBezTo>
                  <a:cubicBezTo>
                    <a:pt x="7807" y="17606"/>
                    <a:pt x="7938" y="17081"/>
                    <a:pt x="8048" y="16545"/>
                  </a:cubicBezTo>
                  <a:cubicBezTo>
                    <a:pt x="8048" y="16424"/>
                    <a:pt x="8048" y="16304"/>
                    <a:pt x="8026" y="16194"/>
                  </a:cubicBezTo>
                  <a:cubicBezTo>
                    <a:pt x="7950" y="15614"/>
                    <a:pt x="7522" y="15000"/>
                    <a:pt x="6909" y="15000"/>
                  </a:cubicBezTo>
                  <a:cubicBezTo>
                    <a:pt x="6865" y="15000"/>
                    <a:pt x="6822" y="15000"/>
                    <a:pt x="6778" y="15012"/>
                  </a:cubicBezTo>
                  <a:cubicBezTo>
                    <a:pt x="6964" y="14443"/>
                    <a:pt x="7216" y="13917"/>
                    <a:pt x="7457" y="13380"/>
                  </a:cubicBezTo>
                  <a:close/>
                  <a:moveTo>
                    <a:pt x="9088" y="23836"/>
                  </a:moveTo>
                  <a:lnTo>
                    <a:pt x="9088" y="23836"/>
                  </a:lnTo>
                  <a:cubicBezTo>
                    <a:pt x="8344" y="24000"/>
                    <a:pt x="7588" y="24088"/>
                    <a:pt x="6833" y="24088"/>
                  </a:cubicBezTo>
                  <a:lnTo>
                    <a:pt x="6789" y="24088"/>
                  </a:lnTo>
                  <a:cubicBezTo>
                    <a:pt x="6329" y="24088"/>
                    <a:pt x="5869" y="24055"/>
                    <a:pt x="5410" y="23990"/>
                  </a:cubicBezTo>
                  <a:cubicBezTo>
                    <a:pt x="5398" y="24012"/>
                    <a:pt x="5388" y="24034"/>
                    <a:pt x="5376" y="24066"/>
                  </a:cubicBezTo>
                  <a:cubicBezTo>
                    <a:pt x="5770" y="24099"/>
                    <a:pt x="6165" y="24121"/>
                    <a:pt x="6548" y="24121"/>
                  </a:cubicBezTo>
                  <a:lnTo>
                    <a:pt x="6734" y="24121"/>
                  </a:lnTo>
                  <a:cubicBezTo>
                    <a:pt x="7522" y="24110"/>
                    <a:pt x="8322" y="24012"/>
                    <a:pt x="9088" y="23836"/>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2714;p52">
              <a:extLst>
                <a:ext uri="{FF2B5EF4-FFF2-40B4-BE49-F238E27FC236}">
                  <a16:creationId xmlns:a16="http://schemas.microsoft.com/office/drawing/2014/main" id="{E7A9682B-E847-4CF1-8A22-1AE873080C35}"/>
                </a:ext>
              </a:extLst>
            </p:cNvPr>
            <p:cNvSpPr/>
            <p:nvPr/>
          </p:nvSpPr>
          <p:spPr>
            <a:xfrm>
              <a:off x="4331798" y="2529126"/>
              <a:ext cx="1920" cy="5933"/>
            </a:xfrm>
            <a:custGeom>
              <a:avLst/>
              <a:gdLst/>
              <a:ahLst/>
              <a:cxnLst/>
              <a:rect l="l" t="t" r="r" b="b"/>
              <a:pathLst>
                <a:path w="78" h="241" extrusionOk="0">
                  <a:moveTo>
                    <a:pt x="0" y="11"/>
                  </a:moveTo>
                  <a:cubicBezTo>
                    <a:pt x="12" y="11"/>
                    <a:pt x="12" y="11"/>
                    <a:pt x="12" y="22"/>
                  </a:cubicBezTo>
                  <a:cubicBezTo>
                    <a:pt x="34" y="99"/>
                    <a:pt x="56" y="165"/>
                    <a:pt x="77" y="241"/>
                  </a:cubicBezTo>
                  <a:cubicBezTo>
                    <a:pt x="56" y="165"/>
                    <a:pt x="34" y="99"/>
                    <a:pt x="12" y="22"/>
                  </a:cubicBezTo>
                  <a:cubicBezTo>
                    <a:pt x="12" y="11"/>
                    <a:pt x="12" y="11"/>
                    <a:pt x="0" y="11"/>
                  </a:cubicBezTo>
                  <a:close/>
                  <a:moveTo>
                    <a:pt x="0" y="0"/>
                  </a:moveTo>
                  <a:lnTo>
                    <a:pt x="0" y="0"/>
                  </a:lnTo>
                  <a:close/>
                </a:path>
              </a:pathLst>
            </a:custGeom>
            <a:solidFill>
              <a:srgbClr val="101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2715;p52">
              <a:extLst>
                <a:ext uri="{FF2B5EF4-FFF2-40B4-BE49-F238E27FC236}">
                  <a16:creationId xmlns:a16="http://schemas.microsoft.com/office/drawing/2014/main" id="{0DCF0501-FFBD-4C4B-A876-F994F05E4639}"/>
                </a:ext>
              </a:extLst>
            </p:cNvPr>
            <p:cNvSpPr/>
            <p:nvPr/>
          </p:nvSpPr>
          <p:spPr>
            <a:xfrm>
              <a:off x="4303218" y="2701350"/>
              <a:ext cx="3003" cy="2979"/>
            </a:xfrm>
            <a:custGeom>
              <a:avLst/>
              <a:gdLst/>
              <a:ahLst/>
              <a:cxnLst/>
              <a:rect l="l" t="t" r="r" b="b"/>
              <a:pathLst>
                <a:path w="122" h="121" extrusionOk="0">
                  <a:moveTo>
                    <a:pt x="12" y="110"/>
                  </a:moveTo>
                  <a:lnTo>
                    <a:pt x="12" y="110"/>
                  </a:lnTo>
                  <a:cubicBezTo>
                    <a:pt x="12" y="121"/>
                    <a:pt x="12" y="121"/>
                    <a:pt x="1" y="121"/>
                  </a:cubicBezTo>
                  <a:cubicBezTo>
                    <a:pt x="12" y="121"/>
                    <a:pt x="12" y="121"/>
                    <a:pt x="12" y="110"/>
                  </a:cubicBezTo>
                  <a:close/>
                  <a:moveTo>
                    <a:pt x="23" y="110"/>
                  </a:moveTo>
                  <a:lnTo>
                    <a:pt x="12" y="110"/>
                  </a:lnTo>
                  <a:lnTo>
                    <a:pt x="12" y="110"/>
                  </a:lnTo>
                  <a:lnTo>
                    <a:pt x="23" y="110"/>
                  </a:lnTo>
                  <a:close/>
                  <a:moveTo>
                    <a:pt x="67" y="55"/>
                  </a:moveTo>
                  <a:lnTo>
                    <a:pt x="67" y="66"/>
                  </a:lnTo>
                  <a:lnTo>
                    <a:pt x="67" y="55"/>
                  </a:lnTo>
                  <a:close/>
                  <a:moveTo>
                    <a:pt x="88" y="33"/>
                  </a:moveTo>
                  <a:lnTo>
                    <a:pt x="78" y="44"/>
                  </a:lnTo>
                  <a:lnTo>
                    <a:pt x="88" y="33"/>
                  </a:lnTo>
                  <a:close/>
                  <a:moveTo>
                    <a:pt x="122" y="1"/>
                  </a:moveTo>
                  <a:lnTo>
                    <a:pt x="110" y="11"/>
                  </a:lnTo>
                  <a:close/>
                </a:path>
              </a:pathLst>
            </a:custGeom>
            <a:solidFill>
              <a:srgbClr val="101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2716;p52">
              <a:extLst>
                <a:ext uri="{FF2B5EF4-FFF2-40B4-BE49-F238E27FC236}">
                  <a16:creationId xmlns:a16="http://schemas.microsoft.com/office/drawing/2014/main" id="{37093CE1-163B-48C1-AA21-696CA9ACF698}"/>
                </a:ext>
              </a:extLst>
            </p:cNvPr>
            <p:cNvSpPr/>
            <p:nvPr/>
          </p:nvSpPr>
          <p:spPr>
            <a:xfrm>
              <a:off x="4124544" y="3014805"/>
              <a:ext cx="40717" cy="13244"/>
            </a:xfrm>
            <a:custGeom>
              <a:avLst/>
              <a:gdLst/>
              <a:ahLst/>
              <a:cxnLst/>
              <a:rect l="l" t="t" r="r" b="b"/>
              <a:pathLst>
                <a:path w="1654" h="538" extrusionOk="0">
                  <a:moveTo>
                    <a:pt x="1653" y="1"/>
                  </a:moveTo>
                  <a:lnTo>
                    <a:pt x="1653" y="1"/>
                  </a:lnTo>
                  <a:cubicBezTo>
                    <a:pt x="1270" y="157"/>
                    <a:pt x="881" y="297"/>
                    <a:pt x="482" y="412"/>
                  </a:cubicBezTo>
                  <a:lnTo>
                    <a:pt x="482" y="412"/>
                  </a:lnTo>
                  <a:cubicBezTo>
                    <a:pt x="875" y="300"/>
                    <a:pt x="1264" y="164"/>
                    <a:pt x="1653" y="1"/>
                  </a:cubicBezTo>
                  <a:close/>
                  <a:moveTo>
                    <a:pt x="482" y="412"/>
                  </a:moveTo>
                  <a:cubicBezTo>
                    <a:pt x="322" y="458"/>
                    <a:pt x="162" y="500"/>
                    <a:pt x="0" y="537"/>
                  </a:cubicBezTo>
                  <a:cubicBezTo>
                    <a:pt x="163" y="500"/>
                    <a:pt x="323" y="458"/>
                    <a:pt x="482" y="412"/>
                  </a:cubicBezTo>
                  <a:close/>
                </a:path>
              </a:pathLst>
            </a:custGeom>
            <a:solidFill>
              <a:srgbClr val="1010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2717;p52">
              <a:extLst>
                <a:ext uri="{FF2B5EF4-FFF2-40B4-BE49-F238E27FC236}">
                  <a16:creationId xmlns:a16="http://schemas.microsoft.com/office/drawing/2014/main" id="{DE7D6CAC-D103-4A0A-946C-3AB28969A6A5}"/>
                </a:ext>
              </a:extLst>
            </p:cNvPr>
            <p:cNvSpPr/>
            <p:nvPr/>
          </p:nvSpPr>
          <p:spPr>
            <a:xfrm>
              <a:off x="4071444" y="2449882"/>
              <a:ext cx="273697" cy="498110"/>
            </a:xfrm>
            <a:custGeom>
              <a:avLst/>
              <a:gdLst/>
              <a:ahLst/>
              <a:cxnLst/>
              <a:rect l="l" t="t" r="r" b="b"/>
              <a:pathLst>
                <a:path w="11118" h="20234" extrusionOk="0">
                  <a:moveTo>
                    <a:pt x="7861" y="0"/>
                  </a:moveTo>
                  <a:lnTo>
                    <a:pt x="7861" y="0"/>
                  </a:lnTo>
                  <a:cubicBezTo>
                    <a:pt x="7883" y="44"/>
                    <a:pt x="7905" y="88"/>
                    <a:pt x="7927" y="143"/>
                  </a:cubicBezTo>
                  <a:cubicBezTo>
                    <a:pt x="7960" y="153"/>
                    <a:pt x="7982" y="165"/>
                    <a:pt x="8004" y="187"/>
                  </a:cubicBezTo>
                  <a:cubicBezTo>
                    <a:pt x="7949" y="121"/>
                    <a:pt x="7894" y="66"/>
                    <a:pt x="7861" y="0"/>
                  </a:cubicBezTo>
                  <a:close/>
                  <a:moveTo>
                    <a:pt x="8070" y="591"/>
                  </a:moveTo>
                  <a:cubicBezTo>
                    <a:pt x="8102" y="745"/>
                    <a:pt x="8113" y="909"/>
                    <a:pt x="8102" y="1073"/>
                  </a:cubicBezTo>
                  <a:cubicBezTo>
                    <a:pt x="8168" y="1051"/>
                    <a:pt x="8211" y="1007"/>
                    <a:pt x="8233" y="942"/>
                  </a:cubicBezTo>
                  <a:cubicBezTo>
                    <a:pt x="8267" y="810"/>
                    <a:pt x="8179" y="679"/>
                    <a:pt x="8080" y="591"/>
                  </a:cubicBezTo>
                  <a:close/>
                  <a:moveTo>
                    <a:pt x="10992" y="5201"/>
                  </a:moveTo>
                  <a:cubicBezTo>
                    <a:pt x="11066" y="6581"/>
                    <a:pt x="10922" y="7955"/>
                    <a:pt x="10294" y="9144"/>
                  </a:cubicBezTo>
                  <a:lnTo>
                    <a:pt x="10294" y="9144"/>
                  </a:lnTo>
                  <a:cubicBezTo>
                    <a:pt x="10934" y="7954"/>
                    <a:pt x="11117" y="6562"/>
                    <a:pt x="10992" y="5201"/>
                  </a:cubicBezTo>
                  <a:close/>
                  <a:moveTo>
                    <a:pt x="10294" y="9144"/>
                  </a:moveTo>
                  <a:cubicBezTo>
                    <a:pt x="10090" y="9524"/>
                    <a:pt x="9839" y="9884"/>
                    <a:pt x="9537" y="10216"/>
                  </a:cubicBezTo>
                  <a:lnTo>
                    <a:pt x="9525" y="10226"/>
                  </a:lnTo>
                  <a:lnTo>
                    <a:pt x="9503" y="10248"/>
                  </a:lnTo>
                  <a:lnTo>
                    <a:pt x="9493" y="10259"/>
                  </a:lnTo>
                  <a:lnTo>
                    <a:pt x="9482" y="10270"/>
                  </a:lnTo>
                  <a:lnTo>
                    <a:pt x="9482" y="10280"/>
                  </a:lnTo>
                  <a:lnTo>
                    <a:pt x="9482" y="10280"/>
                  </a:lnTo>
                  <a:cubicBezTo>
                    <a:pt x="9815" y="9927"/>
                    <a:pt x="10082" y="9546"/>
                    <a:pt x="10294" y="9144"/>
                  </a:cubicBezTo>
                  <a:close/>
                  <a:moveTo>
                    <a:pt x="9482" y="10280"/>
                  </a:moveTo>
                  <a:cubicBezTo>
                    <a:pt x="9471" y="10291"/>
                    <a:pt x="9460" y="10302"/>
                    <a:pt x="9449" y="10314"/>
                  </a:cubicBezTo>
                  <a:lnTo>
                    <a:pt x="9482" y="10281"/>
                  </a:lnTo>
                  <a:lnTo>
                    <a:pt x="9482" y="10280"/>
                  </a:lnTo>
                  <a:close/>
                  <a:moveTo>
                    <a:pt x="9438" y="10314"/>
                  </a:moveTo>
                  <a:cubicBezTo>
                    <a:pt x="9438" y="10325"/>
                    <a:pt x="9438" y="10325"/>
                    <a:pt x="9427" y="10325"/>
                  </a:cubicBezTo>
                  <a:lnTo>
                    <a:pt x="9438" y="10325"/>
                  </a:lnTo>
                  <a:lnTo>
                    <a:pt x="9438" y="10314"/>
                  </a:lnTo>
                  <a:close/>
                  <a:moveTo>
                    <a:pt x="8508" y="548"/>
                  </a:moveTo>
                  <a:lnTo>
                    <a:pt x="8508" y="548"/>
                  </a:lnTo>
                  <a:cubicBezTo>
                    <a:pt x="8715" y="734"/>
                    <a:pt x="8912" y="942"/>
                    <a:pt x="9087" y="1161"/>
                  </a:cubicBezTo>
                  <a:cubicBezTo>
                    <a:pt x="9646" y="1851"/>
                    <a:pt x="10040" y="2672"/>
                    <a:pt x="10128" y="3547"/>
                  </a:cubicBezTo>
                  <a:cubicBezTo>
                    <a:pt x="10138" y="3679"/>
                    <a:pt x="10150" y="3810"/>
                    <a:pt x="10138" y="3942"/>
                  </a:cubicBezTo>
                  <a:cubicBezTo>
                    <a:pt x="10248" y="3691"/>
                    <a:pt x="10335" y="3439"/>
                    <a:pt x="10401" y="3177"/>
                  </a:cubicBezTo>
                  <a:lnTo>
                    <a:pt x="10401" y="3177"/>
                  </a:lnTo>
                  <a:cubicBezTo>
                    <a:pt x="10335" y="3439"/>
                    <a:pt x="10248" y="3701"/>
                    <a:pt x="10138" y="3942"/>
                  </a:cubicBezTo>
                  <a:cubicBezTo>
                    <a:pt x="10084" y="5606"/>
                    <a:pt x="8683" y="7084"/>
                    <a:pt x="7632" y="8245"/>
                  </a:cubicBezTo>
                  <a:cubicBezTo>
                    <a:pt x="6941" y="9000"/>
                    <a:pt x="6153" y="9854"/>
                    <a:pt x="6219" y="10873"/>
                  </a:cubicBezTo>
                  <a:cubicBezTo>
                    <a:pt x="6219" y="10883"/>
                    <a:pt x="6219" y="10883"/>
                    <a:pt x="6241" y="10883"/>
                  </a:cubicBezTo>
                  <a:cubicBezTo>
                    <a:pt x="6482" y="10883"/>
                    <a:pt x="8211" y="9909"/>
                    <a:pt x="8354" y="9810"/>
                  </a:cubicBezTo>
                  <a:cubicBezTo>
                    <a:pt x="8945" y="9384"/>
                    <a:pt x="9525" y="8912"/>
                    <a:pt x="9931" y="8289"/>
                  </a:cubicBezTo>
                  <a:cubicBezTo>
                    <a:pt x="10555" y="7325"/>
                    <a:pt x="10851" y="6175"/>
                    <a:pt x="10971" y="5026"/>
                  </a:cubicBezTo>
                  <a:cubicBezTo>
                    <a:pt x="10905" y="4500"/>
                    <a:pt x="10795" y="3975"/>
                    <a:pt x="10653" y="3460"/>
                  </a:cubicBezTo>
                  <a:cubicBezTo>
                    <a:pt x="10632" y="3384"/>
                    <a:pt x="10610" y="3318"/>
                    <a:pt x="10588" y="3241"/>
                  </a:cubicBezTo>
                  <a:cubicBezTo>
                    <a:pt x="10588" y="3230"/>
                    <a:pt x="10588" y="3230"/>
                    <a:pt x="10576" y="3230"/>
                  </a:cubicBezTo>
                  <a:lnTo>
                    <a:pt x="10576" y="3219"/>
                  </a:lnTo>
                  <a:cubicBezTo>
                    <a:pt x="10347" y="2486"/>
                    <a:pt x="9963" y="1807"/>
                    <a:pt x="9449" y="1226"/>
                  </a:cubicBezTo>
                  <a:cubicBezTo>
                    <a:pt x="9241" y="986"/>
                    <a:pt x="8847" y="778"/>
                    <a:pt x="8508" y="548"/>
                  </a:cubicBezTo>
                  <a:close/>
                  <a:moveTo>
                    <a:pt x="4445" y="11157"/>
                  </a:moveTo>
                  <a:cubicBezTo>
                    <a:pt x="4443" y="11163"/>
                    <a:pt x="4441" y="11169"/>
                    <a:pt x="4438" y="11175"/>
                  </a:cubicBezTo>
                  <a:lnTo>
                    <a:pt x="4438" y="11175"/>
                  </a:lnTo>
                  <a:cubicBezTo>
                    <a:pt x="4441" y="11173"/>
                    <a:pt x="4443" y="11170"/>
                    <a:pt x="4445" y="11168"/>
                  </a:cubicBezTo>
                  <a:lnTo>
                    <a:pt x="4445" y="11157"/>
                  </a:lnTo>
                  <a:close/>
                  <a:moveTo>
                    <a:pt x="4438" y="11175"/>
                  </a:moveTo>
                  <a:lnTo>
                    <a:pt x="4438" y="11175"/>
                  </a:lnTo>
                  <a:cubicBezTo>
                    <a:pt x="4421" y="11197"/>
                    <a:pt x="4412" y="11226"/>
                    <a:pt x="4401" y="11255"/>
                  </a:cubicBezTo>
                  <a:lnTo>
                    <a:pt x="4336" y="11431"/>
                  </a:lnTo>
                  <a:lnTo>
                    <a:pt x="4303" y="11518"/>
                  </a:lnTo>
                  <a:lnTo>
                    <a:pt x="4270" y="11606"/>
                  </a:lnTo>
                  <a:cubicBezTo>
                    <a:pt x="4226" y="11715"/>
                    <a:pt x="4194" y="11825"/>
                    <a:pt x="4150" y="11946"/>
                  </a:cubicBezTo>
                  <a:cubicBezTo>
                    <a:pt x="4257" y="11689"/>
                    <a:pt x="4343" y="11432"/>
                    <a:pt x="4438" y="11175"/>
                  </a:cubicBezTo>
                  <a:close/>
                  <a:moveTo>
                    <a:pt x="7544" y="2672"/>
                  </a:moveTo>
                  <a:cubicBezTo>
                    <a:pt x="7106" y="3318"/>
                    <a:pt x="6515" y="3844"/>
                    <a:pt x="5967" y="4401"/>
                  </a:cubicBezTo>
                  <a:cubicBezTo>
                    <a:pt x="4216" y="6175"/>
                    <a:pt x="2924" y="8387"/>
                    <a:pt x="2212" y="10774"/>
                  </a:cubicBezTo>
                  <a:cubicBezTo>
                    <a:pt x="1698" y="12547"/>
                    <a:pt x="1489" y="14387"/>
                    <a:pt x="1117" y="16194"/>
                  </a:cubicBezTo>
                  <a:cubicBezTo>
                    <a:pt x="1106" y="16642"/>
                    <a:pt x="975" y="17102"/>
                    <a:pt x="832" y="17540"/>
                  </a:cubicBezTo>
                  <a:cubicBezTo>
                    <a:pt x="559" y="18438"/>
                    <a:pt x="274" y="19336"/>
                    <a:pt x="0" y="20233"/>
                  </a:cubicBezTo>
                  <a:cubicBezTo>
                    <a:pt x="603" y="20048"/>
                    <a:pt x="1161" y="19675"/>
                    <a:pt x="1555" y="19182"/>
                  </a:cubicBezTo>
                  <a:cubicBezTo>
                    <a:pt x="2409" y="18131"/>
                    <a:pt x="2508" y="16686"/>
                    <a:pt x="2836" y="15372"/>
                  </a:cubicBezTo>
                  <a:cubicBezTo>
                    <a:pt x="3109" y="14289"/>
                    <a:pt x="3547" y="13270"/>
                    <a:pt x="4019" y="12252"/>
                  </a:cubicBezTo>
                  <a:cubicBezTo>
                    <a:pt x="4041" y="12197"/>
                    <a:pt x="4073" y="12131"/>
                    <a:pt x="4095" y="12077"/>
                  </a:cubicBezTo>
                  <a:cubicBezTo>
                    <a:pt x="4150" y="11912"/>
                    <a:pt x="4194" y="11759"/>
                    <a:pt x="4259" y="11595"/>
                  </a:cubicBezTo>
                  <a:lnTo>
                    <a:pt x="4292" y="11508"/>
                  </a:lnTo>
                  <a:lnTo>
                    <a:pt x="4325" y="11420"/>
                  </a:lnTo>
                  <a:lnTo>
                    <a:pt x="4391" y="11245"/>
                  </a:lnTo>
                  <a:cubicBezTo>
                    <a:pt x="4401" y="11212"/>
                    <a:pt x="4413" y="11190"/>
                    <a:pt x="4435" y="11157"/>
                  </a:cubicBezTo>
                  <a:lnTo>
                    <a:pt x="4467" y="11070"/>
                  </a:lnTo>
                  <a:lnTo>
                    <a:pt x="4500" y="11015"/>
                  </a:lnTo>
                  <a:cubicBezTo>
                    <a:pt x="4654" y="10588"/>
                    <a:pt x="4817" y="10172"/>
                    <a:pt x="5070" y="9778"/>
                  </a:cubicBezTo>
                  <a:cubicBezTo>
                    <a:pt x="5912" y="8420"/>
                    <a:pt x="7270" y="7555"/>
                    <a:pt x="8124" y="6241"/>
                  </a:cubicBezTo>
                  <a:cubicBezTo>
                    <a:pt x="8562" y="5584"/>
                    <a:pt x="8803" y="4741"/>
                    <a:pt x="8584" y="3975"/>
                  </a:cubicBezTo>
                  <a:cubicBezTo>
                    <a:pt x="8420" y="3428"/>
                    <a:pt x="8026" y="2978"/>
                    <a:pt x="7544" y="2672"/>
                  </a:cubicBezTo>
                  <a:close/>
                </a:path>
              </a:pathLst>
            </a:custGeom>
            <a:solidFill>
              <a:srgbClr val="0C0C0C">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2718;p52">
              <a:extLst>
                <a:ext uri="{FF2B5EF4-FFF2-40B4-BE49-F238E27FC236}">
                  <a16:creationId xmlns:a16="http://schemas.microsoft.com/office/drawing/2014/main" id="{04C3F378-8BD9-492C-AE24-23EFD0808A9B}"/>
                </a:ext>
              </a:extLst>
            </p:cNvPr>
            <p:cNvSpPr/>
            <p:nvPr/>
          </p:nvSpPr>
          <p:spPr>
            <a:xfrm>
              <a:off x="4303513" y="2704058"/>
              <a:ext cx="25" cy="25"/>
            </a:xfrm>
            <a:custGeom>
              <a:avLst/>
              <a:gdLst/>
              <a:ahLst/>
              <a:cxnLst/>
              <a:rect l="l" t="t" r="r" b="b"/>
              <a:pathLst>
                <a:path w="1" h="1" extrusionOk="0">
                  <a:moveTo>
                    <a:pt x="0" y="0"/>
                  </a:moveTo>
                  <a:lnTo>
                    <a:pt x="0" y="0"/>
                  </a:lnTo>
                  <a:lnTo>
                    <a:pt x="0" y="0"/>
                  </a:lnTo>
                  <a:lnTo>
                    <a:pt x="0" y="0"/>
                  </a:lnTo>
                  <a:close/>
                </a:path>
              </a:pathLst>
            </a:custGeom>
            <a:solidFill>
              <a:srgbClr val="0C0C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2719;p52">
              <a:extLst>
                <a:ext uri="{FF2B5EF4-FFF2-40B4-BE49-F238E27FC236}">
                  <a16:creationId xmlns:a16="http://schemas.microsoft.com/office/drawing/2014/main" id="{24201C73-DED7-402E-8B39-CF3D94B0DB41}"/>
                </a:ext>
              </a:extLst>
            </p:cNvPr>
            <p:cNvSpPr/>
            <p:nvPr/>
          </p:nvSpPr>
          <p:spPr>
            <a:xfrm>
              <a:off x="4033976" y="2453378"/>
              <a:ext cx="310525" cy="580850"/>
            </a:xfrm>
            <a:custGeom>
              <a:avLst/>
              <a:gdLst/>
              <a:ahLst/>
              <a:cxnLst/>
              <a:rect l="l" t="t" r="r" b="b"/>
              <a:pathLst>
                <a:path w="12614" h="23595" extrusionOk="0">
                  <a:moveTo>
                    <a:pt x="11660" y="3800"/>
                  </a:moveTo>
                  <a:lnTo>
                    <a:pt x="11660" y="3800"/>
                  </a:lnTo>
                  <a:cubicBezTo>
                    <a:pt x="11573" y="4019"/>
                    <a:pt x="11463" y="4227"/>
                    <a:pt x="11354" y="4424"/>
                  </a:cubicBezTo>
                  <a:cubicBezTo>
                    <a:pt x="11103" y="4862"/>
                    <a:pt x="10796" y="5267"/>
                    <a:pt x="10467" y="5639"/>
                  </a:cubicBezTo>
                  <a:cubicBezTo>
                    <a:pt x="10139" y="6023"/>
                    <a:pt x="9777" y="6373"/>
                    <a:pt x="9416" y="6723"/>
                  </a:cubicBezTo>
                  <a:cubicBezTo>
                    <a:pt x="9055" y="7074"/>
                    <a:pt x="8682" y="7413"/>
                    <a:pt x="8332" y="7763"/>
                  </a:cubicBezTo>
                  <a:cubicBezTo>
                    <a:pt x="7971" y="8125"/>
                    <a:pt x="7631" y="8486"/>
                    <a:pt x="7303" y="8869"/>
                  </a:cubicBezTo>
                  <a:cubicBezTo>
                    <a:pt x="7621" y="8475"/>
                    <a:pt x="7960" y="8113"/>
                    <a:pt x="8322" y="7763"/>
                  </a:cubicBezTo>
                  <a:cubicBezTo>
                    <a:pt x="8682" y="7402"/>
                    <a:pt x="9044" y="7062"/>
                    <a:pt x="9405" y="6712"/>
                  </a:cubicBezTo>
                  <a:cubicBezTo>
                    <a:pt x="9777" y="6373"/>
                    <a:pt x="10128" y="6023"/>
                    <a:pt x="10456" y="5639"/>
                  </a:cubicBezTo>
                  <a:cubicBezTo>
                    <a:pt x="10785" y="5256"/>
                    <a:pt x="11091" y="4851"/>
                    <a:pt x="11343" y="4424"/>
                  </a:cubicBezTo>
                  <a:cubicBezTo>
                    <a:pt x="11463" y="4216"/>
                    <a:pt x="11573" y="4008"/>
                    <a:pt x="11660" y="3800"/>
                  </a:cubicBezTo>
                  <a:close/>
                  <a:moveTo>
                    <a:pt x="4325" y="19741"/>
                  </a:moveTo>
                  <a:lnTo>
                    <a:pt x="4314" y="19785"/>
                  </a:lnTo>
                  <a:lnTo>
                    <a:pt x="4249" y="19960"/>
                  </a:lnTo>
                  <a:lnTo>
                    <a:pt x="4303" y="19785"/>
                  </a:lnTo>
                  <a:lnTo>
                    <a:pt x="4325" y="19741"/>
                  </a:lnTo>
                  <a:close/>
                  <a:moveTo>
                    <a:pt x="4249" y="19960"/>
                  </a:moveTo>
                  <a:cubicBezTo>
                    <a:pt x="4249" y="19993"/>
                    <a:pt x="4237" y="20026"/>
                    <a:pt x="4227" y="20059"/>
                  </a:cubicBezTo>
                  <a:lnTo>
                    <a:pt x="4193" y="20146"/>
                  </a:lnTo>
                  <a:lnTo>
                    <a:pt x="4161" y="20234"/>
                  </a:lnTo>
                  <a:cubicBezTo>
                    <a:pt x="4150" y="20256"/>
                    <a:pt x="4139" y="20288"/>
                    <a:pt x="4128" y="20322"/>
                  </a:cubicBezTo>
                  <a:lnTo>
                    <a:pt x="4052" y="20497"/>
                  </a:lnTo>
                  <a:lnTo>
                    <a:pt x="3975" y="20661"/>
                  </a:lnTo>
                  <a:lnTo>
                    <a:pt x="4040" y="20485"/>
                  </a:lnTo>
                  <a:lnTo>
                    <a:pt x="4117" y="20310"/>
                  </a:lnTo>
                  <a:cubicBezTo>
                    <a:pt x="4128" y="20288"/>
                    <a:pt x="4139" y="20256"/>
                    <a:pt x="4150" y="20223"/>
                  </a:cubicBezTo>
                  <a:lnTo>
                    <a:pt x="4183" y="20135"/>
                  </a:lnTo>
                  <a:lnTo>
                    <a:pt x="4215" y="20048"/>
                  </a:lnTo>
                  <a:cubicBezTo>
                    <a:pt x="4227" y="20026"/>
                    <a:pt x="4237" y="19993"/>
                    <a:pt x="4249" y="19960"/>
                  </a:cubicBezTo>
                  <a:close/>
                  <a:moveTo>
                    <a:pt x="3975" y="20661"/>
                  </a:moveTo>
                  <a:lnTo>
                    <a:pt x="3975" y="20661"/>
                  </a:lnTo>
                  <a:cubicBezTo>
                    <a:pt x="3964" y="20694"/>
                    <a:pt x="3953" y="20726"/>
                    <a:pt x="3942" y="20748"/>
                  </a:cubicBezTo>
                  <a:lnTo>
                    <a:pt x="3898" y="20836"/>
                  </a:lnTo>
                  <a:lnTo>
                    <a:pt x="3855" y="20923"/>
                  </a:lnTo>
                  <a:lnTo>
                    <a:pt x="3887" y="20836"/>
                  </a:lnTo>
                  <a:lnTo>
                    <a:pt x="3931" y="20748"/>
                  </a:lnTo>
                  <a:cubicBezTo>
                    <a:pt x="3942" y="20716"/>
                    <a:pt x="3953" y="20694"/>
                    <a:pt x="3975" y="20661"/>
                  </a:cubicBezTo>
                  <a:close/>
                  <a:moveTo>
                    <a:pt x="3855" y="20923"/>
                  </a:moveTo>
                  <a:cubicBezTo>
                    <a:pt x="3843" y="20945"/>
                    <a:pt x="3833" y="20979"/>
                    <a:pt x="3821" y="21011"/>
                  </a:cubicBezTo>
                  <a:lnTo>
                    <a:pt x="3734" y="21176"/>
                  </a:lnTo>
                  <a:lnTo>
                    <a:pt x="3712" y="21219"/>
                  </a:lnTo>
                  <a:lnTo>
                    <a:pt x="3679" y="21252"/>
                  </a:lnTo>
                  <a:lnTo>
                    <a:pt x="3679" y="21252"/>
                  </a:lnTo>
                  <a:lnTo>
                    <a:pt x="3701" y="21208"/>
                  </a:lnTo>
                  <a:lnTo>
                    <a:pt x="3723" y="21176"/>
                  </a:lnTo>
                  <a:lnTo>
                    <a:pt x="3811" y="21000"/>
                  </a:lnTo>
                  <a:cubicBezTo>
                    <a:pt x="3821" y="20979"/>
                    <a:pt x="3833" y="20945"/>
                    <a:pt x="3855" y="20923"/>
                  </a:cubicBezTo>
                  <a:close/>
                  <a:moveTo>
                    <a:pt x="3636" y="21339"/>
                  </a:moveTo>
                  <a:cubicBezTo>
                    <a:pt x="3580" y="21449"/>
                    <a:pt x="3504" y="21558"/>
                    <a:pt x="3438" y="21657"/>
                  </a:cubicBezTo>
                  <a:cubicBezTo>
                    <a:pt x="3504" y="21548"/>
                    <a:pt x="3570" y="21449"/>
                    <a:pt x="3636" y="21339"/>
                  </a:cubicBezTo>
                  <a:close/>
                  <a:moveTo>
                    <a:pt x="3438" y="21657"/>
                  </a:moveTo>
                  <a:lnTo>
                    <a:pt x="3340" y="21821"/>
                  </a:lnTo>
                  <a:cubicBezTo>
                    <a:pt x="3318" y="21843"/>
                    <a:pt x="3307" y="21865"/>
                    <a:pt x="3285" y="21898"/>
                  </a:cubicBezTo>
                  <a:lnTo>
                    <a:pt x="3230" y="21974"/>
                  </a:lnTo>
                  <a:lnTo>
                    <a:pt x="3176" y="22052"/>
                  </a:lnTo>
                  <a:lnTo>
                    <a:pt x="3110" y="22117"/>
                  </a:lnTo>
                  <a:cubicBezTo>
                    <a:pt x="3132" y="22095"/>
                    <a:pt x="3142" y="22073"/>
                    <a:pt x="3164" y="22040"/>
                  </a:cubicBezTo>
                  <a:lnTo>
                    <a:pt x="3220" y="21964"/>
                  </a:lnTo>
                  <a:lnTo>
                    <a:pt x="3274" y="21887"/>
                  </a:lnTo>
                  <a:cubicBezTo>
                    <a:pt x="3296" y="21865"/>
                    <a:pt x="3318" y="21843"/>
                    <a:pt x="3329" y="21811"/>
                  </a:cubicBezTo>
                  <a:cubicBezTo>
                    <a:pt x="3361" y="21767"/>
                    <a:pt x="3405" y="21712"/>
                    <a:pt x="3438" y="21657"/>
                  </a:cubicBezTo>
                  <a:close/>
                  <a:moveTo>
                    <a:pt x="3110" y="22117"/>
                  </a:moveTo>
                  <a:lnTo>
                    <a:pt x="2989" y="22271"/>
                  </a:lnTo>
                  <a:lnTo>
                    <a:pt x="2967" y="22303"/>
                  </a:lnTo>
                  <a:lnTo>
                    <a:pt x="2935" y="22336"/>
                  </a:lnTo>
                  <a:lnTo>
                    <a:pt x="2935" y="22336"/>
                  </a:lnTo>
                  <a:lnTo>
                    <a:pt x="2957" y="22303"/>
                  </a:lnTo>
                  <a:lnTo>
                    <a:pt x="2989" y="22259"/>
                  </a:lnTo>
                  <a:lnTo>
                    <a:pt x="3110" y="22117"/>
                  </a:lnTo>
                  <a:close/>
                  <a:moveTo>
                    <a:pt x="2935" y="22336"/>
                  </a:moveTo>
                  <a:lnTo>
                    <a:pt x="2869" y="22412"/>
                  </a:lnTo>
                  <a:cubicBezTo>
                    <a:pt x="2825" y="22456"/>
                    <a:pt x="2792" y="22500"/>
                    <a:pt x="2748" y="22544"/>
                  </a:cubicBezTo>
                  <a:lnTo>
                    <a:pt x="2606" y="22687"/>
                  </a:lnTo>
                  <a:cubicBezTo>
                    <a:pt x="2563" y="22730"/>
                    <a:pt x="2519" y="22763"/>
                    <a:pt x="2475" y="22807"/>
                  </a:cubicBezTo>
                  <a:lnTo>
                    <a:pt x="2606" y="22675"/>
                  </a:lnTo>
                  <a:lnTo>
                    <a:pt x="2738" y="22544"/>
                  </a:lnTo>
                  <a:cubicBezTo>
                    <a:pt x="2782" y="22500"/>
                    <a:pt x="2825" y="22456"/>
                    <a:pt x="2869" y="22402"/>
                  </a:cubicBezTo>
                  <a:lnTo>
                    <a:pt x="2935" y="22336"/>
                  </a:lnTo>
                  <a:close/>
                  <a:moveTo>
                    <a:pt x="2475" y="22807"/>
                  </a:moveTo>
                  <a:lnTo>
                    <a:pt x="2409" y="22872"/>
                  </a:lnTo>
                  <a:lnTo>
                    <a:pt x="2332" y="22938"/>
                  </a:lnTo>
                  <a:lnTo>
                    <a:pt x="2398" y="22872"/>
                  </a:lnTo>
                  <a:lnTo>
                    <a:pt x="2475" y="22807"/>
                  </a:lnTo>
                  <a:close/>
                  <a:moveTo>
                    <a:pt x="2036" y="23169"/>
                  </a:moveTo>
                  <a:cubicBezTo>
                    <a:pt x="2015" y="23191"/>
                    <a:pt x="1993" y="23212"/>
                    <a:pt x="1960" y="23234"/>
                  </a:cubicBezTo>
                  <a:lnTo>
                    <a:pt x="1884" y="23278"/>
                  </a:lnTo>
                  <a:lnTo>
                    <a:pt x="1960" y="23223"/>
                  </a:lnTo>
                  <a:cubicBezTo>
                    <a:pt x="1993" y="23212"/>
                    <a:pt x="2015" y="23191"/>
                    <a:pt x="2036" y="23169"/>
                  </a:cubicBezTo>
                  <a:close/>
                  <a:moveTo>
                    <a:pt x="1566" y="23485"/>
                  </a:moveTo>
                  <a:cubicBezTo>
                    <a:pt x="1544" y="23507"/>
                    <a:pt x="1522" y="23519"/>
                    <a:pt x="1490" y="23541"/>
                  </a:cubicBezTo>
                  <a:cubicBezTo>
                    <a:pt x="1512" y="23519"/>
                    <a:pt x="1544" y="23507"/>
                    <a:pt x="1566" y="23485"/>
                  </a:cubicBezTo>
                  <a:close/>
                  <a:moveTo>
                    <a:pt x="9449" y="1"/>
                  </a:moveTo>
                  <a:cubicBezTo>
                    <a:pt x="9526" y="143"/>
                    <a:pt x="9570" y="286"/>
                    <a:pt x="9592" y="449"/>
                  </a:cubicBezTo>
                  <a:lnTo>
                    <a:pt x="9602" y="449"/>
                  </a:lnTo>
                  <a:cubicBezTo>
                    <a:pt x="9701" y="537"/>
                    <a:pt x="9789" y="668"/>
                    <a:pt x="9755" y="800"/>
                  </a:cubicBezTo>
                  <a:cubicBezTo>
                    <a:pt x="9733" y="865"/>
                    <a:pt x="9690" y="909"/>
                    <a:pt x="9624" y="931"/>
                  </a:cubicBezTo>
                  <a:cubicBezTo>
                    <a:pt x="9624" y="1096"/>
                    <a:pt x="9602" y="1249"/>
                    <a:pt x="9570" y="1402"/>
                  </a:cubicBezTo>
                  <a:cubicBezTo>
                    <a:pt x="9493" y="1731"/>
                    <a:pt x="9361" y="2037"/>
                    <a:pt x="9197" y="2322"/>
                  </a:cubicBezTo>
                  <a:cubicBezTo>
                    <a:pt x="9154" y="2388"/>
                    <a:pt x="9110" y="2464"/>
                    <a:pt x="9066" y="2530"/>
                  </a:cubicBezTo>
                  <a:cubicBezTo>
                    <a:pt x="9548" y="2836"/>
                    <a:pt x="9942" y="3286"/>
                    <a:pt x="10106" y="3833"/>
                  </a:cubicBezTo>
                  <a:cubicBezTo>
                    <a:pt x="10325" y="4599"/>
                    <a:pt x="10084" y="5442"/>
                    <a:pt x="9646" y="6099"/>
                  </a:cubicBezTo>
                  <a:cubicBezTo>
                    <a:pt x="8792" y="7413"/>
                    <a:pt x="7434" y="8278"/>
                    <a:pt x="6592" y="9636"/>
                  </a:cubicBezTo>
                  <a:cubicBezTo>
                    <a:pt x="6339" y="10030"/>
                    <a:pt x="6176" y="10446"/>
                    <a:pt x="6022" y="10873"/>
                  </a:cubicBezTo>
                  <a:lnTo>
                    <a:pt x="6066" y="10763"/>
                  </a:lnTo>
                  <a:lnTo>
                    <a:pt x="6088" y="10719"/>
                  </a:lnTo>
                  <a:cubicBezTo>
                    <a:pt x="6099" y="10697"/>
                    <a:pt x="6099" y="10687"/>
                    <a:pt x="6110" y="10675"/>
                  </a:cubicBezTo>
                  <a:lnTo>
                    <a:pt x="6154" y="10588"/>
                  </a:lnTo>
                  <a:lnTo>
                    <a:pt x="6241" y="10424"/>
                  </a:lnTo>
                  <a:cubicBezTo>
                    <a:pt x="6252" y="10391"/>
                    <a:pt x="6274" y="10369"/>
                    <a:pt x="6285" y="10336"/>
                  </a:cubicBezTo>
                  <a:lnTo>
                    <a:pt x="6329" y="10259"/>
                  </a:lnTo>
                  <a:lnTo>
                    <a:pt x="6427" y="10096"/>
                  </a:lnTo>
                  <a:cubicBezTo>
                    <a:pt x="6679" y="9658"/>
                    <a:pt x="6974" y="9252"/>
                    <a:pt x="7303" y="8869"/>
                  </a:cubicBezTo>
                  <a:lnTo>
                    <a:pt x="7303" y="8869"/>
                  </a:lnTo>
                  <a:cubicBezTo>
                    <a:pt x="6986" y="9263"/>
                    <a:pt x="6690" y="9668"/>
                    <a:pt x="6438" y="10096"/>
                  </a:cubicBezTo>
                  <a:lnTo>
                    <a:pt x="6339" y="10259"/>
                  </a:lnTo>
                  <a:lnTo>
                    <a:pt x="6296" y="10347"/>
                  </a:lnTo>
                  <a:cubicBezTo>
                    <a:pt x="6285" y="10369"/>
                    <a:pt x="6263" y="10402"/>
                    <a:pt x="6252" y="10424"/>
                  </a:cubicBezTo>
                  <a:lnTo>
                    <a:pt x="6164" y="10599"/>
                  </a:lnTo>
                  <a:lnTo>
                    <a:pt x="6120" y="10675"/>
                  </a:lnTo>
                  <a:cubicBezTo>
                    <a:pt x="6110" y="10697"/>
                    <a:pt x="6110" y="10709"/>
                    <a:pt x="6099" y="10719"/>
                  </a:cubicBezTo>
                  <a:lnTo>
                    <a:pt x="6077" y="10763"/>
                  </a:lnTo>
                  <a:lnTo>
                    <a:pt x="6000" y="10938"/>
                  </a:lnTo>
                  <a:lnTo>
                    <a:pt x="5967" y="11015"/>
                  </a:lnTo>
                  <a:cubicBezTo>
                    <a:pt x="5869" y="11278"/>
                    <a:pt x="5781" y="11541"/>
                    <a:pt x="5672" y="11804"/>
                  </a:cubicBezTo>
                  <a:cubicBezTo>
                    <a:pt x="5563" y="12164"/>
                    <a:pt x="5464" y="12537"/>
                    <a:pt x="5387" y="12909"/>
                  </a:cubicBezTo>
                  <a:cubicBezTo>
                    <a:pt x="5288" y="13402"/>
                    <a:pt x="5212" y="13894"/>
                    <a:pt x="5157" y="14398"/>
                  </a:cubicBezTo>
                  <a:cubicBezTo>
                    <a:pt x="5091" y="14891"/>
                    <a:pt x="5047" y="15395"/>
                    <a:pt x="5004" y="15898"/>
                  </a:cubicBezTo>
                  <a:cubicBezTo>
                    <a:pt x="4960" y="16402"/>
                    <a:pt x="4906" y="16894"/>
                    <a:pt x="4840" y="17398"/>
                  </a:cubicBezTo>
                  <a:lnTo>
                    <a:pt x="4807" y="17584"/>
                  </a:lnTo>
                  <a:cubicBezTo>
                    <a:pt x="4807" y="17639"/>
                    <a:pt x="4796" y="17704"/>
                    <a:pt x="4785" y="17770"/>
                  </a:cubicBezTo>
                  <a:cubicBezTo>
                    <a:pt x="4763" y="17891"/>
                    <a:pt x="4741" y="18011"/>
                    <a:pt x="4719" y="18142"/>
                  </a:cubicBezTo>
                  <a:lnTo>
                    <a:pt x="4687" y="18329"/>
                  </a:lnTo>
                  <a:lnTo>
                    <a:pt x="4665" y="18417"/>
                  </a:lnTo>
                  <a:lnTo>
                    <a:pt x="4643" y="18515"/>
                  </a:lnTo>
                  <a:lnTo>
                    <a:pt x="4610" y="18690"/>
                  </a:lnTo>
                  <a:lnTo>
                    <a:pt x="4566" y="18876"/>
                  </a:lnTo>
                  <a:cubicBezTo>
                    <a:pt x="4555" y="18909"/>
                    <a:pt x="4555" y="18942"/>
                    <a:pt x="4544" y="18975"/>
                  </a:cubicBezTo>
                  <a:lnTo>
                    <a:pt x="4522" y="19062"/>
                  </a:lnTo>
                  <a:cubicBezTo>
                    <a:pt x="4500" y="19117"/>
                    <a:pt x="4490" y="19183"/>
                    <a:pt x="4478" y="19249"/>
                  </a:cubicBezTo>
                  <a:cubicBezTo>
                    <a:pt x="4434" y="19369"/>
                    <a:pt x="4412" y="19490"/>
                    <a:pt x="4369" y="19610"/>
                  </a:cubicBezTo>
                  <a:lnTo>
                    <a:pt x="4347" y="19697"/>
                  </a:lnTo>
                  <a:lnTo>
                    <a:pt x="4325" y="19741"/>
                  </a:lnTo>
                  <a:lnTo>
                    <a:pt x="4336" y="19697"/>
                  </a:lnTo>
                  <a:lnTo>
                    <a:pt x="4358" y="19599"/>
                  </a:lnTo>
                  <a:cubicBezTo>
                    <a:pt x="4402" y="19478"/>
                    <a:pt x="4434" y="19358"/>
                    <a:pt x="4468" y="19237"/>
                  </a:cubicBezTo>
                  <a:cubicBezTo>
                    <a:pt x="4478" y="19183"/>
                    <a:pt x="4500" y="19117"/>
                    <a:pt x="4511" y="19062"/>
                  </a:cubicBezTo>
                  <a:lnTo>
                    <a:pt x="4533" y="18964"/>
                  </a:lnTo>
                  <a:cubicBezTo>
                    <a:pt x="4544" y="18942"/>
                    <a:pt x="4544" y="18909"/>
                    <a:pt x="4555" y="18876"/>
                  </a:cubicBezTo>
                  <a:lnTo>
                    <a:pt x="4599" y="18690"/>
                  </a:lnTo>
                  <a:lnTo>
                    <a:pt x="4631" y="18504"/>
                  </a:lnTo>
                  <a:lnTo>
                    <a:pt x="4653" y="18417"/>
                  </a:lnTo>
                  <a:lnTo>
                    <a:pt x="4675" y="18318"/>
                  </a:lnTo>
                  <a:lnTo>
                    <a:pt x="4709" y="18142"/>
                  </a:lnTo>
                  <a:cubicBezTo>
                    <a:pt x="4730" y="18011"/>
                    <a:pt x="4752" y="17891"/>
                    <a:pt x="4774" y="17770"/>
                  </a:cubicBezTo>
                  <a:cubicBezTo>
                    <a:pt x="4785" y="17704"/>
                    <a:pt x="4796" y="17639"/>
                    <a:pt x="4796" y="17584"/>
                  </a:cubicBezTo>
                  <a:lnTo>
                    <a:pt x="4829" y="17398"/>
                  </a:lnTo>
                  <a:cubicBezTo>
                    <a:pt x="4894" y="16894"/>
                    <a:pt x="4949" y="16391"/>
                    <a:pt x="4993" y="15898"/>
                  </a:cubicBezTo>
                  <a:cubicBezTo>
                    <a:pt x="5037" y="15395"/>
                    <a:pt x="5081" y="14891"/>
                    <a:pt x="5135" y="14398"/>
                  </a:cubicBezTo>
                  <a:cubicBezTo>
                    <a:pt x="5201" y="13894"/>
                    <a:pt x="5266" y="13402"/>
                    <a:pt x="5376" y="12909"/>
                  </a:cubicBezTo>
                  <a:cubicBezTo>
                    <a:pt x="5442" y="12580"/>
                    <a:pt x="5519" y="12252"/>
                    <a:pt x="5617" y="11935"/>
                  </a:cubicBezTo>
                  <a:lnTo>
                    <a:pt x="5617" y="11935"/>
                  </a:lnTo>
                  <a:cubicBezTo>
                    <a:pt x="5595" y="11989"/>
                    <a:pt x="5563" y="12055"/>
                    <a:pt x="5541" y="12110"/>
                  </a:cubicBezTo>
                  <a:cubicBezTo>
                    <a:pt x="5069" y="13128"/>
                    <a:pt x="4631" y="14147"/>
                    <a:pt x="4358" y="15230"/>
                  </a:cubicBezTo>
                  <a:cubicBezTo>
                    <a:pt x="4030" y="16544"/>
                    <a:pt x="3931" y="17989"/>
                    <a:pt x="3077" y="19040"/>
                  </a:cubicBezTo>
                  <a:cubicBezTo>
                    <a:pt x="2683" y="19533"/>
                    <a:pt x="2125" y="19906"/>
                    <a:pt x="1522" y="20091"/>
                  </a:cubicBezTo>
                  <a:cubicBezTo>
                    <a:pt x="1796" y="19194"/>
                    <a:pt x="2081" y="18296"/>
                    <a:pt x="2354" y="17398"/>
                  </a:cubicBezTo>
                  <a:cubicBezTo>
                    <a:pt x="2497" y="16960"/>
                    <a:pt x="2628" y="16500"/>
                    <a:pt x="2639" y="16052"/>
                  </a:cubicBezTo>
                  <a:lnTo>
                    <a:pt x="2639" y="16052"/>
                  </a:lnTo>
                  <a:cubicBezTo>
                    <a:pt x="2529" y="16588"/>
                    <a:pt x="2398" y="17113"/>
                    <a:pt x="2245" y="17639"/>
                  </a:cubicBezTo>
                  <a:cubicBezTo>
                    <a:pt x="1938" y="18668"/>
                    <a:pt x="1490" y="19687"/>
                    <a:pt x="887" y="20584"/>
                  </a:cubicBezTo>
                  <a:cubicBezTo>
                    <a:pt x="877" y="20650"/>
                    <a:pt x="865" y="20726"/>
                    <a:pt x="855" y="20792"/>
                  </a:cubicBezTo>
                  <a:cubicBezTo>
                    <a:pt x="789" y="21176"/>
                    <a:pt x="668" y="21493"/>
                    <a:pt x="449" y="21646"/>
                  </a:cubicBezTo>
                  <a:cubicBezTo>
                    <a:pt x="439" y="21887"/>
                    <a:pt x="405" y="22128"/>
                    <a:pt x="361" y="22358"/>
                  </a:cubicBezTo>
                  <a:cubicBezTo>
                    <a:pt x="285" y="22741"/>
                    <a:pt x="154" y="23125"/>
                    <a:pt x="1" y="23497"/>
                  </a:cubicBezTo>
                  <a:cubicBezTo>
                    <a:pt x="460" y="23562"/>
                    <a:pt x="920" y="23595"/>
                    <a:pt x="1380" y="23595"/>
                  </a:cubicBezTo>
                  <a:lnTo>
                    <a:pt x="1424" y="23595"/>
                  </a:lnTo>
                  <a:cubicBezTo>
                    <a:pt x="2179" y="23595"/>
                    <a:pt x="2935" y="23507"/>
                    <a:pt x="3679" y="23343"/>
                  </a:cubicBezTo>
                  <a:cubicBezTo>
                    <a:pt x="4249" y="23212"/>
                    <a:pt x="4796" y="23026"/>
                    <a:pt x="5332" y="22807"/>
                  </a:cubicBezTo>
                  <a:cubicBezTo>
                    <a:pt x="5825" y="22599"/>
                    <a:pt x="6329" y="22325"/>
                    <a:pt x="6515" y="21833"/>
                  </a:cubicBezTo>
                  <a:cubicBezTo>
                    <a:pt x="6602" y="21614"/>
                    <a:pt x="6614" y="21383"/>
                    <a:pt x="6614" y="21142"/>
                  </a:cubicBezTo>
                  <a:lnTo>
                    <a:pt x="6614" y="21044"/>
                  </a:lnTo>
                  <a:cubicBezTo>
                    <a:pt x="6614" y="20770"/>
                    <a:pt x="6614" y="20497"/>
                    <a:pt x="6602" y="20223"/>
                  </a:cubicBezTo>
                  <a:cubicBezTo>
                    <a:pt x="6602" y="19555"/>
                    <a:pt x="6602" y="18887"/>
                    <a:pt x="6592" y="18220"/>
                  </a:cubicBezTo>
                  <a:lnTo>
                    <a:pt x="6592" y="18142"/>
                  </a:lnTo>
                  <a:cubicBezTo>
                    <a:pt x="6592" y="17704"/>
                    <a:pt x="6592" y="17267"/>
                    <a:pt x="6580" y="16829"/>
                  </a:cubicBezTo>
                  <a:lnTo>
                    <a:pt x="6580" y="16752"/>
                  </a:lnTo>
                  <a:cubicBezTo>
                    <a:pt x="6580" y="15176"/>
                    <a:pt x="6876" y="14091"/>
                    <a:pt x="7862" y="12855"/>
                  </a:cubicBezTo>
                  <a:cubicBezTo>
                    <a:pt x="8716" y="11792"/>
                    <a:pt x="9996" y="11169"/>
                    <a:pt x="10938" y="10194"/>
                  </a:cubicBezTo>
                  <a:cubicBezTo>
                    <a:pt x="10949" y="10194"/>
                    <a:pt x="10949" y="10194"/>
                    <a:pt x="10949" y="10183"/>
                  </a:cubicBezTo>
                  <a:cubicBezTo>
                    <a:pt x="10960" y="10183"/>
                    <a:pt x="10960" y="10183"/>
                    <a:pt x="10960" y="10172"/>
                  </a:cubicBezTo>
                  <a:lnTo>
                    <a:pt x="10971" y="10172"/>
                  </a:lnTo>
                  <a:cubicBezTo>
                    <a:pt x="12317" y="8770"/>
                    <a:pt x="12613" y="6920"/>
                    <a:pt x="12514" y="5059"/>
                  </a:cubicBezTo>
                  <a:cubicBezTo>
                    <a:pt x="12504" y="5004"/>
                    <a:pt x="12493" y="4938"/>
                    <a:pt x="12493" y="4884"/>
                  </a:cubicBezTo>
                  <a:cubicBezTo>
                    <a:pt x="12373" y="6033"/>
                    <a:pt x="12077" y="7183"/>
                    <a:pt x="11453" y="8147"/>
                  </a:cubicBezTo>
                  <a:cubicBezTo>
                    <a:pt x="11047" y="8770"/>
                    <a:pt x="10467" y="9242"/>
                    <a:pt x="9876" y="9668"/>
                  </a:cubicBezTo>
                  <a:cubicBezTo>
                    <a:pt x="9733" y="9767"/>
                    <a:pt x="8004" y="10741"/>
                    <a:pt x="7763" y="10741"/>
                  </a:cubicBezTo>
                  <a:cubicBezTo>
                    <a:pt x="7741" y="10741"/>
                    <a:pt x="7741" y="10741"/>
                    <a:pt x="7741" y="10731"/>
                  </a:cubicBezTo>
                  <a:cubicBezTo>
                    <a:pt x="7675" y="9712"/>
                    <a:pt x="8463" y="8858"/>
                    <a:pt x="9154" y="8103"/>
                  </a:cubicBezTo>
                  <a:cubicBezTo>
                    <a:pt x="10205" y="6942"/>
                    <a:pt x="11606" y="5464"/>
                    <a:pt x="11660" y="3800"/>
                  </a:cubicBezTo>
                  <a:cubicBezTo>
                    <a:pt x="11672" y="3668"/>
                    <a:pt x="11660" y="3537"/>
                    <a:pt x="11650" y="3405"/>
                  </a:cubicBezTo>
                  <a:cubicBezTo>
                    <a:pt x="11562" y="2530"/>
                    <a:pt x="11168" y="1709"/>
                    <a:pt x="10609" y="1019"/>
                  </a:cubicBezTo>
                  <a:cubicBezTo>
                    <a:pt x="10434" y="800"/>
                    <a:pt x="10237" y="592"/>
                    <a:pt x="10030" y="406"/>
                  </a:cubicBezTo>
                  <a:cubicBezTo>
                    <a:pt x="9832" y="296"/>
                    <a:pt x="9657" y="165"/>
                    <a:pt x="9526" y="45"/>
                  </a:cubicBezTo>
                  <a:cubicBezTo>
                    <a:pt x="9504" y="23"/>
                    <a:pt x="9482" y="11"/>
                    <a:pt x="9449" y="1"/>
                  </a:cubicBezTo>
                  <a:close/>
                </a:path>
              </a:pathLst>
            </a:custGeom>
            <a:solidFill>
              <a:srgbClr val="0C0C0C">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2720;p52">
              <a:extLst>
                <a:ext uri="{FF2B5EF4-FFF2-40B4-BE49-F238E27FC236}">
                  <a16:creationId xmlns:a16="http://schemas.microsoft.com/office/drawing/2014/main" id="{7CFAA38A-16CD-4843-BC72-10B93DC086E6}"/>
                </a:ext>
              </a:extLst>
            </p:cNvPr>
            <p:cNvSpPr/>
            <p:nvPr/>
          </p:nvSpPr>
          <p:spPr>
            <a:xfrm>
              <a:off x="4084368" y="2765774"/>
              <a:ext cx="5957" cy="4874"/>
            </a:xfrm>
            <a:custGeom>
              <a:avLst/>
              <a:gdLst/>
              <a:ahLst/>
              <a:cxnLst/>
              <a:rect l="l" t="t" r="r" b="b"/>
              <a:pathLst>
                <a:path w="242" h="198" extrusionOk="0">
                  <a:moveTo>
                    <a:pt x="241" y="0"/>
                  </a:moveTo>
                  <a:cubicBezTo>
                    <a:pt x="177" y="40"/>
                    <a:pt x="113" y="86"/>
                    <a:pt x="58" y="138"/>
                  </a:cubicBezTo>
                  <a:lnTo>
                    <a:pt x="58" y="138"/>
                  </a:lnTo>
                  <a:cubicBezTo>
                    <a:pt x="116" y="89"/>
                    <a:pt x="175" y="42"/>
                    <a:pt x="241" y="0"/>
                  </a:cubicBezTo>
                  <a:close/>
                  <a:moveTo>
                    <a:pt x="58" y="138"/>
                  </a:moveTo>
                  <a:lnTo>
                    <a:pt x="58" y="138"/>
                  </a:lnTo>
                  <a:cubicBezTo>
                    <a:pt x="39" y="154"/>
                    <a:pt x="20" y="170"/>
                    <a:pt x="1" y="187"/>
                  </a:cubicBezTo>
                  <a:lnTo>
                    <a:pt x="1" y="197"/>
                  </a:lnTo>
                  <a:cubicBezTo>
                    <a:pt x="18" y="177"/>
                    <a:pt x="37" y="157"/>
                    <a:pt x="58" y="138"/>
                  </a:cubicBezTo>
                  <a:close/>
                </a:path>
              </a:pathLst>
            </a:custGeom>
            <a:solidFill>
              <a:srgbClr val="352C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2721;p52">
              <a:extLst>
                <a:ext uri="{FF2B5EF4-FFF2-40B4-BE49-F238E27FC236}">
                  <a16:creationId xmlns:a16="http://schemas.microsoft.com/office/drawing/2014/main" id="{C801950F-AC0C-4F49-903C-1EE403B652F6}"/>
                </a:ext>
              </a:extLst>
            </p:cNvPr>
            <p:cNvSpPr/>
            <p:nvPr/>
          </p:nvSpPr>
          <p:spPr>
            <a:xfrm>
              <a:off x="4064428" y="3035040"/>
              <a:ext cx="2166" cy="1083"/>
            </a:xfrm>
            <a:custGeom>
              <a:avLst/>
              <a:gdLst/>
              <a:ahLst/>
              <a:cxnLst/>
              <a:rect l="l" t="t" r="r" b="b"/>
              <a:pathLst>
                <a:path w="88" h="44" extrusionOk="0">
                  <a:moveTo>
                    <a:pt x="88" y="0"/>
                  </a:moveTo>
                  <a:lnTo>
                    <a:pt x="88" y="0"/>
                  </a:lnTo>
                  <a:lnTo>
                    <a:pt x="0" y="44"/>
                  </a:lnTo>
                  <a:close/>
                </a:path>
              </a:pathLst>
            </a:custGeom>
            <a:solidFill>
              <a:srgbClr val="12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2722;p52">
              <a:extLst>
                <a:ext uri="{FF2B5EF4-FFF2-40B4-BE49-F238E27FC236}">
                  <a16:creationId xmlns:a16="http://schemas.microsoft.com/office/drawing/2014/main" id="{39E43B61-EF77-4FC9-89E0-3CEFBDBB9C3C}"/>
                </a:ext>
              </a:extLst>
            </p:cNvPr>
            <p:cNvSpPr/>
            <p:nvPr/>
          </p:nvSpPr>
          <p:spPr>
            <a:xfrm>
              <a:off x="4066570" y="3034203"/>
              <a:ext cx="1403" cy="862"/>
            </a:xfrm>
            <a:custGeom>
              <a:avLst/>
              <a:gdLst/>
              <a:ahLst/>
              <a:cxnLst/>
              <a:rect l="l" t="t" r="r" b="b"/>
              <a:pathLst>
                <a:path w="57" h="35" extrusionOk="0">
                  <a:moveTo>
                    <a:pt x="56" y="1"/>
                  </a:moveTo>
                  <a:lnTo>
                    <a:pt x="1" y="34"/>
                  </a:lnTo>
                  <a:lnTo>
                    <a:pt x="1" y="34"/>
                  </a:lnTo>
                  <a:lnTo>
                    <a:pt x="56" y="1"/>
                  </a:lnTo>
                  <a:close/>
                </a:path>
              </a:pathLst>
            </a:custGeom>
            <a:solidFill>
              <a:srgbClr val="271F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2723;p52">
              <a:extLst>
                <a:ext uri="{FF2B5EF4-FFF2-40B4-BE49-F238E27FC236}">
                  <a16:creationId xmlns:a16="http://schemas.microsoft.com/office/drawing/2014/main" id="{E004DB0F-7462-4517-938F-D05E4A9A321B}"/>
                </a:ext>
              </a:extLst>
            </p:cNvPr>
            <p:cNvSpPr/>
            <p:nvPr/>
          </p:nvSpPr>
          <p:spPr>
            <a:xfrm>
              <a:off x="4172228" y="2528067"/>
              <a:ext cx="155263" cy="219120"/>
            </a:xfrm>
            <a:custGeom>
              <a:avLst/>
              <a:gdLst/>
              <a:ahLst/>
              <a:cxnLst/>
              <a:rect l="l" t="t" r="r" b="b"/>
              <a:pathLst>
                <a:path w="6307" h="8901" extrusionOk="0">
                  <a:moveTo>
                    <a:pt x="6307" y="1"/>
                  </a:moveTo>
                  <a:cubicBezTo>
                    <a:pt x="6241" y="263"/>
                    <a:pt x="6154" y="515"/>
                    <a:pt x="6044" y="766"/>
                  </a:cubicBezTo>
                  <a:cubicBezTo>
                    <a:pt x="6154" y="525"/>
                    <a:pt x="6241" y="263"/>
                    <a:pt x="6307" y="1"/>
                  </a:cubicBezTo>
                  <a:close/>
                  <a:moveTo>
                    <a:pt x="406" y="7839"/>
                  </a:moveTo>
                  <a:lnTo>
                    <a:pt x="373" y="7894"/>
                  </a:lnTo>
                  <a:lnTo>
                    <a:pt x="341" y="7981"/>
                  </a:lnTo>
                  <a:cubicBezTo>
                    <a:pt x="319" y="8014"/>
                    <a:pt x="307" y="8036"/>
                    <a:pt x="297" y="8069"/>
                  </a:cubicBezTo>
                  <a:lnTo>
                    <a:pt x="231" y="8244"/>
                  </a:lnTo>
                  <a:lnTo>
                    <a:pt x="198" y="8332"/>
                  </a:lnTo>
                  <a:lnTo>
                    <a:pt x="165" y="8419"/>
                  </a:lnTo>
                  <a:cubicBezTo>
                    <a:pt x="100" y="8583"/>
                    <a:pt x="56" y="8736"/>
                    <a:pt x="1" y="8901"/>
                  </a:cubicBezTo>
                  <a:cubicBezTo>
                    <a:pt x="23" y="8857"/>
                    <a:pt x="45" y="8813"/>
                    <a:pt x="56" y="8770"/>
                  </a:cubicBezTo>
                  <a:cubicBezTo>
                    <a:pt x="100" y="8649"/>
                    <a:pt x="132" y="8539"/>
                    <a:pt x="176" y="8430"/>
                  </a:cubicBezTo>
                  <a:lnTo>
                    <a:pt x="209" y="8342"/>
                  </a:lnTo>
                  <a:lnTo>
                    <a:pt x="242" y="8255"/>
                  </a:lnTo>
                  <a:lnTo>
                    <a:pt x="307" y="8079"/>
                  </a:lnTo>
                  <a:cubicBezTo>
                    <a:pt x="319" y="8047"/>
                    <a:pt x="329" y="8014"/>
                    <a:pt x="351" y="7992"/>
                  </a:cubicBezTo>
                  <a:lnTo>
                    <a:pt x="351" y="7981"/>
                  </a:lnTo>
                  <a:cubicBezTo>
                    <a:pt x="373" y="7937"/>
                    <a:pt x="384" y="7882"/>
                    <a:pt x="406" y="7839"/>
                  </a:cubicBezTo>
                  <a:close/>
                </a:path>
              </a:pathLst>
            </a:custGeom>
            <a:solidFill>
              <a:srgbClr val="1F19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2724;p52">
              <a:extLst>
                <a:ext uri="{FF2B5EF4-FFF2-40B4-BE49-F238E27FC236}">
                  <a16:creationId xmlns:a16="http://schemas.microsoft.com/office/drawing/2014/main" id="{E1E7C8D2-3F99-4AAD-AB07-35DC2F3FDEAE}"/>
                </a:ext>
              </a:extLst>
            </p:cNvPr>
            <p:cNvSpPr/>
            <p:nvPr/>
          </p:nvSpPr>
          <p:spPr>
            <a:xfrm>
              <a:off x="4269541" y="2487892"/>
              <a:ext cx="25" cy="566"/>
            </a:xfrm>
            <a:custGeom>
              <a:avLst/>
              <a:gdLst/>
              <a:ahLst/>
              <a:cxnLst/>
              <a:rect l="l" t="t" r="r" b="b"/>
              <a:pathLst>
                <a:path w="1" h="23" extrusionOk="0">
                  <a:moveTo>
                    <a:pt x="1" y="0"/>
                  </a:moveTo>
                  <a:lnTo>
                    <a:pt x="1" y="0"/>
                  </a:lnTo>
                  <a:lnTo>
                    <a:pt x="1" y="22"/>
                  </a:lnTo>
                  <a:close/>
                </a:path>
              </a:pathLst>
            </a:custGeom>
            <a:solidFill>
              <a:srgbClr val="171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2725;p52">
              <a:extLst>
                <a:ext uri="{FF2B5EF4-FFF2-40B4-BE49-F238E27FC236}">
                  <a16:creationId xmlns:a16="http://schemas.microsoft.com/office/drawing/2014/main" id="{8BDC6B30-C1B6-4FDD-B1A3-DBDB3EBAA419}"/>
                </a:ext>
              </a:extLst>
            </p:cNvPr>
            <p:cNvSpPr/>
            <p:nvPr/>
          </p:nvSpPr>
          <p:spPr>
            <a:xfrm>
              <a:off x="1499875" y="3881882"/>
              <a:ext cx="278178" cy="178280"/>
            </a:xfrm>
            <a:custGeom>
              <a:avLst/>
              <a:gdLst/>
              <a:ahLst/>
              <a:cxnLst/>
              <a:rect l="l" t="t" r="r" b="b"/>
              <a:pathLst>
                <a:path w="11300" h="7242" extrusionOk="0">
                  <a:moveTo>
                    <a:pt x="10697" y="1"/>
                  </a:moveTo>
                  <a:cubicBezTo>
                    <a:pt x="10696" y="1"/>
                    <a:pt x="10696" y="1"/>
                    <a:pt x="10695" y="2"/>
                  </a:cubicBezTo>
                  <a:lnTo>
                    <a:pt x="10695" y="2"/>
                  </a:lnTo>
                  <a:cubicBezTo>
                    <a:pt x="10696" y="1"/>
                    <a:pt x="10696" y="1"/>
                    <a:pt x="10697" y="1"/>
                  </a:cubicBezTo>
                  <a:close/>
                  <a:moveTo>
                    <a:pt x="10695" y="2"/>
                  </a:moveTo>
                  <a:cubicBezTo>
                    <a:pt x="9820" y="362"/>
                    <a:pt x="8864" y="547"/>
                    <a:pt x="7912" y="547"/>
                  </a:cubicBezTo>
                  <a:cubicBezTo>
                    <a:pt x="7650" y="547"/>
                    <a:pt x="7388" y="533"/>
                    <a:pt x="7128" y="505"/>
                  </a:cubicBezTo>
                  <a:lnTo>
                    <a:pt x="7128" y="505"/>
                  </a:lnTo>
                  <a:cubicBezTo>
                    <a:pt x="7249" y="1621"/>
                    <a:pt x="6351" y="2617"/>
                    <a:pt x="5332" y="3110"/>
                  </a:cubicBezTo>
                  <a:cubicBezTo>
                    <a:pt x="3811" y="3855"/>
                    <a:pt x="964" y="3734"/>
                    <a:pt x="164" y="5497"/>
                  </a:cubicBezTo>
                  <a:cubicBezTo>
                    <a:pt x="55" y="5716"/>
                    <a:pt x="1" y="5979"/>
                    <a:pt x="88" y="6208"/>
                  </a:cubicBezTo>
                  <a:cubicBezTo>
                    <a:pt x="220" y="6581"/>
                    <a:pt x="668" y="6734"/>
                    <a:pt x="1062" y="6833"/>
                  </a:cubicBezTo>
                  <a:cubicBezTo>
                    <a:pt x="2366" y="7161"/>
                    <a:pt x="3580" y="7194"/>
                    <a:pt x="4928" y="7216"/>
                  </a:cubicBezTo>
                  <a:cubicBezTo>
                    <a:pt x="5267" y="7222"/>
                    <a:pt x="5710" y="7241"/>
                    <a:pt x="6190" y="7241"/>
                  </a:cubicBezTo>
                  <a:cubicBezTo>
                    <a:pt x="7414" y="7241"/>
                    <a:pt x="8878" y="7116"/>
                    <a:pt x="9460" y="6329"/>
                  </a:cubicBezTo>
                  <a:cubicBezTo>
                    <a:pt x="9558" y="6208"/>
                    <a:pt x="9646" y="6067"/>
                    <a:pt x="9723" y="5924"/>
                  </a:cubicBezTo>
                  <a:cubicBezTo>
                    <a:pt x="9887" y="5639"/>
                    <a:pt x="10040" y="5344"/>
                    <a:pt x="10259" y="5114"/>
                  </a:cubicBezTo>
                  <a:cubicBezTo>
                    <a:pt x="10456" y="4895"/>
                    <a:pt x="10708" y="4731"/>
                    <a:pt x="10884" y="4500"/>
                  </a:cubicBezTo>
                  <a:cubicBezTo>
                    <a:pt x="11300" y="3964"/>
                    <a:pt x="10905" y="3099"/>
                    <a:pt x="10818" y="2519"/>
                  </a:cubicBezTo>
                  <a:cubicBezTo>
                    <a:pt x="10774" y="2246"/>
                    <a:pt x="10447" y="109"/>
                    <a:pt x="10695" y="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2726;p52">
              <a:extLst>
                <a:ext uri="{FF2B5EF4-FFF2-40B4-BE49-F238E27FC236}">
                  <a16:creationId xmlns:a16="http://schemas.microsoft.com/office/drawing/2014/main" id="{9D6735BF-D3EF-4484-9BC4-59BFD086E2D1}"/>
                </a:ext>
              </a:extLst>
            </p:cNvPr>
            <p:cNvSpPr/>
            <p:nvPr/>
          </p:nvSpPr>
          <p:spPr>
            <a:xfrm>
              <a:off x="1499875" y="3966812"/>
              <a:ext cx="238297" cy="94088"/>
            </a:xfrm>
            <a:custGeom>
              <a:avLst/>
              <a:gdLst/>
              <a:ahLst/>
              <a:cxnLst/>
              <a:rect l="l" t="t" r="r" b="b"/>
              <a:pathLst>
                <a:path w="9680" h="3822" extrusionOk="0">
                  <a:moveTo>
                    <a:pt x="5181" y="0"/>
                  </a:moveTo>
                  <a:cubicBezTo>
                    <a:pt x="3202" y="0"/>
                    <a:pt x="876" y="469"/>
                    <a:pt x="164" y="2047"/>
                  </a:cubicBezTo>
                  <a:cubicBezTo>
                    <a:pt x="55" y="2266"/>
                    <a:pt x="1" y="2529"/>
                    <a:pt x="88" y="2758"/>
                  </a:cubicBezTo>
                  <a:cubicBezTo>
                    <a:pt x="220" y="3131"/>
                    <a:pt x="668" y="3284"/>
                    <a:pt x="1062" y="3383"/>
                  </a:cubicBezTo>
                  <a:cubicBezTo>
                    <a:pt x="2366" y="3711"/>
                    <a:pt x="3580" y="3744"/>
                    <a:pt x="4928" y="3766"/>
                  </a:cubicBezTo>
                  <a:cubicBezTo>
                    <a:pt x="5397" y="3777"/>
                    <a:pt x="5979" y="3822"/>
                    <a:pt x="6576" y="3822"/>
                  </a:cubicBezTo>
                  <a:cubicBezTo>
                    <a:pt x="7719" y="3822"/>
                    <a:pt x="8917" y="3658"/>
                    <a:pt x="9493" y="2780"/>
                  </a:cubicBezTo>
                  <a:cubicBezTo>
                    <a:pt x="9558" y="2682"/>
                    <a:pt x="9624" y="2573"/>
                    <a:pt x="9646" y="2463"/>
                  </a:cubicBezTo>
                  <a:cubicBezTo>
                    <a:pt x="9668" y="2386"/>
                    <a:pt x="9679" y="2310"/>
                    <a:pt x="9679" y="2233"/>
                  </a:cubicBezTo>
                  <a:cubicBezTo>
                    <a:pt x="9668" y="2091"/>
                    <a:pt x="9592" y="1960"/>
                    <a:pt x="9526" y="1828"/>
                  </a:cubicBezTo>
                  <a:cubicBezTo>
                    <a:pt x="9208" y="1281"/>
                    <a:pt x="8792" y="766"/>
                    <a:pt x="8234" y="481"/>
                  </a:cubicBezTo>
                  <a:cubicBezTo>
                    <a:pt x="7927" y="328"/>
                    <a:pt x="7599" y="252"/>
                    <a:pt x="7271" y="186"/>
                  </a:cubicBezTo>
                  <a:cubicBezTo>
                    <a:pt x="6715" y="76"/>
                    <a:pt x="5976" y="0"/>
                    <a:pt x="51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2727;p52">
              <a:extLst>
                <a:ext uri="{FF2B5EF4-FFF2-40B4-BE49-F238E27FC236}">
                  <a16:creationId xmlns:a16="http://schemas.microsoft.com/office/drawing/2014/main" id="{86097E23-DF6D-4B9B-86B2-626DCE508574}"/>
                </a:ext>
              </a:extLst>
            </p:cNvPr>
            <p:cNvSpPr/>
            <p:nvPr/>
          </p:nvSpPr>
          <p:spPr>
            <a:xfrm>
              <a:off x="1860226" y="3907238"/>
              <a:ext cx="268478" cy="172298"/>
            </a:xfrm>
            <a:custGeom>
              <a:avLst/>
              <a:gdLst/>
              <a:ahLst/>
              <a:cxnLst/>
              <a:rect l="l" t="t" r="r" b="b"/>
              <a:pathLst>
                <a:path w="10906" h="6999" extrusionOk="0">
                  <a:moveTo>
                    <a:pt x="10326" y="0"/>
                  </a:moveTo>
                  <a:lnTo>
                    <a:pt x="10326" y="0"/>
                  </a:lnTo>
                  <a:cubicBezTo>
                    <a:pt x="10325" y="0"/>
                    <a:pt x="10325" y="0"/>
                    <a:pt x="10325" y="0"/>
                  </a:cubicBezTo>
                  <a:lnTo>
                    <a:pt x="10325" y="0"/>
                  </a:lnTo>
                  <a:cubicBezTo>
                    <a:pt x="10325" y="0"/>
                    <a:pt x="10325" y="0"/>
                    <a:pt x="10326" y="0"/>
                  </a:cubicBezTo>
                  <a:close/>
                  <a:moveTo>
                    <a:pt x="10325" y="0"/>
                  </a:moveTo>
                  <a:cubicBezTo>
                    <a:pt x="9483" y="349"/>
                    <a:pt x="8575" y="526"/>
                    <a:pt x="7662" y="526"/>
                  </a:cubicBezTo>
                  <a:cubicBezTo>
                    <a:pt x="7400" y="526"/>
                    <a:pt x="7138" y="511"/>
                    <a:pt x="6876" y="482"/>
                  </a:cubicBezTo>
                  <a:lnTo>
                    <a:pt x="6876" y="482"/>
                  </a:lnTo>
                  <a:cubicBezTo>
                    <a:pt x="6986" y="1565"/>
                    <a:pt x="6121" y="2529"/>
                    <a:pt x="5146" y="3011"/>
                  </a:cubicBezTo>
                  <a:cubicBezTo>
                    <a:pt x="3679" y="3723"/>
                    <a:pt x="920" y="3613"/>
                    <a:pt x="143" y="5310"/>
                  </a:cubicBezTo>
                  <a:cubicBezTo>
                    <a:pt x="56" y="5529"/>
                    <a:pt x="1" y="5770"/>
                    <a:pt x="78" y="6000"/>
                  </a:cubicBezTo>
                  <a:cubicBezTo>
                    <a:pt x="209" y="6361"/>
                    <a:pt x="636" y="6504"/>
                    <a:pt x="1019" y="6602"/>
                  </a:cubicBezTo>
                  <a:cubicBezTo>
                    <a:pt x="2278" y="6920"/>
                    <a:pt x="3450" y="6952"/>
                    <a:pt x="4752" y="6974"/>
                  </a:cubicBezTo>
                  <a:cubicBezTo>
                    <a:pt x="5076" y="6980"/>
                    <a:pt x="5499" y="6998"/>
                    <a:pt x="5957" y="6998"/>
                  </a:cubicBezTo>
                  <a:cubicBezTo>
                    <a:pt x="7142" y="6998"/>
                    <a:pt x="8563" y="6878"/>
                    <a:pt x="9132" y="6120"/>
                  </a:cubicBezTo>
                  <a:cubicBezTo>
                    <a:pt x="9231" y="5989"/>
                    <a:pt x="9307" y="5857"/>
                    <a:pt x="9384" y="5726"/>
                  </a:cubicBezTo>
                  <a:cubicBezTo>
                    <a:pt x="9537" y="5453"/>
                    <a:pt x="9691" y="5168"/>
                    <a:pt x="9909" y="4938"/>
                  </a:cubicBezTo>
                  <a:cubicBezTo>
                    <a:pt x="10095" y="4730"/>
                    <a:pt x="10336" y="4577"/>
                    <a:pt x="10511" y="4346"/>
                  </a:cubicBezTo>
                  <a:cubicBezTo>
                    <a:pt x="10905" y="3832"/>
                    <a:pt x="10533" y="3000"/>
                    <a:pt x="10446" y="2431"/>
                  </a:cubicBezTo>
                  <a:cubicBezTo>
                    <a:pt x="10402" y="2179"/>
                    <a:pt x="10085" y="101"/>
                    <a:pt x="103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2728;p52">
              <a:extLst>
                <a:ext uri="{FF2B5EF4-FFF2-40B4-BE49-F238E27FC236}">
                  <a16:creationId xmlns:a16="http://schemas.microsoft.com/office/drawing/2014/main" id="{861C86B6-212F-4B61-8A87-6A2075F2CFE9}"/>
                </a:ext>
              </a:extLst>
            </p:cNvPr>
            <p:cNvSpPr/>
            <p:nvPr/>
          </p:nvSpPr>
          <p:spPr>
            <a:xfrm>
              <a:off x="1860226" y="3989288"/>
              <a:ext cx="230198" cy="90888"/>
            </a:xfrm>
            <a:custGeom>
              <a:avLst/>
              <a:gdLst/>
              <a:ahLst/>
              <a:cxnLst/>
              <a:rect l="l" t="t" r="r" b="b"/>
              <a:pathLst>
                <a:path w="9351" h="3692" extrusionOk="0">
                  <a:moveTo>
                    <a:pt x="4998" y="1"/>
                  </a:moveTo>
                  <a:cubicBezTo>
                    <a:pt x="3086" y="1"/>
                    <a:pt x="838" y="455"/>
                    <a:pt x="143" y="1977"/>
                  </a:cubicBezTo>
                  <a:cubicBezTo>
                    <a:pt x="56" y="2196"/>
                    <a:pt x="1" y="2437"/>
                    <a:pt x="78" y="2667"/>
                  </a:cubicBezTo>
                  <a:cubicBezTo>
                    <a:pt x="209" y="3028"/>
                    <a:pt x="636" y="3171"/>
                    <a:pt x="1019" y="3269"/>
                  </a:cubicBezTo>
                  <a:cubicBezTo>
                    <a:pt x="2278" y="3587"/>
                    <a:pt x="3450" y="3619"/>
                    <a:pt x="4752" y="3641"/>
                  </a:cubicBezTo>
                  <a:cubicBezTo>
                    <a:pt x="5208" y="3649"/>
                    <a:pt x="5772" y="3691"/>
                    <a:pt x="6349" y="3691"/>
                  </a:cubicBezTo>
                  <a:cubicBezTo>
                    <a:pt x="7451" y="3691"/>
                    <a:pt x="8605" y="3536"/>
                    <a:pt x="9165" y="2689"/>
                  </a:cubicBezTo>
                  <a:cubicBezTo>
                    <a:pt x="9231" y="2590"/>
                    <a:pt x="9285" y="2492"/>
                    <a:pt x="9318" y="2371"/>
                  </a:cubicBezTo>
                  <a:cubicBezTo>
                    <a:pt x="9340" y="2305"/>
                    <a:pt x="9351" y="2229"/>
                    <a:pt x="9340" y="2152"/>
                  </a:cubicBezTo>
                  <a:cubicBezTo>
                    <a:pt x="9329" y="2021"/>
                    <a:pt x="9263" y="1889"/>
                    <a:pt x="9197" y="1769"/>
                  </a:cubicBezTo>
                  <a:cubicBezTo>
                    <a:pt x="8891" y="1232"/>
                    <a:pt x="8486" y="740"/>
                    <a:pt x="7949" y="466"/>
                  </a:cubicBezTo>
                  <a:cubicBezTo>
                    <a:pt x="7654" y="324"/>
                    <a:pt x="7336" y="236"/>
                    <a:pt x="7019" y="181"/>
                  </a:cubicBezTo>
                  <a:cubicBezTo>
                    <a:pt x="6482" y="74"/>
                    <a:pt x="5767" y="1"/>
                    <a:pt x="49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2729;p52">
              <a:extLst>
                <a:ext uri="{FF2B5EF4-FFF2-40B4-BE49-F238E27FC236}">
                  <a16:creationId xmlns:a16="http://schemas.microsoft.com/office/drawing/2014/main" id="{AAFCD18E-3085-4A96-B51E-78E7AE4B5F8B}"/>
                </a:ext>
              </a:extLst>
            </p:cNvPr>
            <p:cNvSpPr/>
            <p:nvPr/>
          </p:nvSpPr>
          <p:spPr>
            <a:xfrm>
              <a:off x="1564816" y="2859370"/>
              <a:ext cx="732346" cy="1103750"/>
            </a:xfrm>
            <a:custGeom>
              <a:avLst/>
              <a:gdLst/>
              <a:ahLst/>
              <a:cxnLst/>
              <a:rect l="l" t="t" r="r" b="b"/>
              <a:pathLst>
                <a:path w="29749" h="44836" extrusionOk="0">
                  <a:moveTo>
                    <a:pt x="12497" y="0"/>
                  </a:moveTo>
                  <a:cubicBezTo>
                    <a:pt x="10856" y="0"/>
                    <a:pt x="9670" y="686"/>
                    <a:pt x="8049" y="1388"/>
                  </a:cubicBezTo>
                  <a:cubicBezTo>
                    <a:pt x="6285" y="2154"/>
                    <a:pt x="4555" y="3030"/>
                    <a:pt x="2881" y="3993"/>
                  </a:cubicBezTo>
                  <a:cubicBezTo>
                    <a:pt x="2246" y="4366"/>
                    <a:pt x="1599" y="4760"/>
                    <a:pt x="1183" y="5373"/>
                  </a:cubicBezTo>
                  <a:cubicBezTo>
                    <a:pt x="680" y="6096"/>
                    <a:pt x="582" y="7015"/>
                    <a:pt x="526" y="7891"/>
                  </a:cubicBezTo>
                  <a:cubicBezTo>
                    <a:pt x="1" y="16355"/>
                    <a:pt x="2311" y="24764"/>
                    <a:pt x="2278" y="33238"/>
                  </a:cubicBezTo>
                  <a:cubicBezTo>
                    <a:pt x="2278" y="34158"/>
                    <a:pt x="2234" y="35121"/>
                    <a:pt x="1775" y="35909"/>
                  </a:cubicBezTo>
                  <a:cubicBezTo>
                    <a:pt x="1599" y="36216"/>
                    <a:pt x="1370" y="36489"/>
                    <a:pt x="1260" y="36818"/>
                  </a:cubicBezTo>
                  <a:cubicBezTo>
                    <a:pt x="757" y="38187"/>
                    <a:pt x="2180" y="39063"/>
                    <a:pt x="3023" y="39829"/>
                  </a:cubicBezTo>
                  <a:cubicBezTo>
                    <a:pt x="2927" y="39756"/>
                    <a:pt x="2818" y="39724"/>
                    <a:pt x="2707" y="39724"/>
                  </a:cubicBezTo>
                  <a:cubicBezTo>
                    <a:pt x="2348" y="39724"/>
                    <a:pt x="1962" y="40058"/>
                    <a:pt x="1895" y="40442"/>
                  </a:cubicBezTo>
                  <a:cubicBezTo>
                    <a:pt x="1808" y="40946"/>
                    <a:pt x="2059" y="41438"/>
                    <a:pt x="2322" y="41887"/>
                  </a:cubicBezTo>
                  <a:cubicBezTo>
                    <a:pt x="2261" y="41832"/>
                    <a:pt x="2190" y="41807"/>
                    <a:pt x="2116" y="41807"/>
                  </a:cubicBezTo>
                  <a:cubicBezTo>
                    <a:pt x="1885" y="41807"/>
                    <a:pt x="1635" y="42048"/>
                    <a:pt x="1643" y="42314"/>
                  </a:cubicBezTo>
                  <a:cubicBezTo>
                    <a:pt x="1665" y="42654"/>
                    <a:pt x="1972" y="42905"/>
                    <a:pt x="2290" y="43048"/>
                  </a:cubicBezTo>
                  <a:cubicBezTo>
                    <a:pt x="2596" y="43190"/>
                    <a:pt x="2946" y="43255"/>
                    <a:pt x="3231" y="43442"/>
                  </a:cubicBezTo>
                  <a:cubicBezTo>
                    <a:pt x="3201" y="43436"/>
                    <a:pt x="3170" y="43433"/>
                    <a:pt x="3140" y="43433"/>
                  </a:cubicBezTo>
                  <a:cubicBezTo>
                    <a:pt x="2949" y="43433"/>
                    <a:pt x="2761" y="43547"/>
                    <a:pt x="2694" y="43727"/>
                  </a:cubicBezTo>
                  <a:cubicBezTo>
                    <a:pt x="3558" y="44223"/>
                    <a:pt x="4555" y="44341"/>
                    <a:pt x="5563" y="44341"/>
                  </a:cubicBezTo>
                  <a:cubicBezTo>
                    <a:pt x="5999" y="44341"/>
                    <a:pt x="6436" y="44319"/>
                    <a:pt x="6866" y="44296"/>
                  </a:cubicBezTo>
                  <a:cubicBezTo>
                    <a:pt x="7304" y="44263"/>
                    <a:pt x="7774" y="44230"/>
                    <a:pt x="8103" y="43934"/>
                  </a:cubicBezTo>
                  <a:cubicBezTo>
                    <a:pt x="8443" y="43650"/>
                    <a:pt x="8486" y="43026"/>
                    <a:pt x="8103" y="42829"/>
                  </a:cubicBezTo>
                  <a:cubicBezTo>
                    <a:pt x="9176" y="42325"/>
                    <a:pt x="9592" y="40771"/>
                    <a:pt x="8903" y="39796"/>
                  </a:cubicBezTo>
                  <a:cubicBezTo>
                    <a:pt x="8815" y="39654"/>
                    <a:pt x="8694" y="39522"/>
                    <a:pt x="8662" y="39358"/>
                  </a:cubicBezTo>
                  <a:cubicBezTo>
                    <a:pt x="8628" y="39128"/>
                    <a:pt x="8771" y="38909"/>
                    <a:pt x="8891" y="38701"/>
                  </a:cubicBezTo>
                  <a:cubicBezTo>
                    <a:pt x="9373" y="37858"/>
                    <a:pt x="9417" y="36774"/>
                    <a:pt x="8990" y="35887"/>
                  </a:cubicBezTo>
                  <a:cubicBezTo>
                    <a:pt x="8924" y="35745"/>
                    <a:pt x="8837" y="35591"/>
                    <a:pt x="8804" y="35428"/>
                  </a:cubicBezTo>
                  <a:cubicBezTo>
                    <a:pt x="8771" y="35263"/>
                    <a:pt x="8793" y="35088"/>
                    <a:pt x="8825" y="34924"/>
                  </a:cubicBezTo>
                  <a:cubicBezTo>
                    <a:pt x="9066" y="33686"/>
                    <a:pt x="9526" y="32351"/>
                    <a:pt x="8935" y="31245"/>
                  </a:cubicBezTo>
                  <a:cubicBezTo>
                    <a:pt x="8837" y="31070"/>
                    <a:pt x="8727" y="30905"/>
                    <a:pt x="8672" y="30720"/>
                  </a:cubicBezTo>
                  <a:cubicBezTo>
                    <a:pt x="8618" y="30523"/>
                    <a:pt x="8640" y="30325"/>
                    <a:pt x="8662" y="30139"/>
                  </a:cubicBezTo>
                  <a:cubicBezTo>
                    <a:pt x="9351" y="23657"/>
                    <a:pt x="9319" y="17209"/>
                    <a:pt x="8847" y="10716"/>
                  </a:cubicBezTo>
                  <a:cubicBezTo>
                    <a:pt x="10468" y="10234"/>
                    <a:pt x="12044" y="9611"/>
                    <a:pt x="13567" y="8866"/>
                  </a:cubicBezTo>
                  <a:cubicBezTo>
                    <a:pt x="13610" y="13234"/>
                    <a:pt x="14114" y="17592"/>
                    <a:pt x="14694" y="21917"/>
                  </a:cubicBezTo>
                  <a:cubicBezTo>
                    <a:pt x="15263" y="26165"/>
                    <a:pt x="15942" y="30424"/>
                    <a:pt x="15657" y="34727"/>
                  </a:cubicBezTo>
                  <a:cubicBezTo>
                    <a:pt x="15635" y="35044"/>
                    <a:pt x="15614" y="35394"/>
                    <a:pt x="15800" y="35647"/>
                  </a:cubicBezTo>
                  <a:cubicBezTo>
                    <a:pt x="15876" y="35745"/>
                    <a:pt x="15975" y="35822"/>
                    <a:pt x="16030" y="35931"/>
                  </a:cubicBezTo>
                  <a:cubicBezTo>
                    <a:pt x="16129" y="36106"/>
                    <a:pt x="16085" y="36325"/>
                    <a:pt x="16052" y="36522"/>
                  </a:cubicBezTo>
                  <a:cubicBezTo>
                    <a:pt x="15844" y="37540"/>
                    <a:pt x="15460" y="39161"/>
                    <a:pt x="15767" y="40168"/>
                  </a:cubicBezTo>
                  <a:cubicBezTo>
                    <a:pt x="15986" y="40858"/>
                    <a:pt x="16610" y="41340"/>
                    <a:pt x="17202" y="41766"/>
                  </a:cubicBezTo>
                  <a:cubicBezTo>
                    <a:pt x="16752" y="41822"/>
                    <a:pt x="16380" y="42238"/>
                    <a:pt x="16391" y="42686"/>
                  </a:cubicBezTo>
                  <a:cubicBezTo>
                    <a:pt x="16391" y="43135"/>
                    <a:pt x="16764" y="43540"/>
                    <a:pt x="17212" y="43595"/>
                  </a:cubicBezTo>
                  <a:cubicBezTo>
                    <a:pt x="16895" y="43683"/>
                    <a:pt x="16862" y="44165"/>
                    <a:pt x="17092" y="44405"/>
                  </a:cubicBezTo>
                  <a:cubicBezTo>
                    <a:pt x="17311" y="44646"/>
                    <a:pt x="17661" y="44701"/>
                    <a:pt x="17990" y="44744"/>
                  </a:cubicBezTo>
                  <a:cubicBezTo>
                    <a:pt x="18562" y="44805"/>
                    <a:pt x="19138" y="44836"/>
                    <a:pt x="19715" y="44836"/>
                  </a:cubicBezTo>
                  <a:cubicBezTo>
                    <a:pt x="20386" y="44836"/>
                    <a:pt x="21058" y="44794"/>
                    <a:pt x="21723" y="44712"/>
                  </a:cubicBezTo>
                  <a:cubicBezTo>
                    <a:pt x="22107" y="44668"/>
                    <a:pt x="22523" y="44591"/>
                    <a:pt x="22763" y="44296"/>
                  </a:cubicBezTo>
                  <a:cubicBezTo>
                    <a:pt x="23004" y="43989"/>
                    <a:pt x="22905" y="43420"/>
                    <a:pt x="22523" y="43376"/>
                  </a:cubicBezTo>
                  <a:cubicBezTo>
                    <a:pt x="23114" y="43015"/>
                    <a:pt x="23365" y="42270"/>
                    <a:pt x="23409" y="41581"/>
                  </a:cubicBezTo>
                  <a:cubicBezTo>
                    <a:pt x="23453" y="40891"/>
                    <a:pt x="23333" y="40190"/>
                    <a:pt x="23387" y="39500"/>
                  </a:cubicBezTo>
                  <a:cubicBezTo>
                    <a:pt x="23442" y="38690"/>
                    <a:pt x="23737" y="37902"/>
                    <a:pt x="23727" y="37092"/>
                  </a:cubicBezTo>
                  <a:cubicBezTo>
                    <a:pt x="23705" y="36501"/>
                    <a:pt x="23530" y="35931"/>
                    <a:pt x="23420" y="35350"/>
                  </a:cubicBezTo>
                  <a:cubicBezTo>
                    <a:pt x="23146" y="34004"/>
                    <a:pt x="23201" y="32625"/>
                    <a:pt x="23245" y="31245"/>
                  </a:cubicBezTo>
                  <a:cubicBezTo>
                    <a:pt x="23365" y="27851"/>
                    <a:pt x="23431" y="24435"/>
                    <a:pt x="23355" y="21030"/>
                  </a:cubicBezTo>
                  <a:cubicBezTo>
                    <a:pt x="23321" y="19300"/>
                    <a:pt x="23245" y="17570"/>
                    <a:pt x="23136" y="15840"/>
                  </a:cubicBezTo>
                  <a:cubicBezTo>
                    <a:pt x="23026" y="14241"/>
                    <a:pt x="22698" y="12643"/>
                    <a:pt x="22818" y="11044"/>
                  </a:cubicBezTo>
                  <a:cubicBezTo>
                    <a:pt x="22818" y="10913"/>
                    <a:pt x="22840" y="10771"/>
                    <a:pt x="22917" y="10672"/>
                  </a:cubicBezTo>
                  <a:cubicBezTo>
                    <a:pt x="23004" y="10541"/>
                    <a:pt x="23158" y="10497"/>
                    <a:pt x="23311" y="10453"/>
                  </a:cubicBezTo>
                  <a:cubicBezTo>
                    <a:pt x="24471" y="10103"/>
                    <a:pt x="25676" y="9851"/>
                    <a:pt x="26781" y="9336"/>
                  </a:cubicBezTo>
                  <a:cubicBezTo>
                    <a:pt x="27887" y="8833"/>
                    <a:pt x="28917" y="8012"/>
                    <a:pt x="29365" y="6884"/>
                  </a:cubicBezTo>
                  <a:cubicBezTo>
                    <a:pt x="29606" y="6271"/>
                    <a:pt x="29672" y="5592"/>
                    <a:pt x="29694" y="4925"/>
                  </a:cubicBezTo>
                  <a:cubicBezTo>
                    <a:pt x="29749" y="3392"/>
                    <a:pt x="29617" y="1848"/>
                    <a:pt x="29475" y="315"/>
                  </a:cubicBezTo>
                  <a:cubicBezTo>
                    <a:pt x="29403" y="316"/>
                    <a:pt x="29331" y="317"/>
                    <a:pt x="29260" y="317"/>
                  </a:cubicBezTo>
                  <a:cubicBezTo>
                    <a:pt x="28820" y="317"/>
                    <a:pt x="28386" y="290"/>
                    <a:pt x="27953" y="271"/>
                  </a:cubicBezTo>
                  <a:cubicBezTo>
                    <a:pt x="27517" y="243"/>
                    <a:pt x="27089" y="216"/>
                    <a:pt x="26657" y="216"/>
                  </a:cubicBezTo>
                  <a:cubicBezTo>
                    <a:pt x="26405" y="216"/>
                    <a:pt x="26152" y="225"/>
                    <a:pt x="25895" y="249"/>
                  </a:cubicBezTo>
                  <a:cubicBezTo>
                    <a:pt x="24097" y="418"/>
                    <a:pt x="22292" y="502"/>
                    <a:pt x="20488" y="502"/>
                  </a:cubicBezTo>
                  <a:cubicBezTo>
                    <a:pt x="18081" y="502"/>
                    <a:pt x="15676" y="352"/>
                    <a:pt x="13292" y="52"/>
                  </a:cubicBezTo>
                  <a:cubicBezTo>
                    <a:pt x="13014" y="17"/>
                    <a:pt x="12750" y="0"/>
                    <a:pt x="124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2730;p52">
              <a:extLst>
                <a:ext uri="{FF2B5EF4-FFF2-40B4-BE49-F238E27FC236}">
                  <a16:creationId xmlns:a16="http://schemas.microsoft.com/office/drawing/2014/main" id="{3BD17ED8-6983-47B9-B6C2-B2E6C9F03806}"/>
                </a:ext>
              </a:extLst>
            </p:cNvPr>
            <p:cNvSpPr/>
            <p:nvPr/>
          </p:nvSpPr>
          <p:spPr>
            <a:xfrm>
              <a:off x="1731403" y="2869537"/>
              <a:ext cx="83576" cy="37492"/>
            </a:xfrm>
            <a:custGeom>
              <a:avLst/>
              <a:gdLst/>
              <a:ahLst/>
              <a:cxnLst/>
              <a:rect l="l" t="t" r="r" b="b"/>
              <a:pathLst>
                <a:path w="3395" h="1523" extrusionOk="0">
                  <a:moveTo>
                    <a:pt x="3328" y="1"/>
                  </a:moveTo>
                  <a:cubicBezTo>
                    <a:pt x="2924" y="143"/>
                    <a:pt x="2518" y="307"/>
                    <a:pt x="2124" y="493"/>
                  </a:cubicBezTo>
                  <a:lnTo>
                    <a:pt x="2114" y="602"/>
                  </a:lnTo>
                  <a:cubicBezTo>
                    <a:pt x="2552" y="405"/>
                    <a:pt x="2978" y="208"/>
                    <a:pt x="3394" y="55"/>
                  </a:cubicBezTo>
                  <a:cubicBezTo>
                    <a:pt x="3362" y="44"/>
                    <a:pt x="3340" y="23"/>
                    <a:pt x="3328" y="1"/>
                  </a:cubicBezTo>
                  <a:close/>
                  <a:moveTo>
                    <a:pt x="2114" y="493"/>
                  </a:moveTo>
                  <a:cubicBezTo>
                    <a:pt x="1708" y="679"/>
                    <a:pt x="1303" y="877"/>
                    <a:pt x="898" y="1074"/>
                  </a:cubicBezTo>
                  <a:lnTo>
                    <a:pt x="898" y="1139"/>
                  </a:lnTo>
                  <a:cubicBezTo>
                    <a:pt x="1029" y="1084"/>
                    <a:pt x="1161" y="1030"/>
                    <a:pt x="1282" y="975"/>
                  </a:cubicBezTo>
                  <a:cubicBezTo>
                    <a:pt x="1566" y="843"/>
                    <a:pt x="1839" y="723"/>
                    <a:pt x="2102" y="602"/>
                  </a:cubicBezTo>
                  <a:lnTo>
                    <a:pt x="2114" y="493"/>
                  </a:lnTo>
                  <a:close/>
                  <a:moveTo>
                    <a:pt x="887" y="1084"/>
                  </a:moveTo>
                  <a:cubicBezTo>
                    <a:pt x="603" y="1227"/>
                    <a:pt x="296" y="1369"/>
                    <a:pt x="0" y="1522"/>
                  </a:cubicBezTo>
                  <a:cubicBezTo>
                    <a:pt x="66" y="1490"/>
                    <a:pt x="143" y="1468"/>
                    <a:pt x="219" y="1456"/>
                  </a:cubicBezTo>
                  <a:cubicBezTo>
                    <a:pt x="438" y="1347"/>
                    <a:pt x="668" y="1249"/>
                    <a:pt x="887" y="1150"/>
                  </a:cubicBezTo>
                  <a:lnTo>
                    <a:pt x="887" y="1084"/>
                  </a:lnTo>
                  <a:close/>
                </a:path>
              </a:pathLst>
            </a:custGeom>
            <a:solidFill>
              <a:srgbClr val="6E3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2731;p52">
              <a:extLst>
                <a:ext uri="{FF2B5EF4-FFF2-40B4-BE49-F238E27FC236}">
                  <a16:creationId xmlns:a16="http://schemas.microsoft.com/office/drawing/2014/main" id="{381D9181-5ACF-40EB-8C87-5951DF529889}"/>
                </a:ext>
              </a:extLst>
            </p:cNvPr>
            <p:cNvSpPr/>
            <p:nvPr/>
          </p:nvSpPr>
          <p:spPr>
            <a:xfrm>
              <a:off x="1753238" y="2895951"/>
              <a:ext cx="271" cy="1896"/>
            </a:xfrm>
            <a:custGeom>
              <a:avLst/>
              <a:gdLst/>
              <a:ahLst/>
              <a:cxnLst/>
              <a:rect l="l" t="t" r="r" b="b"/>
              <a:pathLst>
                <a:path w="11" h="77" extrusionOk="0">
                  <a:moveTo>
                    <a:pt x="11" y="1"/>
                  </a:moveTo>
                  <a:cubicBezTo>
                    <a:pt x="11" y="11"/>
                    <a:pt x="11" y="11"/>
                    <a:pt x="0" y="11"/>
                  </a:cubicBezTo>
                  <a:lnTo>
                    <a:pt x="0" y="77"/>
                  </a:lnTo>
                  <a:lnTo>
                    <a:pt x="11" y="66"/>
                  </a:lnTo>
                  <a:lnTo>
                    <a:pt x="11" y="1"/>
                  </a:lnTo>
                  <a:close/>
                </a:path>
              </a:pathLst>
            </a:custGeom>
            <a:solidFill>
              <a:srgbClr val="582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2732;p52">
              <a:extLst>
                <a:ext uri="{FF2B5EF4-FFF2-40B4-BE49-F238E27FC236}">
                  <a16:creationId xmlns:a16="http://schemas.microsoft.com/office/drawing/2014/main" id="{D6939FAE-2322-446A-94CB-D30C52AB914D}"/>
                </a:ext>
              </a:extLst>
            </p:cNvPr>
            <p:cNvSpPr/>
            <p:nvPr/>
          </p:nvSpPr>
          <p:spPr>
            <a:xfrm>
              <a:off x="1783149" y="2881648"/>
              <a:ext cx="566" cy="2733"/>
            </a:xfrm>
            <a:custGeom>
              <a:avLst/>
              <a:gdLst/>
              <a:ahLst/>
              <a:cxnLst/>
              <a:rect l="l" t="t" r="r" b="b"/>
              <a:pathLst>
                <a:path w="23" h="111" extrusionOk="0">
                  <a:moveTo>
                    <a:pt x="12" y="1"/>
                  </a:moveTo>
                  <a:lnTo>
                    <a:pt x="0" y="110"/>
                  </a:lnTo>
                  <a:lnTo>
                    <a:pt x="12" y="110"/>
                  </a:lnTo>
                  <a:lnTo>
                    <a:pt x="22" y="1"/>
                  </a:lnTo>
                  <a:close/>
                </a:path>
              </a:pathLst>
            </a:custGeom>
            <a:solidFill>
              <a:srgbClr val="582A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2733;p52">
              <a:extLst>
                <a:ext uri="{FF2B5EF4-FFF2-40B4-BE49-F238E27FC236}">
                  <a16:creationId xmlns:a16="http://schemas.microsoft.com/office/drawing/2014/main" id="{CBA1CCF4-386F-4D00-9043-CD2CC22471D9}"/>
                </a:ext>
              </a:extLst>
            </p:cNvPr>
            <p:cNvSpPr/>
            <p:nvPr/>
          </p:nvSpPr>
          <p:spPr>
            <a:xfrm>
              <a:off x="1897694" y="3093507"/>
              <a:ext cx="1379" cy="4333"/>
            </a:xfrm>
            <a:custGeom>
              <a:avLst/>
              <a:gdLst/>
              <a:ahLst/>
              <a:cxnLst/>
              <a:rect l="l" t="t" r="r" b="b"/>
              <a:pathLst>
                <a:path w="56" h="176" extrusionOk="0">
                  <a:moveTo>
                    <a:pt x="55" y="1"/>
                  </a:moveTo>
                  <a:cubicBezTo>
                    <a:pt x="51" y="21"/>
                    <a:pt x="46" y="42"/>
                    <a:pt x="39" y="63"/>
                  </a:cubicBezTo>
                  <a:lnTo>
                    <a:pt x="39" y="63"/>
                  </a:lnTo>
                  <a:cubicBezTo>
                    <a:pt x="44" y="50"/>
                    <a:pt x="50" y="36"/>
                    <a:pt x="55" y="22"/>
                  </a:cubicBezTo>
                  <a:lnTo>
                    <a:pt x="55" y="1"/>
                  </a:lnTo>
                  <a:close/>
                  <a:moveTo>
                    <a:pt x="39" y="63"/>
                  </a:moveTo>
                  <a:lnTo>
                    <a:pt x="39" y="63"/>
                  </a:lnTo>
                  <a:cubicBezTo>
                    <a:pt x="23" y="104"/>
                    <a:pt x="9" y="143"/>
                    <a:pt x="1" y="176"/>
                  </a:cubicBezTo>
                  <a:cubicBezTo>
                    <a:pt x="14" y="135"/>
                    <a:pt x="28" y="98"/>
                    <a:pt x="39" y="63"/>
                  </a:cubicBezTo>
                  <a:close/>
                </a:path>
              </a:pathLst>
            </a:custGeom>
            <a:solidFill>
              <a:srgbClr val="181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734;p52">
              <a:extLst>
                <a:ext uri="{FF2B5EF4-FFF2-40B4-BE49-F238E27FC236}">
                  <a16:creationId xmlns:a16="http://schemas.microsoft.com/office/drawing/2014/main" id="{62D434BA-34C8-456F-A58F-1F0FCC42CA61}"/>
                </a:ext>
              </a:extLst>
            </p:cNvPr>
            <p:cNvSpPr/>
            <p:nvPr/>
          </p:nvSpPr>
          <p:spPr>
            <a:xfrm>
              <a:off x="1980975" y="3882694"/>
              <a:ext cx="7311" cy="5145"/>
            </a:xfrm>
            <a:custGeom>
              <a:avLst/>
              <a:gdLst/>
              <a:ahLst/>
              <a:cxnLst/>
              <a:rect l="l" t="t" r="r" b="b"/>
              <a:pathLst>
                <a:path w="297" h="209" extrusionOk="0">
                  <a:moveTo>
                    <a:pt x="1" y="0"/>
                  </a:moveTo>
                  <a:lnTo>
                    <a:pt x="1" y="0"/>
                  </a:lnTo>
                  <a:cubicBezTo>
                    <a:pt x="66" y="77"/>
                    <a:pt x="121" y="143"/>
                    <a:pt x="187" y="209"/>
                  </a:cubicBezTo>
                  <a:cubicBezTo>
                    <a:pt x="231" y="209"/>
                    <a:pt x="263" y="197"/>
                    <a:pt x="297" y="197"/>
                  </a:cubicBezTo>
                  <a:cubicBezTo>
                    <a:pt x="219" y="143"/>
                    <a:pt x="154" y="88"/>
                    <a:pt x="88" y="44"/>
                  </a:cubicBezTo>
                  <a:cubicBezTo>
                    <a:pt x="78" y="34"/>
                    <a:pt x="78" y="34"/>
                    <a:pt x="66" y="34"/>
                  </a:cubicBezTo>
                  <a:lnTo>
                    <a:pt x="1" y="0"/>
                  </a:lnTo>
                  <a:close/>
                </a:path>
              </a:pathLst>
            </a:custGeom>
            <a:solidFill>
              <a:srgbClr val="1818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735;p52">
              <a:extLst>
                <a:ext uri="{FF2B5EF4-FFF2-40B4-BE49-F238E27FC236}">
                  <a16:creationId xmlns:a16="http://schemas.microsoft.com/office/drawing/2014/main" id="{E3057E67-2EB6-463C-BA84-6B295C0A84FC}"/>
                </a:ext>
              </a:extLst>
            </p:cNvPr>
            <p:cNvSpPr/>
            <p:nvPr/>
          </p:nvSpPr>
          <p:spPr>
            <a:xfrm>
              <a:off x="1628182" y="3932028"/>
              <a:ext cx="385436" cy="31535"/>
            </a:xfrm>
            <a:custGeom>
              <a:avLst/>
              <a:gdLst/>
              <a:ahLst/>
              <a:cxnLst/>
              <a:rect l="l" t="t" r="r" b="b"/>
              <a:pathLst>
                <a:path w="15657" h="1281" extrusionOk="0">
                  <a:moveTo>
                    <a:pt x="14540" y="0"/>
                  </a:moveTo>
                  <a:cubicBezTo>
                    <a:pt x="14540" y="11"/>
                    <a:pt x="14529" y="22"/>
                    <a:pt x="14529" y="33"/>
                  </a:cubicBezTo>
                  <a:cubicBezTo>
                    <a:pt x="14540" y="33"/>
                    <a:pt x="14550" y="44"/>
                    <a:pt x="14562" y="55"/>
                  </a:cubicBezTo>
                  <a:cubicBezTo>
                    <a:pt x="14584" y="33"/>
                    <a:pt x="14606" y="22"/>
                    <a:pt x="14638" y="22"/>
                  </a:cubicBezTo>
                  <a:cubicBezTo>
                    <a:pt x="14606" y="11"/>
                    <a:pt x="14572" y="11"/>
                    <a:pt x="14540" y="0"/>
                  </a:cubicBezTo>
                  <a:close/>
                  <a:moveTo>
                    <a:pt x="14518" y="33"/>
                  </a:moveTo>
                  <a:cubicBezTo>
                    <a:pt x="14507" y="66"/>
                    <a:pt x="14485" y="98"/>
                    <a:pt x="14474" y="132"/>
                  </a:cubicBezTo>
                  <a:cubicBezTo>
                    <a:pt x="14496" y="98"/>
                    <a:pt x="14518" y="77"/>
                    <a:pt x="14550" y="55"/>
                  </a:cubicBezTo>
                  <a:cubicBezTo>
                    <a:pt x="14540" y="55"/>
                    <a:pt x="14529" y="44"/>
                    <a:pt x="14518" y="33"/>
                  </a:cubicBezTo>
                  <a:close/>
                  <a:moveTo>
                    <a:pt x="186" y="44"/>
                  </a:moveTo>
                  <a:lnTo>
                    <a:pt x="186" y="44"/>
                  </a:lnTo>
                  <a:cubicBezTo>
                    <a:pt x="120" y="55"/>
                    <a:pt x="66" y="55"/>
                    <a:pt x="0" y="66"/>
                  </a:cubicBezTo>
                  <a:cubicBezTo>
                    <a:pt x="40" y="97"/>
                    <a:pt x="80" y="126"/>
                    <a:pt x="120" y="154"/>
                  </a:cubicBezTo>
                  <a:lnTo>
                    <a:pt x="120" y="154"/>
                  </a:lnTo>
                  <a:cubicBezTo>
                    <a:pt x="142" y="110"/>
                    <a:pt x="164" y="77"/>
                    <a:pt x="186" y="44"/>
                  </a:cubicBezTo>
                  <a:close/>
                  <a:moveTo>
                    <a:pt x="120" y="154"/>
                  </a:moveTo>
                  <a:lnTo>
                    <a:pt x="120" y="154"/>
                  </a:lnTo>
                  <a:cubicBezTo>
                    <a:pt x="120" y="154"/>
                    <a:pt x="120" y="154"/>
                    <a:pt x="120" y="154"/>
                  </a:cubicBezTo>
                  <a:cubicBezTo>
                    <a:pt x="120" y="154"/>
                    <a:pt x="120" y="154"/>
                    <a:pt x="120" y="154"/>
                  </a:cubicBezTo>
                  <a:lnTo>
                    <a:pt x="120" y="154"/>
                  </a:lnTo>
                  <a:cubicBezTo>
                    <a:pt x="120" y="154"/>
                    <a:pt x="120" y="154"/>
                    <a:pt x="120" y="154"/>
                  </a:cubicBezTo>
                  <a:close/>
                  <a:moveTo>
                    <a:pt x="120" y="154"/>
                  </a:moveTo>
                  <a:cubicBezTo>
                    <a:pt x="371" y="327"/>
                    <a:pt x="639" y="454"/>
                    <a:pt x="930" y="548"/>
                  </a:cubicBezTo>
                  <a:lnTo>
                    <a:pt x="964" y="515"/>
                  </a:lnTo>
                  <a:cubicBezTo>
                    <a:pt x="679" y="427"/>
                    <a:pt x="395" y="307"/>
                    <a:pt x="120" y="154"/>
                  </a:cubicBezTo>
                  <a:close/>
                  <a:moveTo>
                    <a:pt x="14857" y="1051"/>
                  </a:moveTo>
                  <a:cubicBezTo>
                    <a:pt x="15054" y="1161"/>
                    <a:pt x="15295" y="1227"/>
                    <a:pt x="15580" y="1281"/>
                  </a:cubicBezTo>
                  <a:cubicBezTo>
                    <a:pt x="15602" y="1249"/>
                    <a:pt x="15635" y="1227"/>
                    <a:pt x="15657" y="1193"/>
                  </a:cubicBezTo>
                  <a:cubicBezTo>
                    <a:pt x="15580" y="1183"/>
                    <a:pt x="15492" y="1183"/>
                    <a:pt x="15416" y="1171"/>
                  </a:cubicBezTo>
                  <a:cubicBezTo>
                    <a:pt x="15229" y="1150"/>
                    <a:pt x="15032" y="1117"/>
                    <a:pt x="14857" y="1051"/>
                  </a:cubicBezTo>
                  <a:close/>
                </a:path>
              </a:pathLst>
            </a:custGeom>
            <a:solidFill>
              <a:srgbClr val="D0D4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2736;p52">
              <a:extLst>
                <a:ext uri="{FF2B5EF4-FFF2-40B4-BE49-F238E27FC236}">
                  <a16:creationId xmlns:a16="http://schemas.microsoft.com/office/drawing/2014/main" id="{84CD06A5-6BA6-40D0-A942-F68BEEC59A95}"/>
                </a:ext>
              </a:extLst>
            </p:cNvPr>
            <p:cNvSpPr/>
            <p:nvPr/>
          </p:nvSpPr>
          <p:spPr>
            <a:xfrm>
              <a:off x="1651076" y="3944681"/>
              <a:ext cx="69027" cy="6499"/>
            </a:xfrm>
            <a:custGeom>
              <a:avLst/>
              <a:gdLst/>
              <a:ahLst/>
              <a:cxnLst/>
              <a:rect l="l" t="t" r="r" b="b"/>
              <a:pathLst>
                <a:path w="2804" h="264" extrusionOk="0">
                  <a:moveTo>
                    <a:pt x="34" y="1"/>
                  </a:moveTo>
                  <a:lnTo>
                    <a:pt x="0" y="34"/>
                  </a:lnTo>
                  <a:cubicBezTo>
                    <a:pt x="581" y="209"/>
                    <a:pt x="1216" y="263"/>
                    <a:pt x="1851" y="263"/>
                  </a:cubicBezTo>
                  <a:cubicBezTo>
                    <a:pt x="2180" y="263"/>
                    <a:pt x="2497" y="253"/>
                    <a:pt x="2803" y="231"/>
                  </a:cubicBezTo>
                  <a:lnTo>
                    <a:pt x="2803" y="231"/>
                  </a:lnTo>
                  <a:cubicBezTo>
                    <a:pt x="2552" y="241"/>
                    <a:pt x="2300" y="253"/>
                    <a:pt x="2037" y="253"/>
                  </a:cubicBezTo>
                  <a:cubicBezTo>
                    <a:pt x="1348" y="253"/>
                    <a:pt x="669" y="198"/>
                    <a:pt x="34" y="1"/>
                  </a:cubicBezTo>
                  <a:close/>
                </a:path>
              </a:pathLst>
            </a:custGeom>
            <a:solidFill>
              <a:srgbClr val="6C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2737;p52">
              <a:extLst>
                <a:ext uri="{FF2B5EF4-FFF2-40B4-BE49-F238E27FC236}">
                  <a16:creationId xmlns:a16="http://schemas.microsoft.com/office/drawing/2014/main" id="{85E0D44A-2B81-4777-B2C8-30460994CCE3}"/>
                </a:ext>
              </a:extLst>
            </p:cNvPr>
            <p:cNvSpPr/>
            <p:nvPr/>
          </p:nvSpPr>
          <p:spPr>
            <a:xfrm>
              <a:off x="2011698" y="3961126"/>
              <a:ext cx="78727" cy="4062"/>
            </a:xfrm>
            <a:custGeom>
              <a:avLst/>
              <a:gdLst/>
              <a:ahLst/>
              <a:cxnLst/>
              <a:rect l="l" t="t" r="r" b="b"/>
              <a:pathLst>
                <a:path w="3198" h="165" extrusionOk="0">
                  <a:moveTo>
                    <a:pt x="3198" y="1"/>
                  </a:moveTo>
                  <a:cubicBezTo>
                    <a:pt x="2662" y="55"/>
                    <a:pt x="2125" y="77"/>
                    <a:pt x="1589" y="77"/>
                  </a:cubicBezTo>
                  <a:cubicBezTo>
                    <a:pt x="1085" y="77"/>
                    <a:pt x="581" y="55"/>
                    <a:pt x="78" y="11"/>
                  </a:cubicBezTo>
                  <a:cubicBezTo>
                    <a:pt x="56" y="45"/>
                    <a:pt x="23" y="67"/>
                    <a:pt x="1" y="99"/>
                  </a:cubicBezTo>
                  <a:cubicBezTo>
                    <a:pt x="319" y="154"/>
                    <a:pt x="669" y="165"/>
                    <a:pt x="1030" y="165"/>
                  </a:cubicBezTo>
                  <a:cubicBezTo>
                    <a:pt x="1840" y="165"/>
                    <a:pt x="2672" y="67"/>
                    <a:pt x="3198" y="1"/>
                  </a:cubicBezTo>
                  <a:close/>
                </a:path>
              </a:pathLst>
            </a:custGeom>
            <a:solidFill>
              <a:srgbClr val="6C7F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2738;p52">
              <a:extLst>
                <a:ext uri="{FF2B5EF4-FFF2-40B4-BE49-F238E27FC236}">
                  <a16:creationId xmlns:a16="http://schemas.microsoft.com/office/drawing/2014/main" id="{474786E6-2A80-4098-8C5F-E1DF8B1FD145}"/>
                </a:ext>
              </a:extLst>
            </p:cNvPr>
            <p:cNvSpPr/>
            <p:nvPr/>
          </p:nvSpPr>
          <p:spPr>
            <a:xfrm>
              <a:off x="1598788" y="2870866"/>
              <a:ext cx="691899" cy="1092180"/>
            </a:xfrm>
            <a:custGeom>
              <a:avLst/>
              <a:gdLst/>
              <a:ahLst/>
              <a:cxnLst/>
              <a:rect l="l" t="t" r="r" b="b"/>
              <a:pathLst>
                <a:path w="28106" h="44366" extrusionOk="0">
                  <a:moveTo>
                    <a:pt x="24810" y="2935"/>
                  </a:moveTo>
                  <a:lnTo>
                    <a:pt x="24810" y="2935"/>
                  </a:lnTo>
                  <a:cubicBezTo>
                    <a:pt x="24843" y="2969"/>
                    <a:pt x="24876" y="3012"/>
                    <a:pt x="24909" y="3045"/>
                  </a:cubicBezTo>
                  <a:cubicBezTo>
                    <a:pt x="24941" y="3078"/>
                    <a:pt x="24975" y="3122"/>
                    <a:pt x="25007" y="3154"/>
                  </a:cubicBezTo>
                  <a:cubicBezTo>
                    <a:pt x="25040" y="3198"/>
                    <a:pt x="25073" y="3231"/>
                    <a:pt x="25106" y="3275"/>
                  </a:cubicBezTo>
                  <a:lnTo>
                    <a:pt x="25150" y="3329"/>
                  </a:lnTo>
                  <a:cubicBezTo>
                    <a:pt x="25160" y="3351"/>
                    <a:pt x="25172" y="3373"/>
                    <a:pt x="25194" y="3385"/>
                  </a:cubicBezTo>
                  <a:cubicBezTo>
                    <a:pt x="25172" y="3373"/>
                    <a:pt x="25160" y="3351"/>
                    <a:pt x="25138" y="3329"/>
                  </a:cubicBezTo>
                  <a:lnTo>
                    <a:pt x="25095" y="3275"/>
                  </a:lnTo>
                  <a:cubicBezTo>
                    <a:pt x="25062" y="3242"/>
                    <a:pt x="25029" y="3198"/>
                    <a:pt x="24997" y="3166"/>
                  </a:cubicBezTo>
                  <a:cubicBezTo>
                    <a:pt x="24963" y="3132"/>
                    <a:pt x="24931" y="3089"/>
                    <a:pt x="24909" y="3056"/>
                  </a:cubicBezTo>
                  <a:cubicBezTo>
                    <a:pt x="24876" y="3012"/>
                    <a:pt x="24843" y="2979"/>
                    <a:pt x="24810" y="2935"/>
                  </a:cubicBezTo>
                  <a:close/>
                  <a:moveTo>
                    <a:pt x="21778" y="3078"/>
                  </a:moveTo>
                  <a:lnTo>
                    <a:pt x="21920" y="3089"/>
                  </a:lnTo>
                  <a:lnTo>
                    <a:pt x="22062" y="3100"/>
                  </a:lnTo>
                  <a:cubicBezTo>
                    <a:pt x="22259" y="3132"/>
                    <a:pt x="22445" y="3176"/>
                    <a:pt x="22632" y="3242"/>
                  </a:cubicBezTo>
                  <a:cubicBezTo>
                    <a:pt x="22807" y="3307"/>
                    <a:pt x="22982" y="3385"/>
                    <a:pt x="23146" y="3494"/>
                  </a:cubicBezTo>
                  <a:lnTo>
                    <a:pt x="23267" y="3570"/>
                  </a:lnTo>
                  <a:lnTo>
                    <a:pt x="23387" y="3658"/>
                  </a:lnTo>
                  <a:lnTo>
                    <a:pt x="23496" y="3745"/>
                  </a:lnTo>
                  <a:lnTo>
                    <a:pt x="23595" y="3844"/>
                  </a:lnTo>
                  <a:lnTo>
                    <a:pt x="23486" y="3757"/>
                  </a:lnTo>
                  <a:lnTo>
                    <a:pt x="23376" y="3658"/>
                  </a:lnTo>
                  <a:lnTo>
                    <a:pt x="23267" y="3582"/>
                  </a:lnTo>
                  <a:lnTo>
                    <a:pt x="23135" y="3505"/>
                  </a:lnTo>
                  <a:cubicBezTo>
                    <a:pt x="22971" y="3406"/>
                    <a:pt x="22807" y="3319"/>
                    <a:pt x="22620" y="3253"/>
                  </a:cubicBezTo>
                  <a:cubicBezTo>
                    <a:pt x="22445" y="3187"/>
                    <a:pt x="22259" y="3144"/>
                    <a:pt x="22062" y="3110"/>
                  </a:cubicBezTo>
                  <a:lnTo>
                    <a:pt x="21920" y="3100"/>
                  </a:lnTo>
                  <a:lnTo>
                    <a:pt x="21778" y="3089"/>
                  </a:lnTo>
                  <a:lnTo>
                    <a:pt x="21635" y="3078"/>
                  </a:lnTo>
                  <a:close/>
                  <a:moveTo>
                    <a:pt x="22150" y="4786"/>
                  </a:moveTo>
                  <a:lnTo>
                    <a:pt x="22150" y="4786"/>
                  </a:lnTo>
                  <a:cubicBezTo>
                    <a:pt x="22182" y="4830"/>
                    <a:pt x="22216" y="4874"/>
                    <a:pt x="22259" y="4928"/>
                  </a:cubicBezTo>
                  <a:lnTo>
                    <a:pt x="22303" y="5005"/>
                  </a:lnTo>
                  <a:lnTo>
                    <a:pt x="22248" y="4928"/>
                  </a:lnTo>
                  <a:cubicBezTo>
                    <a:pt x="22216" y="4884"/>
                    <a:pt x="22182" y="4830"/>
                    <a:pt x="22150" y="4786"/>
                  </a:cubicBezTo>
                  <a:close/>
                  <a:moveTo>
                    <a:pt x="22303" y="5005"/>
                  </a:moveTo>
                  <a:lnTo>
                    <a:pt x="22336" y="5037"/>
                  </a:lnTo>
                  <a:lnTo>
                    <a:pt x="22357" y="5081"/>
                  </a:lnTo>
                  <a:cubicBezTo>
                    <a:pt x="22391" y="5125"/>
                    <a:pt x="22423" y="5180"/>
                    <a:pt x="22445" y="5234"/>
                  </a:cubicBezTo>
                  <a:cubicBezTo>
                    <a:pt x="22413" y="5180"/>
                    <a:pt x="22379" y="5136"/>
                    <a:pt x="22347" y="5081"/>
                  </a:cubicBezTo>
                  <a:lnTo>
                    <a:pt x="22325" y="5037"/>
                  </a:lnTo>
                  <a:lnTo>
                    <a:pt x="22303" y="5005"/>
                  </a:lnTo>
                  <a:close/>
                  <a:moveTo>
                    <a:pt x="22445" y="5234"/>
                  </a:moveTo>
                  <a:lnTo>
                    <a:pt x="22500" y="5312"/>
                  </a:lnTo>
                  <a:lnTo>
                    <a:pt x="22533" y="5388"/>
                  </a:lnTo>
                  <a:lnTo>
                    <a:pt x="22489" y="5312"/>
                  </a:lnTo>
                  <a:lnTo>
                    <a:pt x="22445" y="5234"/>
                  </a:lnTo>
                  <a:close/>
                  <a:moveTo>
                    <a:pt x="11902" y="3767"/>
                  </a:moveTo>
                  <a:cubicBezTo>
                    <a:pt x="11938" y="3808"/>
                    <a:pt x="11973" y="3848"/>
                    <a:pt x="12000" y="3888"/>
                  </a:cubicBezTo>
                  <a:cubicBezTo>
                    <a:pt x="12055" y="3964"/>
                    <a:pt x="12099" y="4041"/>
                    <a:pt x="12131" y="4118"/>
                  </a:cubicBezTo>
                  <a:cubicBezTo>
                    <a:pt x="12209" y="4271"/>
                    <a:pt x="12252" y="4446"/>
                    <a:pt x="12263" y="4611"/>
                  </a:cubicBezTo>
                  <a:cubicBezTo>
                    <a:pt x="12285" y="4786"/>
                    <a:pt x="12274" y="4961"/>
                    <a:pt x="12230" y="5125"/>
                  </a:cubicBezTo>
                  <a:cubicBezTo>
                    <a:pt x="12209" y="5213"/>
                    <a:pt x="12175" y="5300"/>
                    <a:pt x="12143" y="5377"/>
                  </a:cubicBezTo>
                  <a:cubicBezTo>
                    <a:pt x="12110" y="5453"/>
                    <a:pt x="12066" y="5531"/>
                    <a:pt x="12011" y="5596"/>
                  </a:cubicBezTo>
                  <a:cubicBezTo>
                    <a:pt x="12110" y="5453"/>
                    <a:pt x="12175" y="5290"/>
                    <a:pt x="12219" y="5125"/>
                  </a:cubicBezTo>
                  <a:cubicBezTo>
                    <a:pt x="12263" y="4961"/>
                    <a:pt x="12274" y="4786"/>
                    <a:pt x="12252" y="4611"/>
                  </a:cubicBezTo>
                  <a:cubicBezTo>
                    <a:pt x="12241" y="4446"/>
                    <a:pt x="12197" y="4271"/>
                    <a:pt x="12121" y="4118"/>
                  </a:cubicBezTo>
                  <a:cubicBezTo>
                    <a:pt x="12068" y="3994"/>
                    <a:pt x="11993" y="3877"/>
                    <a:pt x="11902" y="3767"/>
                  </a:cubicBezTo>
                  <a:close/>
                  <a:moveTo>
                    <a:pt x="22533" y="5388"/>
                  </a:moveTo>
                  <a:cubicBezTo>
                    <a:pt x="22555" y="5410"/>
                    <a:pt x="22566" y="5443"/>
                    <a:pt x="22576" y="5465"/>
                  </a:cubicBezTo>
                  <a:lnTo>
                    <a:pt x="22620" y="5552"/>
                  </a:lnTo>
                  <a:lnTo>
                    <a:pt x="22642" y="5585"/>
                  </a:lnTo>
                  <a:lnTo>
                    <a:pt x="22654" y="5629"/>
                  </a:lnTo>
                  <a:lnTo>
                    <a:pt x="22686" y="5716"/>
                  </a:lnTo>
                  <a:cubicBezTo>
                    <a:pt x="22719" y="5771"/>
                    <a:pt x="22741" y="5826"/>
                    <a:pt x="22763" y="5881"/>
                  </a:cubicBezTo>
                  <a:cubicBezTo>
                    <a:pt x="22774" y="5935"/>
                    <a:pt x="22795" y="5990"/>
                    <a:pt x="22817" y="6056"/>
                  </a:cubicBezTo>
                  <a:cubicBezTo>
                    <a:pt x="22894" y="6286"/>
                    <a:pt x="22949" y="6516"/>
                    <a:pt x="22982" y="6757"/>
                  </a:cubicBezTo>
                  <a:lnTo>
                    <a:pt x="22982" y="6801"/>
                  </a:lnTo>
                  <a:lnTo>
                    <a:pt x="22992" y="6844"/>
                  </a:lnTo>
                  <a:lnTo>
                    <a:pt x="23004" y="6932"/>
                  </a:lnTo>
                  <a:lnTo>
                    <a:pt x="23004" y="7020"/>
                  </a:lnTo>
                  <a:lnTo>
                    <a:pt x="23014" y="7118"/>
                  </a:lnTo>
                  <a:cubicBezTo>
                    <a:pt x="23014" y="7173"/>
                    <a:pt x="23004" y="7238"/>
                    <a:pt x="22982" y="7293"/>
                  </a:cubicBezTo>
                  <a:cubicBezTo>
                    <a:pt x="23004" y="7238"/>
                    <a:pt x="23014" y="7173"/>
                    <a:pt x="23004" y="7118"/>
                  </a:cubicBezTo>
                  <a:cubicBezTo>
                    <a:pt x="23004" y="7052"/>
                    <a:pt x="22992" y="6998"/>
                    <a:pt x="22992" y="6932"/>
                  </a:cubicBezTo>
                  <a:lnTo>
                    <a:pt x="22982" y="6844"/>
                  </a:lnTo>
                  <a:lnTo>
                    <a:pt x="22971" y="6801"/>
                  </a:lnTo>
                  <a:lnTo>
                    <a:pt x="22971" y="6757"/>
                  </a:lnTo>
                  <a:cubicBezTo>
                    <a:pt x="22927" y="6516"/>
                    <a:pt x="22872" y="6286"/>
                    <a:pt x="22807" y="6056"/>
                  </a:cubicBezTo>
                  <a:cubicBezTo>
                    <a:pt x="22730" y="5826"/>
                    <a:pt x="22632" y="5607"/>
                    <a:pt x="22533" y="5388"/>
                  </a:cubicBezTo>
                  <a:close/>
                  <a:moveTo>
                    <a:pt x="12318" y="8640"/>
                  </a:moveTo>
                  <a:cubicBezTo>
                    <a:pt x="12307" y="8684"/>
                    <a:pt x="12296" y="8716"/>
                    <a:pt x="12285" y="8760"/>
                  </a:cubicBezTo>
                  <a:cubicBezTo>
                    <a:pt x="12275" y="8792"/>
                    <a:pt x="12274" y="8834"/>
                    <a:pt x="12264" y="8876"/>
                  </a:cubicBezTo>
                  <a:lnTo>
                    <a:pt x="12264" y="8876"/>
                  </a:lnTo>
                  <a:cubicBezTo>
                    <a:pt x="12286" y="8790"/>
                    <a:pt x="12307" y="8715"/>
                    <a:pt x="12318" y="8640"/>
                  </a:cubicBezTo>
                  <a:close/>
                  <a:moveTo>
                    <a:pt x="12264" y="8876"/>
                  </a:moveTo>
                  <a:lnTo>
                    <a:pt x="12264" y="8876"/>
                  </a:lnTo>
                  <a:cubicBezTo>
                    <a:pt x="12264" y="8878"/>
                    <a:pt x="12263" y="8879"/>
                    <a:pt x="12263" y="8881"/>
                  </a:cubicBezTo>
                  <a:cubicBezTo>
                    <a:pt x="12263" y="8879"/>
                    <a:pt x="12264" y="8878"/>
                    <a:pt x="12264" y="8876"/>
                  </a:cubicBezTo>
                  <a:close/>
                  <a:moveTo>
                    <a:pt x="12263" y="8837"/>
                  </a:moveTo>
                  <a:lnTo>
                    <a:pt x="12263" y="8837"/>
                  </a:lnTo>
                  <a:cubicBezTo>
                    <a:pt x="12241" y="8903"/>
                    <a:pt x="12219" y="8979"/>
                    <a:pt x="12197" y="9045"/>
                  </a:cubicBezTo>
                  <a:lnTo>
                    <a:pt x="12197" y="9066"/>
                  </a:lnTo>
                  <a:cubicBezTo>
                    <a:pt x="12219" y="9023"/>
                    <a:pt x="12230" y="8979"/>
                    <a:pt x="12241" y="8935"/>
                  </a:cubicBezTo>
                  <a:cubicBezTo>
                    <a:pt x="12252" y="8903"/>
                    <a:pt x="12252" y="8869"/>
                    <a:pt x="12263" y="8837"/>
                  </a:cubicBezTo>
                  <a:close/>
                  <a:moveTo>
                    <a:pt x="7434" y="9287"/>
                  </a:moveTo>
                  <a:lnTo>
                    <a:pt x="7434" y="9287"/>
                  </a:lnTo>
                  <a:cubicBezTo>
                    <a:pt x="7391" y="9688"/>
                    <a:pt x="7380" y="10100"/>
                    <a:pt x="7391" y="10501"/>
                  </a:cubicBezTo>
                  <a:cubicBezTo>
                    <a:pt x="7391" y="10906"/>
                    <a:pt x="7413" y="11322"/>
                    <a:pt x="7445" y="11727"/>
                  </a:cubicBezTo>
                  <a:cubicBezTo>
                    <a:pt x="7413" y="11322"/>
                    <a:pt x="7380" y="10906"/>
                    <a:pt x="7380" y="10501"/>
                  </a:cubicBezTo>
                  <a:cubicBezTo>
                    <a:pt x="7380" y="10100"/>
                    <a:pt x="7391" y="9688"/>
                    <a:pt x="7434" y="9287"/>
                  </a:cubicBezTo>
                  <a:close/>
                  <a:moveTo>
                    <a:pt x="18778" y="21110"/>
                  </a:moveTo>
                  <a:cubicBezTo>
                    <a:pt x="18810" y="21110"/>
                    <a:pt x="18843" y="21121"/>
                    <a:pt x="18876" y="21121"/>
                  </a:cubicBezTo>
                  <a:lnTo>
                    <a:pt x="18854" y="21121"/>
                  </a:lnTo>
                  <a:lnTo>
                    <a:pt x="18778" y="21110"/>
                  </a:lnTo>
                  <a:close/>
                  <a:moveTo>
                    <a:pt x="19851" y="20519"/>
                  </a:moveTo>
                  <a:lnTo>
                    <a:pt x="19817" y="20596"/>
                  </a:lnTo>
                  <a:lnTo>
                    <a:pt x="19774" y="20662"/>
                  </a:lnTo>
                  <a:lnTo>
                    <a:pt x="19719" y="20727"/>
                  </a:lnTo>
                  <a:lnTo>
                    <a:pt x="19664" y="20793"/>
                  </a:lnTo>
                  <a:cubicBezTo>
                    <a:pt x="19588" y="20869"/>
                    <a:pt x="19500" y="20935"/>
                    <a:pt x="19413" y="20990"/>
                  </a:cubicBezTo>
                  <a:cubicBezTo>
                    <a:pt x="19314" y="21044"/>
                    <a:pt x="19204" y="21078"/>
                    <a:pt x="19106" y="21100"/>
                  </a:cubicBezTo>
                  <a:lnTo>
                    <a:pt x="19019" y="21110"/>
                  </a:lnTo>
                  <a:lnTo>
                    <a:pt x="18941" y="21121"/>
                  </a:lnTo>
                  <a:lnTo>
                    <a:pt x="18876" y="21121"/>
                  </a:lnTo>
                  <a:cubicBezTo>
                    <a:pt x="18953" y="21121"/>
                    <a:pt x="19029" y="21110"/>
                    <a:pt x="19095" y="21088"/>
                  </a:cubicBezTo>
                  <a:cubicBezTo>
                    <a:pt x="19204" y="21066"/>
                    <a:pt x="19303" y="21034"/>
                    <a:pt x="19401" y="20979"/>
                  </a:cubicBezTo>
                  <a:cubicBezTo>
                    <a:pt x="19500" y="20924"/>
                    <a:pt x="19588" y="20859"/>
                    <a:pt x="19664" y="20782"/>
                  </a:cubicBezTo>
                  <a:cubicBezTo>
                    <a:pt x="19741" y="20705"/>
                    <a:pt x="19807" y="20618"/>
                    <a:pt x="19851" y="20519"/>
                  </a:cubicBezTo>
                  <a:close/>
                  <a:moveTo>
                    <a:pt x="21001" y="23243"/>
                  </a:moveTo>
                  <a:cubicBezTo>
                    <a:pt x="21044" y="23536"/>
                    <a:pt x="21066" y="23840"/>
                    <a:pt x="21077" y="24143"/>
                  </a:cubicBezTo>
                  <a:cubicBezTo>
                    <a:pt x="21077" y="24450"/>
                    <a:pt x="21077" y="24745"/>
                    <a:pt x="21044" y="25052"/>
                  </a:cubicBezTo>
                  <a:cubicBezTo>
                    <a:pt x="21066" y="24745"/>
                    <a:pt x="21077" y="24450"/>
                    <a:pt x="21066" y="24143"/>
                  </a:cubicBezTo>
                  <a:cubicBezTo>
                    <a:pt x="21066" y="23840"/>
                    <a:pt x="21044" y="23536"/>
                    <a:pt x="21001" y="23243"/>
                  </a:cubicBezTo>
                  <a:close/>
                  <a:moveTo>
                    <a:pt x="21044" y="25052"/>
                  </a:moveTo>
                  <a:cubicBezTo>
                    <a:pt x="21000" y="25654"/>
                    <a:pt x="20890" y="26256"/>
                    <a:pt x="20715" y="26837"/>
                  </a:cubicBezTo>
                  <a:cubicBezTo>
                    <a:pt x="20551" y="27416"/>
                    <a:pt x="20321" y="27986"/>
                    <a:pt x="20036" y="28523"/>
                  </a:cubicBezTo>
                  <a:cubicBezTo>
                    <a:pt x="19883" y="28786"/>
                    <a:pt x="19730" y="29048"/>
                    <a:pt x="19566" y="29300"/>
                  </a:cubicBezTo>
                  <a:cubicBezTo>
                    <a:pt x="19391" y="29552"/>
                    <a:pt x="19204" y="29793"/>
                    <a:pt x="19007" y="30022"/>
                  </a:cubicBezTo>
                  <a:cubicBezTo>
                    <a:pt x="19204" y="29793"/>
                    <a:pt x="19391" y="29552"/>
                    <a:pt x="19555" y="29300"/>
                  </a:cubicBezTo>
                  <a:cubicBezTo>
                    <a:pt x="19730" y="29048"/>
                    <a:pt x="19883" y="28786"/>
                    <a:pt x="20026" y="28523"/>
                  </a:cubicBezTo>
                  <a:cubicBezTo>
                    <a:pt x="20311" y="27986"/>
                    <a:pt x="20540" y="27416"/>
                    <a:pt x="20705" y="26837"/>
                  </a:cubicBezTo>
                  <a:cubicBezTo>
                    <a:pt x="20880" y="26256"/>
                    <a:pt x="20989" y="25654"/>
                    <a:pt x="21044" y="25052"/>
                  </a:cubicBezTo>
                  <a:close/>
                  <a:moveTo>
                    <a:pt x="17830" y="32781"/>
                  </a:moveTo>
                  <a:lnTo>
                    <a:pt x="17830" y="32781"/>
                  </a:lnTo>
                  <a:cubicBezTo>
                    <a:pt x="17882" y="32878"/>
                    <a:pt x="17950" y="32961"/>
                    <a:pt x="18033" y="33044"/>
                  </a:cubicBezTo>
                  <a:cubicBezTo>
                    <a:pt x="18121" y="33132"/>
                    <a:pt x="18219" y="33209"/>
                    <a:pt x="18340" y="33263"/>
                  </a:cubicBezTo>
                  <a:cubicBezTo>
                    <a:pt x="18449" y="33329"/>
                    <a:pt x="18569" y="33373"/>
                    <a:pt x="18690" y="33394"/>
                  </a:cubicBezTo>
                  <a:cubicBezTo>
                    <a:pt x="18778" y="33416"/>
                    <a:pt x="18865" y="33428"/>
                    <a:pt x="18941" y="33428"/>
                  </a:cubicBezTo>
                  <a:lnTo>
                    <a:pt x="18788" y="33428"/>
                  </a:lnTo>
                  <a:lnTo>
                    <a:pt x="18690" y="33406"/>
                  </a:lnTo>
                  <a:cubicBezTo>
                    <a:pt x="18569" y="33384"/>
                    <a:pt x="18438" y="33340"/>
                    <a:pt x="18328" y="33274"/>
                  </a:cubicBezTo>
                  <a:cubicBezTo>
                    <a:pt x="18219" y="33219"/>
                    <a:pt x="18109" y="33143"/>
                    <a:pt x="18022" y="33044"/>
                  </a:cubicBezTo>
                  <a:lnTo>
                    <a:pt x="17956" y="32978"/>
                  </a:lnTo>
                  <a:lnTo>
                    <a:pt x="17902" y="32902"/>
                  </a:lnTo>
                  <a:lnTo>
                    <a:pt x="17847" y="32815"/>
                  </a:lnTo>
                  <a:lnTo>
                    <a:pt x="17830" y="32781"/>
                  </a:lnTo>
                  <a:close/>
                  <a:moveTo>
                    <a:pt x="19073" y="33416"/>
                  </a:moveTo>
                  <a:lnTo>
                    <a:pt x="18985" y="33428"/>
                  </a:lnTo>
                  <a:lnTo>
                    <a:pt x="18941" y="33428"/>
                  </a:lnTo>
                  <a:cubicBezTo>
                    <a:pt x="18985" y="33428"/>
                    <a:pt x="19029" y="33416"/>
                    <a:pt x="19073" y="33416"/>
                  </a:cubicBezTo>
                  <a:close/>
                  <a:moveTo>
                    <a:pt x="20124" y="35891"/>
                  </a:moveTo>
                  <a:lnTo>
                    <a:pt x="20124" y="35891"/>
                  </a:lnTo>
                  <a:cubicBezTo>
                    <a:pt x="19894" y="36012"/>
                    <a:pt x="19642" y="36110"/>
                    <a:pt x="19379" y="36165"/>
                  </a:cubicBezTo>
                  <a:cubicBezTo>
                    <a:pt x="19632" y="36099"/>
                    <a:pt x="19894" y="36012"/>
                    <a:pt x="20124" y="35891"/>
                  </a:cubicBezTo>
                  <a:close/>
                  <a:moveTo>
                    <a:pt x="20212" y="40577"/>
                  </a:moveTo>
                  <a:lnTo>
                    <a:pt x="20113" y="40610"/>
                  </a:lnTo>
                  <a:lnTo>
                    <a:pt x="20026" y="40632"/>
                  </a:lnTo>
                  <a:lnTo>
                    <a:pt x="19938" y="40664"/>
                  </a:lnTo>
                  <a:lnTo>
                    <a:pt x="19839" y="40686"/>
                  </a:lnTo>
                  <a:cubicBezTo>
                    <a:pt x="19719" y="40720"/>
                    <a:pt x="19588" y="40741"/>
                    <a:pt x="19467" y="40763"/>
                  </a:cubicBezTo>
                  <a:cubicBezTo>
                    <a:pt x="19336" y="40785"/>
                    <a:pt x="19216" y="40796"/>
                    <a:pt x="19084" y="40807"/>
                  </a:cubicBezTo>
                  <a:lnTo>
                    <a:pt x="18701" y="40807"/>
                  </a:lnTo>
                  <a:cubicBezTo>
                    <a:pt x="18832" y="40807"/>
                    <a:pt x="18953" y="40807"/>
                    <a:pt x="19084" y="40796"/>
                  </a:cubicBezTo>
                  <a:cubicBezTo>
                    <a:pt x="19204" y="40785"/>
                    <a:pt x="19336" y="40774"/>
                    <a:pt x="19467" y="40752"/>
                  </a:cubicBezTo>
                  <a:cubicBezTo>
                    <a:pt x="19588" y="40730"/>
                    <a:pt x="19719" y="40708"/>
                    <a:pt x="19839" y="40676"/>
                  </a:cubicBezTo>
                  <a:lnTo>
                    <a:pt x="19927" y="40654"/>
                  </a:lnTo>
                  <a:lnTo>
                    <a:pt x="20026" y="40632"/>
                  </a:lnTo>
                  <a:lnTo>
                    <a:pt x="20113" y="40599"/>
                  </a:lnTo>
                  <a:lnTo>
                    <a:pt x="20212" y="40577"/>
                  </a:lnTo>
                  <a:close/>
                  <a:moveTo>
                    <a:pt x="15646" y="41158"/>
                  </a:moveTo>
                  <a:cubicBezTo>
                    <a:pt x="15657" y="41161"/>
                    <a:pt x="15667" y="41165"/>
                    <a:pt x="15677" y="41169"/>
                  </a:cubicBezTo>
                  <a:lnTo>
                    <a:pt x="15677" y="41169"/>
                  </a:lnTo>
                  <a:cubicBezTo>
                    <a:pt x="15666" y="41163"/>
                    <a:pt x="15654" y="41158"/>
                    <a:pt x="15646" y="41158"/>
                  </a:cubicBezTo>
                  <a:close/>
                  <a:moveTo>
                    <a:pt x="20811" y="41181"/>
                  </a:moveTo>
                  <a:cubicBezTo>
                    <a:pt x="20680" y="41257"/>
                    <a:pt x="20550" y="41322"/>
                    <a:pt x="20409" y="41387"/>
                  </a:cubicBezTo>
                  <a:cubicBezTo>
                    <a:pt x="20376" y="41398"/>
                    <a:pt x="20343" y="41409"/>
                    <a:pt x="20311" y="41430"/>
                  </a:cubicBezTo>
                  <a:lnTo>
                    <a:pt x="20311" y="41430"/>
                  </a:lnTo>
                  <a:cubicBezTo>
                    <a:pt x="20343" y="41409"/>
                    <a:pt x="20376" y="41398"/>
                    <a:pt x="20409" y="41377"/>
                  </a:cubicBezTo>
                  <a:cubicBezTo>
                    <a:pt x="20550" y="41322"/>
                    <a:pt x="20680" y="41257"/>
                    <a:pt x="20811" y="41181"/>
                  </a:cubicBezTo>
                  <a:close/>
                  <a:moveTo>
                    <a:pt x="20311" y="41431"/>
                  </a:moveTo>
                  <a:lnTo>
                    <a:pt x="20267" y="41453"/>
                  </a:lnTo>
                  <a:lnTo>
                    <a:pt x="20212" y="41475"/>
                  </a:lnTo>
                  <a:lnTo>
                    <a:pt x="20255" y="41453"/>
                  </a:lnTo>
                  <a:lnTo>
                    <a:pt x="20311" y="41431"/>
                  </a:lnTo>
                  <a:close/>
                  <a:moveTo>
                    <a:pt x="21766" y="42012"/>
                  </a:moveTo>
                  <a:cubicBezTo>
                    <a:pt x="21756" y="42099"/>
                    <a:pt x="21722" y="42187"/>
                    <a:pt x="21668" y="42274"/>
                  </a:cubicBezTo>
                  <a:cubicBezTo>
                    <a:pt x="21712" y="42187"/>
                    <a:pt x="21744" y="42099"/>
                    <a:pt x="21766" y="42012"/>
                  </a:cubicBezTo>
                  <a:close/>
                  <a:moveTo>
                    <a:pt x="21667" y="42276"/>
                  </a:moveTo>
                  <a:cubicBezTo>
                    <a:pt x="21623" y="42352"/>
                    <a:pt x="21569" y="42428"/>
                    <a:pt x="21515" y="42504"/>
                  </a:cubicBezTo>
                  <a:cubicBezTo>
                    <a:pt x="21383" y="42635"/>
                    <a:pt x="21230" y="42745"/>
                    <a:pt x="21066" y="42832"/>
                  </a:cubicBezTo>
                  <a:cubicBezTo>
                    <a:pt x="20902" y="42920"/>
                    <a:pt x="20727" y="42997"/>
                    <a:pt x="20551" y="43051"/>
                  </a:cubicBezTo>
                  <a:cubicBezTo>
                    <a:pt x="20376" y="43095"/>
                    <a:pt x="20190" y="43139"/>
                    <a:pt x="20004" y="43172"/>
                  </a:cubicBezTo>
                  <a:cubicBezTo>
                    <a:pt x="19829" y="43204"/>
                    <a:pt x="19642" y="43226"/>
                    <a:pt x="19457" y="43248"/>
                  </a:cubicBezTo>
                  <a:cubicBezTo>
                    <a:pt x="19314" y="43260"/>
                    <a:pt x="19172" y="43260"/>
                    <a:pt x="19029" y="43260"/>
                  </a:cubicBezTo>
                  <a:lnTo>
                    <a:pt x="18898" y="43260"/>
                  </a:lnTo>
                  <a:cubicBezTo>
                    <a:pt x="18569" y="43260"/>
                    <a:pt x="18241" y="43216"/>
                    <a:pt x="17924" y="43150"/>
                  </a:cubicBezTo>
                  <a:lnTo>
                    <a:pt x="17924" y="43150"/>
                  </a:lnTo>
                  <a:cubicBezTo>
                    <a:pt x="18055" y="43172"/>
                    <a:pt x="18197" y="43194"/>
                    <a:pt x="18340" y="43216"/>
                  </a:cubicBezTo>
                  <a:cubicBezTo>
                    <a:pt x="18394" y="43216"/>
                    <a:pt x="18438" y="43226"/>
                    <a:pt x="18482" y="43226"/>
                  </a:cubicBezTo>
                  <a:lnTo>
                    <a:pt x="18624" y="43238"/>
                  </a:lnTo>
                  <a:lnTo>
                    <a:pt x="18756" y="43248"/>
                  </a:lnTo>
                  <a:lnTo>
                    <a:pt x="19007" y="43248"/>
                  </a:lnTo>
                  <a:cubicBezTo>
                    <a:pt x="19150" y="43248"/>
                    <a:pt x="19303" y="43248"/>
                    <a:pt x="19457" y="43238"/>
                  </a:cubicBezTo>
                  <a:cubicBezTo>
                    <a:pt x="19642" y="43216"/>
                    <a:pt x="19829" y="43194"/>
                    <a:pt x="20004" y="43161"/>
                  </a:cubicBezTo>
                  <a:lnTo>
                    <a:pt x="20080" y="43150"/>
                  </a:lnTo>
                  <a:lnTo>
                    <a:pt x="20113" y="43139"/>
                  </a:lnTo>
                  <a:lnTo>
                    <a:pt x="20146" y="43139"/>
                  </a:lnTo>
                  <a:lnTo>
                    <a:pt x="20277" y="43106"/>
                  </a:lnTo>
                  <a:cubicBezTo>
                    <a:pt x="20365" y="43085"/>
                    <a:pt x="20464" y="43063"/>
                    <a:pt x="20551" y="43041"/>
                  </a:cubicBezTo>
                  <a:cubicBezTo>
                    <a:pt x="20727" y="42986"/>
                    <a:pt x="20902" y="42909"/>
                    <a:pt x="21066" y="42822"/>
                  </a:cubicBezTo>
                  <a:cubicBezTo>
                    <a:pt x="21230" y="42734"/>
                    <a:pt x="21383" y="42625"/>
                    <a:pt x="21503" y="42493"/>
                  </a:cubicBezTo>
                  <a:cubicBezTo>
                    <a:pt x="21569" y="42428"/>
                    <a:pt x="21623" y="42352"/>
                    <a:pt x="21667" y="42276"/>
                  </a:cubicBezTo>
                  <a:close/>
                  <a:moveTo>
                    <a:pt x="16019" y="43303"/>
                  </a:moveTo>
                  <a:lnTo>
                    <a:pt x="16019" y="43303"/>
                  </a:lnTo>
                  <a:cubicBezTo>
                    <a:pt x="16139" y="43358"/>
                    <a:pt x="16260" y="43402"/>
                    <a:pt x="16380" y="43445"/>
                  </a:cubicBezTo>
                  <a:cubicBezTo>
                    <a:pt x="16632" y="43522"/>
                    <a:pt x="16883" y="43588"/>
                    <a:pt x="17135" y="43632"/>
                  </a:cubicBezTo>
                  <a:cubicBezTo>
                    <a:pt x="17387" y="43676"/>
                    <a:pt x="17650" y="43708"/>
                    <a:pt x="17912" y="43730"/>
                  </a:cubicBezTo>
                  <a:cubicBezTo>
                    <a:pt x="18153" y="43752"/>
                    <a:pt x="18405" y="43763"/>
                    <a:pt x="18646" y="43763"/>
                  </a:cubicBezTo>
                  <a:cubicBezTo>
                    <a:pt x="18920" y="43763"/>
                    <a:pt x="19194" y="43752"/>
                    <a:pt x="19467" y="43730"/>
                  </a:cubicBezTo>
                  <a:cubicBezTo>
                    <a:pt x="19730" y="43708"/>
                    <a:pt x="19993" y="43676"/>
                    <a:pt x="20245" y="43632"/>
                  </a:cubicBezTo>
                  <a:cubicBezTo>
                    <a:pt x="20376" y="43610"/>
                    <a:pt x="20496" y="43588"/>
                    <a:pt x="20628" y="43544"/>
                  </a:cubicBezTo>
                  <a:cubicBezTo>
                    <a:pt x="20747" y="43511"/>
                    <a:pt x="20866" y="43468"/>
                    <a:pt x="20975" y="43393"/>
                  </a:cubicBezTo>
                  <a:lnTo>
                    <a:pt x="20975" y="43393"/>
                  </a:lnTo>
                  <a:cubicBezTo>
                    <a:pt x="20866" y="43468"/>
                    <a:pt x="20747" y="43511"/>
                    <a:pt x="20628" y="43555"/>
                  </a:cubicBezTo>
                  <a:cubicBezTo>
                    <a:pt x="20496" y="43588"/>
                    <a:pt x="20376" y="43610"/>
                    <a:pt x="20245" y="43642"/>
                  </a:cubicBezTo>
                  <a:cubicBezTo>
                    <a:pt x="19993" y="43686"/>
                    <a:pt x="19730" y="43720"/>
                    <a:pt x="19467" y="43741"/>
                  </a:cubicBezTo>
                  <a:cubicBezTo>
                    <a:pt x="19216" y="43752"/>
                    <a:pt x="18953" y="43763"/>
                    <a:pt x="18690" y="43774"/>
                  </a:cubicBezTo>
                  <a:lnTo>
                    <a:pt x="18613" y="43774"/>
                  </a:lnTo>
                  <a:cubicBezTo>
                    <a:pt x="18384" y="43774"/>
                    <a:pt x="18143" y="43763"/>
                    <a:pt x="17912" y="43741"/>
                  </a:cubicBezTo>
                  <a:cubicBezTo>
                    <a:pt x="17650" y="43730"/>
                    <a:pt x="17387" y="43698"/>
                    <a:pt x="17135" y="43642"/>
                  </a:cubicBezTo>
                  <a:cubicBezTo>
                    <a:pt x="16873" y="43599"/>
                    <a:pt x="16620" y="43533"/>
                    <a:pt x="16380" y="43457"/>
                  </a:cubicBezTo>
                  <a:cubicBezTo>
                    <a:pt x="16248" y="43413"/>
                    <a:pt x="16128" y="43358"/>
                    <a:pt x="16019" y="43303"/>
                  </a:cubicBezTo>
                  <a:close/>
                  <a:moveTo>
                    <a:pt x="7216" y="29902"/>
                  </a:moveTo>
                  <a:cubicBezTo>
                    <a:pt x="7205" y="29968"/>
                    <a:pt x="7183" y="30022"/>
                    <a:pt x="7161" y="30077"/>
                  </a:cubicBezTo>
                  <a:lnTo>
                    <a:pt x="7150" y="30110"/>
                  </a:lnTo>
                  <a:lnTo>
                    <a:pt x="7139" y="30132"/>
                  </a:lnTo>
                  <a:lnTo>
                    <a:pt x="7128" y="30165"/>
                  </a:lnTo>
                  <a:lnTo>
                    <a:pt x="7117" y="30187"/>
                  </a:lnTo>
                  <a:cubicBezTo>
                    <a:pt x="7106" y="30209"/>
                    <a:pt x="7106" y="30231"/>
                    <a:pt x="7095" y="30241"/>
                  </a:cubicBezTo>
                  <a:lnTo>
                    <a:pt x="7063" y="30296"/>
                  </a:lnTo>
                  <a:cubicBezTo>
                    <a:pt x="7029" y="30373"/>
                    <a:pt x="6986" y="30438"/>
                    <a:pt x="6931" y="30515"/>
                  </a:cubicBezTo>
                  <a:cubicBezTo>
                    <a:pt x="6887" y="30581"/>
                    <a:pt x="6832" y="30635"/>
                    <a:pt x="6789" y="30701"/>
                  </a:cubicBezTo>
                  <a:cubicBezTo>
                    <a:pt x="6570" y="30942"/>
                    <a:pt x="6307" y="31150"/>
                    <a:pt x="6055" y="31348"/>
                  </a:cubicBezTo>
                  <a:cubicBezTo>
                    <a:pt x="5793" y="31555"/>
                    <a:pt x="5530" y="31742"/>
                    <a:pt x="5256" y="31905"/>
                  </a:cubicBezTo>
                  <a:cubicBezTo>
                    <a:pt x="4971" y="32081"/>
                    <a:pt x="4686" y="32234"/>
                    <a:pt x="4391" y="32377"/>
                  </a:cubicBezTo>
                  <a:cubicBezTo>
                    <a:pt x="4161" y="32486"/>
                    <a:pt x="3931" y="32584"/>
                    <a:pt x="3690" y="32672"/>
                  </a:cubicBezTo>
                  <a:cubicBezTo>
                    <a:pt x="4326" y="32727"/>
                    <a:pt x="4927" y="33329"/>
                    <a:pt x="5048" y="33997"/>
                  </a:cubicBezTo>
                  <a:cubicBezTo>
                    <a:pt x="5201" y="34818"/>
                    <a:pt x="4851" y="35639"/>
                    <a:pt x="4435" y="36373"/>
                  </a:cubicBezTo>
                  <a:cubicBezTo>
                    <a:pt x="4205" y="36767"/>
                    <a:pt x="3942" y="37183"/>
                    <a:pt x="3537" y="37402"/>
                  </a:cubicBezTo>
                  <a:cubicBezTo>
                    <a:pt x="3296" y="37523"/>
                    <a:pt x="3055" y="37577"/>
                    <a:pt x="2803" y="37577"/>
                  </a:cubicBezTo>
                  <a:cubicBezTo>
                    <a:pt x="2365" y="37577"/>
                    <a:pt x="1917" y="37435"/>
                    <a:pt x="1457" y="37292"/>
                  </a:cubicBezTo>
                  <a:cubicBezTo>
                    <a:pt x="1008" y="37150"/>
                    <a:pt x="537" y="37008"/>
                    <a:pt x="77" y="37008"/>
                  </a:cubicBezTo>
                  <a:lnTo>
                    <a:pt x="0" y="37008"/>
                  </a:lnTo>
                  <a:cubicBezTo>
                    <a:pt x="888" y="38803"/>
                    <a:pt x="2858" y="39986"/>
                    <a:pt x="4851" y="39986"/>
                  </a:cubicBezTo>
                  <a:cubicBezTo>
                    <a:pt x="5092" y="39986"/>
                    <a:pt x="5343" y="39975"/>
                    <a:pt x="5584" y="39931"/>
                  </a:cubicBezTo>
                  <a:lnTo>
                    <a:pt x="5584" y="39931"/>
                  </a:lnTo>
                  <a:cubicBezTo>
                    <a:pt x="5431" y="40029"/>
                    <a:pt x="5278" y="40128"/>
                    <a:pt x="5114" y="40205"/>
                  </a:cubicBezTo>
                  <a:cubicBezTo>
                    <a:pt x="5279" y="40196"/>
                    <a:pt x="5437" y="40179"/>
                    <a:pt x="5593" y="40154"/>
                  </a:cubicBezTo>
                  <a:lnTo>
                    <a:pt x="5593" y="40154"/>
                  </a:lnTo>
                  <a:cubicBezTo>
                    <a:pt x="5429" y="40182"/>
                    <a:pt x="5269" y="40206"/>
                    <a:pt x="5102" y="40216"/>
                  </a:cubicBezTo>
                  <a:cubicBezTo>
                    <a:pt x="4205" y="40686"/>
                    <a:pt x="3209" y="40927"/>
                    <a:pt x="2201" y="40927"/>
                  </a:cubicBezTo>
                  <a:cubicBezTo>
                    <a:pt x="1971" y="40927"/>
                    <a:pt x="1742" y="40917"/>
                    <a:pt x="1511" y="40895"/>
                  </a:cubicBezTo>
                  <a:lnTo>
                    <a:pt x="1511" y="40895"/>
                  </a:lnTo>
                  <a:cubicBezTo>
                    <a:pt x="1939" y="41562"/>
                    <a:pt x="2618" y="42077"/>
                    <a:pt x="3373" y="42296"/>
                  </a:cubicBezTo>
                  <a:cubicBezTo>
                    <a:pt x="3000" y="42274"/>
                    <a:pt x="2618" y="42252"/>
                    <a:pt x="2234" y="42231"/>
                  </a:cubicBezTo>
                  <a:lnTo>
                    <a:pt x="2234" y="42231"/>
                  </a:lnTo>
                  <a:cubicBezTo>
                    <a:pt x="2475" y="42329"/>
                    <a:pt x="2716" y="42428"/>
                    <a:pt x="2968" y="42504"/>
                  </a:cubicBezTo>
                  <a:cubicBezTo>
                    <a:pt x="3526" y="42679"/>
                    <a:pt x="4107" y="42810"/>
                    <a:pt x="4698" y="42866"/>
                  </a:cubicBezTo>
                  <a:cubicBezTo>
                    <a:pt x="4982" y="42898"/>
                    <a:pt x="5278" y="42920"/>
                    <a:pt x="5574" y="42920"/>
                  </a:cubicBezTo>
                  <a:lnTo>
                    <a:pt x="6022" y="42920"/>
                  </a:lnTo>
                  <a:cubicBezTo>
                    <a:pt x="6055" y="42909"/>
                    <a:pt x="6088" y="42909"/>
                    <a:pt x="6132" y="42909"/>
                  </a:cubicBezTo>
                  <a:cubicBezTo>
                    <a:pt x="6088" y="42909"/>
                    <a:pt x="6055" y="42920"/>
                    <a:pt x="6022" y="42920"/>
                  </a:cubicBezTo>
                  <a:cubicBezTo>
                    <a:pt x="5946" y="42920"/>
                    <a:pt x="5869" y="42931"/>
                    <a:pt x="5803" y="42931"/>
                  </a:cubicBezTo>
                  <a:lnTo>
                    <a:pt x="5574" y="42931"/>
                  </a:lnTo>
                  <a:cubicBezTo>
                    <a:pt x="5278" y="42931"/>
                    <a:pt x="4982" y="42909"/>
                    <a:pt x="4698" y="42876"/>
                  </a:cubicBezTo>
                  <a:cubicBezTo>
                    <a:pt x="4107" y="42822"/>
                    <a:pt x="3526" y="42690"/>
                    <a:pt x="2957" y="42515"/>
                  </a:cubicBezTo>
                  <a:cubicBezTo>
                    <a:pt x="2705" y="42428"/>
                    <a:pt x="2442" y="42329"/>
                    <a:pt x="2201" y="42219"/>
                  </a:cubicBezTo>
                  <a:lnTo>
                    <a:pt x="1545" y="42187"/>
                  </a:lnTo>
                  <a:lnTo>
                    <a:pt x="1545" y="42187"/>
                  </a:lnTo>
                  <a:cubicBezTo>
                    <a:pt x="2146" y="42526"/>
                    <a:pt x="2738" y="42876"/>
                    <a:pt x="3340" y="43226"/>
                  </a:cubicBezTo>
                  <a:cubicBezTo>
                    <a:pt x="3012" y="43226"/>
                    <a:pt x="2672" y="43183"/>
                    <a:pt x="2333" y="43161"/>
                  </a:cubicBezTo>
                  <a:lnTo>
                    <a:pt x="2333" y="43161"/>
                  </a:lnTo>
                  <a:cubicBezTo>
                    <a:pt x="2574" y="43216"/>
                    <a:pt x="2803" y="43270"/>
                    <a:pt x="3044" y="43303"/>
                  </a:cubicBezTo>
                  <a:cubicBezTo>
                    <a:pt x="3515" y="43369"/>
                    <a:pt x="3997" y="43402"/>
                    <a:pt x="4479" y="43402"/>
                  </a:cubicBezTo>
                  <a:lnTo>
                    <a:pt x="4533" y="43402"/>
                  </a:lnTo>
                  <a:cubicBezTo>
                    <a:pt x="4743" y="43402"/>
                    <a:pt x="4952" y="43402"/>
                    <a:pt x="5171" y="43392"/>
                  </a:cubicBezTo>
                  <a:lnTo>
                    <a:pt x="5171" y="43392"/>
                  </a:lnTo>
                  <a:cubicBezTo>
                    <a:pt x="4940" y="43403"/>
                    <a:pt x="4710" y="43413"/>
                    <a:pt x="4479" y="43413"/>
                  </a:cubicBezTo>
                  <a:cubicBezTo>
                    <a:pt x="3997" y="43413"/>
                    <a:pt x="3515" y="43391"/>
                    <a:pt x="3034" y="43314"/>
                  </a:cubicBezTo>
                  <a:cubicBezTo>
                    <a:pt x="2781" y="43270"/>
                    <a:pt x="2519" y="43226"/>
                    <a:pt x="2267" y="43161"/>
                  </a:cubicBezTo>
                  <a:cubicBezTo>
                    <a:pt x="2092" y="43139"/>
                    <a:pt x="1917" y="43128"/>
                    <a:pt x="1742" y="43128"/>
                  </a:cubicBezTo>
                  <a:cubicBezTo>
                    <a:pt x="1621" y="43128"/>
                    <a:pt x="1501" y="43139"/>
                    <a:pt x="1380" y="43150"/>
                  </a:cubicBezTo>
                  <a:cubicBezTo>
                    <a:pt x="1358" y="43183"/>
                    <a:pt x="1336" y="43216"/>
                    <a:pt x="1314" y="43260"/>
                  </a:cubicBezTo>
                  <a:cubicBezTo>
                    <a:pt x="1588" y="43413"/>
                    <a:pt x="1873" y="43533"/>
                    <a:pt x="2158" y="43621"/>
                  </a:cubicBezTo>
                  <a:cubicBezTo>
                    <a:pt x="2793" y="43818"/>
                    <a:pt x="3472" y="43873"/>
                    <a:pt x="4161" y="43873"/>
                  </a:cubicBezTo>
                  <a:cubicBezTo>
                    <a:pt x="4424" y="43873"/>
                    <a:pt x="4676" y="43861"/>
                    <a:pt x="4927" y="43851"/>
                  </a:cubicBezTo>
                  <a:cubicBezTo>
                    <a:pt x="5102" y="43840"/>
                    <a:pt x="5278" y="43829"/>
                    <a:pt x="5442" y="43829"/>
                  </a:cubicBezTo>
                  <a:cubicBezTo>
                    <a:pt x="5880" y="43796"/>
                    <a:pt x="6351" y="43763"/>
                    <a:pt x="6679" y="43467"/>
                  </a:cubicBezTo>
                  <a:cubicBezTo>
                    <a:pt x="7007" y="43183"/>
                    <a:pt x="7063" y="42559"/>
                    <a:pt x="6669" y="42362"/>
                  </a:cubicBezTo>
                  <a:cubicBezTo>
                    <a:pt x="6844" y="42285"/>
                    <a:pt x="7007" y="42175"/>
                    <a:pt x="7139" y="42044"/>
                  </a:cubicBezTo>
                  <a:lnTo>
                    <a:pt x="7139" y="42044"/>
                  </a:lnTo>
                  <a:cubicBezTo>
                    <a:pt x="7041" y="42110"/>
                    <a:pt x="6931" y="42175"/>
                    <a:pt x="6822" y="42219"/>
                  </a:cubicBezTo>
                  <a:cubicBezTo>
                    <a:pt x="6657" y="42296"/>
                    <a:pt x="6482" y="42340"/>
                    <a:pt x="6307" y="42372"/>
                  </a:cubicBezTo>
                  <a:cubicBezTo>
                    <a:pt x="6143" y="42406"/>
                    <a:pt x="5968" y="42428"/>
                    <a:pt x="5781" y="42449"/>
                  </a:cubicBezTo>
                  <a:cubicBezTo>
                    <a:pt x="5617" y="42460"/>
                    <a:pt x="5453" y="42471"/>
                    <a:pt x="5278" y="42471"/>
                  </a:cubicBezTo>
                  <a:cubicBezTo>
                    <a:pt x="5092" y="42471"/>
                    <a:pt x="4917" y="42460"/>
                    <a:pt x="4730" y="42438"/>
                  </a:cubicBezTo>
                  <a:cubicBezTo>
                    <a:pt x="4555" y="42416"/>
                    <a:pt x="4380" y="42384"/>
                    <a:pt x="4216" y="42329"/>
                  </a:cubicBezTo>
                  <a:cubicBezTo>
                    <a:pt x="4053" y="42275"/>
                    <a:pt x="3890" y="42210"/>
                    <a:pt x="3738" y="42123"/>
                  </a:cubicBezTo>
                  <a:lnTo>
                    <a:pt x="3738" y="42123"/>
                  </a:lnTo>
                  <a:cubicBezTo>
                    <a:pt x="3890" y="42210"/>
                    <a:pt x="4053" y="42275"/>
                    <a:pt x="4216" y="42318"/>
                  </a:cubicBezTo>
                  <a:cubicBezTo>
                    <a:pt x="4380" y="42372"/>
                    <a:pt x="4555" y="42406"/>
                    <a:pt x="4730" y="42428"/>
                  </a:cubicBezTo>
                  <a:cubicBezTo>
                    <a:pt x="4905" y="42449"/>
                    <a:pt x="5081" y="42460"/>
                    <a:pt x="5256" y="42460"/>
                  </a:cubicBezTo>
                  <a:cubicBezTo>
                    <a:pt x="5431" y="42460"/>
                    <a:pt x="5606" y="42449"/>
                    <a:pt x="5781" y="42438"/>
                  </a:cubicBezTo>
                  <a:cubicBezTo>
                    <a:pt x="5956" y="42416"/>
                    <a:pt x="6132" y="42394"/>
                    <a:pt x="6307" y="42362"/>
                  </a:cubicBezTo>
                  <a:cubicBezTo>
                    <a:pt x="6482" y="42329"/>
                    <a:pt x="6647" y="42285"/>
                    <a:pt x="6810" y="42219"/>
                  </a:cubicBezTo>
                  <a:cubicBezTo>
                    <a:pt x="6942" y="42165"/>
                    <a:pt x="7073" y="42088"/>
                    <a:pt x="7183" y="42000"/>
                  </a:cubicBezTo>
                  <a:cubicBezTo>
                    <a:pt x="7861" y="41321"/>
                    <a:pt x="8048" y="40128"/>
                    <a:pt x="7479" y="39329"/>
                  </a:cubicBezTo>
                  <a:cubicBezTo>
                    <a:pt x="7380" y="39187"/>
                    <a:pt x="7260" y="39055"/>
                    <a:pt x="7238" y="38891"/>
                  </a:cubicBezTo>
                  <a:cubicBezTo>
                    <a:pt x="7226" y="38836"/>
                    <a:pt x="7226" y="38781"/>
                    <a:pt x="7238" y="38727"/>
                  </a:cubicBezTo>
                  <a:lnTo>
                    <a:pt x="7238" y="38727"/>
                  </a:lnTo>
                  <a:cubicBezTo>
                    <a:pt x="7172" y="38803"/>
                    <a:pt x="7095" y="38880"/>
                    <a:pt x="7019" y="38946"/>
                  </a:cubicBezTo>
                  <a:cubicBezTo>
                    <a:pt x="6920" y="39022"/>
                    <a:pt x="6822" y="39088"/>
                    <a:pt x="6712" y="39143"/>
                  </a:cubicBezTo>
                  <a:cubicBezTo>
                    <a:pt x="6613" y="39197"/>
                    <a:pt x="6493" y="39241"/>
                    <a:pt x="6384" y="39285"/>
                  </a:cubicBezTo>
                  <a:cubicBezTo>
                    <a:pt x="6274" y="39318"/>
                    <a:pt x="6153" y="39351"/>
                    <a:pt x="6034" y="39384"/>
                  </a:cubicBezTo>
                  <a:cubicBezTo>
                    <a:pt x="5803" y="39428"/>
                    <a:pt x="5562" y="39450"/>
                    <a:pt x="5321" y="39460"/>
                  </a:cubicBezTo>
                  <a:lnTo>
                    <a:pt x="5180" y="39460"/>
                  </a:lnTo>
                  <a:cubicBezTo>
                    <a:pt x="4993" y="39460"/>
                    <a:pt x="4796" y="39450"/>
                    <a:pt x="4599" y="39428"/>
                  </a:cubicBezTo>
                  <a:cubicBezTo>
                    <a:pt x="4358" y="39406"/>
                    <a:pt x="4117" y="39362"/>
                    <a:pt x="3888" y="39318"/>
                  </a:cubicBezTo>
                  <a:cubicBezTo>
                    <a:pt x="3767" y="39285"/>
                    <a:pt x="3657" y="39263"/>
                    <a:pt x="3537" y="39231"/>
                  </a:cubicBezTo>
                  <a:lnTo>
                    <a:pt x="3537" y="39231"/>
                  </a:lnTo>
                  <a:cubicBezTo>
                    <a:pt x="3657" y="39252"/>
                    <a:pt x="3767" y="39285"/>
                    <a:pt x="3888" y="39307"/>
                  </a:cubicBezTo>
                  <a:cubicBezTo>
                    <a:pt x="4128" y="39362"/>
                    <a:pt x="4358" y="39394"/>
                    <a:pt x="4599" y="39416"/>
                  </a:cubicBezTo>
                  <a:cubicBezTo>
                    <a:pt x="4785" y="39438"/>
                    <a:pt x="4982" y="39450"/>
                    <a:pt x="5168" y="39450"/>
                  </a:cubicBezTo>
                  <a:lnTo>
                    <a:pt x="5321" y="39450"/>
                  </a:lnTo>
                  <a:cubicBezTo>
                    <a:pt x="5562" y="39438"/>
                    <a:pt x="5793" y="39416"/>
                    <a:pt x="6034" y="39362"/>
                  </a:cubicBezTo>
                  <a:cubicBezTo>
                    <a:pt x="6153" y="39340"/>
                    <a:pt x="6263" y="39307"/>
                    <a:pt x="6384" y="39274"/>
                  </a:cubicBezTo>
                  <a:cubicBezTo>
                    <a:pt x="6493" y="39231"/>
                    <a:pt x="6603" y="39187"/>
                    <a:pt x="6712" y="39132"/>
                  </a:cubicBezTo>
                  <a:cubicBezTo>
                    <a:pt x="6920" y="39033"/>
                    <a:pt x="7095" y="38880"/>
                    <a:pt x="7238" y="38705"/>
                  </a:cubicBezTo>
                  <a:cubicBezTo>
                    <a:pt x="7270" y="38540"/>
                    <a:pt x="7380" y="38387"/>
                    <a:pt x="7467" y="38234"/>
                  </a:cubicBezTo>
                  <a:cubicBezTo>
                    <a:pt x="7949" y="37391"/>
                    <a:pt x="7993" y="36307"/>
                    <a:pt x="7566" y="35420"/>
                  </a:cubicBezTo>
                  <a:cubicBezTo>
                    <a:pt x="7489" y="35278"/>
                    <a:pt x="7402" y="35124"/>
                    <a:pt x="7380" y="34961"/>
                  </a:cubicBezTo>
                  <a:cubicBezTo>
                    <a:pt x="7347" y="34796"/>
                    <a:pt x="7369" y="34621"/>
                    <a:pt x="7402" y="34457"/>
                  </a:cubicBezTo>
                  <a:cubicBezTo>
                    <a:pt x="7457" y="34172"/>
                    <a:pt x="7523" y="33876"/>
                    <a:pt x="7588" y="33581"/>
                  </a:cubicBezTo>
                  <a:lnTo>
                    <a:pt x="7588" y="33581"/>
                  </a:lnTo>
                  <a:cubicBezTo>
                    <a:pt x="7544" y="33691"/>
                    <a:pt x="7489" y="33789"/>
                    <a:pt x="7435" y="33888"/>
                  </a:cubicBezTo>
                  <a:cubicBezTo>
                    <a:pt x="7270" y="34205"/>
                    <a:pt x="7073" y="34501"/>
                    <a:pt x="6887" y="34807"/>
                  </a:cubicBezTo>
                  <a:cubicBezTo>
                    <a:pt x="6701" y="35114"/>
                    <a:pt x="6526" y="35431"/>
                    <a:pt x="6394" y="35759"/>
                  </a:cubicBezTo>
                  <a:cubicBezTo>
                    <a:pt x="6318" y="35924"/>
                    <a:pt x="6263" y="36099"/>
                    <a:pt x="6231" y="36274"/>
                  </a:cubicBezTo>
                  <a:cubicBezTo>
                    <a:pt x="6197" y="36450"/>
                    <a:pt x="6175" y="36625"/>
                    <a:pt x="6175" y="36810"/>
                  </a:cubicBezTo>
                  <a:cubicBezTo>
                    <a:pt x="6175" y="36625"/>
                    <a:pt x="6187" y="36450"/>
                    <a:pt x="6219" y="36274"/>
                  </a:cubicBezTo>
                  <a:cubicBezTo>
                    <a:pt x="6263" y="36099"/>
                    <a:pt x="6318" y="35924"/>
                    <a:pt x="6384" y="35759"/>
                  </a:cubicBezTo>
                  <a:cubicBezTo>
                    <a:pt x="6515" y="35420"/>
                    <a:pt x="6690" y="35114"/>
                    <a:pt x="6876" y="34807"/>
                  </a:cubicBezTo>
                  <a:cubicBezTo>
                    <a:pt x="7063" y="34501"/>
                    <a:pt x="7260" y="34194"/>
                    <a:pt x="7435" y="33876"/>
                  </a:cubicBezTo>
                  <a:cubicBezTo>
                    <a:pt x="7489" y="33767"/>
                    <a:pt x="7544" y="33657"/>
                    <a:pt x="7588" y="33548"/>
                  </a:cubicBezTo>
                  <a:cubicBezTo>
                    <a:pt x="7796" y="32584"/>
                    <a:pt x="7960" y="31610"/>
                    <a:pt x="7511" y="30778"/>
                  </a:cubicBezTo>
                  <a:cubicBezTo>
                    <a:pt x="7413" y="30603"/>
                    <a:pt x="7292" y="30438"/>
                    <a:pt x="7248" y="30253"/>
                  </a:cubicBezTo>
                  <a:cubicBezTo>
                    <a:pt x="7216" y="30132"/>
                    <a:pt x="7205" y="30022"/>
                    <a:pt x="7216" y="29902"/>
                  </a:cubicBezTo>
                  <a:close/>
                  <a:moveTo>
                    <a:pt x="8781" y="1"/>
                  </a:moveTo>
                  <a:cubicBezTo>
                    <a:pt x="8365" y="154"/>
                    <a:pt x="7939" y="351"/>
                    <a:pt x="7501" y="548"/>
                  </a:cubicBezTo>
                  <a:lnTo>
                    <a:pt x="7489" y="548"/>
                  </a:lnTo>
                  <a:cubicBezTo>
                    <a:pt x="7226" y="669"/>
                    <a:pt x="6953" y="789"/>
                    <a:pt x="6669" y="921"/>
                  </a:cubicBezTo>
                  <a:cubicBezTo>
                    <a:pt x="6548" y="976"/>
                    <a:pt x="6416" y="1030"/>
                    <a:pt x="6285" y="1085"/>
                  </a:cubicBezTo>
                  <a:lnTo>
                    <a:pt x="6274" y="1096"/>
                  </a:lnTo>
                  <a:cubicBezTo>
                    <a:pt x="6055" y="1195"/>
                    <a:pt x="5825" y="1293"/>
                    <a:pt x="5606" y="1402"/>
                  </a:cubicBezTo>
                  <a:cubicBezTo>
                    <a:pt x="6066" y="1271"/>
                    <a:pt x="6559" y="1205"/>
                    <a:pt x="7041" y="1205"/>
                  </a:cubicBezTo>
                  <a:cubicBezTo>
                    <a:pt x="8562" y="1205"/>
                    <a:pt x="10084" y="1818"/>
                    <a:pt x="11136" y="2925"/>
                  </a:cubicBezTo>
                  <a:cubicBezTo>
                    <a:pt x="10435" y="3604"/>
                    <a:pt x="9613" y="4151"/>
                    <a:pt x="8715" y="4534"/>
                  </a:cubicBezTo>
                  <a:cubicBezTo>
                    <a:pt x="8803" y="4655"/>
                    <a:pt x="8880" y="4775"/>
                    <a:pt x="8956" y="4906"/>
                  </a:cubicBezTo>
                  <a:cubicBezTo>
                    <a:pt x="9044" y="5049"/>
                    <a:pt x="9121" y="5213"/>
                    <a:pt x="9175" y="5377"/>
                  </a:cubicBezTo>
                  <a:cubicBezTo>
                    <a:pt x="9230" y="5541"/>
                    <a:pt x="9274" y="5716"/>
                    <a:pt x="9296" y="5891"/>
                  </a:cubicBezTo>
                  <a:cubicBezTo>
                    <a:pt x="9274" y="5716"/>
                    <a:pt x="9230" y="5541"/>
                    <a:pt x="9165" y="5377"/>
                  </a:cubicBezTo>
                  <a:cubicBezTo>
                    <a:pt x="9110" y="5213"/>
                    <a:pt x="9033" y="5059"/>
                    <a:pt x="8946" y="4906"/>
                  </a:cubicBezTo>
                  <a:cubicBezTo>
                    <a:pt x="8880" y="4775"/>
                    <a:pt x="8793" y="4655"/>
                    <a:pt x="8705" y="4534"/>
                  </a:cubicBezTo>
                  <a:cubicBezTo>
                    <a:pt x="8124" y="4786"/>
                    <a:pt x="7523" y="4961"/>
                    <a:pt x="6909" y="5071"/>
                  </a:cubicBezTo>
                  <a:cubicBezTo>
                    <a:pt x="6471" y="5147"/>
                    <a:pt x="6000" y="5202"/>
                    <a:pt x="5552" y="5322"/>
                  </a:cubicBezTo>
                  <a:cubicBezTo>
                    <a:pt x="4873" y="5497"/>
                    <a:pt x="4270" y="5782"/>
                    <a:pt x="4019" y="6406"/>
                  </a:cubicBezTo>
                  <a:cubicBezTo>
                    <a:pt x="3800" y="6964"/>
                    <a:pt x="3953" y="7589"/>
                    <a:pt x="3997" y="8180"/>
                  </a:cubicBezTo>
                  <a:cubicBezTo>
                    <a:pt x="4041" y="8771"/>
                    <a:pt x="3876" y="9483"/>
                    <a:pt x="3329" y="9713"/>
                  </a:cubicBezTo>
                  <a:cubicBezTo>
                    <a:pt x="3055" y="9822"/>
                    <a:pt x="2705" y="9789"/>
                    <a:pt x="2497" y="9998"/>
                  </a:cubicBezTo>
                  <a:cubicBezTo>
                    <a:pt x="2333" y="10161"/>
                    <a:pt x="2300" y="10402"/>
                    <a:pt x="2311" y="10633"/>
                  </a:cubicBezTo>
                  <a:cubicBezTo>
                    <a:pt x="2377" y="11891"/>
                    <a:pt x="3438" y="12844"/>
                    <a:pt x="3986" y="13983"/>
                  </a:cubicBezTo>
                  <a:cubicBezTo>
                    <a:pt x="4391" y="14815"/>
                    <a:pt x="4511" y="15757"/>
                    <a:pt x="4610" y="16687"/>
                  </a:cubicBezTo>
                  <a:cubicBezTo>
                    <a:pt x="4851" y="18997"/>
                    <a:pt x="4982" y="21319"/>
                    <a:pt x="4982" y="23650"/>
                  </a:cubicBezTo>
                  <a:lnTo>
                    <a:pt x="5026" y="23563"/>
                  </a:lnTo>
                  <a:cubicBezTo>
                    <a:pt x="5124" y="23322"/>
                    <a:pt x="5212" y="23070"/>
                    <a:pt x="5278" y="22818"/>
                  </a:cubicBezTo>
                  <a:cubicBezTo>
                    <a:pt x="5343" y="22567"/>
                    <a:pt x="5387" y="22314"/>
                    <a:pt x="5409" y="22052"/>
                  </a:cubicBezTo>
                  <a:lnTo>
                    <a:pt x="5420" y="21855"/>
                  </a:lnTo>
                  <a:lnTo>
                    <a:pt x="5420" y="21657"/>
                  </a:lnTo>
                  <a:lnTo>
                    <a:pt x="5409" y="21472"/>
                  </a:lnTo>
                  <a:lnTo>
                    <a:pt x="5398" y="21275"/>
                  </a:lnTo>
                  <a:lnTo>
                    <a:pt x="5420" y="21460"/>
                  </a:lnTo>
                  <a:lnTo>
                    <a:pt x="5431" y="21657"/>
                  </a:lnTo>
                  <a:lnTo>
                    <a:pt x="5431" y="21855"/>
                  </a:lnTo>
                  <a:lnTo>
                    <a:pt x="5420" y="22052"/>
                  </a:lnTo>
                  <a:cubicBezTo>
                    <a:pt x="5398" y="22314"/>
                    <a:pt x="5355" y="22577"/>
                    <a:pt x="5300" y="22829"/>
                  </a:cubicBezTo>
                  <a:cubicBezTo>
                    <a:pt x="5234" y="23081"/>
                    <a:pt x="5146" y="23322"/>
                    <a:pt x="5026" y="23563"/>
                  </a:cubicBezTo>
                  <a:lnTo>
                    <a:pt x="4982" y="23672"/>
                  </a:lnTo>
                  <a:cubicBezTo>
                    <a:pt x="4982" y="25567"/>
                    <a:pt x="4895" y="27472"/>
                    <a:pt x="4730" y="29365"/>
                  </a:cubicBezTo>
                  <a:cubicBezTo>
                    <a:pt x="4664" y="30154"/>
                    <a:pt x="4489" y="30559"/>
                    <a:pt x="4008" y="31129"/>
                  </a:cubicBezTo>
                  <a:cubicBezTo>
                    <a:pt x="3876" y="31292"/>
                    <a:pt x="3175" y="32738"/>
                    <a:pt x="3241" y="32738"/>
                  </a:cubicBezTo>
                  <a:cubicBezTo>
                    <a:pt x="3362" y="32694"/>
                    <a:pt x="3482" y="32672"/>
                    <a:pt x="3603" y="32672"/>
                  </a:cubicBezTo>
                  <a:lnTo>
                    <a:pt x="3690" y="32672"/>
                  </a:lnTo>
                  <a:cubicBezTo>
                    <a:pt x="4227" y="32464"/>
                    <a:pt x="4752" y="32202"/>
                    <a:pt x="5245" y="31895"/>
                  </a:cubicBezTo>
                  <a:cubicBezTo>
                    <a:pt x="5518" y="31730"/>
                    <a:pt x="5793" y="31545"/>
                    <a:pt x="6044" y="31348"/>
                  </a:cubicBezTo>
                  <a:cubicBezTo>
                    <a:pt x="6307" y="31139"/>
                    <a:pt x="6559" y="30942"/>
                    <a:pt x="6778" y="30691"/>
                  </a:cubicBezTo>
                  <a:cubicBezTo>
                    <a:pt x="6822" y="30635"/>
                    <a:pt x="6876" y="30570"/>
                    <a:pt x="6920" y="30504"/>
                  </a:cubicBezTo>
                  <a:cubicBezTo>
                    <a:pt x="6975" y="30438"/>
                    <a:pt x="7019" y="30362"/>
                    <a:pt x="7051" y="30296"/>
                  </a:cubicBezTo>
                  <a:lnTo>
                    <a:pt x="7085" y="30241"/>
                  </a:lnTo>
                  <a:cubicBezTo>
                    <a:pt x="7085" y="30219"/>
                    <a:pt x="7095" y="30209"/>
                    <a:pt x="7106" y="30187"/>
                  </a:cubicBezTo>
                  <a:lnTo>
                    <a:pt x="7117" y="30154"/>
                  </a:lnTo>
                  <a:lnTo>
                    <a:pt x="7128" y="30132"/>
                  </a:lnTo>
                  <a:lnTo>
                    <a:pt x="7139" y="30099"/>
                  </a:lnTo>
                  <a:lnTo>
                    <a:pt x="7150" y="30077"/>
                  </a:lnTo>
                  <a:cubicBezTo>
                    <a:pt x="7183" y="30000"/>
                    <a:pt x="7205" y="29913"/>
                    <a:pt x="7216" y="29837"/>
                  </a:cubicBezTo>
                  <a:cubicBezTo>
                    <a:pt x="7226" y="29781"/>
                    <a:pt x="7226" y="29727"/>
                    <a:pt x="7238" y="29672"/>
                  </a:cubicBezTo>
                  <a:cubicBezTo>
                    <a:pt x="7807" y="24329"/>
                    <a:pt x="7873" y="18997"/>
                    <a:pt x="7621" y="13643"/>
                  </a:cubicBezTo>
                  <a:cubicBezTo>
                    <a:pt x="7566" y="13008"/>
                    <a:pt x="7489" y="12373"/>
                    <a:pt x="7445" y="11727"/>
                  </a:cubicBezTo>
                  <a:lnTo>
                    <a:pt x="7445" y="11727"/>
                  </a:lnTo>
                  <a:cubicBezTo>
                    <a:pt x="7501" y="12264"/>
                    <a:pt x="7555" y="12800"/>
                    <a:pt x="7610" y="13348"/>
                  </a:cubicBezTo>
                  <a:cubicBezTo>
                    <a:pt x="7555" y="12319"/>
                    <a:pt x="7489" y="11290"/>
                    <a:pt x="7424" y="10249"/>
                  </a:cubicBezTo>
                  <a:cubicBezTo>
                    <a:pt x="8552" y="9910"/>
                    <a:pt x="9657" y="9504"/>
                    <a:pt x="10741" y="9045"/>
                  </a:cubicBezTo>
                  <a:cubicBezTo>
                    <a:pt x="10927" y="8957"/>
                    <a:pt x="11946" y="8366"/>
                    <a:pt x="12197" y="8366"/>
                  </a:cubicBezTo>
                  <a:cubicBezTo>
                    <a:pt x="12219" y="8366"/>
                    <a:pt x="12230" y="8366"/>
                    <a:pt x="12241" y="8377"/>
                  </a:cubicBezTo>
                  <a:cubicBezTo>
                    <a:pt x="12285" y="8399"/>
                    <a:pt x="12318" y="8453"/>
                    <a:pt x="12318" y="8519"/>
                  </a:cubicBezTo>
                  <a:lnTo>
                    <a:pt x="12416" y="8125"/>
                  </a:lnTo>
                  <a:cubicBezTo>
                    <a:pt x="12515" y="7808"/>
                    <a:pt x="12635" y="7501"/>
                    <a:pt x="12800" y="7205"/>
                  </a:cubicBezTo>
                  <a:cubicBezTo>
                    <a:pt x="12953" y="6910"/>
                    <a:pt x="13150" y="6636"/>
                    <a:pt x="13380" y="6395"/>
                  </a:cubicBezTo>
                  <a:cubicBezTo>
                    <a:pt x="13500" y="6275"/>
                    <a:pt x="13620" y="6154"/>
                    <a:pt x="13741" y="6056"/>
                  </a:cubicBezTo>
                  <a:cubicBezTo>
                    <a:pt x="13873" y="5947"/>
                    <a:pt x="14015" y="5848"/>
                    <a:pt x="14146" y="5749"/>
                  </a:cubicBezTo>
                  <a:cubicBezTo>
                    <a:pt x="14683" y="5366"/>
                    <a:pt x="15252" y="5015"/>
                    <a:pt x="15843" y="4687"/>
                  </a:cubicBezTo>
                  <a:cubicBezTo>
                    <a:pt x="16423" y="4370"/>
                    <a:pt x="17026" y="4085"/>
                    <a:pt x="17639" y="3811"/>
                  </a:cubicBezTo>
                  <a:cubicBezTo>
                    <a:pt x="18241" y="3538"/>
                    <a:pt x="18865" y="3275"/>
                    <a:pt x="19478" y="3023"/>
                  </a:cubicBezTo>
                  <a:cubicBezTo>
                    <a:pt x="20092" y="2771"/>
                    <a:pt x="20715" y="2519"/>
                    <a:pt x="21328" y="2268"/>
                  </a:cubicBezTo>
                  <a:lnTo>
                    <a:pt x="21328" y="2268"/>
                  </a:lnTo>
                  <a:cubicBezTo>
                    <a:pt x="20715" y="2531"/>
                    <a:pt x="20092" y="2782"/>
                    <a:pt x="19478" y="3034"/>
                  </a:cubicBezTo>
                  <a:cubicBezTo>
                    <a:pt x="18865" y="3286"/>
                    <a:pt x="18252" y="3548"/>
                    <a:pt x="17639" y="3823"/>
                  </a:cubicBezTo>
                  <a:cubicBezTo>
                    <a:pt x="17036" y="4096"/>
                    <a:pt x="16435" y="4380"/>
                    <a:pt x="15843" y="4698"/>
                  </a:cubicBezTo>
                  <a:cubicBezTo>
                    <a:pt x="15263" y="5027"/>
                    <a:pt x="14693" y="5377"/>
                    <a:pt x="14157" y="5760"/>
                  </a:cubicBezTo>
                  <a:cubicBezTo>
                    <a:pt x="14015" y="5859"/>
                    <a:pt x="13883" y="5957"/>
                    <a:pt x="13752" y="6067"/>
                  </a:cubicBezTo>
                  <a:cubicBezTo>
                    <a:pt x="13632" y="6166"/>
                    <a:pt x="13500" y="6286"/>
                    <a:pt x="13391" y="6406"/>
                  </a:cubicBezTo>
                  <a:cubicBezTo>
                    <a:pt x="13161" y="6647"/>
                    <a:pt x="12964" y="6921"/>
                    <a:pt x="12810" y="7205"/>
                  </a:cubicBezTo>
                  <a:cubicBezTo>
                    <a:pt x="12646" y="7501"/>
                    <a:pt x="12526" y="7808"/>
                    <a:pt x="12427" y="8136"/>
                  </a:cubicBezTo>
                  <a:cubicBezTo>
                    <a:pt x="12384" y="8268"/>
                    <a:pt x="12350" y="8410"/>
                    <a:pt x="12318" y="8552"/>
                  </a:cubicBezTo>
                  <a:cubicBezTo>
                    <a:pt x="12329" y="8585"/>
                    <a:pt x="12318" y="8607"/>
                    <a:pt x="12318" y="8640"/>
                  </a:cubicBezTo>
                  <a:cubicBezTo>
                    <a:pt x="12526" y="7950"/>
                    <a:pt x="12745" y="7293"/>
                    <a:pt x="13238" y="6713"/>
                  </a:cubicBezTo>
                  <a:cubicBezTo>
                    <a:pt x="14289" y="5453"/>
                    <a:pt x="16007" y="4611"/>
                    <a:pt x="17683" y="4611"/>
                  </a:cubicBezTo>
                  <a:cubicBezTo>
                    <a:pt x="18328" y="4611"/>
                    <a:pt x="18963" y="4731"/>
                    <a:pt x="19544" y="5005"/>
                  </a:cubicBezTo>
                  <a:cubicBezTo>
                    <a:pt x="20113" y="5268"/>
                    <a:pt x="20628" y="5694"/>
                    <a:pt x="20880" y="6264"/>
                  </a:cubicBezTo>
                  <a:cubicBezTo>
                    <a:pt x="20277" y="6757"/>
                    <a:pt x="19555" y="7063"/>
                    <a:pt x="18876" y="7424"/>
                  </a:cubicBezTo>
                  <a:cubicBezTo>
                    <a:pt x="18208" y="7775"/>
                    <a:pt x="17354" y="8278"/>
                    <a:pt x="16807" y="8815"/>
                  </a:cubicBezTo>
                  <a:cubicBezTo>
                    <a:pt x="16051" y="9560"/>
                    <a:pt x="16982" y="10151"/>
                    <a:pt x="16730" y="10906"/>
                  </a:cubicBezTo>
                  <a:cubicBezTo>
                    <a:pt x="16566" y="11399"/>
                    <a:pt x="15832" y="11388"/>
                    <a:pt x="15460" y="11760"/>
                  </a:cubicBezTo>
                  <a:cubicBezTo>
                    <a:pt x="15109" y="12110"/>
                    <a:pt x="15197" y="12701"/>
                    <a:pt x="15318" y="13183"/>
                  </a:cubicBezTo>
                  <a:cubicBezTo>
                    <a:pt x="15635" y="14530"/>
                    <a:pt x="16062" y="15997"/>
                    <a:pt x="17234" y="16731"/>
                  </a:cubicBezTo>
                  <a:cubicBezTo>
                    <a:pt x="17551" y="16928"/>
                    <a:pt x="17924" y="17081"/>
                    <a:pt x="18131" y="17399"/>
                  </a:cubicBezTo>
                  <a:cubicBezTo>
                    <a:pt x="18241" y="17552"/>
                    <a:pt x="18285" y="17749"/>
                    <a:pt x="18328" y="17935"/>
                  </a:cubicBezTo>
                  <a:cubicBezTo>
                    <a:pt x="18504" y="18789"/>
                    <a:pt x="18525" y="19687"/>
                    <a:pt x="18394" y="20541"/>
                  </a:cubicBezTo>
                  <a:cubicBezTo>
                    <a:pt x="18296" y="21187"/>
                    <a:pt x="17792" y="21954"/>
                    <a:pt x="17924" y="22599"/>
                  </a:cubicBezTo>
                  <a:cubicBezTo>
                    <a:pt x="18022" y="23092"/>
                    <a:pt x="18449" y="23431"/>
                    <a:pt x="18701" y="23859"/>
                  </a:cubicBezTo>
                  <a:cubicBezTo>
                    <a:pt x="19216" y="24723"/>
                    <a:pt x="18953" y="25818"/>
                    <a:pt x="18635" y="26771"/>
                  </a:cubicBezTo>
                  <a:cubicBezTo>
                    <a:pt x="18328" y="27723"/>
                    <a:pt x="17989" y="28774"/>
                    <a:pt x="18372" y="29694"/>
                  </a:cubicBezTo>
                  <a:cubicBezTo>
                    <a:pt x="18482" y="29946"/>
                    <a:pt x="18635" y="30187"/>
                    <a:pt x="18613" y="30450"/>
                  </a:cubicBezTo>
                  <a:cubicBezTo>
                    <a:pt x="18591" y="30910"/>
                    <a:pt x="18066" y="31172"/>
                    <a:pt x="17595" y="31172"/>
                  </a:cubicBezTo>
                  <a:cubicBezTo>
                    <a:pt x="17562" y="31172"/>
                    <a:pt x="17530" y="31172"/>
                    <a:pt x="17486" y="31161"/>
                  </a:cubicBezTo>
                  <a:cubicBezTo>
                    <a:pt x="16993" y="31117"/>
                    <a:pt x="16522" y="30888"/>
                    <a:pt x="16029" y="30866"/>
                  </a:cubicBezTo>
                  <a:lnTo>
                    <a:pt x="15997" y="30866"/>
                  </a:lnTo>
                  <a:cubicBezTo>
                    <a:pt x="15909" y="30866"/>
                    <a:pt x="15810" y="30888"/>
                    <a:pt x="15756" y="30964"/>
                  </a:cubicBezTo>
                  <a:cubicBezTo>
                    <a:pt x="15712" y="31041"/>
                    <a:pt x="15734" y="31129"/>
                    <a:pt x="15766" y="31205"/>
                  </a:cubicBezTo>
                  <a:lnTo>
                    <a:pt x="15898" y="31314"/>
                  </a:lnTo>
                  <a:lnTo>
                    <a:pt x="15898" y="31314"/>
                  </a:lnTo>
                  <a:lnTo>
                    <a:pt x="15766" y="31216"/>
                  </a:lnTo>
                  <a:lnTo>
                    <a:pt x="15766" y="31216"/>
                  </a:lnTo>
                  <a:cubicBezTo>
                    <a:pt x="15778" y="31227"/>
                    <a:pt x="15778" y="31238"/>
                    <a:pt x="15788" y="31249"/>
                  </a:cubicBezTo>
                  <a:cubicBezTo>
                    <a:pt x="16204" y="32136"/>
                    <a:pt x="16960" y="32847"/>
                    <a:pt x="17858" y="33231"/>
                  </a:cubicBezTo>
                  <a:cubicBezTo>
                    <a:pt x="18230" y="33384"/>
                    <a:pt x="18668" y="33537"/>
                    <a:pt x="18810" y="33910"/>
                  </a:cubicBezTo>
                  <a:cubicBezTo>
                    <a:pt x="18931" y="34238"/>
                    <a:pt x="18756" y="34610"/>
                    <a:pt x="18525" y="34883"/>
                  </a:cubicBezTo>
                  <a:cubicBezTo>
                    <a:pt x="17934" y="35596"/>
                    <a:pt x="16993" y="35946"/>
                    <a:pt x="16062" y="35946"/>
                  </a:cubicBezTo>
                  <a:cubicBezTo>
                    <a:pt x="15898" y="35946"/>
                    <a:pt x="15734" y="35935"/>
                    <a:pt x="15569" y="35913"/>
                  </a:cubicBezTo>
                  <a:lnTo>
                    <a:pt x="15569" y="35913"/>
                  </a:lnTo>
                  <a:cubicBezTo>
                    <a:pt x="15778" y="35990"/>
                    <a:pt x="15985" y="36044"/>
                    <a:pt x="16204" y="36088"/>
                  </a:cubicBezTo>
                  <a:cubicBezTo>
                    <a:pt x="16457" y="36143"/>
                    <a:pt x="16730" y="36187"/>
                    <a:pt x="16993" y="36209"/>
                  </a:cubicBezTo>
                  <a:cubicBezTo>
                    <a:pt x="17387" y="36253"/>
                    <a:pt x="17792" y="36285"/>
                    <a:pt x="18197" y="36285"/>
                  </a:cubicBezTo>
                  <a:cubicBezTo>
                    <a:pt x="18328" y="36285"/>
                    <a:pt x="18460" y="36285"/>
                    <a:pt x="18591" y="36274"/>
                  </a:cubicBezTo>
                  <a:cubicBezTo>
                    <a:pt x="18854" y="36263"/>
                    <a:pt x="19117" y="36219"/>
                    <a:pt x="19379" y="36165"/>
                  </a:cubicBezTo>
                  <a:lnTo>
                    <a:pt x="19379" y="36165"/>
                  </a:lnTo>
                  <a:cubicBezTo>
                    <a:pt x="19117" y="36231"/>
                    <a:pt x="18854" y="36263"/>
                    <a:pt x="18591" y="36285"/>
                  </a:cubicBezTo>
                  <a:cubicBezTo>
                    <a:pt x="18449" y="36296"/>
                    <a:pt x="18306" y="36296"/>
                    <a:pt x="18175" y="36296"/>
                  </a:cubicBezTo>
                  <a:cubicBezTo>
                    <a:pt x="17781" y="36296"/>
                    <a:pt x="17387" y="36263"/>
                    <a:pt x="16993" y="36219"/>
                  </a:cubicBezTo>
                  <a:cubicBezTo>
                    <a:pt x="16719" y="36197"/>
                    <a:pt x="16457" y="36154"/>
                    <a:pt x="16194" y="36099"/>
                  </a:cubicBezTo>
                  <a:cubicBezTo>
                    <a:pt x="15975" y="36055"/>
                    <a:pt x="15744" y="35990"/>
                    <a:pt x="15526" y="35902"/>
                  </a:cubicBezTo>
                  <a:cubicBezTo>
                    <a:pt x="15504" y="35902"/>
                    <a:pt x="15471" y="35902"/>
                    <a:pt x="15449" y="35891"/>
                  </a:cubicBezTo>
                  <a:lnTo>
                    <a:pt x="15449" y="35891"/>
                  </a:lnTo>
                  <a:cubicBezTo>
                    <a:pt x="16478" y="37008"/>
                    <a:pt x="17902" y="37752"/>
                    <a:pt x="19401" y="37961"/>
                  </a:cubicBezTo>
                  <a:cubicBezTo>
                    <a:pt x="18953" y="38771"/>
                    <a:pt x="18033" y="39274"/>
                    <a:pt x="17114" y="39274"/>
                  </a:cubicBezTo>
                  <a:cubicBezTo>
                    <a:pt x="17026" y="39274"/>
                    <a:pt x="16927" y="39263"/>
                    <a:pt x="16839" y="39263"/>
                  </a:cubicBezTo>
                  <a:cubicBezTo>
                    <a:pt x="16895" y="39274"/>
                    <a:pt x="16949" y="39285"/>
                    <a:pt x="17004" y="39307"/>
                  </a:cubicBezTo>
                  <a:cubicBezTo>
                    <a:pt x="16938" y="39296"/>
                    <a:pt x="16873" y="39274"/>
                    <a:pt x="16807" y="39252"/>
                  </a:cubicBezTo>
                  <a:cubicBezTo>
                    <a:pt x="16654" y="39231"/>
                    <a:pt x="16500" y="39197"/>
                    <a:pt x="16358" y="39153"/>
                  </a:cubicBezTo>
                  <a:cubicBezTo>
                    <a:pt x="16270" y="39121"/>
                    <a:pt x="16161" y="39088"/>
                    <a:pt x="16062" y="39088"/>
                  </a:cubicBezTo>
                  <a:cubicBezTo>
                    <a:pt x="15963" y="39088"/>
                    <a:pt x="15876" y="39121"/>
                    <a:pt x="15832" y="39209"/>
                  </a:cubicBezTo>
                  <a:cubicBezTo>
                    <a:pt x="15788" y="39318"/>
                    <a:pt x="15843" y="39438"/>
                    <a:pt x="15909" y="39537"/>
                  </a:cubicBezTo>
                  <a:cubicBezTo>
                    <a:pt x="16533" y="40566"/>
                    <a:pt x="17551" y="41343"/>
                    <a:pt x="18712" y="41672"/>
                  </a:cubicBezTo>
                  <a:cubicBezTo>
                    <a:pt x="18493" y="41715"/>
                    <a:pt x="18263" y="41737"/>
                    <a:pt x="18044" y="41737"/>
                  </a:cubicBezTo>
                  <a:cubicBezTo>
                    <a:pt x="17244" y="41737"/>
                    <a:pt x="16435" y="41460"/>
                    <a:pt x="15677" y="41169"/>
                  </a:cubicBezTo>
                  <a:lnTo>
                    <a:pt x="15677" y="41169"/>
                  </a:lnTo>
                  <a:cubicBezTo>
                    <a:pt x="15682" y="41172"/>
                    <a:pt x="15687" y="41176"/>
                    <a:pt x="15690" y="41179"/>
                  </a:cubicBezTo>
                  <a:cubicBezTo>
                    <a:pt x="15953" y="41333"/>
                    <a:pt x="16226" y="41442"/>
                    <a:pt x="16511" y="41540"/>
                  </a:cubicBezTo>
                  <a:cubicBezTo>
                    <a:pt x="16654" y="41584"/>
                    <a:pt x="16796" y="41617"/>
                    <a:pt x="16938" y="41661"/>
                  </a:cubicBezTo>
                  <a:cubicBezTo>
                    <a:pt x="17015" y="41672"/>
                    <a:pt x="17080" y="41694"/>
                    <a:pt x="17157" y="41705"/>
                  </a:cubicBezTo>
                  <a:cubicBezTo>
                    <a:pt x="17234" y="41715"/>
                    <a:pt x="17299" y="41737"/>
                    <a:pt x="17376" y="41749"/>
                  </a:cubicBezTo>
                  <a:cubicBezTo>
                    <a:pt x="17452" y="41759"/>
                    <a:pt x="17518" y="41771"/>
                    <a:pt x="17595" y="41781"/>
                  </a:cubicBezTo>
                  <a:cubicBezTo>
                    <a:pt x="17671" y="41793"/>
                    <a:pt x="17737" y="41803"/>
                    <a:pt x="17814" y="41803"/>
                  </a:cubicBezTo>
                  <a:cubicBezTo>
                    <a:pt x="17967" y="41825"/>
                    <a:pt x="18109" y="41836"/>
                    <a:pt x="18263" y="41847"/>
                  </a:cubicBezTo>
                  <a:cubicBezTo>
                    <a:pt x="18372" y="41847"/>
                    <a:pt x="18471" y="41858"/>
                    <a:pt x="18581" y="41858"/>
                  </a:cubicBezTo>
                  <a:cubicBezTo>
                    <a:pt x="18624" y="41858"/>
                    <a:pt x="18668" y="41858"/>
                    <a:pt x="18701" y="41847"/>
                  </a:cubicBezTo>
                  <a:lnTo>
                    <a:pt x="18821" y="41847"/>
                  </a:lnTo>
                  <a:lnTo>
                    <a:pt x="18931" y="41836"/>
                  </a:lnTo>
                  <a:cubicBezTo>
                    <a:pt x="18997" y="41825"/>
                    <a:pt x="19073" y="41814"/>
                    <a:pt x="19150" y="41803"/>
                  </a:cubicBezTo>
                  <a:cubicBezTo>
                    <a:pt x="19216" y="41793"/>
                    <a:pt x="19292" y="41771"/>
                    <a:pt x="19369" y="41759"/>
                  </a:cubicBezTo>
                  <a:cubicBezTo>
                    <a:pt x="19401" y="41749"/>
                    <a:pt x="19435" y="41737"/>
                    <a:pt x="19478" y="41727"/>
                  </a:cubicBezTo>
                  <a:lnTo>
                    <a:pt x="19522" y="41715"/>
                  </a:lnTo>
                  <a:lnTo>
                    <a:pt x="19577" y="41694"/>
                  </a:lnTo>
                  <a:cubicBezTo>
                    <a:pt x="19719" y="41661"/>
                    <a:pt x="19861" y="41606"/>
                    <a:pt x="20004" y="41552"/>
                  </a:cubicBezTo>
                  <a:lnTo>
                    <a:pt x="20102" y="41518"/>
                  </a:lnTo>
                  <a:cubicBezTo>
                    <a:pt x="20135" y="41497"/>
                    <a:pt x="20179" y="41486"/>
                    <a:pt x="20211" y="41475"/>
                  </a:cubicBezTo>
                  <a:lnTo>
                    <a:pt x="20211" y="41475"/>
                  </a:lnTo>
                  <a:cubicBezTo>
                    <a:pt x="20179" y="41486"/>
                    <a:pt x="20146" y="41508"/>
                    <a:pt x="20113" y="41518"/>
                  </a:cubicBezTo>
                  <a:lnTo>
                    <a:pt x="20004" y="41562"/>
                  </a:lnTo>
                  <a:cubicBezTo>
                    <a:pt x="19861" y="41617"/>
                    <a:pt x="19730" y="41661"/>
                    <a:pt x="19588" y="41705"/>
                  </a:cubicBezTo>
                  <a:lnTo>
                    <a:pt x="19533" y="41727"/>
                  </a:lnTo>
                  <a:lnTo>
                    <a:pt x="19478" y="41737"/>
                  </a:lnTo>
                  <a:cubicBezTo>
                    <a:pt x="19435" y="41749"/>
                    <a:pt x="19401" y="41759"/>
                    <a:pt x="19369" y="41771"/>
                  </a:cubicBezTo>
                  <a:cubicBezTo>
                    <a:pt x="19292" y="41781"/>
                    <a:pt x="19226" y="41803"/>
                    <a:pt x="19150" y="41814"/>
                  </a:cubicBezTo>
                  <a:cubicBezTo>
                    <a:pt x="19073" y="41825"/>
                    <a:pt x="19007" y="41836"/>
                    <a:pt x="18931" y="41847"/>
                  </a:cubicBezTo>
                  <a:lnTo>
                    <a:pt x="18821" y="41858"/>
                  </a:lnTo>
                  <a:lnTo>
                    <a:pt x="18701" y="41858"/>
                  </a:lnTo>
                  <a:cubicBezTo>
                    <a:pt x="18668" y="41869"/>
                    <a:pt x="18624" y="41869"/>
                    <a:pt x="18581" y="41869"/>
                  </a:cubicBezTo>
                  <a:cubicBezTo>
                    <a:pt x="18471" y="41869"/>
                    <a:pt x="18362" y="41858"/>
                    <a:pt x="18263" y="41858"/>
                  </a:cubicBezTo>
                  <a:cubicBezTo>
                    <a:pt x="18109" y="41847"/>
                    <a:pt x="17967" y="41836"/>
                    <a:pt x="17814" y="41814"/>
                  </a:cubicBezTo>
                  <a:cubicBezTo>
                    <a:pt x="17737" y="41814"/>
                    <a:pt x="17671" y="41803"/>
                    <a:pt x="17595" y="41793"/>
                  </a:cubicBezTo>
                  <a:cubicBezTo>
                    <a:pt x="17518" y="41781"/>
                    <a:pt x="17442" y="41771"/>
                    <a:pt x="17376" y="41759"/>
                  </a:cubicBezTo>
                  <a:cubicBezTo>
                    <a:pt x="17299" y="41749"/>
                    <a:pt x="17223" y="41737"/>
                    <a:pt x="17157" y="41715"/>
                  </a:cubicBezTo>
                  <a:cubicBezTo>
                    <a:pt x="17080" y="41705"/>
                    <a:pt x="17004" y="41683"/>
                    <a:pt x="16938" y="41672"/>
                  </a:cubicBezTo>
                  <a:cubicBezTo>
                    <a:pt x="16785" y="41639"/>
                    <a:pt x="16642" y="41595"/>
                    <a:pt x="16500" y="41552"/>
                  </a:cubicBezTo>
                  <a:cubicBezTo>
                    <a:pt x="16226" y="41453"/>
                    <a:pt x="15953" y="41333"/>
                    <a:pt x="15690" y="41190"/>
                  </a:cubicBezTo>
                  <a:cubicBezTo>
                    <a:pt x="15657" y="41179"/>
                    <a:pt x="15635" y="41158"/>
                    <a:pt x="15613" y="41146"/>
                  </a:cubicBezTo>
                  <a:lnTo>
                    <a:pt x="15613" y="41146"/>
                  </a:lnTo>
                  <a:cubicBezTo>
                    <a:pt x="15679" y="41190"/>
                    <a:pt x="15744" y="41245"/>
                    <a:pt x="15822" y="41299"/>
                  </a:cubicBezTo>
                  <a:cubicBezTo>
                    <a:pt x="15788" y="41299"/>
                    <a:pt x="15756" y="41311"/>
                    <a:pt x="15712" y="41311"/>
                  </a:cubicBezTo>
                  <a:cubicBezTo>
                    <a:pt x="16511" y="42121"/>
                    <a:pt x="17628" y="42591"/>
                    <a:pt x="18766" y="42591"/>
                  </a:cubicBezTo>
                  <a:lnTo>
                    <a:pt x="18810" y="42591"/>
                  </a:lnTo>
                  <a:cubicBezTo>
                    <a:pt x="18525" y="42690"/>
                    <a:pt x="18219" y="42745"/>
                    <a:pt x="17912" y="42745"/>
                  </a:cubicBezTo>
                  <a:cubicBezTo>
                    <a:pt x="17595" y="42745"/>
                    <a:pt x="17277" y="42690"/>
                    <a:pt x="16982" y="42581"/>
                  </a:cubicBezTo>
                  <a:lnTo>
                    <a:pt x="16982" y="42581"/>
                  </a:lnTo>
                  <a:cubicBezTo>
                    <a:pt x="17299" y="42767"/>
                    <a:pt x="17606" y="42964"/>
                    <a:pt x="17924" y="43150"/>
                  </a:cubicBezTo>
                  <a:cubicBezTo>
                    <a:pt x="18109" y="43260"/>
                    <a:pt x="18296" y="43380"/>
                    <a:pt x="18482" y="43489"/>
                  </a:cubicBezTo>
                  <a:cubicBezTo>
                    <a:pt x="18263" y="43599"/>
                    <a:pt x="18044" y="43654"/>
                    <a:pt x="17814" y="43654"/>
                  </a:cubicBezTo>
                  <a:cubicBezTo>
                    <a:pt x="17179" y="43654"/>
                    <a:pt x="16544" y="43270"/>
                    <a:pt x="15920" y="42942"/>
                  </a:cubicBezTo>
                  <a:cubicBezTo>
                    <a:pt x="15854" y="42986"/>
                    <a:pt x="15788" y="43041"/>
                    <a:pt x="15734" y="43106"/>
                  </a:cubicBezTo>
                  <a:cubicBezTo>
                    <a:pt x="15766" y="43117"/>
                    <a:pt x="15800" y="43117"/>
                    <a:pt x="15832" y="43128"/>
                  </a:cubicBezTo>
                  <a:cubicBezTo>
                    <a:pt x="15800" y="43128"/>
                    <a:pt x="15778" y="43139"/>
                    <a:pt x="15756" y="43161"/>
                  </a:cubicBezTo>
                  <a:cubicBezTo>
                    <a:pt x="15843" y="43204"/>
                    <a:pt x="15931" y="43260"/>
                    <a:pt x="16019" y="43303"/>
                  </a:cubicBezTo>
                  <a:cubicBezTo>
                    <a:pt x="15920" y="43260"/>
                    <a:pt x="15832" y="43216"/>
                    <a:pt x="15744" y="43161"/>
                  </a:cubicBezTo>
                  <a:cubicBezTo>
                    <a:pt x="15712" y="43183"/>
                    <a:pt x="15690" y="43204"/>
                    <a:pt x="15668" y="43238"/>
                  </a:cubicBezTo>
                  <a:cubicBezTo>
                    <a:pt x="15603" y="43369"/>
                    <a:pt x="15591" y="43522"/>
                    <a:pt x="15624" y="43664"/>
                  </a:cubicBezTo>
                  <a:cubicBezTo>
                    <a:pt x="15679" y="43883"/>
                    <a:pt x="15832" y="44037"/>
                    <a:pt x="16051" y="44157"/>
                  </a:cubicBezTo>
                  <a:cubicBezTo>
                    <a:pt x="16226" y="44223"/>
                    <a:pt x="16423" y="44256"/>
                    <a:pt x="16610" y="44277"/>
                  </a:cubicBezTo>
                  <a:cubicBezTo>
                    <a:pt x="16686" y="44289"/>
                    <a:pt x="16774" y="44289"/>
                    <a:pt x="16851" y="44299"/>
                  </a:cubicBezTo>
                  <a:cubicBezTo>
                    <a:pt x="17354" y="44343"/>
                    <a:pt x="17858" y="44365"/>
                    <a:pt x="18362" y="44365"/>
                  </a:cubicBezTo>
                  <a:cubicBezTo>
                    <a:pt x="18898" y="44365"/>
                    <a:pt x="19435" y="44343"/>
                    <a:pt x="19971" y="44289"/>
                  </a:cubicBezTo>
                  <a:cubicBezTo>
                    <a:pt x="20102" y="44277"/>
                    <a:pt x="20212" y="44256"/>
                    <a:pt x="20289" y="44245"/>
                  </a:cubicBezTo>
                  <a:cubicBezTo>
                    <a:pt x="20671" y="44201"/>
                    <a:pt x="21087" y="44124"/>
                    <a:pt x="21340" y="43829"/>
                  </a:cubicBezTo>
                  <a:cubicBezTo>
                    <a:pt x="21581" y="43522"/>
                    <a:pt x="21482" y="42953"/>
                    <a:pt x="21099" y="42909"/>
                  </a:cubicBezTo>
                  <a:cubicBezTo>
                    <a:pt x="21690" y="42548"/>
                    <a:pt x="21941" y="41803"/>
                    <a:pt x="21985" y="41114"/>
                  </a:cubicBezTo>
                  <a:cubicBezTo>
                    <a:pt x="22029" y="40424"/>
                    <a:pt x="21909" y="39723"/>
                    <a:pt x="21953" y="39033"/>
                  </a:cubicBezTo>
                  <a:cubicBezTo>
                    <a:pt x="21985" y="38672"/>
                    <a:pt x="22062" y="38311"/>
                    <a:pt x="22128" y="37949"/>
                  </a:cubicBezTo>
                  <a:lnTo>
                    <a:pt x="22128" y="37949"/>
                  </a:lnTo>
                  <a:cubicBezTo>
                    <a:pt x="22106" y="38037"/>
                    <a:pt x="22062" y="38124"/>
                    <a:pt x="22029" y="38201"/>
                  </a:cubicBezTo>
                  <a:cubicBezTo>
                    <a:pt x="22007" y="38245"/>
                    <a:pt x="21975" y="38278"/>
                    <a:pt x="21953" y="38321"/>
                  </a:cubicBezTo>
                  <a:lnTo>
                    <a:pt x="21920" y="38377"/>
                  </a:lnTo>
                  <a:cubicBezTo>
                    <a:pt x="21909" y="38387"/>
                    <a:pt x="21909" y="38398"/>
                    <a:pt x="21898" y="38409"/>
                  </a:cubicBezTo>
                  <a:lnTo>
                    <a:pt x="21876" y="38431"/>
                  </a:lnTo>
                  <a:cubicBezTo>
                    <a:pt x="21865" y="38453"/>
                    <a:pt x="21843" y="38464"/>
                    <a:pt x="21832" y="38486"/>
                  </a:cubicBezTo>
                  <a:lnTo>
                    <a:pt x="21788" y="38540"/>
                  </a:lnTo>
                  <a:cubicBezTo>
                    <a:pt x="21778" y="38540"/>
                    <a:pt x="21778" y="38552"/>
                    <a:pt x="21766" y="38562"/>
                  </a:cubicBezTo>
                  <a:lnTo>
                    <a:pt x="21744" y="38584"/>
                  </a:lnTo>
                  <a:lnTo>
                    <a:pt x="21690" y="38639"/>
                  </a:lnTo>
                  <a:cubicBezTo>
                    <a:pt x="21559" y="38759"/>
                    <a:pt x="21405" y="38858"/>
                    <a:pt x="21252" y="38956"/>
                  </a:cubicBezTo>
                  <a:cubicBezTo>
                    <a:pt x="21087" y="39044"/>
                    <a:pt x="20924" y="39121"/>
                    <a:pt x="20759" y="39187"/>
                  </a:cubicBezTo>
                  <a:cubicBezTo>
                    <a:pt x="20584" y="39252"/>
                    <a:pt x="20420" y="39318"/>
                    <a:pt x="20233" y="39362"/>
                  </a:cubicBezTo>
                  <a:lnTo>
                    <a:pt x="19971" y="39428"/>
                  </a:lnTo>
                  <a:lnTo>
                    <a:pt x="19839" y="39460"/>
                  </a:lnTo>
                  <a:cubicBezTo>
                    <a:pt x="19795" y="39471"/>
                    <a:pt x="19752" y="39471"/>
                    <a:pt x="19708" y="39482"/>
                  </a:cubicBezTo>
                  <a:cubicBezTo>
                    <a:pt x="19522" y="39515"/>
                    <a:pt x="19347" y="39526"/>
                    <a:pt x="19160" y="39548"/>
                  </a:cubicBezTo>
                  <a:cubicBezTo>
                    <a:pt x="19029" y="39548"/>
                    <a:pt x="18898" y="39559"/>
                    <a:pt x="18756" y="39559"/>
                  </a:cubicBezTo>
                  <a:lnTo>
                    <a:pt x="18613" y="39559"/>
                  </a:lnTo>
                  <a:cubicBezTo>
                    <a:pt x="18569" y="39559"/>
                    <a:pt x="18525" y="39559"/>
                    <a:pt x="18482" y="39548"/>
                  </a:cubicBezTo>
                  <a:lnTo>
                    <a:pt x="18340" y="39548"/>
                  </a:lnTo>
                  <a:lnTo>
                    <a:pt x="18208" y="39537"/>
                  </a:lnTo>
                  <a:cubicBezTo>
                    <a:pt x="18165" y="39526"/>
                    <a:pt x="18121" y="39526"/>
                    <a:pt x="18077" y="39515"/>
                  </a:cubicBezTo>
                  <a:cubicBezTo>
                    <a:pt x="17890" y="39504"/>
                    <a:pt x="17715" y="39471"/>
                    <a:pt x="17530" y="39438"/>
                  </a:cubicBezTo>
                  <a:cubicBezTo>
                    <a:pt x="17354" y="39406"/>
                    <a:pt x="17179" y="39362"/>
                    <a:pt x="17004" y="39307"/>
                  </a:cubicBezTo>
                  <a:lnTo>
                    <a:pt x="17004" y="39307"/>
                  </a:lnTo>
                  <a:cubicBezTo>
                    <a:pt x="17179" y="39351"/>
                    <a:pt x="17354" y="39394"/>
                    <a:pt x="17530" y="39428"/>
                  </a:cubicBezTo>
                  <a:cubicBezTo>
                    <a:pt x="17715" y="39460"/>
                    <a:pt x="17890" y="39493"/>
                    <a:pt x="18077" y="39515"/>
                  </a:cubicBezTo>
                  <a:cubicBezTo>
                    <a:pt x="18121" y="39515"/>
                    <a:pt x="18165" y="39515"/>
                    <a:pt x="18208" y="39526"/>
                  </a:cubicBezTo>
                  <a:lnTo>
                    <a:pt x="18340" y="39537"/>
                  </a:lnTo>
                  <a:lnTo>
                    <a:pt x="18482" y="39537"/>
                  </a:lnTo>
                  <a:cubicBezTo>
                    <a:pt x="18525" y="39548"/>
                    <a:pt x="18569" y="39548"/>
                    <a:pt x="18613" y="39548"/>
                  </a:cubicBezTo>
                  <a:lnTo>
                    <a:pt x="18744" y="39548"/>
                  </a:lnTo>
                  <a:cubicBezTo>
                    <a:pt x="18887" y="39548"/>
                    <a:pt x="19019" y="39537"/>
                    <a:pt x="19160" y="39537"/>
                  </a:cubicBezTo>
                  <a:cubicBezTo>
                    <a:pt x="19347" y="39515"/>
                    <a:pt x="19522" y="39493"/>
                    <a:pt x="19708" y="39471"/>
                  </a:cubicBezTo>
                  <a:lnTo>
                    <a:pt x="19839" y="39438"/>
                  </a:lnTo>
                  <a:lnTo>
                    <a:pt x="19971" y="39416"/>
                  </a:lnTo>
                  <a:lnTo>
                    <a:pt x="20233" y="39351"/>
                  </a:lnTo>
                  <a:cubicBezTo>
                    <a:pt x="20409" y="39296"/>
                    <a:pt x="20584" y="39241"/>
                    <a:pt x="20748" y="39175"/>
                  </a:cubicBezTo>
                  <a:cubicBezTo>
                    <a:pt x="20924" y="39110"/>
                    <a:pt x="21087" y="39033"/>
                    <a:pt x="21241" y="38946"/>
                  </a:cubicBezTo>
                  <a:cubicBezTo>
                    <a:pt x="21405" y="38858"/>
                    <a:pt x="21547" y="38749"/>
                    <a:pt x="21690" y="38628"/>
                  </a:cubicBezTo>
                  <a:lnTo>
                    <a:pt x="21734" y="38574"/>
                  </a:lnTo>
                  <a:lnTo>
                    <a:pt x="21756" y="38552"/>
                  </a:lnTo>
                  <a:cubicBezTo>
                    <a:pt x="21766" y="38540"/>
                    <a:pt x="21778" y="38540"/>
                    <a:pt x="21778" y="38530"/>
                  </a:cubicBezTo>
                  <a:lnTo>
                    <a:pt x="21821" y="38475"/>
                  </a:lnTo>
                  <a:cubicBezTo>
                    <a:pt x="21843" y="38464"/>
                    <a:pt x="21854" y="38442"/>
                    <a:pt x="21865" y="38420"/>
                  </a:cubicBezTo>
                  <a:lnTo>
                    <a:pt x="21887" y="38398"/>
                  </a:lnTo>
                  <a:cubicBezTo>
                    <a:pt x="21898" y="38387"/>
                    <a:pt x="21898" y="38377"/>
                    <a:pt x="21909" y="38365"/>
                  </a:cubicBezTo>
                  <a:lnTo>
                    <a:pt x="21941" y="38311"/>
                  </a:lnTo>
                  <a:cubicBezTo>
                    <a:pt x="21975" y="38278"/>
                    <a:pt x="21997" y="38234"/>
                    <a:pt x="22018" y="38201"/>
                  </a:cubicBezTo>
                  <a:cubicBezTo>
                    <a:pt x="22062" y="38114"/>
                    <a:pt x="22095" y="38037"/>
                    <a:pt x="22128" y="37949"/>
                  </a:cubicBezTo>
                  <a:lnTo>
                    <a:pt x="22128" y="37949"/>
                  </a:lnTo>
                  <a:cubicBezTo>
                    <a:pt x="22128" y="37949"/>
                    <a:pt x="22128" y="37949"/>
                    <a:pt x="22128" y="37949"/>
                  </a:cubicBezTo>
                  <a:cubicBezTo>
                    <a:pt x="22128" y="37927"/>
                    <a:pt x="22138" y="37895"/>
                    <a:pt x="22150" y="37873"/>
                  </a:cubicBezTo>
                  <a:cubicBezTo>
                    <a:pt x="22182" y="37676"/>
                    <a:pt x="22226" y="37489"/>
                    <a:pt x="22248" y="37292"/>
                  </a:cubicBezTo>
                  <a:cubicBezTo>
                    <a:pt x="22259" y="37238"/>
                    <a:pt x="22259" y="37194"/>
                    <a:pt x="22259" y="37139"/>
                  </a:cubicBezTo>
                  <a:lnTo>
                    <a:pt x="22292" y="36647"/>
                  </a:lnTo>
                  <a:lnTo>
                    <a:pt x="22292" y="36625"/>
                  </a:lnTo>
                  <a:cubicBezTo>
                    <a:pt x="22281" y="36034"/>
                    <a:pt x="22106" y="35464"/>
                    <a:pt x="21985" y="34883"/>
                  </a:cubicBezTo>
                  <a:cubicBezTo>
                    <a:pt x="21712" y="33537"/>
                    <a:pt x="21778" y="32158"/>
                    <a:pt x="21821" y="30778"/>
                  </a:cubicBezTo>
                  <a:cubicBezTo>
                    <a:pt x="21941" y="27384"/>
                    <a:pt x="22007" y="23968"/>
                    <a:pt x="21931" y="20563"/>
                  </a:cubicBezTo>
                  <a:cubicBezTo>
                    <a:pt x="21898" y="18833"/>
                    <a:pt x="21821" y="17103"/>
                    <a:pt x="21701" y="15373"/>
                  </a:cubicBezTo>
                  <a:cubicBezTo>
                    <a:pt x="21602" y="13939"/>
                    <a:pt x="21340" y="12494"/>
                    <a:pt x="21362" y="11059"/>
                  </a:cubicBezTo>
                  <a:cubicBezTo>
                    <a:pt x="21362" y="10774"/>
                    <a:pt x="21362" y="10490"/>
                    <a:pt x="21372" y="10205"/>
                  </a:cubicBezTo>
                  <a:cubicBezTo>
                    <a:pt x="21372" y="10118"/>
                    <a:pt x="21383" y="10030"/>
                    <a:pt x="21383" y="9932"/>
                  </a:cubicBezTo>
                  <a:cubicBezTo>
                    <a:pt x="21394" y="9844"/>
                    <a:pt x="21405" y="9757"/>
                    <a:pt x="21405" y="9658"/>
                  </a:cubicBezTo>
                  <a:cubicBezTo>
                    <a:pt x="21416" y="9570"/>
                    <a:pt x="21438" y="9483"/>
                    <a:pt x="21449" y="9395"/>
                  </a:cubicBezTo>
                  <a:lnTo>
                    <a:pt x="21449" y="9395"/>
                  </a:lnTo>
                  <a:lnTo>
                    <a:pt x="21416" y="9658"/>
                  </a:lnTo>
                  <a:cubicBezTo>
                    <a:pt x="21405" y="9757"/>
                    <a:pt x="21405" y="9844"/>
                    <a:pt x="21394" y="9932"/>
                  </a:cubicBezTo>
                  <a:cubicBezTo>
                    <a:pt x="21394" y="10030"/>
                    <a:pt x="21383" y="10118"/>
                    <a:pt x="21383" y="10205"/>
                  </a:cubicBezTo>
                  <a:cubicBezTo>
                    <a:pt x="21372" y="10414"/>
                    <a:pt x="21372" y="10611"/>
                    <a:pt x="21372" y="10818"/>
                  </a:cubicBezTo>
                  <a:cubicBezTo>
                    <a:pt x="21372" y="10731"/>
                    <a:pt x="21383" y="10654"/>
                    <a:pt x="21383" y="10577"/>
                  </a:cubicBezTo>
                  <a:cubicBezTo>
                    <a:pt x="21394" y="10446"/>
                    <a:pt x="21405" y="10304"/>
                    <a:pt x="21482" y="10205"/>
                  </a:cubicBezTo>
                  <a:cubicBezTo>
                    <a:pt x="21581" y="10074"/>
                    <a:pt x="21734" y="10030"/>
                    <a:pt x="21876" y="9986"/>
                  </a:cubicBezTo>
                  <a:cubicBezTo>
                    <a:pt x="23048" y="9636"/>
                    <a:pt x="24252" y="9384"/>
                    <a:pt x="25357" y="8869"/>
                  </a:cubicBezTo>
                  <a:cubicBezTo>
                    <a:pt x="25763" y="8684"/>
                    <a:pt x="26157" y="8453"/>
                    <a:pt x="26518" y="8180"/>
                  </a:cubicBezTo>
                  <a:cubicBezTo>
                    <a:pt x="26168" y="7862"/>
                    <a:pt x="25905" y="7490"/>
                    <a:pt x="25763" y="7085"/>
                  </a:cubicBezTo>
                  <a:cubicBezTo>
                    <a:pt x="25522" y="6636"/>
                    <a:pt x="25423" y="6154"/>
                    <a:pt x="25576" y="5728"/>
                  </a:cubicBezTo>
                  <a:cubicBezTo>
                    <a:pt x="25632" y="5585"/>
                    <a:pt x="25708" y="5443"/>
                    <a:pt x="25795" y="5322"/>
                  </a:cubicBezTo>
                  <a:cubicBezTo>
                    <a:pt x="25883" y="5059"/>
                    <a:pt x="26014" y="4775"/>
                    <a:pt x="26179" y="4490"/>
                  </a:cubicBezTo>
                  <a:cubicBezTo>
                    <a:pt x="26332" y="4227"/>
                    <a:pt x="26496" y="3964"/>
                    <a:pt x="26683" y="3724"/>
                  </a:cubicBezTo>
                  <a:cubicBezTo>
                    <a:pt x="26858" y="3166"/>
                    <a:pt x="27360" y="2805"/>
                    <a:pt x="27776" y="2379"/>
                  </a:cubicBezTo>
                  <a:lnTo>
                    <a:pt x="27776" y="2379"/>
                  </a:lnTo>
                  <a:cubicBezTo>
                    <a:pt x="27766" y="2390"/>
                    <a:pt x="27767" y="2411"/>
                    <a:pt x="27777" y="2443"/>
                  </a:cubicBezTo>
                  <a:lnTo>
                    <a:pt x="27843" y="2377"/>
                  </a:lnTo>
                  <a:lnTo>
                    <a:pt x="27843" y="2377"/>
                  </a:lnTo>
                  <a:cubicBezTo>
                    <a:pt x="27799" y="2421"/>
                    <a:pt x="27909" y="2552"/>
                    <a:pt x="28106" y="2716"/>
                  </a:cubicBezTo>
                  <a:cubicBezTo>
                    <a:pt x="27678" y="2180"/>
                    <a:pt x="27328" y="1567"/>
                    <a:pt x="27043" y="910"/>
                  </a:cubicBezTo>
                  <a:cubicBezTo>
                    <a:pt x="26617" y="779"/>
                    <a:pt x="26168" y="713"/>
                    <a:pt x="25708" y="713"/>
                  </a:cubicBezTo>
                  <a:cubicBezTo>
                    <a:pt x="24963" y="713"/>
                    <a:pt x="24197" y="888"/>
                    <a:pt x="23496" y="1162"/>
                  </a:cubicBezTo>
                  <a:cubicBezTo>
                    <a:pt x="23496" y="1162"/>
                    <a:pt x="23486" y="1162"/>
                    <a:pt x="23486" y="1173"/>
                  </a:cubicBezTo>
                  <a:cubicBezTo>
                    <a:pt x="22654" y="1501"/>
                    <a:pt x="21898" y="1983"/>
                    <a:pt x="21087" y="2333"/>
                  </a:cubicBezTo>
                  <a:cubicBezTo>
                    <a:pt x="21077" y="2333"/>
                    <a:pt x="21077" y="2333"/>
                    <a:pt x="21077" y="2344"/>
                  </a:cubicBezTo>
                  <a:cubicBezTo>
                    <a:pt x="20551" y="2574"/>
                    <a:pt x="20014" y="2750"/>
                    <a:pt x="19445" y="2804"/>
                  </a:cubicBezTo>
                  <a:cubicBezTo>
                    <a:pt x="19259" y="2815"/>
                    <a:pt x="19073" y="2826"/>
                    <a:pt x="18887" y="2826"/>
                  </a:cubicBezTo>
                  <a:cubicBezTo>
                    <a:pt x="16566" y="2826"/>
                    <a:pt x="14190" y="1578"/>
                    <a:pt x="12153" y="680"/>
                  </a:cubicBezTo>
                  <a:cubicBezTo>
                    <a:pt x="11058" y="198"/>
                    <a:pt x="10007" y="329"/>
                    <a:pt x="8913" y="45"/>
                  </a:cubicBezTo>
                  <a:cubicBezTo>
                    <a:pt x="8869" y="34"/>
                    <a:pt x="8814" y="23"/>
                    <a:pt x="8781" y="1"/>
                  </a:cubicBezTo>
                  <a:close/>
                </a:path>
              </a:pathLst>
            </a:custGeom>
            <a:solidFill>
              <a:srgbClr val="554B69">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2739;p52">
              <a:extLst>
                <a:ext uri="{FF2B5EF4-FFF2-40B4-BE49-F238E27FC236}">
                  <a16:creationId xmlns:a16="http://schemas.microsoft.com/office/drawing/2014/main" id="{53D4108D-A478-40D0-AF42-EFC3FF5ADB30}"/>
                </a:ext>
              </a:extLst>
            </p:cNvPr>
            <p:cNvSpPr/>
            <p:nvPr/>
          </p:nvSpPr>
          <p:spPr>
            <a:xfrm>
              <a:off x="1776404" y="3557645"/>
              <a:ext cx="5145" cy="49358"/>
            </a:xfrm>
            <a:custGeom>
              <a:avLst/>
              <a:gdLst/>
              <a:ahLst/>
              <a:cxnLst/>
              <a:rect l="l" t="t" r="r" b="b"/>
              <a:pathLst>
                <a:path w="209" h="2005" extrusionOk="0">
                  <a:moveTo>
                    <a:pt x="209" y="0"/>
                  </a:moveTo>
                  <a:lnTo>
                    <a:pt x="121" y="975"/>
                  </a:lnTo>
                  <a:lnTo>
                    <a:pt x="77" y="1457"/>
                  </a:lnTo>
                  <a:cubicBezTo>
                    <a:pt x="55" y="1621"/>
                    <a:pt x="45" y="1774"/>
                    <a:pt x="1" y="1939"/>
                  </a:cubicBezTo>
                  <a:lnTo>
                    <a:pt x="1" y="2004"/>
                  </a:lnTo>
                  <a:cubicBezTo>
                    <a:pt x="1" y="1982"/>
                    <a:pt x="11" y="1960"/>
                    <a:pt x="11" y="1939"/>
                  </a:cubicBezTo>
                  <a:cubicBezTo>
                    <a:pt x="55" y="1785"/>
                    <a:pt x="67" y="1621"/>
                    <a:pt x="89" y="1457"/>
                  </a:cubicBezTo>
                  <a:lnTo>
                    <a:pt x="132" y="975"/>
                  </a:lnTo>
                  <a:lnTo>
                    <a:pt x="209" y="0"/>
                  </a:lnTo>
                  <a:close/>
                </a:path>
              </a:pathLst>
            </a:custGeom>
            <a:solidFill>
              <a:srgbClr val="43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2740;p52">
              <a:extLst>
                <a:ext uri="{FF2B5EF4-FFF2-40B4-BE49-F238E27FC236}">
                  <a16:creationId xmlns:a16="http://schemas.microsoft.com/office/drawing/2014/main" id="{93E5DEDA-66A3-4A86-9978-BF728F4F2519}"/>
                </a:ext>
              </a:extLst>
            </p:cNvPr>
            <p:cNvSpPr/>
            <p:nvPr/>
          </p:nvSpPr>
          <p:spPr>
            <a:xfrm>
              <a:off x="1787998" y="3680289"/>
              <a:ext cx="3250" cy="11890"/>
            </a:xfrm>
            <a:custGeom>
              <a:avLst/>
              <a:gdLst/>
              <a:ahLst/>
              <a:cxnLst/>
              <a:rect l="l" t="t" r="r" b="b"/>
              <a:pathLst>
                <a:path w="132" h="483" extrusionOk="0">
                  <a:moveTo>
                    <a:pt x="132" y="0"/>
                  </a:moveTo>
                  <a:cubicBezTo>
                    <a:pt x="99" y="154"/>
                    <a:pt x="55" y="296"/>
                    <a:pt x="0" y="438"/>
                  </a:cubicBezTo>
                  <a:lnTo>
                    <a:pt x="0" y="482"/>
                  </a:lnTo>
                  <a:cubicBezTo>
                    <a:pt x="55" y="317"/>
                    <a:pt x="99" y="164"/>
                    <a:pt x="132" y="0"/>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2741;p52">
              <a:extLst>
                <a:ext uri="{FF2B5EF4-FFF2-40B4-BE49-F238E27FC236}">
                  <a16:creationId xmlns:a16="http://schemas.microsoft.com/office/drawing/2014/main" id="{C30B0A61-2A2E-4F10-A0EA-ECB255C23D8A}"/>
                </a:ext>
              </a:extLst>
            </p:cNvPr>
            <p:cNvSpPr/>
            <p:nvPr/>
          </p:nvSpPr>
          <p:spPr>
            <a:xfrm>
              <a:off x="1785586" y="3691072"/>
              <a:ext cx="2437" cy="6499"/>
            </a:xfrm>
            <a:custGeom>
              <a:avLst/>
              <a:gdLst/>
              <a:ahLst/>
              <a:cxnLst/>
              <a:rect l="l" t="t" r="r" b="b"/>
              <a:pathLst>
                <a:path w="99" h="264" extrusionOk="0">
                  <a:moveTo>
                    <a:pt x="98" y="0"/>
                  </a:moveTo>
                  <a:cubicBezTo>
                    <a:pt x="88" y="22"/>
                    <a:pt x="76" y="55"/>
                    <a:pt x="76" y="76"/>
                  </a:cubicBezTo>
                  <a:cubicBezTo>
                    <a:pt x="88" y="66"/>
                    <a:pt x="88" y="55"/>
                    <a:pt x="98" y="44"/>
                  </a:cubicBezTo>
                  <a:lnTo>
                    <a:pt x="98" y="0"/>
                  </a:lnTo>
                  <a:close/>
                  <a:moveTo>
                    <a:pt x="76" y="76"/>
                  </a:moveTo>
                  <a:lnTo>
                    <a:pt x="76" y="76"/>
                  </a:lnTo>
                  <a:cubicBezTo>
                    <a:pt x="55" y="132"/>
                    <a:pt x="33" y="175"/>
                    <a:pt x="0" y="230"/>
                  </a:cubicBezTo>
                  <a:lnTo>
                    <a:pt x="0" y="263"/>
                  </a:lnTo>
                  <a:cubicBezTo>
                    <a:pt x="22" y="208"/>
                    <a:pt x="55" y="142"/>
                    <a:pt x="76" y="76"/>
                  </a:cubicBezTo>
                  <a:close/>
                </a:path>
              </a:pathLst>
            </a:custGeom>
            <a:solidFill>
              <a:srgbClr val="43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2742;p52">
              <a:extLst>
                <a:ext uri="{FF2B5EF4-FFF2-40B4-BE49-F238E27FC236}">
                  <a16:creationId xmlns:a16="http://schemas.microsoft.com/office/drawing/2014/main" id="{21B6CF6C-2E77-466B-9AD3-30279253F0E3}"/>
                </a:ext>
              </a:extLst>
            </p:cNvPr>
            <p:cNvSpPr/>
            <p:nvPr/>
          </p:nvSpPr>
          <p:spPr>
            <a:xfrm>
              <a:off x="1724387" y="3858963"/>
              <a:ext cx="14327" cy="1920"/>
            </a:xfrm>
            <a:custGeom>
              <a:avLst/>
              <a:gdLst/>
              <a:ahLst/>
              <a:cxnLst/>
              <a:rect l="l" t="t" r="r" b="b"/>
              <a:pathLst>
                <a:path w="582" h="78" extrusionOk="0">
                  <a:moveTo>
                    <a:pt x="581" y="1"/>
                  </a:moveTo>
                  <a:lnTo>
                    <a:pt x="581" y="1"/>
                  </a:lnTo>
                  <a:cubicBezTo>
                    <a:pt x="551" y="6"/>
                    <a:pt x="521" y="11"/>
                    <a:pt x="491" y="16"/>
                  </a:cubicBezTo>
                  <a:lnTo>
                    <a:pt x="491" y="16"/>
                  </a:lnTo>
                  <a:cubicBezTo>
                    <a:pt x="521" y="11"/>
                    <a:pt x="551" y="6"/>
                    <a:pt x="581" y="1"/>
                  </a:cubicBezTo>
                  <a:close/>
                  <a:moveTo>
                    <a:pt x="491" y="16"/>
                  </a:moveTo>
                  <a:cubicBezTo>
                    <a:pt x="335" y="41"/>
                    <a:pt x="177" y="58"/>
                    <a:pt x="12" y="67"/>
                  </a:cubicBezTo>
                  <a:cubicBezTo>
                    <a:pt x="12" y="76"/>
                    <a:pt x="4" y="78"/>
                    <a:pt x="1" y="78"/>
                  </a:cubicBezTo>
                  <a:lnTo>
                    <a:pt x="1" y="78"/>
                  </a:lnTo>
                  <a:cubicBezTo>
                    <a:pt x="168" y="68"/>
                    <a:pt x="327" y="44"/>
                    <a:pt x="491" y="16"/>
                  </a:cubicBezTo>
                  <a:close/>
                  <a:moveTo>
                    <a:pt x="1" y="78"/>
                  </a:moveTo>
                  <a:lnTo>
                    <a:pt x="1" y="78"/>
                  </a:lnTo>
                  <a:cubicBezTo>
                    <a:pt x="1" y="78"/>
                    <a:pt x="1" y="78"/>
                    <a:pt x="0" y="78"/>
                  </a:cubicBezTo>
                  <a:cubicBezTo>
                    <a:pt x="0" y="78"/>
                    <a:pt x="1" y="78"/>
                    <a:pt x="1" y="78"/>
                  </a:cubicBezTo>
                  <a:close/>
                </a:path>
              </a:pathLst>
            </a:custGeom>
            <a:solidFill>
              <a:srgbClr val="364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2743;p52">
              <a:extLst>
                <a:ext uri="{FF2B5EF4-FFF2-40B4-BE49-F238E27FC236}">
                  <a16:creationId xmlns:a16="http://schemas.microsoft.com/office/drawing/2014/main" id="{B55B4F51-D9D1-4110-B720-EFFBB36A545E}"/>
                </a:ext>
              </a:extLst>
            </p:cNvPr>
            <p:cNvSpPr/>
            <p:nvPr/>
          </p:nvSpPr>
          <p:spPr>
            <a:xfrm>
              <a:off x="1778570" y="3791487"/>
              <a:ext cx="13983" cy="30600"/>
            </a:xfrm>
            <a:custGeom>
              <a:avLst/>
              <a:gdLst/>
              <a:ahLst/>
              <a:cxnLst/>
              <a:rect l="l" t="t" r="r" b="b"/>
              <a:pathLst>
                <a:path w="568" h="1243" extrusionOk="0">
                  <a:moveTo>
                    <a:pt x="568" y="0"/>
                  </a:moveTo>
                  <a:cubicBezTo>
                    <a:pt x="491" y="228"/>
                    <a:pt x="416" y="445"/>
                    <a:pt x="318" y="662"/>
                  </a:cubicBezTo>
                  <a:cubicBezTo>
                    <a:pt x="230" y="859"/>
                    <a:pt x="132" y="1045"/>
                    <a:pt x="11" y="1220"/>
                  </a:cubicBezTo>
                  <a:cubicBezTo>
                    <a:pt x="11" y="1220"/>
                    <a:pt x="1" y="1231"/>
                    <a:pt x="1" y="1242"/>
                  </a:cubicBezTo>
                  <a:cubicBezTo>
                    <a:pt x="132" y="1067"/>
                    <a:pt x="241" y="870"/>
                    <a:pt x="329" y="673"/>
                  </a:cubicBezTo>
                  <a:cubicBezTo>
                    <a:pt x="416" y="445"/>
                    <a:pt x="491" y="228"/>
                    <a:pt x="568" y="0"/>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2744;p52">
              <a:extLst>
                <a:ext uri="{FF2B5EF4-FFF2-40B4-BE49-F238E27FC236}">
                  <a16:creationId xmlns:a16="http://schemas.microsoft.com/office/drawing/2014/main" id="{A0BA1405-7544-49AE-A384-CEB9BE966EDD}"/>
                </a:ext>
              </a:extLst>
            </p:cNvPr>
            <p:cNvSpPr/>
            <p:nvPr/>
          </p:nvSpPr>
          <p:spPr>
            <a:xfrm>
              <a:off x="1776945" y="3821520"/>
              <a:ext cx="1920" cy="2708"/>
            </a:xfrm>
            <a:custGeom>
              <a:avLst/>
              <a:gdLst/>
              <a:ahLst/>
              <a:cxnLst/>
              <a:rect l="l" t="t" r="r" b="b"/>
              <a:pathLst>
                <a:path w="78" h="110" extrusionOk="0">
                  <a:moveTo>
                    <a:pt x="77" y="0"/>
                  </a:moveTo>
                  <a:cubicBezTo>
                    <a:pt x="55" y="22"/>
                    <a:pt x="45" y="44"/>
                    <a:pt x="23" y="66"/>
                  </a:cubicBezTo>
                  <a:cubicBezTo>
                    <a:pt x="23" y="77"/>
                    <a:pt x="11" y="88"/>
                    <a:pt x="1" y="88"/>
                  </a:cubicBezTo>
                  <a:lnTo>
                    <a:pt x="1" y="110"/>
                  </a:lnTo>
                  <a:lnTo>
                    <a:pt x="33" y="77"/>
                  </a:lnTo>
                  <a:cubicBezTo>
                    <a:pt x="45" y="55"/>
                    <a:pt x="55" y="44"/>
                    <a:pt x="67" y="22"/>
                  </a:cubicBezTo>
                  <a:cubicBezTo>
                    <a:pt x="67" y="11"/>
                    <a:pt x="77" y="1"/>
                    <a:pt x="77" y="0"/>
                  </a:cubicBezTo>
                  <a:close/>
                </a:path>
              </a:pathLst>
            </a:custGeom>
            <a:solidFill>
              <a:srgbClr val="43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2745;p52">
              <a:extLst>
                <a:ext uri="{FF2B5EF4-FFF2-40B4-BE49-F238E27FC236}">
                  <a16:creationId xmlns:a16="http://schemas.microsoft.com/office/drawing/2014/main" id="{3A11D492-8511-4E52-B82B-C24C2614AEC6}"/>
                </a:ext>
              </a:extLst>
            </p:cNvPr>
            <p:cNvSpPr/>
            <p:nvPr/>
          </p:nvSpPr>
          <p:spPr>
            <a:xfrm>
              <a:off x="1611466" y="3866250"/>
              <a:ext cx="6745" cy="17552"/>
            </a:xfrm>
            <a:custGeom>
              <a:avLst/>
              <a:gdLst/>
              <a:ahLst/>
              <a:cxnLst/>
              <a:rect l="l" t="t" r="r" b="b"/>
              <a:pathLst>
                <a:path w="274" h="713" extrusionOk="0">
                  <a:moveTo>
                    <a:pt x="0" y="1"/>
                  </a:moveTo>
                  <a:lnTo>
                    <a:pt x="0" y="1"/>
                  </a:lnTo>
                  <a:cubicBezTo>
                    <a:pt x="11" y="99"/>
                    <a:pt x="33" y="187"/>
                    <a:pt x="66" y="274"/>
                  </a:cubicBezTo>
                  <a:cubicBezTo>
                    <a:pt x="44" y="198"/>
                    <a:pt x="22" y="110"/>
                    <a:pt x="11" y="23"/>
                  </a:cubicBezTo>
                  <a:cubicBezTo>
                    <a:pt x="11" y="23"/>
                    <a:pt x="11" y="11"/>
                    <a:pt x="0" y="1"/>
                  </a:cubicBezTo>
                  <a:close/>
                  <a:moveTo>
                    <a:pt x="66" y="274"/>
                  </a:moveTo>
                  <a:lnTo>
                    <a:pt x="66" y="274"/>
                  </a:lnTo>
                  <a:cubicBezTo>
                    <a:pt x="88" y="351"/>
                    <a:pt x="120" y="417"/>
                    <a:pt x="154" y="483"/>
                  </a:cubicBezTo>
                  <a:cubicBezTo>
                    <a:pt x="120" y="417"/>
                    <a:pt x="98" y="340"/>
                    <a:pt x="66" y="274"/>
                  </a:cubicBezTo>
                  <a:close/>
                  <a:moveTo>
                    <a:pt x="154" y="483"/>
                  </a:moveTo>
                  <a:lnTo>
                    <a:pt x="252" y="680"/>
                  </a:lnTo>
                  <a:cubicBezTo>
                    <a:pt x="258" y="685"/>
                    <a:pt x="263" y="691"/>
                    <a:pt x="268" y="697"/>
                  </a:cubicBezTo>
                  <a:lnTo>
                    <a:pt x="268" y="697"/>
                  </a:lnTo>
                  <a:cubicBezTo>
                    <a:pt x="256" y="672"/>
                    <a:pt x="239" y="652"/>
                    <a:pt x="230" y="625"/>
                  </a:cubicBezTo>
                  <a:cubicBezTo>
                    <a:pt x="208" y="581"/>
                    <a:pt x="176" y="526"/>
                    <a:pt x="154" y="483"/>
                  </a:cubicBezTo>
                  <a:close/>
                  <a:moveTo>
                    <a:pt x="268" y="697"/>
                  </a:moveTo>
                  <a:cubicBezTo>
                    <a:pt x="270" y="702"/>
                    <a:pt x="272" y="707"/>
                    <a:pt x="274" y="712"/>
                  </a:cubicBezTo>
                  <a:cubicBezTo>
                    <a:pt x="274" y="707"/>
                    <a:pt x="271" y="702"/>
                    <a:pt x="268" y="697"/>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2746;p52">
              <a:extLst>
                <a:ext uri="{FF2B5EF4-FFF2-40B4-BE49-F238E27FC236}">
                  <a16:creationId xmlns:a16="http://schemas.microsoft.com/office/drawing/2014/main" id="{DC539254-DCB1-424C-8134-EAFF567DE4BC}"/>
                </a:ext>
              </a:extLst>
            </p:cNvPr>
            <p:cNvSpPr/>
            <p:nvPr/>
          </p:nvSpPr>
          <p:spPr>
            <a:xfrm>
              <a:off x="1774508" y="3893083"/>
              <a:ext cx="10733" cy="12801"/>
            </a:xfrm>
            <a:custGeom>
              <a:avLst/>
              <a:gdLst/>
              <a:ahLst/>
              <a:cxnLst/>
              <a:rect l="l" t="t" r="r" b="b"/>
              <a:pathLst>
                <a:path w="436" h="520" extrusionOk="0">
                  <a:moveTo>
                    <a:pt x="436" y="1"/>
                  </a:moveTo>
                  <a:lnTo>
                    <a:pt x="436" y="1"/>
                  </a:lnTo>
                  <a:cubicBezTo>
                    <a:pt x="360" y="163"/>
                    <a:pt x="251" y="302"/>
                    <a:pt x="122" y="410"/>
                  </a:cubicBezTo>
                  <a:cubicBezTo>
                    <a:pt x="100" y="432"/>
                    <a:pt x="78" y="454"/>
                    <a:pt x="45" y="476"/>
                  </a:cubicBezTo>
                  <a:lnTo>
                    <a:pt x="1" y="520"/>
                  </a:lnTo>
                  <a:cubicBezTo>
                    <a:pt x="45" y="488"/>
                    <a:pt x="88" y="454"/>
                    <a:pt x="122" y="422"/>
                  </a:cubicBezTo>
                  <a:cubicBezTo>
                    <a:pt x="251" y="302"/>
                    <a:pt x="360" y="163"/>
                    <a:pt x="436" y="1"/>
                  </a:cubicBezTo>
                  <a:close/>
                </a:path>
              </a:pathLst>
            </a:custGeom>
            <a:solidFill>
              <a:srgbClr val="43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2747;p52">
              <a:extLst>
                <a:ext uri="{FF2B5EF4-FFF2-40B4-BE49-F238E27FC236}">
                  <a16:creationId xmlns:a16="http://schemas.microsoft.com/office/drawing/2014/main" id="{7565E086-23A3-4664-AC16-4BBCED39555A}"/>
                </a:ext>
              </a:extLst>
            </p:cNvPr>
            <p:cNvSpPr/>
            <p:nvPr/>
          </p:nvSpPr>
          <p:spPr>
            <a:xfrm>
              <a:off x="1608241" y="3911251"/>
              <a:ext cx="5120" cy="3816"/>
            </a:xfrm>
            <a:custGeom>
              <a:avLst/>
              <a:gdLst/>
              <a:ahLst/>
              <a:cxnLst/>
              <a:rect l="l" t="t" r="r" b="b"/>
              <a:pathLst>
                <a:path w="208" h="155" extrusionOk="0">
                  <a:moveTo>
                    <a:pt x="0" y="1"/>
                  </a:moveTo>
                  <a:cubicBezTo>
                    <a:pt x="66" y="56"/>
                    <a:pt x="131" y="100"/>
                    <a:pt x="208" y="154"/>
                  </a:cubicBezTo>
                  <a:lnTo>
                    <a:pt x="208" y="154"/>
                  </a:lnTo>
                  <a:cubicBezTo>
                    <a:pt x="131" y="100"/>
                    <a:pt x="66" y="56"/>
                    <a:pt x="0" y="1"/>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2748;p52">
              <a:extLst>
                <a:ext uri="{FF2B5EF4-FFF2-40B4-BE49-F238E27FC236}">
                  <a16:creationId xmlns:a16="http://schemas.microsoft.com/office/drawing/2014/main" id="{FFA7ED83-7C1C-4DF3-8B6A-28639DC09D8E}"/>
                </a:ext>
              </a:extLst>
            </p:cNvPr>
            <p:cNvSpPr/>
            <p:nvPr/>
          </p:nvSpPr>
          <p:spPr>
            <a:xfrm>
              <a:off x="1949169" y="3728811"/>
              <a:ext cx="2462" cy="4037"/>
            </a:xfrm>
            <a:custGeom>
              <a:avLst/>
              <a:gdLst/>
              <a:ahLst/>
              <a:cxnLst/>
              <a:rect l="l" t="t" r="r" b="b"/>
              <a:pathLst>
                <a:path w="100" h="164" extrusionOk="0">
                  <a:moveTo>
                    <a:pt x="1" y="0"/>
                  </a:moveTo>
                  <a:lnTo>
                    <a:pt x="100" y="164"/>
                  </a:lnTo>
                  <a:lnTo>
                    <a:pt x="100" y="153"/>
                  </a:lnTo>
                  <a:cubicBezTo>
                    <a:pt x="66" y="110"/>
                    <a:pt x="34" y="54"/>
                    <a:pt x="1" y="0"/>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2749;p52">
              <a:extLst>
                <a:ext uri="{FF2B5EF4-FFF2-40B4-BE49-F238E27FC236}">
                  <a16:creationId xmlns:a16="http://schemas.microsoft.com/office/drawing/2014/main" id="{C68938F9-AC7E-4185-AFCD-5D7298CA6D22}"/>
                </a:ext>
              </a:extLst>
            </p:cNvPr>
            <p:cNvSpPr/>
            <p:nvPr/>
          </p:nvSpPr>
          <p:spPr>
            <a:xfrm>
              <a:off x="1953773" y="3854655"/>
              <a:ext cx="29123" cy="28876"/>
            </a:xfrm>
            <a:custGeom>
              <a:avLst/>
              <a:gdLst/>
              <a:ahLst/>
              <a:cxnLst/>
              <a:rect l="l" t="t" r="r" b="b"/>
              <a:pathLst>
                <a:path w="1183" h="1173" extrusionOk="0">
                  <a:moveTo>
                    <a:pt x="0" y="1"/>
                  </a:moveTo>
                  <a:lnTo>
                    <a:pt x="0" y="1"/>
                  </a:lnTo>
                  <a:cubicBezTo>
                    <a:pt x="66" y="132"/>
                    <a:pt x="153" y="253"/>
                    <a:pt x="252" y="373"/>
                  </a:cubicBezTo>
                  <a:cubicBezTo>
                    <a:pt x="153" y="253"/>
                    <a:pt x="76" y="132"/>
                    <a:pt x="0" y="1"/>
                  </a:cubicBezTo>
                  <a:close/>
                  <a:moveTo>
                    <a:pt x="252" y="373"/>
                  </a:moveTo>
                  <a:cubicBezTo>
                    <a:pt x="339" y="494"/>
                    <a:pt x="438" y="592"/>
                    <a:pt x="548" y="701"/>
                  </a:cubicBezTo>
                  <a:lnTo>
                    <a:pt x="635" y="778"/>
                  </a:lnTo>
                  <a:cubicBezTo>
                    <a:pt x="657" y="800"/>
                    <a:pt x="689" y="822"/>
                    <a:pt x="723" y="844"/>
                  </a:cubicBezTo>
                  <a:cubicBezTo>
                    <a:pt x="733" y="855"/>
                    <a:pt x="745" y="877"/>
                    <a:pt x="755" y="888"/>
                  </a:cubicBezTo>
                  <a:lnTo>
                    <a:pt x="810" y="920"/>
                  </a:lnTo>
                  <a:lnTo>
                    <a:pt x="854" y="954"/>
                  </a:lnTo>
                  <a:lnTo>
                    <a:pt x="876" y="964"/>
                  </a:lnTo>
                  <a:lnTo>
                    <a:pt x="898" y="986"/>
                  </a:lnTo>
                  <a:lnTo>
                    <a:pt x="986" y="1052"/>
                  </a:lnTo>
                  <a:cubicBezTo>
                    <a:pt x="1018" y="1074"/>
                    <a:pt x="1051" y="1085"/>
                    <a:pt x="1073" y="1107"/>
                  </a:cubicBezTo>
                  <a:lnTo>
                    <a:pt x="1171" y="1173"/>
                  </a:lnTo>
                  <a:lnTo>
                    <a:pt x="1183" y="1173"/>
                  </a:lnTo>
                  <a:cubicBezTo>
                    <a:pt x="1161" y="1161"/>
                    <a:pt x="1139" y="1139"/>
                    <a:pt x="1117" y="1129"/>
                  </a:cubicBezTo>
                  <a:cubicBezTo>
                    <a:pt x="1106" y="1117"/>
                    <a:pt x="1095" y="1107"/>
                    <a:pt x="1084" y="1107"/>
                  </a:cubicBezTo>
                  <a:lnTo>
                    <a:pt x="986" y="1041"/>
                  </a:lnTo>
                  <a:lnTo>
                    <a:pt x="898" y="976"/>
                  </a:lnTo>
                  <a:cubicBezTo>
                    <a:pt x="777" y="888"/>
                    <a:pt x="668" y="800"/>
                    <a:pt x="558" y="691"/>
                  </a:cubicBezTo>
                  <a:cubicBezTo>
                    <a:pt x="449" y="592"/>
                    <a:pt x="339" y="482"/>
                    <a:pt x="252" y="373"/>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2750;p52">
              <a:extLst>
                <a:ext uri="{FF2B5EF4-FFF2-40B4-BE49-F238E27FC236}">
                  <a16:creationId xmlns:a16="http://schemas.microsoft.com/office/drawing/2014/main" id="{B5B625F9-3495-4E92-A7CC-8F8FD629EF5E}"/>
                </a:ext>
              </a:extLst>
            </p:cNvPr>
            <p:cNvSpPr/>
            <p:nvPr/>
          </p:nvSpPr>
          <p:spPr>
            <a:xfrm>
              <a:off x="1981246" y="3882424"/>
              <a:ext cx="2733" cy="1649"/>
            </a:xfrm>
            <a:custGeom>
              <a:avLst/>
              <a:gdLst/>
              <a:ahLst/>
              <a:cxnLst/>
              <a:rect l="l" t="t" r="r" b="b"/>
              <a:pathLst>
                <a:path w="111" h="67" extrusionOk="0">
                  <a:moveTo>
                    <a:pt x="1" y="1"/>
                  </a:moveTo>
                  <a:lnTo>
                    <a:pt x="3" y="2"/>
                  </a:lnTo>
                  <a:lnTo>
                    <a:pt x="3" y="2"/>
                  </a:lnTo>
                  <a:cubicBezTo>
                    <a:pt x="2" y="1"/>
                    <a:pt x="1" y="1"/>
                    <a:pt x="1" y="1"/>
                  </a:cubicBezTo>
                  <a:close/>
                  <a:moveTo>
                    <a:pt x="3" y="2"/>
                  </a:moveTo>
                  <a:cubicBezTo>
                    <a:pt x="24" y="12"/>
                    <a:pt x="45" y="34"/>
                    <a:pt x="67" y="45"/>
                  </a:cubicBezTo>
                  <a:cubicBezTo>
                    <a:pt x="77" y="55"/>
                    <a:pt x="88" y="55"/>
                    <a:pt x="110" y="67"/>
                  </a:cubicBezTo>
                  <a:cubicBezTo>
                    <a:pt x="88" y="55"/>
                    <a:pt x="77" y="45"/>
                    <a:pt x="67" y="33"/>
                  </a:cubicBezTo>
                  <a:lnTo>
                    <a:pt x="3" y="2"/>
                  </a:lnTo>
                  <a:close/>
                </a:path>
              </a:pathLst>
            </a:custGeom>
            <a:solidFill>
              <a:srgbClr val="43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2751;p52">
              <a:extLst>
                <a:ext uri="{FF2B5EF4-FFF2-40B4-BE49-F238E27FC236}">
                  <a16:creationId xmlns:a16="http://schemas.microsoft.com/office/drawing/2014/main" id="{08E7BBF0-DA75-4127-BDA5-6AE192DCEB34}"/>
                </a:ext>
              </a:extLst>
            </p:cNvPr>
            <p:cNvSpPr/>
            <p:nvPr/>
          </p:nvSpPr>
          <p:spPr>
            <a:xfrm>
              <a:off x="1982600" y="3883507"/>
              <a:ext cx="566" cy="295"/>
            </a:xfrm>
            <a:custGeom>
              <a:avLst/>
              <a:gdLst/>
              <a:ahLst/>
              <a:cxnLst/>
              <a:rect l="l" t="t" r="r" b="b"/>
              <a:pathLst>
                <a:path w="23" h="12" extrusionOk="0">
                  <a:moveTo>
                    <a:pt x="0" y="1"/>
                  </a:moveTo>
                  <a:cubicBezTo>
                    <a:pt x="12" y="1"/>
                    <a:pt x="12" y="1"/>
                    <a:pt x="22" y="11"/>
                  </a:cubicBezTo>
                  <a:lnTo>
                    <a:pt x="12" y="1"/>
                  </a:lnTo>
                  <a:close/>
                </a:path>
              </a:pathLst>
            </a:custGeom>
            <a:solidFill>
              <a:srgbClr val="1011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2752;p52">
              <a:extLst>
                <a:ext uri="{FF2B5EF4-FFF2-40B4-BE49-F238E27FC236}">
                  <a16:creationId xmlns:a16="http://schemas.microsoft.com/office/drawing/2014/main" id="{4C1A9AFA-9B29-46F2-B696-23205696199F}"/>
                </a:ext>
              </a:extLst>
            </p:cNvPr>
            <p:cNvSpPr/>
            <p:nvPr/>
          </p:nvSpPr>
          <p:spPr>
            <a:xfrm>
              <a:off x="2148374" y="3758450"/>
              <a:ext cx="542" cy="6499"/>
            </a:xfrm>
            <a:custGeom>
              <a:avLst/>
              <a:gdLst/>
              <a:ahLst/>
              <a:cxnLst/>
              <a:rect l="l" t="t" r="r" b="b"/>
              <a:pathLst>
                <a:path w="22" h="264" extrusionOk="0">
                  <a:moveTo>
                    <a:pt x="22" y="1"/>
                  </a:moveTo>
                  <a:cubicBezTo>
                    <a:pt x="11" y="88"/>
                    <a:pt x="0" y="164"/>
                    <a:pt x="0" y="252"/>
                  </a:cubicBezTo>
                  <a:lnTo>
                    <a:pt x="0" y="263"/>
                  </a:lnTo>
                  <a:cubicBezTo>
                    <a:pt x="0" y="176"/>
                    <a:pt x="11" y="88"/>
                    <a:pt x="22" y="1"/>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2753;p52">
              <a:extLst>
                <a:ext uri="{FF2B5EF4-FFF2-40B4-BE49-F238E27FC236}">
                  <a16:creationId xmlns:a16="http://schemas.microsoft.com/office/drawing/2014/main" id="{A451E981-4CFC-4B3E-9E30-B049FEDACC54}"/>
                </a:ext>
              </a:extLst>
            </p:cNvPr>
            <p:cNvSpPr/>
            <p:nvPr/>
          </p:nvSpPr>
          <p:spPr>
            <a:xfrm>
              <a:off x="1992373" y="3764629"/>
              <a:ext cx="156026" cy="72794"/>
            </a:xfrm>
            <a:custGeom>
              <a:avLst/>
              <a:gdLst/>
              <a:ahLst/>
              <a:cxnLst/>
              <a:rect l="l" t="t" r="r" b="b"/>
              <a:pathLst>
                <a:path w="6338" h="2957" extrusionOk="0">
                  <a:moveTo>
                    <a:pt x="6337" y="1"/>
                  </a:moveTo>
                  <a:cubicBezTo>
                    <a:pt x="6326" y="99"/>
                    <a:pt x="6315" y="196"/>
                    <a:pt x="6315" y="294"/>
                  </a:cubicBezTo>
                  <a:lnTo>
                    <a:pt x="6315" y="294"/>
                  </a:lnTo>
                  <a:cubicBezTo>
                    <a:pt x="6315" y="196"/>
                    <a:pt x="6326" y="109"/>
                    <a:pt x="6337" y="12"/>
                  </a:cubicBezTo>
                  <a:lnTo>
                    <a:pt x="6337" y="1"/>
                  </a:lnTo>
                  <a:close/>
                  <a:moveTo>
                    <a:pt x="6315" y="297"/>
                  </a:moveTo>
                  <a:cubicBezTo>
                    <a:pt x="6304" y="307"/>
                    <a:pt x="6304" y="319"/>
                    <a:pt x="6304" y="341"/>
                  </a:cubicBezTo>
                  <a:lnTo>
                    <a:pt x="6304" y="395"/>
                  </a:lnTo>
                  <a:cubicBezTo>
                    <a:pt x="6304" y="363"/>
                    <a:pt x="6315" y="329"/>
                    <a:pt x="6315" y="297"/>
                  </a:cubicBezTo>
                  <a:close/>
                  <a:moveTo>
                    <a:pt x="6282" y="811"/>
                  </a:moveTo>
                  <a:cubicBezTo>
                    <a:pt x="6271" y="877"/>
                    <a:pt x="6271" y="932"/>
                    <a:pt x="6260" y="986"/>
                  </a:cubicBezTo>
                  <a:cubicBezTo>
                    <a:pt x="6260" y="1030"/>
                    <a:pt x="6249" y="1063"/>
                    <a:pt x="6249" y="1107"/>
                  </a:cubicBezTo>
                  <a:cubicBezTo>
                    <a:pt x="6238" y="1195"/>
                    <a:pt x="6228" y="1293"/>
                    <a:pt x="6206" y="1380"/>
                  </a:cubicBezTo>
                  <a:cubicBezTo>
                    <a:pt x="6194" y="1446"/>
                    <a:pt x="6172" y="1501"/>
                    <a:pt x="6162" y="1567"/>
                  </a:cubicBezTo>
                  <a:cubicBezTo>
                    <a:pt x="6154" y="1590"/>
                    <a:pt x="6152" y="1607"/>
                    <a:pt x="6147" y="1623"/>
                  </a:cubicBezTo>
                  <a:lnTo>
                    <a:pt x="6147" y="1623"/>
                  </a:lnTo>
                  <a:cubicBezTo>
                    <a:pt x="6176" y="1542"/>
                    <a:pt x="6196" y="1461"/>
                    <a:pt x="6216" y="1380"/>
                  </a:cubicBezTo>
                  <a:cubicBezTo>
                    <a:pt x="6228" y="1293"/>
                    <a:pt x="6249" y="1205"/>
                    <a:pt x="6260" y="1107"/>
                  </a:cubicBezTo>
                  <a:cubicBezTo>
                    <a:pt x="6271" y="1019"/>
                    <a:pt x="6271" y="932"/>
                    <a:pt x="6282" y="844"/>
                  </a:cubicBezTo>
                  <a:lnTo>
                    <a:pt x="6282" y="811"/>
                  </a:lnTo>
                  <a:close/>
                  <a:moveTo>
                    <a:pt x="6147" y="1623"/>
                  </a:moveTo>
                  <a:lnTo>
                    <a:pt x="6147" y="1623"/>
                  </a:lnTo>
                  <a:cubicBezTo>
                    <a:pt x="6145" y="1630"/>
                    <a:pt x="6142" y="1636"/>
                    <a:pt x="6140" y="1643"/>
                  </a:cubicBezTo>
                  <a:cubicBezTo>
                    <a:pt x="6143" y="1637"/>
                    <a:pt x="6145" y="1630"/>
                    <a:pt x="6147" y="1623"/>
                  </a:cubicBezTo>
                  <a:close/>
                  <a:moveTo>
                    <a:pt x="1" y="2620"/>
                  </a:moveTo>
                  <a:lnTo>
                    <a:pt x="1" y="2620"/>
                  </a:lnTo>
                  <a:cubicBezTo>
                    <a:pt x="164" y="2695"/>
                    <a:pt x="327" y="2772"/>
                    <a:pt x="490" y="2837"/>
                  </a:cubicBezTo>
                  <a:cubicBezTo>
                    <a:pt x="600" y="2869"/>
                    <a:pt x="709" y="2913"/>
                    <a:pt x="819" y="2946"/>
                  </a:cubicBezTo>
                  <a:cubicBezTo>
                    <a:pt x="820" y="2946"/>
                    <a:pt x="821" y="2946"/>
                    <a:pt x="823" y="2946"/>
                  </a:cubicBezTo>
                  <a:lnTo>
                    <a:pt x="823" y="2946"/>
                  </a:lnTo>
                  <a:cubicBezTo>
                    <a:pt x="712" y="2906"/>
                    <a:pt x="602" y="2866"/>
                    <a:pt x="501" y="2826"/>
                  </a:cubicBezTo>
                  <a:cubicBezTo>
                    <a:pt x="327" y="2772"/>
                    <a:pt x="164" y="2695"/>
                    <a:pt x="1" y="2620"/>
                  </a:cubicBezTo>
                  <a:close/>
                  <a:moveTo>
                    <a:pt x="823" y="2946"/>
                  </a:moveTo>
                  <a:cubicBezTo>
                    <a:pt x="832" y="2950"/>
                    <a:pt x="842" y="2953"/>
                    <a:pt x="851" y="2957"/>
                  </a:cubicBezTo>
                  <a:cubicBezTo>
                    <a:pt x="842" y="2948"/>
                    <a:pt x="832" y="2947"/>
                    <a:pt x="823" y="2946"/>
                  </a:cubicBezTo>
                  <a:close/>
                </a:path>
              </a:pathLst>
            </a:custGeom>
            <a:solidFill>
              <a:srgbClr val="43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2754;p52">
              <a:extLst>
                <a:ext uri="{FF2B5EF4-FFF2-40B4-BE49-F238E27FC236}">
                  <a16:creationId xmlns:a16="http://schemas.microsoft.com/office/drawing/2014/main" id="{0311FBEA-7814-4627-8CC9-96171A2D8357}"/>
                </a:ext>
              </a:extLst>
            </p:cNvPr>
            <p:cNvSpPr/>
            <p:nvPr/>
          </p:nvSpPr>
          <p:spPr>
            <a:xfrm>
              <a:off x="1982870" y="3930945"/>
              <a:ext cx="2979" cy="1896"/>
            </a:xfrm>
            <a:custGeom>
              <a:avLst/>
              <a:gdLst/>
              <a:ahLst/>
              <a:cxnLst/>
              <a:rect l="l" t="t" r="r" b="b"/>
              <a:pathLst>
                <a:path w="121" h="77" extrusionOk="0">
                  <a:moveTo>
                    <a:pt x="1" y="1"/>
                  </a:moveTo>
                  <a:lnTo>
                    <a:pt x="1" y="1"/>
                  </a:lnTo>
                  <a:cubicBezTo>
                    <a:pt x="4" y="4"/>
                    <a:pt x="7" y="7"/>
                    <a:pt x="9" y="8"/>
                  </a:cubicBezTo>
                  <a:lnTo>
                    <a:pt x="9" y="8"/>
                  </a:lnTo>
                  <a:cubicBezTo>
                    <a:pt x="6" y="6"/>
                    <a:pt x="3" y="3"/>
                    <a:pt x="1" y="1"/>
                  </a:cubicBezTo>
                  <a:close/>
                  <a:moveTo>
                    <a:pt x="9" y="8"/>
                  </a:moveTo>
                  <a:cubicBezTo>
                    <a:pt x="28" y="25"/>
                    <a:pt x="47" y="36"/>
                    <a:pt x="66" y="55"/>
                  </a:cubicBezTo>
                  <a:cubicBezTo>
                    <a:pt x="88" y="66"/>
                    <a:pt x="99" y="77"/>
                    <a:pt x="110" y="77"/>
                  </a:cubicBezTo>
                  <a:lnTo>
                    <a:pt x="121" y="77"/>
                  </a:lnTo>
                  <a:cubicBezTo>
                    <a:pt x="99" y="66"/>
                    <a:pt x="88" y="55"/>
                    <a:pt x="77" y="44"/>
                  </a:cubicBezTo>
                  <a:cubicBezTo>
                    <a:pt x="55" y="33"/>
                    <a:pt x="44" y="23"/>
                    <a:pt x="22" y="11"/>
                  </a:cubicBezTo>
                  <a:cubicBezTo>
                    <a:pt x="15" y="11"/>
                    <a:pt x="12" y="11"/>
                    <a:pt x="9" y="8"/>
                  </a:cubicBezTo>
                  <a:close/>
                </a:path>
              </a:pathLst>
            </a:custGeom>
            <a:solidFill>
              <a:srgbClr val="ABB4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2755;p52">
              <a:extLst>
                <a:ext uri="{FF2B5EF4-FFF2-40B4-BE49-F238E27FC236}">
                  <a16:creationId xmlns:a16="http://schemas.microsoft.com/office/drawing/2014/main" id="{2A3E46AD-2159-4E1D-878B-5727C41D1001}"/>
                </a:ext>
              </a:extLst>
            </p:cNvPr>
            <p:cNvSpPr/>
            <p:nvPr/>
          </p:nvSpPr>
          <p:spPr>
            <a:xfrm>
              <a:off x="1971079" y="3918907"/>
              <a:ext cx="12358" cy="12333"/>
            </a:xfrm>
            <a:custGeom>
              <a:avLst/>
              <a:gdLst/>
              <a:ahLst/>
              <a:cxnLst/>
              <a:rect l="l" t="t" r="r" b="b"/>
              <a:pathLst>
                <a:path w="502" h="501" extrusionOk="0">
                  <a:moveTo>
                    <a:pt x="1" y="0"/>
                  </a:moveTo>
                  <a:cubicBezTo>
                    <a:pt x="76" y="108"/>
                    <a:pt x="152" y="206"/>
                    <a:pt x="249" y="303"/>
                  </a:cubicBezTo>
                  <a:cubicBezTo>
                    <a:pt x="315" y="369"/>
                    <a:pt x="392" y="434"/>
                    <a:pt x="480" y="490"/>
                  </a:cubicBezTo>
                  <a:cubicBezTo>
                    <a:pt x="490" y="500"/>
                    <a:pt x="490" y="500"/>
                    <a:pt x="501" y="500"/>
                  </a:cubicBezTo>
                  <a:cubicBezTo>
                    <a:pt x="414" y="446"/>
                    <a:pt x="326" y="369"/>
                    <a:pt x="249" y="293"/>
                  </a:cubicBezTo>
                  <a:cubicBezTo>
                    <a:pt x="152" y="206"/>
                    <a:pt x="76" y="108"/>
                    <a:pt x="1" y="0"/>
                  </a:cubicBezTo>
                  <a:close/>
                </a:path>
              </a:pathLst>
            </a:custGeom>
            <a:solidFill>
              <a:srgbClr val="43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2756;p52">
              <a:extLst>
                <a:ext uri="{FF2B5EF4-FFF2-40B4-BE49-F238E27FC236}">
                  <a16:creationId xmlns:a16="http://schemas.microsoft.com/office/drawing/2014/main" id="{4735AFED-DE05-450F-A147-3E1FA5BA36CE}"/>
                </a:ext>
              </a:extLst>
            </p:cNvPr>
            <p:cNvSpPr/>
            <p:nvPr/>
          </p:nvSpPr>
          <p:spPr>
            <a:xfrm>
              <a:off x="1985578" y="3932816"/>
              <a:ext cx="1083" cy="566"/>
            </a:xfrm>
            <a:custGeom>
              <a:avLst/>
              <a:gdLst/>
              <a:ahLst/>
              <a:cxnLst/>
              <a:rect l="l" t="t" r="r" b="b"/>
              <a:pathLst>
                <a:path w="44" h="23" extrusionOk="0">
                  <a:moveTo>
                    <a:pt x="0" y="1"/>
                  </a:moveTo>
                  <a:cubicBezTo>
                    <a:pt x="11" y="12"/>
                    <a:pt x="22" y="23"/>
                    <a:pt x="32" y="23"/>
                  </a:cubicBezTo>
                  <a:lnTo>
                    <a:pt x="44" y="23"/>
                  </a:lnTo>
                  <a:cubicBezTo>
                    <a:pt x="32" y="12"/>
                    <a:pt x="22" y="1"/>
                    <a:pt x="11" y="1"/>
                  </a:cubicBezTo>
                  <a:close/>
                </a:path>
              </a:pathLst>
            </a:custGeom>
            <a:solidFill>
              <a:srgbClr val="8C95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2757;p52">
              <a:extLst>
                <a:ext uri="{FF2B5EF4-FFF2-40B4-BE49-F238E27FC236}">
                  <a16:creationId xmlns:a16="http://schemas.microsoft.com/office/drawing/2014/main" id="{9A50FD93-84B5-4C2D-AB53-81909AC701D1}"/>
                </a:ext>
              </a:extLst>
            </p:cNvPr>
            <p:cNvSpPr/>
            <p:nvPr/>
          </p:nvSpPr>
          <p:spPr>
            <a:xfrm>
              <a:off x="2036783" y="3932274"/>
              <a:ext cx="3250" cy="862"/>
            </a:xfrm>
            <a:custGeom>
              <a:avLst/>
              <a:gdLst/>
              <a:ahLst/>
              <a:cxnLst/>
              <a:rect l="l" t="t" r="r" b="b"/>
              <a:pathLst>
                <a:path w="132" h="35" extrusionOk="0">
                  <a:moveTo>
                    <a:pt x="0" y="1"/>
                  </a:moveTo>
                  <a:lnTo>
                    <a:pt x="132" y="34"/>
                  </a:lnTo>
                  <a:lnTo>
                    <a:pt x="132" y="34"/>
                  </a:lnTo>
                  <a:close/>
                </a:path>
              </a:pathLst>
            </a:custGeom>
            <a:solidFill>
              <a:srgbClr val="43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2758;p52">
              <a:extLst>
                <a:ext uri="{FF2B5EF4-FFF2-40B4-BE49-F238E27FC236}">
                  <a16:creationId xmlns:a16="http://schemas.microsoft.com/office/drawing/2014/main" id="{C898BF51-BEA2-4F79-B089-2F9E7EBC26A3}"/>
                </a:ext>
              </a:extLst>
            </p:cNvPr>
            <p:cNvSpPr/>
            <p:nvPr/>
          </p:nvSpPr>
          <p:spPr>
            <a:xfrm>
              <a:off x="1986908" y="3639030"/>
              <a:ext cx="3250" cy="2733"/>
            </a:xfrm>
            <a:custGeom>
              <a:avLst/>
              <a:gdLst/>
              <a:ahLst/>
              <a:cxnLst/>
              <a:rect l="l" t="t" r="r" b="b"/>
              <a:pathLst>
                <a:path w="132" h="111" extrusionOk="0">
                  <a:moveTo>
                    <a:pt x="0" y="1"/>
                  </a:moveTo>
                  <a:lnTo>
                    <a:pt x="0" y="12"/>
                  </a:lnTo>
                  <a:lnTo>
                    <a:pt x="132" y="110"/>
                  </a:lnTo>
                  <a:lnTo>
                    <a:pt x="132" y="110"/>
                  </a:lnTo>
                  <a:lnTo>
                    <a:pt x="0" y="1"/>
                  </a:lnTo>
                  <a:close/>
                </a:path>
              </a:pathLst>
            </a:custGeom>
            <a:solidFill>
              <a:srgbClr val="3642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2759;p52">
              <a:extLst>
                <a:ext uri="{FF2B5EF4-FFF2-40B4-BE49-F238E27FC236}">
                  <a16:creationId xmlns:a16="http://schemas.microsoft.com/office/drawing/2014/main" id="{B2589F37-5C2A-45DF-898F-CDF2257C7225}"/>
                </a:ext>
              </a:extLst>
            </p:cNvPr>
            <p:cNvSpPr/>
            <p:nvPr/>
          </p:nvSpPr>
          <p:spPr>
            <a:xfrm>
              <a:off x="1898236" y="3120734"/>
              <a:ext cx="295" cy="7041"/>
            </a:xfrm>
            <a:custGeom>
              <a:avLst/>
              <a:gdLst/>
              <a:ahLst/>
              <a:cxnLst/>
              <a:rect l="l" t="t" r="r" b="b"/>
              <a:pathLst>
                <a:path w="12" h="286" extrusionOk="0">
                  <a:moveTo>
                    <a:pt x="1" y="1"/>
                  </a:moveTo>
                  <a:lnTo>
                    <a:pt x="1" y="286"/>
                  </a:lnTo>
                  <a:lnTo>
                    <a:pt x="11" y="286"/>
                  </a:lnTo>
                  <a:lnTo>
                    <a:pt x="11" y="11"/>
                  </a:lnTo>
                  <a:lnTo>
                    <a:pt x="1" y="1"/>
                  </a:lnTo>
                  <a:close/>
                </a:path>
              </a:pathLst>
            </a:custGeom>
            <a:solidFill>
              <a:srgbClr val="282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2760;p52">
              <a:extLst>
                <a:ext uri="{FF2B5EF4-FFF2-40B4-BE49-F238E27FC236}">
                  <a16:creationId xmlns:a16="http://schemas.microsoft.com/office/drawing/2014/main" id="{CF19A2D0-A71F-4AA2-89E2-0195990F4DD2}"/>
                </a:ext>
              </a:extLst>
            </p:cNvPr>
            <p:cNvSpPr/>
            <p:nvPr/>
          </p:nvSpPr>
          <p:spPr>
            <a:xfrm>
              <a:off x="1898236" y="3127750"/>
              <a:ext cx="837" cy="16444"/>
            </a:xfrm>
            <a:custGeom>
              <a:avLst/>
              <a:gdLst/>
              <a:ahLst/>
              <a:cxnLst/>
              <a:rect l="l" t="t" r="r" b="b"/>
              <a:pathLst>
                <a:path w="34" h="668" extrusionOk="0">
                  <a:moveTo>
                    <a:pt x="1" y="1"/>
                  </a:moveTo>
                  <a:cubicBezTo>
                    <a:pt x="1" y="219"/>
                    <a:pt x="11" y="449"/>
                    <a:pt x="33" y="668"/>
                  </a:cubicBezTo>
                  <a:cubicBezTo>
                    <a:pt x="23" y="449"/>
                    <a:pt x="11" y="219"/>
                    <a:pt x="11" y="1"/>
                  </a:cubicBezTo>
                  <a:close/>
                </a:path>
              </a:pathLst>
            </a:custGeom>
            <a:solidFill>
              <a:srgbClr val="282A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2761;p52">
              <a:extLst>
                <a:ext uri="{FF2B5EF4-FFF2-40B4-BE49-F238E27FC236}">
                  <a16:creationId xmlns:a16="http://schemas.microsoft.com/office/drawing/2014/main" id="{48A6B0DA-77A0-4160-BB3A-C4143CE67306}"/>
                </a:ext>
              </a:extLst>
            </p:cNvPr>
            <p:cNvSpPr/>
            <p:nvPr/>
          </p:nvSpPr>
          <p:spPr>
            <a:xfrm>
              <a:off x="1898236" y="3099169"/>
              <a:ext cx="1108" cy="21860"/>
            </a:xfrm>
            <a:custGeom>
              <a:avLst/>
              <a:gdLst/>
              <a:ahLst/>
              <a:cxnLst/>
              <a:rect l="l" t="t" r="r" b="b"/>
              <a:pathLst>
                <a:path w="45" h="888" extrusionOk="0">
                  <a:moveTo>
                    <a:pt x="45" y="1"/>
                  </a:moveTo>
                  <a:cubicBezTo>
                    <a:pt x="11" y="286"/>
                    <a:pt x="1" y="559"/>
                    <a:pt x="1" y="833"/>
                  </a:cubicBezTo>
                  <a:lnTo>
                    <a:pt x="1" y="877"/>
                  </a:lnTo>
                  <a:lnTo>
                    <a:pt x="11" y="887"/>
                  </a:lnTo>
                  <a:lnTo>
                    <a:pt x="11" y="833"/>
                  </a:lnTo>
                  <a:cubicBezTo>
                    <a:pt x="11" y="581"/>
                    <a:pt x="23" y="329"/>
                    <a:pt x="45" y="89"/>
                  </a:cubicBezTo>
                  <a:lnTo>
                    <a:pt x="45" y="1"/>
                  </a:ln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2762;p52">
              <a:extLst>
                <a:ext uri="{FF2B5EF4-FFF2-40B4-BE49-F238E27FC236}">
                  <a16:creationId xmlns:a16="http://schemas.microsoft.com/office/drawing/2014/main" id="{C924DB24-CFB5-4C0C-9AC6-553BAD6E5A7B}"/>
                </a:ext>
              </a:extLst>
            </p:cNvPr>
            <p:cNvSpPr/>
            <p:nvPr/>
          </p:nvSpPr>
          <p:spPr>
            <a:xfrm>
              <a:off x="1899319" y="3080582"/>
              <a:ext cx="2733" cy="20777"/>
            </a:xfrm>
            <a:custGeom>
              <a:avLst/>
              <a:gdLst/>
              <a:ahLst/>
              <a:cxnLst/>
              <a:rect l="l" t="t" r="r" b="b"/>
              <a:pathLst>
                <a:path w="111" h="844" extrusionOk="0">
                  <a:moveTo>
                    <a:pt x="110" y="0"/>
                  </a:moveTo>
                  <a:cubicBezTo>
                    <a:pt x="88" y="99"/>
                    <a:pt x="66" y="209"/>
                    <a:pt x="55" y="318"/>
                  </a:cubicBezTo>
                  <a:cubicBezTo>
                    <a:pt x="66" y="285"/>
                    <a:pt x="66" y="263"/>
                    <a:pt x="77" y="241"/>
                  </a:cubicBezTo>
                  <a:cubicBezTo>
                    <a:pt x="88" y="165"/>
                    <a:pt x="99" y="99"/>
                    <a:pt x="110" y="33"/>
                  </a:cubicBezTo>
                  <a:lnTo>
                    <a:pt x="110" y="0"/>
                  </a:lnTo>
                  <a:close/>
                  <a:moveTo>
                    <a:pt x="55" y="362"/>
                  </a:moveTo>
                  <a:lnTo>
                    <a:pt x="54" y="368"/>
                  </a:lnTo>
                  <a:lnTo>
                    <a:pt x="54" y="368"/>
                  </a:lnTo>
                  <a:cubicBezTo>
                    <a:pt x="55" y="366"/>
                    <a:pt x="55" y="364"/>
                    <a:pt x="55" y="362"/>
                  </a:cubicBezTo>
                  <a:close/>
                  <a:moveTo>
                    <a:pt x="54" y="368"/>
                  </a:moveTo>
                  <a:cubicBezTo>
                    <a:pt x="51" y="380"/>
                    <a:pt x="42" y="398"/>
                    <a:pt x="33" y="416"/>
                  </a:cubicBezTo>
                  <a:cubicBezTo>
                    <a:pt x="33" y="471"/>
                    <a:pt x="22" y="537"/>
                    <a:pt x="11" y="591"/>
                  </a:cubicBezTo>
                  <a:cubicBezTo>
                    <a:pt x="11" y="646"/>
                    <a:pt x="1" y="701"/>
                    <a:pt x="1" y="756"/>
                  </a:cubicBezTo>
                  <a:lnTo>
                    <a:pt x="1" y="844"/>
                  </a:lnTo>
                  <a:cubicBezTo>
                    <a:pt x="1" y="756"/>
                    <a:pt x="11" y="679"/>
                    <a:pt x="22" y="591"/>
                  </a:cubicBezTo>
                  <a:lnTo>
                    <a:pt x="54" y="368"/>
                  </a:lnTo>
                  <a:close/>
                </a:path>
              </a:pathLst>
            </a:custGeom>
            <a:solidFill>
              <a:srgbClr val="43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2763;p52">
              <a:extLst>
                <a:ext uri="{FF2B5EF4-FFF2-40B4-BE49-F238E27FC236}">
                  <a16:creationId xmlns:a16="http://schemas.microsoft.com/office/drawing/2014/main" id="{D01DE60E-2465-4110-977C-BCB1B3911338}"/>
                </a:ext>
              </a:extLst>
            </p:cNvPr>
            <p:cNvSpPr/>
            <p:nvPr/>
          </p:nvSpPr>
          <p:spPr>
            <a:xfrm>
              <a:off x="1788811" y="3233408"/>
              <a:ext cx="3791" cy="107283"/>
            </a:xfrm>
            <a:custGeom>
              <a:avLst/>
              <a:gdLst/>
              <a:ahLst/>
              <a:cxnLst/>
              <a:rect l="l" t="t" r="r" b="b"/>
              <a:pathLst>
                <a:path w="154" h="4358" extrusionOk="0">
                  <a:moveTo>
                    <a:pt x="1" y="0"/>
                  </a:moveTo>
                  <a:cubicBezTo>
                    <a:pt x="1" y="176"/>
                    <a:pt x="11" y="339"/>
                    <a:pt x="22" y="504"/>
                  </a:cubicBezTo>
                  <a:cubicBezTo>
                    <a:pt x="44" y="964"/>
                    <a:pt x="66" y="1434"/>
                    <a:pt x="88" y="1894"/>
                  </a:cubicBezTo>
                  <a:cubicBezTo>
                    <a:pt x="110" y="2310"/>
                    <a:pt x="121" y="2716"/>
                    <a:pt x="132" y="3120"/>
                  </a:cubicBezTo>
                  <a:cubicBezTo>
                    <a:pt x="142" y="3536"/>
                    <a:pt x="154" y="3942"/>
                    <a:pt x="154" y="4358"/>
                  </a:cubicBezTo>
                  <a:cubicBezTo>
                    <a:pt x="154" y="3942"/>
                    <a:pt x="142" y="3536"/>
                    <a:pt x="142" y="3120"/>
                  </a:cubicBezTo>
                  <a:cubicBezTo>
                    <a:pt x="132" y="2716"/>
                    <a:pt x="110" y="2310"/>
                    <a:pt x="99" y="1894"/>
                  </a:cubicBezTo>
                  <a:cubicBezTo>
                    <a:pt x="77" y="1270"/>
                    <a:pt x="44" y="635"/>
                    <a:pt x="1" y="0"/>
                  </a:cubicBezTo>
                  <a:close/>
                </a:path>
              </a:pathLst>
            </a:custGeom>
            <a:solidFill>
              <a:srgbClr val="1414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2764;p52">
              <a:extLst>
                <a:ext uri="{FF2B5EF4-FFF2-40B4-BE49-F238E27FC236}">
                  <a16:creationId xmlns:a16="http://schemas.microsoft.com/office/drawing/2014/main" id="{DAB09B8D-523A-40E5-B6A8-6568B763ADD9}"/>
                </a:ext>
              </a:extLst>
            </p:cNvPr>
            <p:cNvSpPr/>
            <p:nvPr/>
          </p:nvSpPr>
          <p:spPr>
            <a:xfrm>
              <a:off x="1786127" y="3199436"/>
              <a:ext cx="3250" cy="46404"/>
            </a:xfrm>
            <a:custGeom>
              <a:avLst/>
              <a:gdLst/>
              <a:ahLst/>
              <a:cxnLst/>
              <a:rect l="l" t="t" r="r" b="b"/>
              <a:pathLst>
                <a:path w="132" h="1885" extrusionOk="0">
                  <a:moveTo>
                    <a:pt x="0" y="1"/>
                  </a:moveTo>
                  <a:cubicBezTo>
                    <a:pt x="0" y="99"/>
                    <a:pt x="11" y="198"/>
                    <a:pt x="11" y="296"/>
                  </a:cubicBezTo>
                  <a:cubicBezTo>
                    <a:pt x="33" y="471"/>
                    <a:pt x="44" y="646"/>
                    <a:pt x="54" y="822"/>
                  </a:cubicBezTo>
                  <a:cubicBezTo>
                    <a:pt x="74" y="1137"/>
                    <a:pt x="101" y="1445"/>
                    <a:pt x="123" y="1751"/>
                  </a:cubicBezTo>
                  <a:lnTo>
                    <a:pt x="123" y="1751"/>
                  </a:lnTo>
                  <a:cubicBezTo>
                    <a:pt x="115" y="1630"/>
                    <a:pt x="110" y="1508"/>
                    <a:pt x="110" y="1380"/>
                  </a:cubicBezTo>
                  <a:cubicBezTo>
                    <a:pt x="98" y="1194"/>
                    <a:pt x="88" y="1008"/>
                    <a:pt x="66" y="822"/>
                  </a:cubicBezTo>
                  <a:lnTo>
                    <a:pt x="0" y="1"/>
                  </a:lnTo>
                  <a:close/>
                  <a:moveTo>
                    <a:pt x="123" y="1751"/>
                  </a:moveTo>
                  <a:cubicBezTo>
                    <a:pt x="125" y="1795"/>
                    <a:pt x="128" y="1840"/>
                    <a:pt x="131" y="1884"/>
                  </a:cubicBezTo>
                  <a:cubicBezTo>
                    <a:pt x="129" y="1840"/>
                    <a:pt x="126" y="1795"/>
                    <a:pt x="123" y="1751"/>
                  </a:cubicBezTo>
                  <a:close/>
                </a:path>
              </a:pathLst>
            </a:custGeom>
            <a:solidFill>
              <a:srgbClr val="43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2765;p52">
              <a:extLst>
                <a:ext uri="{FF2B5EF4-FFF2-40B4-BE49-F238E27FC236}">
                  <a16:creationId xmlns:a16="http://schemas.microsoft.com/office/drawing/2014/main" id="{B24C5EE5-B210-4519-B2EE-439A0D167631}"/>
                </a:ext>
              </a:extLst>
            </p:cNvPr>
            <p:cNvSpPr/>
            <p:nvPr/>
          </p:nvSpPr>
          <p:spPr>
            <a:xfrm>
              <a:off x="2124643" y="3137178"/>
              <a:ext cx="3791" cy="59304"/>
            </a:xfrm>
            <a:custGeom>
              <a:avLst/>
              <a:gdLst/>
              <a:ahLst/>
              <a:cxnLst/>
              <a:rect l="l" t="t" r="r" b="b"/>
              <a:pathLst>
                <a:path w="154" h="2409" extrusionOk="0">
                  <a:moveTo>
                    <a:pt x="11" y="0"/>
                  </a:moveTo>
                  <a:cubicBezTo>
                    <a:pt x="11" y="77"/>
                    <a:pt x="1" y="165"/>
                    <a:pt x="1" y="241"/>
                  </a:cubicBezTo>
                  <a:cubicBezTo>
                    <a:pt x="1" y="329"/>
                    <a:pt x="11" y="406"/>
                    <a:pt x="11" y="493"/>
                  </a:cubicBezTo>
                  <a:cubicBezTo>
                    <a:pt x="33" y="854"/>
                    <a:pt x="55" y="1216"/>
                    <a:pt x="88" y="1588"/>
                  </a:cubicBezTo>
                  <a:lnTo>
                    <a:pt x="132" y="2136"/>
                  </a:lnTo>
                  <a:lnTo>
                    <a:pt x="154" y="2409"/>
                  </a:lnTo>
                  <a:lnTo>
                    <a:pt x="142" y="2136"/>
                  </a:lnTo>
                  <a:lnTo>
                    <a:pt x="99" y="1588"/>
                  </a:lnTo>
                  <a:cubicBezTo>
                    <a:pt x="66" y="1216"/>
                    <a:pt x="44" y="854"/>
                    <a:pt x="22" y="493"/>
                  </a:cubicBezTo>
                  <a:cubicBezTo>
                    <a:pt x="22" y="329"/>
                    <a:pt x="11" y="165"/>
                    <a:pt x="11" y="0"/>
                  </a:cubicBezTo>
                  <a:close/>
                </a:path>
              </a:pathLst>
            </a:custGeom>
            <a:solidFill>
              <a:srgbClr val="4350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2766;p52">
              <a:extLst>
                <a:ext uri="{FF2B5EF4-FFF2-40B4-BE49-F238E27FC236}">
                  <a16:creationId xmlns:a16="http://schemas.microsoft.com/office/drawing/2014/main" id="{685A7002-60FA-4C14-B554-904EF9808897}"/>
                </a:ext>
              </a:extLst>
            </p:cNvPr>
            <p:cNvSpPr/>
            <p:nvPr/>
          </p:nvSpPr>
          <p:spPr>
            <a:xfrm>
              <a:off x="1449754" y="2400819"/>
              <a:ext cx="318600" cy="253437"/>
            </a:xfrm>
            <a:custGeom>
              <a:avLst/>
              <a:gdLst/>
              <a:ahLst/>
              <a:cxnLst/>
              <a:rect l="l" t="t" r="r" b="b"/>
              <a:pathLst>
                <a:path w="12942" h="10295" extrusionOk="0">
                  <a:moveTo>
                    <a:pt x="10653" y="0"/>
                  </a:moveTo>
                  <a:cubicBezTo>
                    <a:pt x="9372" y="975"/>
                    <a:pt x="8222" y="1983"/>
                    <a:pt x="6832" y="2781"/>
                  </a:cubicBezTo>
                  <a:cubicBezTo>
                    <a:pt x="4183" y="4304"/>
                    <a:pt x="492" y="5540"/>
                    <a:pt x="22" y="9012"/>
                  </a:cubicBezTo>
                  <a:cubicBezTo>
                    <a:pt x="11" y="9143"/>
                    <a:pt x="0" y="9285"/>
                    <a:pt x="55" y="9406"/>
                  </a:cubicBezTo>
                  <a:cubicBezTo>
                    <a:pt x="120" y="9526"/>
                    <a:pt x="241" y="9592"/>
                    <a:pt x="351" y="9669"/>
                  </a:cubicBezTo>
                  <a:cubicBezTo>
                    <a:pt x="570" y="9789"/>
                    <a:pt x="777" y="9920"/>
                    <a:pt x="996" y="10041"/>
                  </a:cubicBezTo>
                  <a:cubicBezTo>
                    <a:pt x="1304" y="10224"/>
                    <a:pt x="1686" y="10295"/>
                    <a:pt x="2099" y="10295"/>
                  </a:cubicBezTo>
                  <a:cubicBezTo>
                    <a:pt x="3095" y="10295"/>
                    <a:pt x="4273" y="9883"/>
                    <a:pt x="5047" y="9635"/>
                  </a:cubicBezTo>
                  <a:cubicBezTo>
                    <a:pt x="6536" y="9175"/>
                    <a:pt x="7949" y="8486"/>
                    <a:pt x="9285" y="7676"/>
                  </a:cubicBezTo>
                  <a:cubicBezTo>
                    <a:pt x="10533" y="6920"/>
                    <a:pt x="11704" y="6056"/>
                    <a:pt x="12766" y="5180"/>
                  </a:cubicBezTo>
                  <a:cubicBezTo>
                    <a:pt x="12821" y="5136"/>
                    <a:pt x="12876" y="5092"/>
                    <a:pt x="12898" y="5026"/>
                  </a:cubicBezTo>
                  <a:cubicBezTo>
                    <a:pt x="12941" y="4949"/>
                    <a:pt x="12930" y="4862"/>
                    <a:pt x="12920" y="4785"/>
                  </a:cubicBezTo>
                  <a:cubicBezTo>
                    <a:pt x="12843" y="3844"/>
                    <a:pt x="12766" y="3056"/>
                    <a:pt x="12306" y="2212"/>
                  </a:cubicBezTo>
                  <a:cubicBezTo>
                    <a:pt x="11869" y="1402"/>
                    <a:pt x="11277" y="679"/>
                    <a:pt x="10653" y="0"/>
                  </a:cubicBezTo>
                  <a:close/>
                </a:path>
              </a:pathLst>
            </a:custGeom>
            <a:solidFill>
              <a:srgbClr val="806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2767;p52">
              <a:extLst>
                <a:ext uri="{FF2B5EF4-FFF2-40B4-BE49-F238E27FC236}">
                  <a16:creationId xmlns:a16="http://schemas.microsoft.com/office/drawing/2014/main" id="{430D066F-E56F-43EF-ACB9-A570F9952BF4}"/>
                </a:ext>
              </a:extLst>
            </p:cNvPr>
            <p:cNvSpPr/>
            <p:nvPr/>
          </p:nvSpPr>
          <p:spPr>
            <a:xfrm>
              <a:off x="1628969" y="2437746"/>
              <a:ext cx="33997" cy="24839"/>
            </a:xfrm>
            <a:custGeom>
              <a:avLst/>
              <a:gdLst/>
              <a:ahLst/>
              <a:cxnLst/>
              <a:rect l="l" t="t" r="r" b="b"/>
              <a:pathLst>
                <a:path w="1381" h="1009" extrusionOk="0">
                  <a:moveTo>
                    <a:pt x="1370" y="1"/>
                  </a:moveTo>
                  <a:cubicBezTo>
                    <a:pt x="932" y="318"/>
                    <a:pt x="494" y="636"/>
                    <a:pt x="34" y="921"/>
                  </a:cubicBezTo>
                  <a:cubicBezTo>
                    <a:pt x="23" y="953"/>
                    <a:pt x="12" y="986"/>
                    <a:pt x="1" y="1008"/>
                  </a:cubicBezTo>
                  <a:cubicBezTo>
                    <a:pt x="482" y="712"/>
                    <a:pt x="942" y="384"/>
                    <a:pt x="1380" y="45"/>
                  </a:cubicBezTo>
                  <a:cubicBezTo>
                    <a:pt x="1380" y="33"/>
                    <a:pt x="1370" y="11"/>
                    <a:pt x="1370" y="1"/>
                  </a:cubicBezTo>
                  <a:close/>
                </a:path>
              </a:pathLst>
            </a:custGeom>
            <a:solidFill>
              <a:srgbClr val="7B48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2768;p52">
              <a:extLst>
                <a:ext uri="{FF2B5EF4-FFF2-40B4-BE49-F238E27FC236}">
                  <a16:creationId xmlns:a16="http://schemas.microsoft.com/office/drawing/2014/main" id="{BE514908-E99B-4687-9731-10C331142E61}"/>
                </a:ext>
              </a:extLst>
            </p:cNvPr>
            <p:cNvSpPr/>
            <p:nvPr/>
          </p:nvSpPr>
          <p:spPr>
            <a:xfrm>
              <a:off x="1451896" y="2438829"/>
              <a:ext cx="280590" cy="213754"/>
            </a:xfrm>
            <a:custGeom>
              <a:avLst/>
              <a:gdLst/>
              <a:ahLst/>
              <a:cxnLst/>
              <a:rect l="l" t="t" r="r" b="b"/>
              <a:pathLst>
                <a:path w="11398" h="8683" extrusionOk="0">
                  <a:moveTo>
                    <a:pt x="1" y="7840"/>
                  </a:moveTo>
                  <a:lnTo>
                    <a:pt x="1" y="7840"/>
                  </a:lnTo>
                  <a:cubicBezTo>
                    <a:pt x="67" y="7938"/>
                    <a:pt x="165" y="7993"/>
                    <a:pt x="264" y="8059"/>
                  </a:cubicBezTo>
                  <a:cubicBezTo>
                    <a:pt x="483" y="8179"/>
                    <a:pt x="690" y="8310"/>
                    <a:pt x="909" y="8431"/>
                  </a:cubicBezTo>
                  <a:cubicBezTo>
                    <a:pt x="1040" y="8507"/>
                    <a:pt x="1172" y="8563"/>
                    <a:pt x="1325" y="8606"/>
                  </a:cubicBezTo>
                  <a:cubicBezTo>
                    <a:pt x="920" y="8332"/>
                    <a:pt x="373" y="8157"/>
                    <a:pt x="1" y="7840"/>
                  </a:cubicBezTo>
                  <a:close/>
                  <a:moveTo>
                    <a:pt x="8573" y="1"/>
                  </a:moveTo>
                  <a:cubicBezTo>
                    <a:pt x="8135" y="340"/>
                    <a:pt x="7675" y="668"/>
                    <a:pt x="7194" y="964"/>
                  </a:cubicBezTo>
                  <a:cubicBezTo>
                    <a:pt x="6756" y="2091"/>
                    <a:pt x="6296" y="3220"/>
                    <a:pt x="5748" y="4271"/>
                  </a:cubicBezTo>
                  <a:cubicBezTo>
                    <a:pt x="5541" y="4665"/>
                    <a:pt x="5310" y="5081"/>
                    <a:pt x="5026" y="5442"/>
                  </a:cubicBezTo>
                  <a:cubicBezTo>
                    <a:pt x="4435" y="6285"/>
                    <a:pt x="3712" y="7040"/>
                    <a:pt x="2902" y="7675"/>
                  </a:cubicBezTo>
                  <a:cubicBezTo>
                    <a:pt x="2453" y="8037"/>
                    <a:pt x="1960" y="8300"/>
                    <a:pt x="1490" y="8639"/>
                  </a:cubicBezTo>
                  <a:cubicBezTo>
                    <a:pt x="1654" y="8672"/>
                    <a:pt x="1829" y="8683"/>
                    <a:pt x="2004" y="8683"/>
                  </a:cubicBezTo>
                  <a:cubicBezTo>
                    <a:pt x="3001" y="8683"/>
                    <a:pt x="4183" y="8278"/>
                    <a:pt x="4960" y="8026"/>
                  </a:cubicBezTo>
                  <a:cubicBezTo>
                    <a:pt x="6449" y="7566"/>
                    <a:pt x="7862" y="6876"/>
                    <a:pt x="9198" y="6066"/>
                  </a:cubicBezTo>
                  <a:cubicBezTo>
                    <a:pt x="9964" y="5595"/>
                    <a:pt x="10697" y="5103"/>
                    <a:pt x="11398" y="4577"/>
                  </a:cubicBezTo>
                  <a:cubicBezTo>
                    <a:pt x="10128" y="3296"/>
                    <a:pt x="9198" y="1741"/>
                    <a:pt x="8573" y="1"/>
                  </a:cubicBezTo>
                  <a:close/>
                </a:path>
              </a:pathLst>
            </a:custGeom>
            <a:solidFill>
              <a:srgbClr val="6D4F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2769;p52">
              <a:extLst>
                <a:ext uri="{FF2B5EF4-FFF2-40B4-BE49-F238E27FC236}">
                  <a16:creationId xmlns:a16="http://schemas.microsoft.com/office/drawing/2014/main" id="{A3986296-6CA9-479B-AC0A-4BE96CB245A4}"/>
                </a:ext>
              </a:extLst>
            </p:cNvPr>
            <p:cNvSpPr/>
            <p:nvPr/>
          </p:nvSpPr>
          <p:spPr>
            <a:xfrm>
              <a:off x="1440572" y="1992957"/>
              <a:ext cx="348805" cy="659626"/>
            </a:xfrm>
            <a:custGeom>
              <a:avLst/>
              <a:gdLst/>
              <a:ahLst/>
              <a:cxnLst/>
              <a:rect l="l" t="t" r="r" b="b"/>
              <a:pathLst>
                <a:path w="14169" h="26795" extrusionOk="0">
                  <a:moveTo>
                    <a:pt x="10747" y="1"/>
                  </a:moveTo>
                  <a:cubicBezTo>
                    <a:pt x="10712" y="1"/>
                    <a:pt x="10677" y="5"/>
                    <a:pt x="10643" y="14"/>
                  </a:cubicBezTo>
                  <a:cubicBezTo>
                    <a:pt x="10544" y="36"/>
                    <a:pt x="10468" y="91"/>
                    <a:pt x="10380" y="145"/>
                  </a:cubicBezTo>
                  <a:cubicBezTo>
                    <a:pt x="9887" y="474"/>
                    <a:pt x="9045" y="836"/>
                    <a:pt x="8716" y="1339"/>
                  </a:cubicBezTo>
                  <a:cubicBezTo>
                    <a:pt x="8431" y="1799"/>
                    <a:pt x="8672" y="2488"/>
                    <a:pt x="8792" y="3014"/>
                  </a:cubicBezTo>
                  <a:cubicBezTo>
                    <a:pt x="8957" y="3671"/>
                    <a:pt x="9198" y="4306"/>
                    <a:pt x="9504" y="4909"/>
                  </a:cubicBezTo>
                  <a:cubicBezTo>
                    <a:pt x="9592" y="5084"/>
                    <a:pt x="10512" y="6386"/>
                    <a:pt x="10478" y="6441"/>
                  </a:cubicBezTo>
                  <a:cubicBezTo>
                    <a:pt x="8147" y="10887"/>
                    <a:pt x="4862" y="14740"/>
                    <a:pt x="2114" y="18945"/>
                  </a:cubicBezTo>
                  <a:cubicBezTo>
                    <a:pt x="1391" y="20040"/>
                    <a:pt x="767" y="21145"/>
                    <a:pt x="406" y="22327"/>
                  </a:cubicBezTo>
                  <a:cubicBezTo>
                    <a:pt x="110" y="23302"/>
                    <a:pt x="1" y="24332"/>
                    <a:pt x="165" y="25448"/>
                  </a:cubicBezTo>
                  <a:cubicBezTo>
                    <a:pt x="187" y="25568"/>
                    <a:pt x="209" y="25700"/>
                    <a:pt x="296" y="25799"/>
                  </a:cubicBezTo>
                  <a:cubicBezTo>
                    <a:pt x="680" y="26247"/>
                    <a:pt x="1424" y="26434"/>
                    <a:pt x="1895" y="26795"/>
                  </a:cubicBezTo>
                  <a:cubicBezTo>
                    <a:pt x="2376" y="26434"/>
                    <a:pt x="2891" y="26160"/>
                    <a:pt x="3362" y="25787"/>
                  </a:cubicBezTo>
                  <a:cubicBezTo>
                    <a:pt x="4534" y="24868"/>
                    <a:pt x="5519" y="23696"/>
                    <a:pt x="6208" y="22383"/>
                  </a:cubicBezTo>
                  <a:cubicBezTo>
                    <a:pt x="7303" y="20281"/>
                    <a:pt x="8026" y="17937"/>
                    <a:pt x="8967" y="15758"/>
                  </a:cubicBezTo>
                  <a:cubicBezTo>
                    <a:pt x="10106" y="13109"/>
                    <a:pt x="11179" y="10306"/>
                    <a:pt x="12668" y="7831"/>
                  </a:cubicBezTo>
                  <a:cubicBezTo>
                    <a:pt x="12723" y="7722"/>
                    <a:pt x="12789" y="7612"/>
                    <a:pt x="12887" y="7536"/>
                  </a:cubicBezTo>
                  <a:cubicBezTo>
                    <a:pt x="13227" y="7262"/>
                    <a:pt x="13697" y="7131"/>
                    <a:pt x="13960" y="6770"/>
                  </a:cubicBezTo>
                  <a:cubicBezTo>
                    <a:pt x="14168" y="6507"/>
                    <a:pt x="14168" y="6135"/>
                    <a:pt x="14048" y="5828"/>
                  </a:cubicBezTo>
                  <a:cubicBezTo>
                    <a:pt x="13796" y="5204"/>
                    <a:pt x="12953" y="4865"/>
                    <a:pt x="13074" y="4131"/>
                  </a:cubicBezTo>
                  <a:cubicBezTo>
                    <a:pt x="13117" y="3824"/>
                    <a:pt x="13271" y="3529"/>
                    <a:pt x="13259" y="3211"/>
                  </a:cubicBezTo>
                  <a:cubicBezTo>
                    <a:pt x="13249" y="2850"/>
                    <a:pt x="13030" y="2532"/>
                    <a:pt x="12821" y="2237"/>
                  </a:cubicBezTo>
                  <a:cubicBezTo>
                    <a:pt x="12526" y="1810"/>
                    <a:pt x="12242" y="1394"/>
                    <a:pt x="11945" y="967"/>
                  </a:cubicBezTo>
                  <a:cubicBezTo>
                    <a:pt x="11694" y="605"/>
                    <a:pt x="11420" y="223"/>
                    <a:pt x="11004" y="58"/>
                  </a:cubicBezTo>
                  <a:cubicBezTo>
                    <a:pt x="10925" y="26"/>
                    <a:pt x="10836" y="1"/>
                    <a:pt x="10747" y="1"/>
                  </a:cubicBezTo>
                  <a:close/>
                </a:path>
              </a:pathLst>
            </a:custGeom>
            <a:solidFill>
              <a:srgbClr val="806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2770;p52">
              <a:extLst>
                <a:ext uri="{FF2B5EF4-FFF2-40B4-BE49-F238E27FC236}">
                  <a16:creationId xmlns:a16="http://schemas.microsoft.com/office/drawing/2014/main" id="{1848B624-C705-40C2-ADF7-F06B13D99514}"/>
                </a:ext>
              </a:extLst>
            </p:cNvPr>
            <p:cNvSpPr/>
            <p:nvPr/>
          </p:nvSpPr>
          <p:spPr>
            <a:xfrm>
              <a:off x="1762396" y="2101101"/>
              <a:ext cx="4874" cy="10807"/>
            </a:xfrm>
            <a:custGeom>
              <a:avLst/>
              <a:gdLst/>
              <a:ahLst/>
              <a:cxnLst/>
              <a:rect l="l" t="t" r="r" b="b"/>
              <a:pathLst>
                <a:path w="198" h="439" extrusionOk="0">
                  <a:moveTo>
                    <a:pt x="33" y="1"/>
                  </a:moveTo>
                  <a:cubicBezTo>
                    <a:pt x="23" y="1"/>
                    <a:pt x="11" y="12"/>
                    <a:pt x="1" y="22"/>
                  </a:cubicBezTo>
                  <a:cubicBezTo>
                    <a:pt x="33" y="176"/>
                    <a:pt x="99" y="307"/>
                    <a:pt x="198" y="438"/>
                  </a:cubicBezTo>
                  <a:cubicBezTo>
                    <a:pt x="110" y="307"/>
                    <a:pt x="44" y="165"/>
                    <a:pt x="33" y="1"/>
                  </a:cubicBezTo>
                  <a:close/>
                </a:path>
              </a:pathLst>
            </a:custGeom>
            <a:solidFill>
              <a:srgbClr val="181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2771;p52">
              <a:extLst>
                <a:ext uri="{FF2B5EF4-FFF2-40B4-BE49-F238E27FC236}">
                  <a16:creationId xmlns:a16="http://schemas.microsoft.com/office/drawing/2014/main" id="{3ADD2ED0-8611-42F1-80DF-B9F999A3AE8F}"/>
                </a:ext>
              </a:extLst>
            </p:cNvPr>
            <p:cNvSpPr/>
            <p:nvPr/>
          </p:nvSpPr>
          <p:spPr>
            <a:xfrm>
              <a:off x="1575599" y="2543946"/>
              <a:ext cx="17823" cy="28852"/>
            </a:xfrm>
            <a:custGeom>
              <a:avLst/>
              <a:gdLst/>
              <a:ahLst/>
              <a:cxnLst/>
              <a:rect l="l" t="t" r="r" b="b"/>
              <a:pathLst>
                <a:path w="724" h="1172" extrusionOk="0">
                  <a:moveTo>
                    <a:pt x="723" y="1"/>
                  </a:moveTo>
                  <a:lnTo>
                    <a:pt x="723" y="1"/>
                  </a:lnTo>
                  <a:cubicBezTo>
                    <a:pt x="504" y="405"/>
                    <a:pt x="275" y="799"/>
                    <a:pt x="1" y="1172"/>
                  </a:cubicBezTo>
                  <a:cubicBezTo>
                    <a:pt x="285" y="811"/>
                    <a:pt x="516" y="395"/>
                    <a:pt x="723" y="1"/>
                  </a:cubicBezTo>
                  <a:close/>
                </a:path>
              </a:pathLst>
            </a:custGeom>
            <a:solidFill>
              <a:srgbClr val="5B3E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2772;p52">
              <a:extLst>
                <a:ext uri="{FF2B5EF4-FFF2-40B4-BE49-F238E27FC236}">
                  <a16:creationId xmlns:a16="http://schemas.microsoft.com/office/drawing/2014/main" id="{5096D0FB-B33A-4CEF-B6B9-CE8332367E1F}"/>
                </a:ext>
              </a:extLst>
            </p:cNvPr>
            <p:cNvSpPr/>
            <p:nvPr/>
          </p:nvSpPr>
          <p:spPr>
            <a:xfrm>
              <a:off x="1554871" y="2027249"/>
              <a:ext cx="233423" cy="568738"/>
            </a:xfrm>
            <a:custGeom>
              <a:avLst/>
              <a:gdLst/>
              <a:ahLst/>
              <a:cxnLst/>
              <a:rect l="l" t="t" r="r" b="b"/>
              <a:pathLst>
                <a:path w="9482" h="23103" extrusionOk="0">
                  <a:moveTo>
                    <a:pt x="6175" y="132"/>
                  </a:moveTo>
                  <a:lnTo>
                    <a:pt x="6175" y="132"/>
                  </a:lnTo>
                  <a:cubicBezTo>
                    <a:pt x="6186" y="143"/>
                    <a:pt x="6208" y="165"/>
                    <a:pt x="6230" y="176"/>
                  </a:cubicBezTo>
                  <a:cubicBezTo>
                    <a:pt x="6295" y="231"/>
                    <a:pt x="6372" y="275"/>
                    <a:pt x="6448" y="319"/>
                  </a:cubicBezTo>
                  <a:cubicBezTo>
                    <a:pt x="6514" y="351"/>
                    <a:pt x="6569" y="373"/>
                    <a:pt x="6635" y="395"/>
                  </a:cubicBezTo>
                  <a:cubicBezTo>
                    <a:pt x="6635" y="384"/>
                    <a:pt x="6646" y="373"/>
                    <a:pt x="6646" y="362"/>
                  </a:cubicBezTo>
                  <a:cubicBezTo>
                    <a:pt x="6492" y="285"/>
                    <a:pt x="6328" y="209"/>
                    <a:pt x="6175" y="132"/>
                  </a:cubicBezTo>
                  <a:close/>
                  <a:moveTo>
                    <a:pt x="5912" y="1"/>
                  </a:moveTo>
                  <a:cubicBezTo>
                    <a:pt x="5891" y="263"/>
                    <a:pt x="5638" y="373"/>
                    <a:pt x="5431" y="516"/>
                  </a:cubicBezTo>
                  <a:cubicBezTo>
                    <a:pt x="5496" y="516"/>
                    <a:pt x="5573" y="504"/>
                    <a:pt x="5638" y="472"/>
                  </a:cubicBezTo>
                  <a:cubicBezTo>
                    <a:pt x="5715" y="450"/>
                    <a:pt x="5781" y="406"/>
                    <a:pt x="5847" y="362"/>
                  </a:cubicBezTo>
                  <a:cubicBezTo>
                    <a:pt x="5912" y="307"/>
                    <a:pt x="5967" y="241"/>
                    <a:pt x="6011" y="176"/>
                  </a:cubicBezTo>
                  <a:cubicBezTo>
                    <a:pt x="6032" y="143"/>
                    <a:pt x="6044" y="110"/>
                    <a:pt x="6066" y="78"/>
                  </a:cubicBezTo>
                  <a:cubicBezTo>
                    <a:pt x="6011" y="56"/>
                    <a:pt x="5956" y="22"/>
                    <a:pt x="5912" y="1"/>
                  </a:cubicBezTo>
                  <a:close/>
                  <a:moveTo>
                    <a:pt x="5584" y="1424"/>
                  </a:moveTo>
                  <a:lnTo>
                    <a:pt x="5584" y="1424"/>
                  </a:lnTo>
                  <a:cubicBezTo>
                    <a:pt x="5682" y="1468"/>
                    <a:pt x="5770" y="1523"/>
                    <a:pt x="5857" y="1589"/>
                  </a:cubicBezTo>
                  <a:cubicBezTo>
                    <a:pt x="5770" y="1533"/>
                    <a:pt x="5672" y="1479"/>
                    <a:pt x="5584" y="1424"/>
                  </a:cubicBezTo>
                  <a:close/>
                  <a:moveTo>
                    <a:pt x="5923" y="1632"/>
                  </a:moveTo>
                  <a:lnTo>
                    <a:pt x="6000" y="1676"/>
                  </a:lnTo>
                  <a:cubicBezTo>
                    <a:pt x="6044" y="1709"/>
                    <a:pt x="6088" y="1730"/>
                    <a:pt x="6120" y="1774"/>
                  </a:cubicBezTo>
                  <a:lnTo>
                    <a:pt x="5989" y="1676"/>
                  </a:lnTo>
                  <a:lnTo>
                    <a:pt x="5923" y="1632"/>
                  </a:lnTo>
                  <a:close/>
                  <a:moveTo>
                    <a:pt x="7281" y="1939"/>
                  </a:moveTo>
                  <a:lnTo>
                    <a:pt x="7281" y="1939"/>
                  </a:lnTo>
                  <a:cubicBezTo>
                    <a:pt x="7270" y="1983"/>
                    <a:pt x="7259" y="2037"/>
                    <a:pt x="7248" y="2081"/>
                  </a:cubicBezTo>
                  <a:cubicBezTo>
                    <a:pt x="7281" y="2048"/>
                    <a:pt x="7292" y="1993"/>
                    <a:pt x="7281" y="1939"/>
                  </a:cubicBezTo>
                  <a:close/>
                  <a:moveTo>
                    <a:pt x="6635" y="2048"/>
                  </a:moveTo>
                  <a:lnTo>
                    <a:pt x="6635" y="2048"/>
                  </a:lnTo>
                  <a:cubicBezTo>
                    <a:pt x="6667" y="2114"/>
                    <a:pt x="6701" y="2168"/>
                    <a:pt x="6745" y="2234"/>
                  </a:cubicBezTo>
                  <a:cubicBezTo>
                    <a:pt x="6777" y="2278"/>
                    <a:pt x="6810" y="2322"/>
                    <a:pt x="6854" y="2355"/>
                  </a:cubicBezTo>
                  <a:cubicBezTo>
                    <a:pt x="6876" y="2365"/>
                    <a:pt x="6898" y="2387"/>
                    <a:pt x="6930" y="2399"/>
                  </a:cubicBezTo>
                  <a:cubicBezTo>
                    <a:pt x="6952" y="2409"/>
                    <a:pt x="6985" y="2421"/>
                    <a:pt x="7007" y="2421"/>
                  </a:cubicBezTo>
                  <a:lnTo>
                    <a:pt x="7051" y="2421"/>
                  </a:lnTo>
                  <a:cubicBezTo>
                    <a:pt x="7095" y="2421"/>
                    <a:pt x="7139" y="2409"/>
                    <a:pt x="7171" y="2387"/>
                  </a:cubicBezTo>
                  <a:cubicBezTo>
                    <a:pt x="7193" y="2377"/>
                    <a:pt x="7215" y="2355"/>
                    <a:pt x="7226" y="2333"/>
                  </a:cubicBezTo>
                  <a:cubicBezTo>
                    <a:pt x="7226" y="2256"/>
                    <a:pt x="7226" y="2168"/>
                    <a:pt x="7248" y="2081"/>
                  </a:cubicBezTo>
                  <a:lnTo>
                    <a:pt x="7248" y="2081"/>
                  </a:lnTo>
                  <a:cubicBezTo>
                    <a:pt x="7182" y="2168"/>
                    <a:pt x="7073" y="2224"/>
                    <a:pt x="6952" y="2224"/>
                  </a:cubicBezTo>
                  <a:cubicBezTo>
                    <a:pt x="6886" y="2224"/>
                    <a:pt x="6821" y="2212"/>
                    <a:pt x="6777" y="2180"/>
                  </a:cubicBezTo>
                  <a:cubicBezTo>
                    <a:pt x="6723" y="2136"/>
                    <a:pt x="6679" y="2092"/>
                    <a:pt x="6635" y="2048"/>
                  </a:cubicBezTo>
                  <a:close/>
                  <a:moveTo>
                    <a:pt x="7730" y="2486"/>
                  </a:moveTo>
                  <a:cubicBezTo>
                    <a:pt x="7719" y="2508"/>
                    <a:pt x="7719" y="2519"/>
                    <a:pt x="7708" y="2530"/>
                  </a:cubicBezTo>
                  <a:cubicBezTo>
                    <a:pt x="7719" y="2519"/>
                    <a:pt x="7730" y="2508"/>
                    <a:pt x="7730" y="2486"/>
                  </a:cubicBezTo>
                  <a:close/>
                  <a:moveTo>
                    <a:pt x="7229" y="2382"/>
                  </a:moveTo>
                  <a:lnTo>
                    <a:pt x="7204" y="2431"/>
                  </a:lnTo>
                  <a:cubicBezTo>
                    <a:pt x="7193" y="2464"/>
                    <a:pt x="7193" y="2497"/>
                    <a:pt x="7204" y="2530"/>
                  </a:cubicBezTo>
                  <a:cubicBezTo>
                    <a:pt x="7215" y="2606"/>
                    <a:pt x="7248" y="2672"/>
                    <a:pt x="7302" y="2716"/>
                  </a:cubicBezTo>
                  <a:cubicBezTo>
                    <a:pt x="7248" y="2672"/>
                    <a:pt x="7204" y="2606"/>
                    <a:pt x="7193" y="2530"/>
                  </a:cubicBezTo>
                  <a:cubicBezTo>
                    <a:pt x="7193" y="2497"/>
                    <a:pt x="7193" y="2464"/>
                    <a:pt x="7204" y="2421"/>
                  </a:cubicBezTo>
                  <a:cubicBezTo>
                    <a:pt x="7212" y="2412"/>
                    <a:pt x="7221" y="2398"/>
                    <a:pt x="7229" y="2382"/>
                  </a:cubicBezTo>
                  <a:close/>
                  <a:moveTo>
                    <a:pt x="7302" y="2716"/>
                  </a:moveTo>
                  <a:lnTo>
                    <a:pt x="7302" y="2716"/>
                  </a:lnTo>
                  <a:cubicBezTo>
                    <a:pt x="7346" y="2749"/>
                    <a:pt x="7412" y="2771"/>
                    <a:pt x="7467" y="2771"/>
                  </a:cubicBezTo>
                  <a:lnTo>
                    <a:pt x="7401" y="2771"/>
                  </a:lnTo>
                  <a:cubicBezTo>
                    <a:pt x="7358" y="2760"/>
                    <a:pt x="7324" y="2738"/>
                    <a:pt x="7302" y="2716"/>
                  </a:cubicBezTo>
                  <a:close/>
                  <a:moveTo>
                    <a:pt x="7806" y="2979"/>
                  </a:moveTo>
                  <a:cubicBezTo>
                    <a:pt x="7818" y="3012"/>
                    <a:pt x="7839" y="3056"/>
                    <a:pt x="7850" y="3078"/>
                  </a:cubicBezTo>
                  <a:cubicBezTo>
                    <a:pt x="7883" y="3132"/>
                    <a:pt x="7927" y="3187"/>
                    <a:pt x="7971" y="3219"/>
                  </a:cubicBezTo>
                  <a:cubicBezTo>
                    <a:pt x="7993" y="3241"/>
                    <a:pt x="8015" y="3253"/>
                    <a:pt x="8047" y="3263"/>
                  </a:cubicBezTo>
                  <a:cubicBezTo>
                    <a:pt x="8058" y="3275"/>
                    <a:pt x="8080" y="3275"/>
                    <a:pt x="8091" y="3275"/>
                  </a:cubicBezTo>
                  <a:lnTo>
                    <a:pt x="8135" y="3275"/>
                  </a:lnTo>
                  <a:cubicBezTo>
                    <a:pt x="8168" y="3275"/>
                    <a:pt x="8190" y="3263"/>
                    <a:pt x="8222" y="3253"/>
                  </a:cubicBezTo>
                  <a:cubicBezTo>
                    <a:pt x="8222" y="3241"/>
                    <a:pt x="8234" y="3241"/>
                    <a:pt x="8234" y="3241"/>
                  </a:cubicBezTo>
                  <a:cubicBezTo>
                    <a:pt x="8234" y="3231"/>
                    <a:pt x="8244" y="3231"/>
                    <a:pt x="8244" y="3231"/>
                  </a:cubicBezTo>
                  <a:lnTo>
                    <a:pt x="8255" y="3219"/>
                  </a:lnTo>
                  <a:lnTo>
                    <a:pt x="8266" y="3209"/>
                  </a:lnTo>
                  <a:lnTo>
                    <a:pt x="8288" y="3187"/>
                  </a:lnTo>
                  <a:cubicBezTo>
                    <a:pt x="8321" y="3154"/>
                    <a:pt x="8343" y="3110"/>
                    <a:pt x="8365" y="3056"/>
                  </a:cubicBezTo>
                  <a:lnTo>
                    <a:pt x="8365" y="3056"/>
                  </a:lnTo>
                  <a:cubicBezTo>
                    <a:pt x="8288" y="3099"/>
                    <a:pt x="8200" y="3121"/>
                    <a:pt x="8124" y="3121"/>
                  </a:cubicBezTo>
                  <a:cubicBezTo>
                    <a:pt x="8047" y="3121"/>
                    <a:pt x="7959" y="3099"/>
                    <a:pt x="7894" y="3056"/>
                  </a:cubicBezTo>
                  <a:cubicBezTo>
                    <a:pt x="7861" y="3034"/>
                    <a:pt x="7828" y="3012"/>
                    <a:pt x="7806" y="2979"/>
                  </a:cubicBezTo>
                  <a:close/>
                  <a:moveTo>
                    <a:pt x="6120" y="1774"/>
                  </a:moveTo>
                  <a:lnTo>
                    <a:pt x="6120" y="1774"/>
                  </a:lnTo>
                  <a:cubicBezTo>
                    <a:pt x="6208" y="1829"/>
                    <a:pt x="6295" y="1906"/>
                    <a:pt x="6372" y="1971"/>
                  </a:cubicBezTo>
                  <a:cubicBezTo>
                    <a:pt x="6448" y="2048"/>
                    <a:pt x="6526" y="2125"/>
                    <a:pt x="6602" y="2190"/>
                  </a:cubicBezTo>
                  <a:cubicBezTo>
                    <a:pt x="6679" y="2267"/>
                    <a:pt x="6755" y="2355"/>
                    <a:pt x="6832" y="2431"/>
                  </a:cubicBezTo>
                  <a:cubicBezTo>
                    <a:pt x="6985" y="2574"/>
                    <a:pt x="7149" y="2716"/>
                    <a:pt x="7302" y="2869"/>
                  </a:cubicBezTo>
                  <a:cubicBezTo>
                    <a:pt x="7380" y="2946"/>
                    <a:pt x="7456" y="3012"/>
                    <a:pt x="7533" y="3088"/>
                  </a:cubicBezTo>
                  <a:cubicBezTo>
                    <a:pt x="7565" y="3132"/>
                    <a:pt x="7599" y="3176"/>
                    <a:pt x="7642" y="3209"/>
                  </a:cubicBezTo>
                  <a:lnTo>
                    <a:pt x="7740" y="3340"/>
                  </a:lnTo>
                  <a:lnTo>
                    <a:pt x="7839" y="3472"/>
                  </a:lnTo>
                  <a:cubicBezTo>
                    <a:pt x="7850" y="3494"/>
                    <a:pt x="7861" y="3516"/>
                    <a:pt x="7883" y="3537"/>
                  </a:cubicBezTo>
                  <a:cubicBezTo>
                    <a:pt x="7883" y="3548"/>
                    <a:pt x="7894" y="3559"/>
                    <a:pt x="7905" y="3570"/>
                  </a:cubicBezTo>
                  <a:lnTo>
                    <a:pt x="7916" y="3603"/>
                  </a:lnTo>
                  <a:lnTo>
                    <a:pt x="7937" y="3647"/>
                  </a:lnTo>
                  <a:cubicBezTo>
                    <a:pt x="7949" y="3657"/>
                    <a:pt x="7949" y="3669"/>
                    <a:pt x="7959" y="3679"/>
                  </a:cubicBezTo>
                  <a:lnTo>
                    <a:pt x="7993" y="3756"/>
                  </a:lnTo>
                  <a:cubicBezTo>
                    <a:pt x="8003" y="3778"/>
                    <a:pt x="8003" y="3800"/>
                    <a:pt x="8015" y="3822"/>
                  </a:cubicBezTo>
                  <a:cubicBezTo>
                    <a:pt x="8025" y="3855"/>
                    <a:pt x="8036" y="3876"/>
                    <a:pt x="8036" y="3910"/>
                  </a:cubicBezTo>
                  <a:cubicBezTo>
                    <a:pt x="8025" y="3876"/>
                    <a:pt x="8015" y="3855"/>
                    <a:pt x="8003" y="3833"/>
                  </a:cubicBezTo>
                  <a:cubicBezTo>
                    <a:pt x="8003" y="3800"/>
                    <a:pt x="7993" y="3778"/>
                    <a:pt x="7981" y="3756"/>
                  </a:cubicBezTo>
                  <a:lnTo>
                    <a:pt x="7949" y="3679"/>
                  </a:lnTo>
                  <a:cubicBezTo>
                    <a:pt x="7937" y="3669"/>
                    <a:pt x="7937" y="3657"/>
                    <a:pt x="7927" y="3647"/>
                  </a:cubicBezTo>
                  <a:lnTo>
                    <a:pt x="7905" y="3614"/>
                  </a:lnTo>
                  <a:lnTo>
                    <a:pt x="7894" y="3581"/>
                  </a:lnTo>
                  <a:cubicBezTo>
                    <a:pt x="7883" y="3559"/>
                    <a:pt x="7872" y="3548"/>
                    <a:pt x="7872" y="3537"/>
                  </a:cubicBezTo>
                  <a:cubicBezTo>
                    <a:pt x="7850" y="3516"/>
                    <a:pt x="7839" y="3494"/>
                    <a:pt x="7828" y="3472"/>
                  </a:cubicBezTo>
                  <a:lnTo>
                    <a:pt x="7730" y="3340"/>
                  </a:lnTo>
                  <a:cubicBezTo>
                    <a:pt x="7697" y="3297"/>
                    <a:pt x="7664" y="3263"/>
                    <a:pt x="7631" y="3219"/>
                  </a:cubicBezTo>
                  <a:cubicBezTo>
                    <a:pt x="7599" y="3176"/>
                    <a:pt x="7555" y="3143"/>
                    <a:pt x="7521" y="3099"/>
                  </a:cubicBezTo>
                  <a:cubicBezTo>
                    <a:pt x="7445" y="3022"/>
                    <a:pt x="7368" y="2946"/>
                    <a:pt x="7292" y="2881"/>
                  </a:cubicBezTo>
                  <a:cubicBezTo>
                    <a:pt x="7139" y="2727"/>
                    <a:pt x="6974" y="2584"/>
                    <a:pt x="6821" y="2431"/>
                  </a:cubicBezTo>
                  <a:cubicBezTo>
                    <a:pt x="6745" y="2355"/>
                    <a:pt x="6679" y="2278"/>
                    <a:pt x="6602" y="2202"/>
                  </a:cubicBezTo>
                  <a:cubicBezTo>
                    <a:pt x="6526" y="2125"/>
                    <a:pt x="6448" y="2048"/>
                    <a:pt x="6361" y="1983"/>
                  </a:cubicBezTo>
                  <a:cubicBezTo>
                    <a:pt x="6285" y="1906"/>
                    <a:pt x="6208" y="1840"/>
                    <a:pt x="6120" y="1774"/>
                  </a:cubicBezTo>
                  <a:close/>
                  <a:moveTo>
                    <a:pt x="5540" y="11476"/>
                  </a:moveTo>
                  <a:cubicBezTo>
                    <a:pt x="5310" y="11957"/>
                    <a:pt x="5091" y="12439"/>
                    <a:pt x="4872" y="12920"/>
                  </a:cubicBezTo>
                  <a:cubicBezTo>
                    <a:pt x="4642" y="13402"/>
                    <a:pt x="4423" y="13884"/>
                    <a:pt x="4215" y="14377"/>
                  </a:cubicBezTo>
                  <a:cubicBezTo>
                    <a:pt x="3777" y="15340"/>
                    <a:pt x="3361" y="16314"/>
                    <a:pt x="2945" y="17300"/>
                  </a:cubicBezTo>
                  <a:cubicBezTo>
                    <a:pt x="2901" y="17420"/>
                    <a:pt x="2847" y="17540"/>
                    <a:pt x="2792" y="17661"/>
                  </a:cubicBezTo>
                  <a:cubicBezTo>
                    <a:pt x="2770" y="17727"/>
                    <a:pt x="2748" y="17781"/>
                    <a:pt x="2726" y="17847"/>
                  </a:cubicBezTo>
                  <a:cubicBezTo>
                    <a:pt x="2694" y="17913"/>
                    <a:pt x="2672" y="17968"/>
                    <a:pt x="2650" y="18034"/>
                  </a:cubicBezTo>
                  <a:cubicBezTo>
                    <a:pt x="2551" y="18274"/>
                    <a:pt x="2463" y="18526"/>
                    <a:pt x="2365" y="18778"/>
                  </a:cubicBezTo>
                  <a:cubicBezTo>
                    <a:pt x="2190" y="19270"/>
                    <a:pt x="2003" y="19774"/>
                    <a:pt x="1796" y="20256"/>
                  </a:cubicBezTo>
                  <a:cubicBezTo>
                    <a:pt x="1587" y="20749"/>
                    <a:pt x="1346" y="21219"/>
                    <a:pt x="1051" y="21668"/>
                  </a:cubicBezTo>
                  <a:cubicBezTo>
                    <a:pt x="1336" y="21219"/>
                    <a:pt x="1577" y="20749"/>
                    <a:pt x="1784" y="20256"/>
                  </a:cubicBezTo>
                  <a:cubicBezTo>
                    <a:pt x="1993" y="19774"/>
                    <a:pt x="2179" y="19270"/>
                    <a:pt x="2354" y="18778"/>
                  </a:cubicBezTo>
                  <a:cubicBezTo>
                    <a:pt x="2453" y="18526"/>
                    <a:pt x="2540" y="18274"/>
                    <a:pt x="2638" y="18022"/>
                  </a:cubicBezTo>
                  <a:cubicBezTo>
                    <a:pt x="2660" y="17968"/>
                    <a:pt x="2682" y="17902"/>
                    <a:pt x="2715" y="17847"/>
                  </a:cubicBezTo>
                  <a:cubicBezTo>
                    <a:pt x="2737" y="17781"/>
                    <a:pt x="2759" y="17716"/>
                    <a:pt x="2781" y="17661"/>
                  </a:cubicBezTo>
                  <a:cubicBezTo>
                    <a:pt x="2835" y="17530"/>
                    <a:pt x="2891" y="17409"/>
                    <a:pt x="2934" y="17289"/>
                  </a:cubicBezTo>
                  <a:cubicBezTo>
                    <a:pt x="3350" y="16314"/>
                    <a:pt x="3767" y="15340"/>
                    <a:pt x="4204" y="14365"/>
                  </a:cubicBezTo>
                  <a:lnTo>
                    <a:pt x="4861" y="12920"/>
                  </a:lnTo>
                  <a:cubicBezTo>
                    <a:pt x="5080" y="12439"/>
                    <a:pt x="5310" y="11957"/>
                    <a:pt x="5540" y="11476"/>
                  </a:cubicBezTo>
                  <a:close/>
                  <a:moveTo>
                    <a:pt x="1051" y="21668"/>
                  </a:moveTo>
                  <a:cubicBezTo>
                    <a:pt x="908" y="21887"/>
                    <a:pt x="745" y="22106"/>
                    <a:pt x="570" y="22303"/>
                  </a:cubicBezTo>
                  <a:cubicBezTo>
                    <a:pt x="745" y="22095"/>
                    <a:pt x="898" y="21887"/>
                    <a:pt x="1051" y="21668"/>
                  </a:cubicBezTo>
                  <a:close/>
                  <a:moveTo>
                    <a:pt x="6076" y="78"/>
                  </a:moveTo>
                  <a:cubicBezTo>
                    <a:pt x="6022" y="187"/>
                    <a:pt x="5945" y="285"/>
                    <a:pt x="5857" y="362"/>
                  </a:cubicBezTo>
                  <a:cubicBezTo>
                    <a:pt x="5792" y="417"/>
                    <a:pt x="5715" y="460"/>
                    <a:pt x="5638" y="482"/>
                  </a:cubicBezTo>
                  <a:cubicBezTo>
                    <a:pt x="5573" y="504"/>
                    <a:pt x="5496" y="516"/>
                    <a:pt x="5431" y="526"/>
                  </a:cubicBezTo>
                  <a:cubicBezTo>
                    <a:pt x="5277" y="625"/>
                    <a:pt x="5157" y="745"/>
                    <a:pt x="5146" y="954"/>
                  </a:cubicBezTo>
                  <a:cubicBezTo>
                    <a:pt x="5124" y="1293"/>
                    <a:pt x="5594" y="1764"/>
                    <a:pt x="5825" y="1983"/>
                  </a:cubicBezTo>
                  <a:cubicBezTo>
                    <a:pt x="6416" y="2552"/>
                    <a:pt x="7740" y="3143"/>
                    <a:pt x="8047" y="3997"/>
                  </a:cubicBezTo>
                  <a:cubicBezTo>
                    <a:pt x="8047" y="3964"/>
                    <a:pt x="8036" y="3932"/>
                    <a:pt x="8036" y="3910"/>
                  </a:cubicBezTo>
                  <a:lnTo>
                    <a:pt x="8036" y="3910"/>
                  </a:lnTo>
                  <a:cubicBezTo>
                    <a:pt x="8058" y="3953"/>
                    <a:pt x="8058" y="3997"/>
                    <a:pt x="8069" y="4052"/>
                  </a:cubicBezTo>
                  <a:cubicBezTo>
                    <a:pt x="8156" y="4314"/>
                    <a:pt x="8135" y="4621"/>
                    <a:pt x="7971" y="4949"/>
                  </a:cubicBezTo>
                  <a:cubicBezTo>
                    <a:pt x="7796" y="5267"/>
                    <a:pt x="7445" y="5508"/>
                    <a:pt x="7084" y="5508"/>
                  </a:cubicBezTo>
                  <a:cubicBezTo>
                    <a:pt x="7018" y="5508"/>
                    <a:pt x="6942" y="5497"/>
                    <a:pt x="6865" y="5475"/>
                  </a:cubicBezTo>
                  <a:cubicBezTo>
                    <a:pt x="6689" y="7610"/>
                    <a:pt x="5365" y="9438"/>
                    <a:pt x="4653" y="11421"/>
                  </a:cubicBezTo>
                  <a:cubicBezTo>
                    <a:pt x="4105" y="12942"/>
                    <a:pt x="3460" y="14431"/>
                    <a:pt x="2956" y="15964"/>
                  </a:cubicBezTo>
                  <a:cubicBezTo>
                    <a:pt x="2222" y="18231"/>
                    <a:pt x="1434" y="20497"/>
                    <a:pt x="295" y="22588"/>
                  </a:cubicBezTo>
                  <a:lnTo>
                    <a:pt x="295" y="22588"/>
                  </a:lnTo>
                  <a:cubicBezTo>
                    <a:pt x="292" y="22592"/>
                    <a:pt x="288" y="22595"/>
                    <a:pt x="285" y="22599"/>
                  </a:cubicBezTo>
                  <a:cubicBezTo>
                    <a:pt x="252" y="22664"/>
                    <a:pt x="208" y="22741"/>
                    <a:pt x="164" y="22818"/>
                  </a:cubicBezTo>
                  <a:cubicBezTo>
                    <a:pt x="110" y="22905"/>
                    <a:pt x="54" y="23004"/>
                    <a:pt x="0" y="23102"/>
                  </a:cubicBezTo>
                  <a:cubicBezTo>
                    <a:pt x="186" y="22785"/>
                    <a:pt x="613" y="22467"/>
                    <a:pt x="843" y="22161"/>
                  </a:cubicBezTo>
                  <a:cubicBezTo>
                    <a:pt x="1117" y="21788"/>
                    <a:pt x="1346" y="21394"/>
                    <a:pt x="1565" y="20990"/>
                  </a:cubicBezTo>
                  <a:cubicBezTo>
                    <a:pt x="2660" y="18888"/>
                    <a:pt x="3383" y="16544"/>
                    <a:pt x="4324" y="14365"/>
                  </a:cubicBezTo>
                  <a:cubicBezTo>
                    <a:pt x="5463" y="11716"/>
                    <a:pt x="6536" y="8913"/>
                    <a:pt x="8025" y="6438"/>
                  </a:cubicBezTo>
                  <a:cubicBezTo>
                    <a:pt x="8080" y="6329"/>
                    <a:pt x="8146" y="6219"/>
                    <a:pt x="8244" y="6143"/>
                  </a:cubicBezTo>
                  <a:cubicBezTo>
                    <a:pt x="8584" y="5869"/>
                    <a:pt x="9054" y="5738"/>
                    <a:pt x="9317" y="5377"/>
                  </a:cubicBezTo>
                  <a:cubicBezTo>
                    <a:pt x="9438" y="5234"/>
                    <a:pt x="9482" y="5048"/>
                    <a:pt x="9482" y="4862"/>
                  </a:cubicBezTo>
                  <a:cubicBezTo>
                    <a:pt x="9482" y="4709"/>
                    <a:pt x="9448" y="4567"/>
                    <a:pt x="9405" y="4435"/>
                  </a:cubicBezTo>
                  <a:lnTo>
                    <a:pt x="9394" y="4424"/>
                  </a:lnTo>
                  <a:lnTo>
                    <a:pt x="9394" y="4413"/>
                  </a:lnTo>
                  <a:cubicBezTo>
                    <a:pt x="9229" y="4030"/>
                    <a:pt x="8847" y="3778"/>
                    <a:pt x="8628" y="3438"/>
                  </a:cubicBezTo>
                  <a:cubicBezTo>
                    <a:pt x="8529" y="3307"/>
                    <a:pt x="8463" y="3176"/>
                    <a:pt x="8431" y="3022"/>
                  </a:cubicBezTo>
                  <a:cubicBezTo>
                    <a:pt x="8419" y="3034"/>
                    <a:pt x="8397" y="3044"/>
                    <a:pt x="8375" y="3056"/>
                  </a:cubicBezTo>
                  <a:cubicBezTo>
                    <a:pt x="8365" y="3099"/>
                    <a:pt x="8332" y="3154"/>
                    <a:pt x="8288" y="3198"/>
                  </a:cubicBezTo>
                  <a:lnTo>
                    <a:pt x="8277" y="3219"/>
                  </a:lnTo>
                  <a:cubicBezTo>
                    <a:pt x="8277" y="3219"/>
                    <a:pt x="8266" y="3231"/>
                    <a:pt x="8255" y="3231"/>
                  </a:cubicBezTo>
                  <a:lnTo>
                    <a:pt x="8255" y="3241"/>
                  </a:lnTo>
                  <a:cubicBezTo>
                    <a:pt x="8244" y="3241"/>
                    <a:pt x="8244" y="3241"/>
                    <a:pt x="8244" y="3253"/>
                  </a:cubicBezTo>
                  <a:cubicBezTo>
                    <a:pt x="8234" y="3253"/>
                    <a:pt x="8234" y="3253"/>
                    <a:pt x="8222" y="3263"/>
                  </a:cubicBezTo>
                  <a:cubicBezTo>
                    <a:pt x="8200" y="3275"/>
                    <a:pt x="8168" y="3285"/>
                    <a:pt x="8135" y="3285"/>
                  </a:cubicBezTo>
                  <a:lnTo>
                    <a:pt x="8091" y="3285"/>
                  </a:lnTo>
                  <a:cubicBezTo>
                    <a:pt x="8069" y="3285"/>
                    <a:pt x="8058" y="3275"/>
                    <a:pt x="8047" y="3275"/>
                  </a:cubicBezTo>
                  <a:cubicBezTo>
                    <a:pt x="8015" y="3263"/>
                    <a:pt x="7993" y="3241"/>
                    <a:pt x="7959" y="3231"/>
                  </a:cubicBezTo>
                  <a:cubicBezTo>
                    <a:pt x="7937" y="3209"/>
                    <a:pt x="7916" y="3187"/>
                    <a:pt x="7905" y="3165"/>
                  </a:cubicBezTo>
                  <a:cubicBezTo>
                    <a:pt x="7883" y="3143"/>
                    <a:pt x="7861" y="3110"/>
                    <a:pt x="7850" y="3088"/>
                  </a:cubicBezTo>
                  <a:cubicBezTo>
                    <a:pt x="7828" y="3044"/>
                    <a:pt x="7818" y="3012"/>
                    <a:pt x="7796" y="2968"/>
                  </a:cubicBezTo>
                  <a:cubicBezTo>
                    <a:pt x="7740" y="2902"/>
                    <a:pt x="7697" y="2803"/>
                    <a:pt x="7697" y="2705"/>
                  </a:cubicBezTo>
                  <a:cubicBezTo>
                    <a:pt x="7664" y="2716"/>
                    <a:pt x="7642" y="2738"/>
                    <a:pt x="7609" y="2749"/>
                  </a:cubicBezTo>
                  <a:cubicBezTo>
                    <a:pt x="7577" y="2760"/>
                    <a:pt x="7543" y="2771"/>
                    <a:pt x="7511" y="2771"/>
                  </a:cubicBezTo>
                  <a:lnTo>
                    <a:pt x="7467" y="2771"/>
                  </a:lnTo>
                  <a:cubicBezTo>
                    <a:pt x="7478" y="2771"/>
                    <a:pt x="7489" y="2760"/>
                    <a:pt x="7511" y="2760"/>
                  </a:cubicBezTo>
                  <a:cubicBezTo>
                    <a:pt x="7543" y="2760"/>
                    <a:pt x="7577" y="2749"/>
                    <a:pt x="7609" y="2738"/>
                  </a:cubicBezTo>
                  <a:cubicBezTo>
                    <a:pt x="7642" y="2727"/>
                    <a:pt x="7664" y="2705"/>
                    <a:pt x="7686" y="2694"/>
                  </a:cubicBezTo>
                  <a:cubicBezTo>
                    <a:pt x="7686" y="2640"/>
                    <a:pt x="7697" y="2584"/>
                    <a:pt x="7708" y="2530"/>
                  </a:cubicBezTo>
                  <a:lnTo>
                    <a:pt x="7708" y="2530"/>
                  </a:lnTo>
                  <a:cubicBezTo>
                    <a:pt x="7675" y="2596"/>
                    <a:pt x="7609" y="2618"/>
                    <a:pt x="7533" y="2618"/>
                  </a:cubicBezTo>
                  <a:cubicBezTo>
                    <a:pt x="7434" y="2618"/>
                    <a:pt x="7336" y="2574"/>
                    <a:pt x="7281" y="2486"/>
                  </a:cubicBezTo>
                  <a:cubicBezTo>
                    <a:pt x="7259" y="2453"/>
                    <a:pt x="7248" y="2409"/>
                    <a:pt x="7237" y="2365"/>
                  </a:cubicBezTo>
                  <a:lnTo>
                    <a:pt x="7237" y="2355"/>
                  </a:lnTo>
                  <a:cubicBezTo>
                    <a:pt x="7215" y="2377"/>
                    <a:pt x="7204" y="2387"/>
                    <a:pt x="7182" y="2399"/>
                  </a:cubicBezTo>
                  <a:cubicBezTo>
                    <a:pt x="7139" y="2421"/>
                    <a:pt x="7095" y="2431"/>
                    <a:pt x="7051" y="2431"/>
                  </a:cubicBezTo>
                  <a:lnTo>
                    <a:pt x="7007" y="2431"/>
                  </a:lnTo>
                  <a:cubicBezTo>
                    <a:pt x="6974" y="2431"/>
                    <a:pt x="6952" y="2421"/>
                    <a:pt x="6920" y="2409"/>
                  </a:cubicBezTo>
                  <a:cubicBezTo>
                    <a:pt x="6898" y="2399"/>
                    <a:pt x="6876" y="2377"/>
                    <a:pt x="6843" y="2365"/>
                  </a:cubicBezTo>
                  <a:cubicBezTo>
                    <a:pt x="6799" y="2333"/>
                    <a:pt x="6766" y="2289"/>
                    <a:pt x="6733" y="2234"/>
                  </a:cubicBezTo>
                  <a:cubicBezTo>
                    <a:pt x="6679" y="2158"/>
                    <a:pt x="6635" y="2070"/>
                    <a:pt x="6602" y="1983"/>
                  </a:cubicBezTo>
                  <a:cubicBezTo>
                    <a:pt x="6536" y="1851"/>
                    <a:pt x="6504" y="1698"/>
                    <a:pt x="6492" y="1555"/>
                  </a:cubicBezTo>
                  <a:cubicBezTo>
                    <a:pt x="6460" y="1161"/>
                    <a:pt x="6514" y="778"/>
                    <a:pt x="6635" y="406"/>
                  </a:cubicBezTo>
                  <a:cubicBezTo>
                    <a:pt x="6569" y="384"/>
                    <a:pt x="6504" y="362"/>
                    <a:pt x="6448" y="329"/>
                  </a:cubicBezTo>
                  <a:cubicBezTo>
                    <a:pt x="6361" y="285"/>
                    <a:pt x="6285" y="241"/>
                    <a:pt x="6219" y="187"/>
                  </a:cubicBezTo>
                  <a:cubicBezTo>
                    <a:pt x="6197" y="165"/>
                    <a:pt x="6164" y="143"/>
                    <a:pt x="6142" y="110"/>
                  </a:cubicBezTo>
                  <a:lnTo>
                    <a:pt x="6076" y="78"/>
                  </a:lnTo>
                  <a:close/>
                </a:path>
              </a:pathLst>
            </a:custGeom>
            <a:solidFill>
              <a:srgbClr val="6B4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2773;p52">
              <a:extLst>
                <a:ext uri="{FF2B5EF4-FFF2-40B4-BE49-F238E27FC236}">
                  <a16:creationId xmlns:a16="http://schemas.microsoft.com/office/drawing/2014/main" id="{94FD71C4-29FF-48E0-A561-4B25E1D33156}"/>
                </a:ext>
              </a:extLst>
            </p:cNvPr>
            <p:cNvSpPr/>
            <p:nvPr/>
          </p:nvSpPr>
          <p:spPr>
            <a:xfrm>
              <a:off x="1687731" y="2026166"/>
              <a:ext cx="34809" cy="14057"/>
            </a:xfrm>
            <a:custGeom>
              <a:avLst/>
              <a:gdLst/>
              <a:ahLst/>
              <a:cxnLst/>
              <a:rect l="l" t="t" r="r" b="b"/>
              <a:pathLst>
                <a:path w="1414" h="571" extrusionOk="0">
                  <a:moveTo>
                    <a:pt x="713" y="1"/>
                  </a:moveTo>
                  <a:cubicBezTo>
                    <a:pt x="701" y="45"/>
                    <a:pt x="691" y="78"/>
                    <a:pt x="669" y="122"/>
                  </a:cubicBezTo>
                  <a:lnTo>
                    <a:pt x="679" y="122"/>
                  </a:lnTo>
                  <a:cubicBezTo>
                    <a:pt x="691" y="100"/>
                    <a:pt x="701" y="88"/>
                    <a:pt x="713" y="66"/>
                  </a:cubicBezTo>
                  <a:cubicBezTo>
                    <a:pt x="713" y="88"/>
                    <a:pt x="723" y="110"/>
                    <a:pt x="734" y="132"/>
                  </a:cubicBezTo>
                  <a:cubicBezTo>
                    <a:pt x="734" y="144"/>
                    <a:pt x="745" y="154"/>
                    <a:pt x="745" y="154"/>
                  </a:cubicBezTo>
                  <a:cubicBezTo>
                    <a:pt x="756" y="165"/>
                    <a:pt x="767" y="165"/>
                    <a:pt x="778" y="176"/>
                  </a:cubicBezTo>
                  <a:cubicBezTo>
                    <a:pt x="767" y="154"/>
                    <a:pt x="756" y="144"/>
                    <a:pt x="745" y="132"/>
                  </a:cubicBezTo>
                  <a:cubicBezTo>
                    <a:pt x="723" y="88"/>
                    <a:pt x="713" y="45"/>
                    <a:pt x="723" y="12"/>
                  </a:cubicBezTo>
                  <a:lnTo>
                    <a:pt x="713" y="1"/>
                  </a:lnTo>
                  <a:close/>
                  <a:moveTo>
                    <a:pt x="1238" y="439"/>
                  </a:moveTo>
                  <a:lnTo>
                    <a:pt x="1238" y="450"/>
                  </a:lnTo>
                  <a:cubicBezTo>
                    <a:pt x="1249" y="461"/>
                    <a:pt x="1270" y="461"/>
                    <a:pt x="1292" y="472"/>
                  </a:cubicBezTo>
                  <a:cubicBezTo>
                    <a:pt x="1336" y="483"/>
                    <a:pt x="1369" y="494"/>
                    <a:pt x="1413" y="504"/>
                  </a:cubicBezTo>
                  <a:cubicBezTo>
                    <a:pt x="1380" y="494"/>
                    <a:pt x="1336" y="472"/>
                    <a:pt x="1292" y="461"/>
                  </a:cubicBezTo>
                  <a:cubicBezTo>
                    <a:pt x="1270" y="461"/>
                    <a:pt x="1260" y="450"/>
                    <a:pt x="1238" y="439"/>
                  </a:cubicBezTo>
                  <a:close/>
                  <a:moveTo>
                    <a:pt x="34" y="560"/>
                  </a:moveTo>
                  <a:cubicBezTo>
                    <a:pt x="22" y="570"/>
                    <a:pt x="12" y="570"/>
                    <a:pt x="0" y="570"/>
                  </a:cubicBezTo>
                  <a:lnTo>
                    <a:pt x="34" y="570"/>
                  </a:lnTo>
                  <a:lnTo>
                    <a:pt x="34" y="560"/>
                  </a:lnTo>
                  <a:close/>
                </a:path>
              </a:pathLst>
            </a:custGeom>
            <a:solidFill>
              <a:srgbClr val="6D4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2774;p52">
              <a:extLst>
                <a:ext uri="{FF2B5EF4-FFF2-40B4-BE49-F238E27FC236}">
                  <a16:creationId xmlns:a16="http://schemas.microsoft.com/office/drawing/2014/main" id="{D156C135-DB4C-4ACA-A714-69C076EFE83A}"/>
                </a:ext>
              </a:extLst>
            </p:cNvPr>
            <p:cNvSpPr/>
            <p:nvPr/>
          </p:nvSpPr>
          <p:spPr>
            <a:xfrm>
              <a:off x="1688544" y="2029144"/>
              <a:ext cx="29689" cy="11078"/>
            </a:xfrm>
            <a:custGeom>
              <a:avLst/>
              <a:gdLst/>
              <a:ahLst/>
              <a:cxnLst/>
              <a:rect l="l" t="t" r="r" b="b"/>
              <a:pathLst>
                <a:path w="1206" h="450" extrusionOk="0">
                  <a:moveTo>
                    <a:pt x="712" y="33"/>
                  </a:moveTo>
                  <a:lnTo>
                    <a:pt x="712" y="33"/>
                  </a:lnTo>
                  <a:cubicBezTo>
                    <a:pt x="734" y="66"/>
                    <a:pt x="767" y="88"/>
                    <a:pt x="789" y="110"/>
                  </a:cubicBezTo>
                  <a:cubicBezTo>
                    <a:pt x="855" y="164"/>
                    <a:pt x="931" y="208"/>
                    <a:pt x="1018" y="252"/>
                  </a:cubicBezTo>
                  <a:cubicBezTo>
                    <a:pt x="1074" y="285"/>
                    <a:pt x="1139" y="307"/>
                    <a:pt x="1205" y="329"/>
                  </a:cubicBezTo>
                  <a:lnTo>
                    <a:pt x="1205" y="318"/>
                  </a:lnTo>
                  <a:cubicBezTo>
                    <a:pt x="1139" y="296"/>
                    <a:pt x="1084" y="274"/>
                    <a:pt x="1018" y="242"/>
                  </a:cubicBezTo>
                  <a:cubicBezTo>
                    <a:pt x="942" y="198"/>
                    <a:pt x="865" y="154"/>
                    <a:pt x="800" y="99"/>
                  </a:cubicBezTo>
                  <a:cubicBezTo>
                    <a:pt x="778" y="88"/>
                    <a:pt x="756" y="66"/>
                    <a:pt x="745" y="55"/>
                  </a:cubicBezTo>
                  <a:cubicBezTo>
                    <a:pt x="734" y="44"/>
                    <a:pt x="723" y="44"/>
                    <a:pt x="712" y="33"/>
                  </a:cubicBezTo>
                  <a:close/>
                  <a:moveTo>
                    <a:pt x="636" y="1"/>
                  </a:moveTo>
                  <a:cubicBezTo>
                    <a:pt x="614" y="33"/>
                    <a:pt x="602" y="66"/>
                    <a:pt x="581" y="99"/>
                  </a:cubicBezTo>
                  <a:cubicBezTo>
                    <a:pt x="537" y="164"/>
                    <a:pt x="482" y="230"/>
                    <a:pt x="417" y="285"/>
                  </a:cubicBezTo>
                  <a:cubicBezTo>
                    <a:pt x="351" y="329"/>
                    <a:pt x="285" y="373"/>
                    <a:pt x="208" y="395"/>
                  </a:cubicBezTo>
                  <a:cubicBezTo>
                    <a:pt x="143" y="427"/>
                    <a:pt x="66" y="439"/>
                    <a:pt x="1" y="439"/>
                  </a:cubicBezTo>
                  <a:lnTo>
                    <a:pt x="1" y="449"/>
                  </a:lnTo>
                  <a:cubicBezTo>
                    <a:pt x="66" y="439"/>
                    <a:pt x="143" y="427"/>
                    <a:pt x="208" y="405"/>
                  </a:cubicBezTo>
                  <a:cubicBezTo>
                    <a:pt x="285" y="383"/>
                    <a:pt x="362" y="340"/>
                    <a:pt x="427" y="285"/>
                  </a:cubicBezTo>
                  <a:cubicBezTo>
                    <a:pt x="515" y="208"/>
                    <a:pt x="592" y="110"/>
                    <a:pt x="646" y="1"/>
                  </a:cubicBezTo>
                  <a:close/>
                </a:path>
              </a:pathLst>
            </a:custGeom>
            <a:solidFill>
              <a:srgbClr val="5B3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2775;p52">
              <a:extLst>
                <a:ext uri="{FF2B5EF4-FFF2-40B4-BE49-F238E27FC236}">
                  <a16:creationId xmlns:a16="http://schemas.microsoft.com/office/drawing/2014/main" id="{2FA66805-F099-4FDB-B824-E5D21E93CAF2}"/>
                </a:ext>
              </a:extLst>
            </p:cNvPr>
            <p:cNvSpPr/>
            <p:nvPr/>
          </p:nvSpPr>
          <p:spPr>
            <a:xfrm>
              <a:off x="1723057" y="2038573"/>
              <a:ext cx="2708" cy="566"/>
            </a:xfrm>
            <a:custGeom>
              <a:avLst/>
              <a:gdLst/>
              <a:ahLst/>
              <a:cxnLst/>
              <a:rect l="l" t="t" r="r" b="b"/>
              <a:pathLst>
                <a:path w="110" h="23" extrusionOk="0">
                  <a:moveTo>
                    <a:pt x="0" y="0"/>
                  </a:moveTo>
                  <a:lnTo>
                    <a:pt x="0" y="12"/>
                  </a:lnTo>
                  <a:cubicBezTo>
                    <a:pt x="33" y="12"/>
                    <a:pt x="76" y="22"/>
                    <a:pt x="110" y="22"/>
                  </a:cubicBezTo>
                  <a:cubicBezTo>
                    <a:pt x="76" y="22"/>
                    <a:pt x="33" y="12"/>
                    <a:pt x="0" y="0"/>
                  </a:cubicBezTo>
                  <a:close/>
                </a:path>
              </a:pathLst>
            </a:custGeom>
            <a:solidFill>
              <a:srgbClr val="6D4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2776;p52">
              <a:extLst>
                <a:ext uri="{FF2B5EF4-FFF2-40B4-BE49-F238E27FC236}">
                  <a16:creationId xmlns:a16="http://schemas.microsoft.com/office/drawing/2014/main" id="{81190449-DB17-4AEA-AD0B-65BF4E0CCE2A}"/>
                </a:ext>
              </a:extLst>
            </p:cNvPr>
            <p:cNvSpPr/>
            <p:nvPr/>
          </p:nvSpPr>
          <p:spPr>
            <a:xfrm>
              <a:off x="1714417" y="2038573"/>
              <a:ext cx="32101" cy="46650"/>
            </a:xfrm>
            <a:custGeom>
              <a:avLst/>
              <a:gdLst/>
              <a:ahLst/>
              <a:cxnLst/>
              <a:rect l="l" t="t" r="r" b="b"/>
              <a:pathLst>
                <a:path w="1304" h="1895" extrusionOk="0">
                  <a:moveTo>
                    <a:pt x="351" y="0"/>
                  </a:moveTo>
                  <a:cubicBezTo>
                    <a:pt x="242" y="143"/>
                    <a:pt x="165" y="285"/>
                    <a:pt x="110" y="450"/>
                  </a:cubicBezTo>
                  <a:cubicBezTo>
                    <a:pt x="165" y="285"/>
                    <a:pt x="252" y="143"/>
                    <a:pt x="351" y="12"/>
                  </a:cubicBezTo>
                  <a:lnTo>
                    <a:pt x="351" y="0"/>
                  </a:lnTo>
                  <a:close/>
                  <a:moveTo>
                    <a:pt x="110" y="450"/>
                  </a:moveTo>
                  <a:cubicBezTo>
                    <a:pt x="33" y="669"/>
                    <a:pt x="1" y="898"/>
                    <a:pt x="23" y="1129"/>
                  </a:cubicBezTo>
                  <a:cubicBezTo>
                    <a:pt x="45" y="1260"/>
                    <a:pt x="66" y="1391"/>
                    <a:pt x="121" y="1523"/>
                  </a:cubicBezTo>
                  <a:lnTo>
                    <a:pt x="154" y="1588"/>
                  </a:lnTo>
                  <a:cubicBezTo>
                    <a:pt x="88" y="1446"/>
                    <a:pt x="55" y="1282"/>
                    <a:pt x="33" y="1129"/>
                  </a:cubicBezTo>
                  <a:cubicBezTo>
                    <a:pt x="11" y="898"/>
                    <a:pt x="45" y="669"/>
                    <a:pt x="110" y="450"/>
                  </a:cubicBezTo>
                  <a:close/>
                  <a:moveTo>
                    <a:pt x="1303" y="110"/>
                  </a:moveTo>
                  <a:cubicBezTo>
                    <a:pt x="1293" y="121"/>
                    <a:pt x="1293" y="143"/>
                    <a:pt x="1281" y="154"/>
                  </a:cubicBezTo>
                  <a:cubicBezTo>
                    <a:pt x="1271" y="176"/>
                    <a:pt x="1259" y="209"/>
                    <a:pt x="1249" y="231"/>
                  </a:cubicBezTo>
                  <a:lnTo>
                    <a:pt x="1216" y="307"/>
                  </a:lnTo>
                  <a:lnTo>
                    <a:pt x="1150" y="472"/>
                  </a:lnTo>
                  <a:cubicBezTo>
                    <a:pt x="1062" y="679"/>
                    <a:pt x="986" y="898"/>
                    <a:pt x="931" y="1117"/>
                  </a:cubicBezTo>
                  <a:cubicBezTo>
                    <a:pt x="899" y="1238"/>
                    <a:pt x="877" y="1348"/>
                    <a:pt x="855" y="1457"/>
                  </a:cubicBezTo>
                  <a:cubicBezTo>
                    <a:pt x="843" y="1489"/>
                    <a:pt x="843" y="1511"/>
                    <a:pt x="833" y="1545"/>
                  </a:cubicBezTo>
                  <a:cubicBezTo>
                    <a:pt x="833" y="1567"/>
                    <a:pt x="821" y="1599"/>
                    <a:pt x="821" y="1632"/>
                  </a:cubicBezTo>
                  <a:lnTo>
                    <a:pt x="789" y="1796"/>
                  </a:lnTo>
                  <a:cubicBezTo>
                    <a:pt x="778" y="1818"/>
                    <a:pt x="767" y="1851"/>
                    <a:pt x="745" y="1873"/>
                  </a:cubicBezTo>
                  <a:cubicBezTo>
                    <a:pt x="756" y="1884"/>
                    <a:pt x="756" y="1884"/>
                    <a:pt x="756" y="1895"/>
                  </a:cubicBezTo>
                  <a:cubicBezTo>
                    <a:pt x="756" y="1884"/>
                    <a:pt x="756" y="1884"/>
                    <a:pt x="767" y="1884"/>
                  </a:cubicBezTo>
                  <a:cubicBezTo>
                    <a:pt x="778" y="1851"/>
                    <a:pt x="789" y="1829"/>
                    <a:pt x="800" y="1796"/>
                  </a:cubicBezTo>
                  <a:cubicBezTo>
                    <a:pt x="821" y="1742"/>
                    <a:pt x="821" y="1687"/>
                    <a:pt x="833" y="1632"/>
                  </a:cubicBezTo>
                  <a:cubicBezTo>
                    <a:pt x="833" y="1599"/>
                    <a:pt x="843" y="1577"/>
                    <a:pt x="843" y="1545"/>
                  </a:cubicBezTo>
                  <a:cubicBezTo>
                    <a:pt x="855" y="1523"/>
                    <a:pt x="855" y="1489"/>
                    <a:pt x="865" y="1457"/>
                  </a:cubicBezTo>
                  <a:cubicBezTo>
                    <a:pt x="887" y="1348"/>
                    <a:pt x="909" y="1238"/>
                    <a:pt x="942" y="1129"/>
                  </a:cubicBezTo>
                  <a:cubicBezTo>
                    <a:pt x="997" y="898"/>
                    <a:pt x="1074" y="691"/>
                    <a:pt x="1161" y="472"/>
                  </a:cubicBezTo>
                  <a:cubicBezTo>
                    <a:pt x="1183" y="416"/>
                    <a:pt x="1205" y="362"/>
                    <a:pt x="1227" y="318"/>
                  </a:cubicBezTo>
                  <a:lnTo>
                    <a:pt x="1259" y="231"/>
                  </a:lnTo>
                  <a:cubicBezTo>
                    <a:pt x="1271" y="209"/>
                    <a:pt x="1281" y="187"/>
                    <a:pt x="1293" y="154"/>
                  </a:cubicBezTo>
                  <a:cubicBezTo>
                    <a:pt x="1293" y="143"/>
                    <a:pt x="1303" y="132"/>
                    <a:pt x="1303" y="121"/>
                  </a:cubicBezTo>
                  <a:lnTo>
                    <a:pt x="1303" y="110"/>
                  </a:lnTo>
                  <a:close/>
                </a:path>
              </a:pathLst>
            </a:custGeom>
            <a:solidFill>
              <a:srgbClr val="6D4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2777;p52">
              <a:extLst>
                <a:ext uri="{FF2B5EF4-FFF2-40B4-BE49-F238E27FC236}">
                  <a16:creationId xmlns:a16="http://schemas.microsoft.com/office/drawing/2014/main" id="{3C91A766-603C-414A-8DF9-742F5DE94F6B}"/>
                </a:ext>
              </a:extLst>
            </p:cNvPr>
            <p:cNvSpPr/>
            <p:nvPr/>
          </p:nvSpPr>
          <p:spPr>
            <a:xfrm>
              <a:off x="1717371" y="2076041"/>
              <a:ext cx="15657" cy="11078"/>
            </a:xfrm>
            <a:custGeom>
              <a:avLst/>
              <a:gdLst/>
              <a:ahLst/>
              <a:cxnLst/>
              <a:rect l="l" t="t" r="r" b="b"/>
              <a:pathLst>
                <a:path w="636" h="450" extrusionOk="0">
                  <a:moveTo>
                    <a:pt x="1" y="1"/>
                  </a:moveTo>
                  <a:lnTo>
                    <a:pt x="1" y="1"/>
                  </a:lnTo>
                  <a:cubicBezTo>
                    <a:pt x="34" y="88"/>
                    <a:pt x="78" y="176"/>
                    <a:pt x="132" y="252"/>
                  </a:cubicBezTo>
                  <a:cubicBezTo>
                    <a:pt x="165" y="307"/>
                    <a:pt x="198" y="351"/>
                    <a:pt x="242" y="383"/>
                  </a:cubicBezTo>
                  <a:cubicBezTo>
                    <a:pt x="275" y="395"/>
                    <a:pt x="297" y="417"/>
                    <a:pt x="319" y="427"/>
                  </a:cubicBezTo>
                  <a:cubicBezTo>
                    <a:pt x="351" y="439"/>
                    <a:pt x="373" y="449"/>
                    <a:pt x="406" y="449"/>
                  </a:cubicBezTo>
                  <a:lnTo>
                    <a:pt x="450" y="449"/>
                  </a:lnTo>
                  <a:cubicBezTo>
                    <a:pt x="494" y="449"/>
                    <a:pt x="538" y="439"/>
                    <a:pt x="581" y="417"/>
                  </a:cubicBezTo>
                  <a:cubicBezTo>
                    <a:pt x="603" y="405"/>
                    <a:pt x="614" y="395"/>
                    <a:pt x="636" y="373"/>
                  </a:cubicBezTo>
                  <a:cubicBezTo>
                    <a:pt x="636" y="362"/>
                    <a:pt x="636" y="362"/>
                    <a:pt x="625" y="351"/>
                  </a:cubicBezTo>
                  <a:cubicBezTo>
                    <a:pt x="614" y="373"/>
                    <a:pt x="592" y="395"/>
                    <a:pt x="570" y="405"/>
                  </a:cubicBezTo>
                  <a:cubicBezTo>
                    <a:pt x="538" y="427"/>
                    <a:pt x="494" y="439"/>
                    <a:pt x="450" y="439"/>
                  </a:cubicBezTo>
                  <a:lnTo>
                    <a:pt x="406" y="439"/>
                  </a:lnTo>
                  <a:cubicBezTo>
                    <a:pt x="384" y="439"/>
                    <a:pt x="351" y="427"/>
                    <a:pt x="329" y="417"/>
                  </a:cubicBezTo>
                  <a:cubicBezTo>
                    <a:pt x="297" y="405"/>
                    <a:pt x="275" y="383"/>
                    <a:pt x="253" y="373"/>
                  </a:cubicBezTo>
                  <a:cubicBezTo>
                    <a:pt x="209" y="340"/>
                    <a:pt x="176" y="296"/>
                    <a:pt x="144" y="252"/>
                  </a:cubicBezTo>
                  <a:cubicBezTo>
                    <a:pt x="100" y="186"/>
                    <a:pt x="66" y="132"/>
                    <a:pt x="34" y="66"/>
                  </a:cubicBezTo>
                  <a:lnTo>
                    <a:pt x="1" y="1"/>
                  </a:lnTo>
                  <a:close/>
                </a:path>
              </a:pathLst>
            </a:custGeom>
            <a:solidFill>
              <a:srgbClr val="5B3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2778;p52">
              <a:extLst>
                <a:ext uri="{FF2B5EF4-FFF2-40B4-BE49-F238E27FC236}">
                  <a16:creationId xmlns:a16="http://schemas.microsoft.com/office/drawing/2014/main" id="{C924B36E-A8B4-4E20-8695-60E0640A9A94}"/>
                </a:ext>
              </a:extLst>
            </p:cNvPr>
            <p:cNvSpPr/>
            <p:nvPr/>
          </p:nvSpPr>
          <p:spPr>
            <a:xfrm>
              <a:off x="1723057" y="2035348"/>
              <a:ext cx="2979" cy="3250"/>
            </a:xfrm>
            <a:custGeom>
              <a:avLst/>
              <a:gdLst/>
              <a:ahLst/>
              <a:cxnLst/>
              <a:rect l="l" t="t" r="r" b="b"/>
              <a:pathLst>
                <a:path w="121" h="132" extrusionOk="0">
                  <a:moveTo>
                    <a:pt x="120" y="0"/>
                  </a:moveTo>
                  <a:cubicBezTo>
                    <a:pt x="76" y="44"/>
                    <a:pt x="33" y="88"/>
                    <a:pt x="0" y="131"/>
                  </a:cubicBezTo>
                  <a:cubicBezTo>
                    <a:pt x="44" y="88"/>
                    <a:pt x="76" y="44"/>
                    <a:pt x="120" y="0"/>
                  </a:cubicBezTo>
                  <a:close/>
                </a:path>
              </a:pathLst>
            </a:custGeom>
            <a:solidFill>
              <a:srgbClr val="6D4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2779;p52">
              <a:extLst>
                <a:ext uri="{FF2B5EF4-FFF2-40B4-BE49-F238E27FC236}">
                  <a16:creationId xmlns:a16="http://schemas.microsoft.com/office/drawing/2014/main" id="{525642CC-5DAD-4682-9F2D-4640D4D62AA6}"/>
                </a:ext>
              </a:extLst>
            </p:cNvPr>
            <p:cNvSpPr/>
            <p:nvPr/>
          </p:nvSpPr>
          <p:spPr>
            <a:xfrm>
              <a:off x="1723057" y="2038573"/>
              <a:ext cx="25" cy="295"/>
            </a:xfrm>
            <a:custGeom>
              <a:avLst/>
              <a:gdLst/>
              <a:ahLst/>
              <a:cxnLst/>
              <a:rect l="l" t="t" r="r" b="b"/>
              <a:pathLst>
                <a:path w="1" h="12" extrusionOk="0">
                  <a:moveTo>
                    <a:pt x="0" y="0"/>
                  </a:moveTo>
                  <a:lnTo>
                    <a:pt x="0" y="0"/>
                  </a:lnTo>
                  <a:lnTo>
                    <a:pt x="0" y="12"/>
                  </a:lnTo>
                  <a:lnTo>
                    <a:pt x="0" y="0"/>
                  </a:lnTo>
                  <a:close/>
                </a:path>
              </a:pathLst>
            </a:custGeom>
            <a:solidFill>
              <a:srgbClr val="5D2A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2780;p52">
              <a:extLst>
                <a:ext uri="{FF2B5EF4-FFF2-40B4-BE49-F238E27FC236}">
                  <a16:creationId xmlns:a16="http://schemas.microsoft.com/office/drawing/2014/main" id="{0AE3D5D9-51AD-4E0C-B285-8DE5D105D330}"/>
                </a:ext>
              </a:extLst>
            </p:cNvPr>
            <p:cNvSpPr/>
            <p:nvPr/>
          </p:nvSpPr>
          <p:spPr>
            <a:xfrm>
              <a:off x="1744081" y="2062280"/>
              <a:ext cx="13220" cy="31584"/>
            </a:xfrm>
            <a:custGeom>
              <a:avLst/>
              <a:gdLst/>
              <a:ahLst/>
              <a:cxnLst/>
              <a:rect l="l" t="t" r="r" b="b"/>
              <a:pathLst>
                <a:path w="537" h="1283" extrusionOk="0">
                  <a:moveTo>
                    <a:pt x="526" y="1"/>
                  </a:moveTo>
                  <a:cubicBezTo>
                    <a:pt x="514" y="23"/>
                    <a:pt x="504" y="56"/>
                    <a:pt x="492" y="89"/>
                  </a:cubicBezTo>
                  <a:cubicBezTo>
                    <a:pt x="438" y="220"/>
                    <a:pt x="383" y="351"/>
                    <a:pt x="350" y="494"/>
                  </a:cubicBezTo>
                  <a:cubicBezTo>
                    <a:pt x="307" y="636"/>
                    <a:pt x="285" y="779"/>
                    <a:pt x="241" y="910"/>
                  </a:cubicBezTo>
                  <a:cubicBezTo>
                    <a:pt x="219" y="976"/>
                    <a:pt x="197" y="1041"/>
                    <a:pt x="153" y="1107"/>
                  </a:cubicBezTo>
                  <a:cubicBezTo>
                    <a:pt x="142" y="1140"/>
                    <a:pt x="120" y="1161"/>
                    <a:pt x="88" y="1195"/>
                  </a:cubicBezTo>
                  <a:cubicBezTo>
                    <a:pt x="66" y="1217"/>
                    <a:pt x="44" y="1239"/>
                    <a:pt x="11" y="1260"/>
                  </a:cubicBezTo>
                  <a:lnTo>
                    <a:pt x="0" y="1271"/>
                  </a:lnTo>
                  <a:cubicBezTo>
                    <a:pt x="11" y="1271"/>
                    <a:pt x="11" y="1271"/>
                    <a:pt x="11" y="1282"/>
                  </a:cubicBezTo>
                  <a:cubicBezTo>
                    <a:pt x="11" y="1271"/>
                    <a:pt x="11" y="1271"/>
                    <a:pt x="22" y="1271"/>
                  </a:cubicBezTo>
                  <a:cubicBezTo>
                    <a:pt x="54" y="1249"/>
                    <a:pt x="76" y="1227"/>
                    <a:pt x="98" y="1195"/>
                  </a:cubicBezTo>
                  <a:cubicBezTo>
                    <a:pt x="132" y="1173"/>
                    <a:pt x="153" y="1140"/>
                    <a:pt x="164" y="1107"/>
                  </a:cubicBezTo>
                  <a:cubicBezTo>
                    <a:pt x="208" y="1052"/>
                    <a:pt x="230" y="986"/>
                    <a:pt x="251" y="910"/>
                  </a:cubicBezTo>
                  <a:cubicBezTo>
                    <a:pt x="295" y="779"/>
                    <a:pt x="317" y="636"/>
                    <a:pt x="361" y="494"/>
                  </a:cubicBezTo>
                  <a:cubicBezTo>
                    <a:pt x="405" y="363"/>
                    <a:pt x="449" y="220"/>
                    <a:pt x="504" y="89"/>
                  </a:cubicBezTo>
                  <a:cubicBezTo>
                    <a:pt x="514" y="67"/>
                    <a:pt x="526" y="34"/>
                    <a:pt x="536" y="12"/>
                  </a:cubicBezTo>
                  <a:cubicBezTo>
                    <a:pt x="536" y="12"/>
                    <a:pt x="536" y="1"/>
                    <a:pt x="526" y="1"/>
                  </a:cubicBezTo>
                  <a:close/>
                </a:path>
              </a:pathLst>
            </a:custGeom>
            <a:solidFill>
              <a:srgbClr val="6D4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2781;p52">
              <a:extLst>
                <a:ext uri="{FF2B5EF4-FFF2-40B4-BE49-F238E27FC236}">
                  <a16:creationId xmlns:a16="http://schemas.microsoft.com/office/drawing/2014/main" id="{643999FE-B214-4455-BFA6-F4155C91A630}"/>
                </a:ext>
              </a:extLst>
            </p:cNvPr>
            <p:cNvSpPr/>
            <p:nvPr/>
          </p:nvSpPr>
          <p:spPr>
            <a:xfrm>
              <a:off x="1731920" y="2085469"/>
              <a:ext cx="12432" cy="10019"/>
            </a:xfrm>
            <a:custGeom>
              <a:avLst/>
              <a:gdLst/>
              <a:ahLst/>
              <a:cxnLst/>
              <a:rect l="l" t="t" r="r" b="b"/>
              <a:pathLst>
                <a:path w="505" h="407" extrusionOk="0">
                  <a:moveTo>
                    <a:pt x="45" y="0"/>
                  </a:moveTo>
                  <a:lnTo>
                    <a:pt x="37" y="17"/>
                  </a:lnTo>
                  <a:lnTo>
                    <a:pt x="37" y="17"/>
                  </a:lnTo>
                  <a:cubicBezTo>
                    <a:pt x="39" y="11"/>
                    <a:pt x="42" y="6"/>
                    <a:pt x="45" y="0"/>
                  </a:cubicBezTo>
                  <a:close/>
                  <a:moveTo>
                    <a:pt x="37" y="17"/>
                  </a:moveTo>
                  <a:cubicBezTo>
                    <a:pt x="29" y="33"/>
                    <a:pt x="20" y="47"/>
                    <a:pt x="12" y="56"/>
                  </a:cubicBezTo>
                  <a:cubicBezTo>
                    <a:pt x="1" y="99"/>
                    <a:pt x="1" y="132"/>
                    <a:pt x="1" y="165"/>
                  </a:cubicBezTo>
                  <a:cubicBezTo>
                    <a:pt x="12" y="241"/>
                    <a:pt x="56" y="307"/>
                    <a:pt x="110" y="351"/>
                  </a:cubicBezTo>
                  <a:cubicBezTo>
                    <a:pt x="56" y="307"/>
                    <a:pt x="23" y="241"/>
                    <a:pt x="12" y="165"/>
                  </a:cubicBezTo>
                  <a:cubicBezTo>
                    <a:pt x="1" y="132"/>
                    <a:pt x="1" y="99"/>
                    <a:pt x="12" y="66"/>
                  </a:cubicBezTo>
                  <a:lnTo>
                    <a:pt x="37" y="17"/>
                  </a:lnTo>
                  <a:close/>
                  <a:moveTo>
                    <a:pt x="110" y="351"/>
                  </a:moveTo>
                  <a:lnTo>
                    <a:pt x="110" y="351"/>
                  </a:lnTo>
                  <a:cubicBezTo>
                    <a:pt x="132" y="373"/>
                    <a:pt x="166" y="395"/>
                    <a:pt x="209" y="406"/>
                  </a:cubicBezTo>
                  <a:lnTo>
                    <a:pt x="275" y="406"/>
                  </a:lnTo>
                  <a:cubicBezTo>
                    <a:pt x="220" y="406"/>
                    <a:pt x="154" y="384"/>
                    <a:pt x="110" y="351"/>
                  </a:cubicBezTo>
                  <a:close/>
                  <a:moveTo>
                    <a:pt x="494" y="329"/>
                  </a:moveTo>
                  <a:cubicBezTo>
                    <a:pt x="472" y="340"/>
                    <a:pt x="450" y="362"/>
                    <a:pt x="417" y="373"/>
                  </a:cubicBezTo>
                  <a:cubicBezTo>
                    <a:pt x="385" y="384"/>
                    <a:pt x="351" y="395"/>
                    <a:pt x="319" y="395"/>
                  </a:cubicBezTo>
                  <a:cubicBezTo>
                    <a:pt x="297" y="395"/>
                    <a:pt x="286" y="406"/>
                    <a:pt x="275" y="406"/>
                  </a:cubicBezTo>
                  <a:lnTo>
                    <a:pt x="319" y="406"/>
                  </a:lnTo>
                  <a:cubicBezTo>
                    <a:pt x="351" y="406"/>
                    <a:pt x="385" y="395"/>
                    <a:pt x="417" y="384"/>
                  </a:cubicBezTo>
                  <a:cubicBezTo>
                    <a:pt x="450" y="373"/>
                    <a:pt x="472" y="351"/>
                    <a:pt x="505" y="340"/>
                  </a:cubicBezTo>
                  <a:cubicBezTo>
                    <a:pt x="505" y="329"/>
                    <a:pt x="505" y="329"/>
                    <a:pt x="494" y="329"/>
                  </a:cubicBezTo>
                  <a:close/>
                </a:path>
              </a:pathLst>
            </a:custGeom>
            <a:solidFill>
              <a:srgbClr val="5B3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2782;p52">
              <a:extLst>
                <a:ext uri="{FF2B5EF4-FFF2-40B4-BE49-F238E27FC236}">
                  <a16:creationId xmlns:a16="http://schemas.microsoft.com/office/drawing/2014/main" id="{1CBBE567-7CD2-4111-BEE0-616F2529B64E}"/>
                </a:ext>
              </a:extLst>
            </p:cNvPr>
            <p:cNvSpPr/>
            <p:nvPr/>
          </p:nvSpPr>
          <p:spPr>
            <a:xfrm>
              <a:off x="1762125" y="2080620"/>
              <a:ext cx="4603" cy="18882"/>
            </a:xfrm>
            <a:custGeom>
              <a:avLst/>
              <a:gdLst/>
              <a:ahLst/>
              <a:cxnLst/>
              <a:rect l="l" t="t" r="r" b="b"/>
              <a:pathLst>
                <a:path w="187" h="767" extrusionOk="0">
                  <a:moveTo>
                    <a:pt x="175" y="0"/>
                  </a:moveTo>
                  <a:cubicBezTo>
                    <a:pt x="175" y="56"/>
                    <a:pt x="165" y="110"/>
                    <a:pt x="143" y="176"/>
                  </a:cubicBezTo>
                  <a:cubicBezTo>
                    <a:pt x="121" y="285"/>
                    <a:pt x="88" y="406"/>
                    <a:pt x="55" y="526"/>
                  </a:cubicBezTo>
                  <a:cubicBezTo>
                    <a:pt x="44" y="581"/>
                    <a:pt x="22" y="635"/>
                    <a:pt x="12" y="701"/>
                  </a:cubicBezTo>
                  <a:cubicBezTo>
                    <a:pt x="0" y="701"/>
                    <a:pt x="0" y="713"/>
                    <a:pt x="0" y="723"/>
                  </a:cubicBezTo>
                  <a:lnTo>
                    <a:pt x="0" y="767"/>
                  </a:lnTo>
                  <a:cubicBezTo>
                    <a:pt x="12" y="745"/>
                    <a:pt x="12" y="723"/>
                    <a:pt x="22" y="701"/>
                  </a:cubicBezTo>
                  <a:cubicBezTo>
                    <a:pt x="34" y="647"/>
                    <a:pt x="55" y="581"/>
                    <a:pt x="77" y="526"/>
                  </a:cubicBezTo>
                  <a:cubicBezTo>
                    <a:pt x="110" y="406"/>
                    <a:pt x="132" y="296"/>
                    <a:pt x="165" y="176"/>
                  </a:cubicBezTo>
                  <a:cubicBezTo>
                    <a:pt x="175" y="121"/>
                    <a:pt x="187" y="66"/>
                    <a:pt x="187" y="22"/>
                  </a:cubicBezTo>
                  <a:cubicBezTo>
                    <a:pt x="187" y="12"/>
                    <a:pt x="187" y="0"/>
                    <a:pt x="175" y="0"/>
                  </a:cubicBezTo>
                  <a:close/>
                </a:path>
              </a:pathLst>
            </a:custGeom>
            <a:solidFill>
              <a:srgbClr val="1913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2783;p52">
              <a:extLst>
                <a:ext uri="{FF2B5EF4-FFF2-40B4-BE49-F238E27FC236}">
                  <a16:creationId xmlns:a16="http://schemas.microsoft.com/office/drawing/2014/main" id="{637DCAA7-5AB9-4334-8008-00DE3E06F4B1}"/>
                </a:ext>
              </a:extLst>
            </p:cNvPr>
            <p:cNvSpPr/>
            <p:nvPr/>
          </p:nvSpPr>
          <p:spPr>
            <a:xfrm>
              <a:off x="1745952" y="2094627"/>
              <a:ext cx="16198" cy="7853"/>
            </a:xfrm>
            <a:custGeom>
              <a:avLst/>
              <a:gdLst/>
              <a:ahLst/>
              <a:cxnLst/>
              <a:rect l="l" t="t" r="r" b="b"/>
              <a:pathLst>
                <a:path w="658" h="319" extrusionOk="0">
                  <a:moveTo>
                    <a:pt x="12" y="1"/>
                  </a:moveTo>
                  <a:cubicBezTo>
                    <a:pt x="0" y="78"/>
                    <a:pt x="12" y="154"/>
                    <a:pt x="34" y="231"/>
                  </a:cubicBezTo>
                  <a:lnTo>
                    <a:pt x="44" y="242"/>
                  </a:lnTo>
                  <a:cubicBezTo>
                    <a:pt x="22" y="165"/>
                    <a:pt x="0" y="78"/>
                    <a:pt x="12" y="1"/>
                  </a:cubicBezTo>
                  <a:close/>
                  <a:moveTo>
                    <a:pt x="657" y="154"/>
                  </a:moveTo>
                  <a:cubicBezTo>
                    <a:pt x="647" y="209"/>
                    <a:pt x="625" y="253"/>
                    <a:pt x="613" y="297"/>
                  </a:cubicBezTo>
                  <a:cubicBezTo>
                    <a:pt x="603" y="307"/>
                    <a:pt x="603" y="319"/>
                    <a:pt x="603" y="319"/>
                  </a:cubicBezTo>
                  <a:lnTo>
                    <a:pt x="613" y="319"/>
                  </a:lnTo>
                  <a:lnTo>
                    <a:pt x="625" y="307"/>
                  </a:lnTo>
                  <a:cubicBezTo>
                    <a:pt x="635" y="275"/>
                    <a:pt x="647" y="231"/>
                    <a:pt x="657" y="198"/>
                  </a:cubicBezTo>
                  <a:lnTo>
                    <a:pt x="657" y="154"/>
                  </a:lnTo>
                  <a:close/>
                </a:path>
              </a:pathLst>
            </a:custGeom>
            <a:solidFill>
              <a:srgbClr val="6D4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2784;p52">
              <a:extLst>
                <a:ext uri="{FF2B5EF4-FFF2-40B4-BE49-F238E27FC236}">
                  <a16:creationId xmlns:a16="http://schemas.microsoft.com/office/drawing/2014/main" id="{912E68AF-0480-4407-8B34-A4C17394A64A}"/>
                </a:ext>
              </a:extLst>
            </p:cNvPr>
            <p:cNvSpPr/>
            <p:nvPr/>
          </p:nvSpPr>
          <p:spPr>
            <a:xfrm>
              <a:off x="1746764" y="2100314"/>
              <a:ext cx="14303" cy="7828"/>
            </a:xfrm>
            <a:custGeom>
              <a:avLst/>
              <a:gdLst/>
              <a:ahLst/>
              <a:cxnLst/>
              <a:rect l="l" t="t" r="r" b="b"/>
              <a:pathLst>
                <a:path w="581" h="318" extrusionOk="0">
                  <a:moveTo>
                    <a:pt x="1" y="0"/>
                  </a:moveTo>
                  <a:lnTo>
                    <a:pt x="1" y="0"/>
                  </a:lnTo>
                  <a:cubicBezTo>
                    <a:pt x="23" y="44"/>
                    <a:pt x="33" y="76"/>
                    <a:pt x="55" y="120"/>
                  </a:cubicBezTo>
                  <a:cubicBezTo>
                    <a:pt x="66" y="142"/>
                    <a:pt x="88" y="175"/>
                    <a:pt x="110" y="197"/>
                  </a:cubicBezTo>
                  <a:cubicBezTo>
                    <a:pt x="121" y="219"/>
                    <a:pt x="142" y="241"/>
                    <a:pt x="164" y="263"/>
                  </a:cubicBezTo>
                  <a:cubicBezTo>
                    <a:pt x="198" y="273"/>
                    <a:pt x="220" y="295"/>
                    <a:pt x="252" y="307"/>
                  </a:cubicBezTo>
                  <a:cubicBezTo>
                    <a:pt x="263" y="307"/>
                    <a:pt x="274" y="317"/>
                    <a:pt x="296" y="317"/>
                  </a:cubicBezTo>
                  <a:lnTo>
                    <a:pt x="340" y="317"/>
                  </a:lnTo>
                  <a:cubicBezTo>
                    <a:pt x="373" y="317"/>
                    <a:pt x="405" y="307"/>
                    <a:pt x="427" y="295"/>
                  </a:cubicBezTo>
                  <a:cubicBezTo>
                    <a:pt x="439" y="285"/>
                    <a:pt x="439" y="285"/>
                    <a:pt x="449" y="285"/>
                  </a:cubicBezTo>
                  <a:cubicBezTo>
                    <a:pt x="449" y="273"/>
                    <a:pt x="449" y="273"/>
                    <a:pt x="460" y="273"/>
                  </a:cubicBezTo>
                  <a:lnTo>
                    <a:pt x="460" y="263"/>
                  </a:lnTo>
                  <a:cubicBezTo>
                    <a:pt x="471" y="263"/>
                    <a:pt x="482" y="251"/>
                    <a:pt x="482" y="251"/>
                  </a:cubicBezTo>
                  <a:lnTo>
                    <a:pt x="493" y="230"/>
                  </a:lnTo>
                  <a:cubicBezTo>
                    <a:pt x="537" y="186"/>
                    <a:pt x="570" y="131"/>
                    <a:pt x="580" y="88"/>
                  </a:cubicBezTo>
                  <a:lnTo>
                    <a:pt x="570" y="88"/>
                  </a:lnTo>
                  <a:cubicBezTo>
                    <a:pt x="548" y="142"/>
                    <a:pt x="526" y="186"/>
                    <a:pt x="493" y="219"/>
                  </a:cubicBezTo>
                  <a:lnTo>
                    <a:pt x="471" y="241"/>
                  </a:lnTo>
                  <a:lnTo>
                    <a:pt x="460" y="251"/>
                  </a:lnTo>
                  <a:lnTo>
                    <a:pt x="449" y="263"/>
                  </a:lnTo>
                  <a:cubicBezTo>
                    <a:pt x="449" y="263"/>
                    <a:pt x="439" y="263"/>
                    <a:pt x="439" y="273"/>
                  </a:cubicBezTo>
                  <a:cubicBezTo>
                    <a:pt x="439" y="273"/>
                    <a:pt x="427" y="273"/>
                    <a:pt x="427" y="285"/>
                  </a:cubicBezTo>
                  <a:cubicBezTo>
                    <a:pt x="395" y="295"/>
                    <a:pt x="373" y="307"/>
                    <a:pt x="340" y="307"/>
                  </a:cubicBezTo>
                  <a:lnTo>
                    <a:pt x="296" y="307"/>
                  </a:lnTo>
                  <a:cubicBezTo>
                    <a:pt x="285" y="307"/>
                    <a:pt x="263" y="307"/>
                    <a:pt x="252" y="295"/>
                  </a:cubicBezTo>
                  <a:cubicBezTo>
                    <a:pt x="220" y="285"/>
                    <a:pt x="198" y="273"/>
                    <a:pt x="176" y="251"/>
                  </a:cubicBezTo>
                  <a:cubicBezTo>
                    <a:pt x="132" y="219"/>
                    <a:pt x="88" y="164"/>
                    <a:pt x="55" y="110"/>
                  </a:cubicBezTo>
                  <a:cubicBezTo>
                    <a:pt x="44" y="88"/>
                    <a:pt x="23" y="44"/>
                    <a:pt x="11" y="11"/>
                  </a:cubicBezTo>
                  <a:lnTo>
                    <a:pt x="1" y="0"/>
                  </a:lnTo>
                  <a:close/>
                </a:path>
              </a:pathLst>
            </a:custGeom>
            <a:solidFill>
              <a:srgbClr val="5B3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2785;p52">
              <a:extLst>
                <a:ext uri="{FF2B5EF4-FFF2-40B4-BE49-F238E27FC236}">
                  <a16:creationId xmlns:a16="http://schemas.microsoft.com/office/drawing/2014/main" id="{49FBA91D-FF2D-487D-A1E9-23D8244BC47D}"/>
                </a:ext>
              </a:extLst>
            </p:cNvPr>
            <p:cNvSpPr/>
            <p:nvPr/>
          </p:nvSpPr>
          <p:spPr>
            <a:xfrm>
              <a:off x="1745410" y="2125645"/>
              <a:ext cx="8395" cy="27522"/>
            </a:xfrm>
            <a:custGeom>
              <a:avLst/>
              <a:gdLst/>
              <a:ahLst/>
              <a:cxnLst/>
              <a:rect l="l" t="t" r="r" b="b"/>
              <a:pathLst>
                <a:path w="341" h="1118" extrusionOk="0">
                  <a:moveTo>
                    <a:pt x="307" y="0"/>
                  </a:moveTo>
                  <a:cubicBezTo>
                    <a:pt x="329" y="76"/>
                    <a:pt x="329" y="154"/>
                    <a:pt x="329" y="230"/>
                  </a:cubicBezTo>
                  <a:cubicBezTo>
                    <a:pt x="329" y="329"/>
                    <a:pt x="307" y="438"/>
                    <a:pt x="285" y="548"/>
                  </a:cubicBezTo>
                  <a:cubicBezTo>
                    <a:pt x="318" y="438"/>
                    <a:pt x="340" y="339"/>
                    <a:pt x="340" y="230"/>
                  </a:cubicBezTo>
                  <a:cubicBezTo>
                    <a:pt x="340" y="164"/>
                    <a:pt x="340" y="110"/>
                    <a:pt x="329" y="55"/>
                  </a:cubicBezTo>
                  <a:cubicBezTo>
                    <a:pt x="329" y="33"/>
                    <a:pt x="318" y="22"/>
                    <a:pt x="307" y="0"/>
                  </a:cubicBezTo>
                  <a:close/>
                  <a:moveTo>
                    <a:pt x="285" y="548"/>
                  </a:moveTo>
                  <a:lnTo>
                    <a:pt x="285" y="548"/>
                  </a:lnTo>
                  <a:cubicBezTo>
                    <a:pt x="219" y="745"/>
                    <a:pt x="121" y="942"/>
                    <a:pt x="0" y="1117"/>
                  </a:cubicBezTo>
                  <a:cubicBezTo>
                    <a:pt x="121" y="942"/>
                    <a:pt x="231" y="755"/>
                    <a:pt x="285" y="548"/>
                  </a:cubicBezTo>
                  <a:close/>
                </a:path>
              </a:pathLst>
            </a:custGeom>
            <a:solidFill>
              <a:srgbClr val="6D4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2786;p52">
              <a:extLst>
                <a:ext uri="{FF2B5EF4-FFF2-40B4-BE49-F238E27FC236}">
                  <a16:creationId xmlns:a16="http://schemas.microsoft.com/office/drawing/2014/main" id="{7B0B01A7-2D18-4E2D-8955-69E0AEBCDEE1}"/>
                </a:ext>
              </a:extLst>
            </p:cNvPr>
            <p:cNvSpPr/>
            <p:nvPr/>
          </p:nvSpPr>
          <p:spPr>
            <a:xfrm>
              <a:off x="1692310" y="2062280"/>
              <a:ext cx="61199" cy="64719"/>
            </a:xfrm>
            <a:custGeom>
              <a:avLst/>
              <a:gdLst/>
              <a:ahLst/>
              <a:cxnLst/>
              <a:rect l="l" t="t" r="r" b="b"/>
              <a:pathLst>
                <a:path w="2486" h="2629" extrusionOk="0">
                  <a:moveTo>
                    <a:pt x="1" y="1"/>
                  </a:moveTo>
                  <a:lnTo>
                    <a:pt x="1" y="1"/>
                  </a:lnTo>
                  <a:cubicBezTo>
                    <a:pt x="89" y="56"/>
                    <a:pt x="187" y="110"/>
                    <a:pt x="274" y="166"/>
                  </a:cubicBezTo>
                  <a:cubicBezTo>
                    <a:pt x="187" y="100"/>
                    <a:pt x="99" y="45"/>
                    <a:pt x="1" y="1"/>
                  </a:cubicBezTo>
                  <a:close/>
                  <a:moveTo>
                    <a:pt x="340" y="209"/>
                  </a:moveTo>
                  <a:lnTo>
                    <a:pt x="406" y="253"/>
                  </a:lnTo>
                  <a:lnTo>
                    <a:pt x="537" y="351"/>
                  </a:lnTo>
                  <a:cubicBezTo>
                    <a:pt x="505" y="307"/>
                    <a:pt x="461" y="286"/>
                    <a:pt x="417" y="253"/>
                  </a:cubicBezTo>
                  <a:lnTo>
                    <a:pt x="340" y="209"/>
                  </a:lnTo>
                  <a:close/>
                  <a:moveTo>
                    <a:pt x="537" y="351"/>
                  </a:moveTo>
                  <a:cubicBezTo>
                    <a:pt x="625" y="417"/>
                    <a:pt x="702" y="483"/>
                    <a:pt x="778" y="560"/>
                  </a:cubicBezTo>
                  <a:cubicBezTo>
                    <a:pt x="865" y="625"/>
                    <a:pt x="943" y="702"/>
                    <a:pt x="1019" y="779"/>
                  </a:cubicBezTo>
                  <a:cubicBezTo>
                    <a:pt x="1096" y="855"/>
                    <a:pt x="1162" y="932"/>
                    <a:pt x="1238" y="1008"/>
                  </a:cubicBezTo>
                  <a:cubicBezTo>
                    <a:pt x="1391" y="1161"/>
                    <a:pt x="1556" y="1304"/>
                    <a:pt x="1709" y="1458"/>
                  </a:cubicBezTo>
                  <a:cubicBezTo>
                    <a:pt x="1785" y="1523"/>
                    <a:pt x="1862" y="1599"/>
                    <a:pt x="1938" y="1676"/>
                  </a:cubicBezTo>
                  <a:cubicBezTo>
                    <a:pt x="1972" y="1720"/>
                    <a:pt x="2016" y="1753"/>
                    <a:pt x="2048" y="1796"/>
                  </a:cubicBezTo>
                  <a:cubicBezTo>
                    <a:pt x="2081" y="1840"/>
                    <a:pt x="2114" y="1874"/>
                    <a:pt x="2147" y="1917"/>
                  </a:cubicBezTo>
                  <a:lnTo>
                    <a:pt x="2245" y="2049"/>
                  </a:lnTo>
                  <a:cubicBezTo>
                    <a:pt x="2256" y="2071"/>
                    <a:pt x="2267" y="2093"/>
                    <a:pt x="2289" y="2114"/>
                  </a:cubicBezTo>
                  <a:cubicBezTo>
                    <a:pt x="2289" y="2125"/>
                    <a:pt x="2300" y="2136"/>
                    <a:pt x="2311" y="2158"/>
                  </a:cubicBezTo>
                  <a:lnTo>
                    <a:pt x="2322" y="2191"/>
                  </a:lnTo>
                  <a:lnTo>
                    <a:pt x="2344" y="2224"/>
                  </a:lnTo>
                  <a:cubicBezTo>
                    <a:pt x="2354" y="2234"/>
                    <a:pt x="2354" y="2246"/>
                    <a:pt x="2366" y="2256"/>
                  </a:cubicBezTo>
                  <a:lnTo>
                    <a:pt x="2398" y="2333"/>
                  </a:lnTo>
                  <a:cubicBezTo>
                    <a:pt x="2410" y="2355"/>
                    <a:pt x="2420" y="2377"/>
                    <a:pt x="2420" y="2410"/>
                  </a:cubicBezTo>
                  <a:cubicBezTo>
                    <a:pt x="2432" y="2432"/>
                    <a:pt x="2442" y="2453"/>
                    <a:pt x="2453" y="2487"/>
                  </a:cubicBezTo>
                  <a:cubicBezTo>
                    <a:pt x="2453" y="2453"/>
                    <a:pt x="2442" y="2432"/>
                    <a:pt x="2432" y="2399"/>
                  </a:cubicBezTo>
                  <a:cubicBezTo>
                    <a:pt x="2420" y="2377"/>
                    <a:pt x="2420" y="2355"/>
                    <a:pt x="2410" y="2333"/>
                  </a:cubicBezTo>
                  <a:lnTo>
                    <a:pt x="2376" y="2256"/>
                  </a:lnTo>
                  <a:cubicBezTo>
                    <a:pt x="2366" y="2246"/>
                    <a:pt x="2366" y="2234"/>
                    <a:pt x="2354" y="2224"/>
                  </a:cubicBezTo>
                  <a:lnTo>
                    <a:pt x="2333" y="2180"/>
                  </a:lnTo>
                  <a:lnTo>
                    <a:pt x="2322" y="2147"/>
                  </a:lnTo>
                  <a:cubicBezTo>
                    <a:pt x="2311" y="2136"/>
                    <a:pt x="2300" y="2125"/>
                    <a:pt x="2300" y="2114"/>
                  </a:cubicBezTo>
                  <a:cubicBezTo>
                    <a:pt x="2278" y="2093"/>
                    <a:pt x="2267" y="2071"/>
                    <a:pt x="2256" y="2049"/>
                  </a:cubicBezTo>
                  <a:lnTo>
                    <a:pt x="2157" y="1917"/>
                  </a:lnTo>
                  <a:lnTo>
                    <a:pt x="2059" y="1786"/>
                  </a:lnTo>
                  <a:cubicBezTo>
                    <a:pt x="2016" y="1753"/>
                    <a:pt x="1982" y="1709"/>
                    <a:pt x="1950" y="1665"/>
                  </a:cubicBezTo>
                  <a:cubicBezTo>
                    <a:pt x="1873" y="1589"/>
                    <a:pt x="1797" y="1523"/>
                    <a:pt x="1719" y="1446"/>
                  </a:cubicBezTo>
                  <a:cubicBezTo>
                    <a:pt x="1566" y="1293"/>
                    <a:pt x="1402" y="1151"/>
                    <a:pt x="1249" y="1008"/>
                  </a:cubicBezTo>
                  <a:cubicBezTo>
                    <a:pt x="1172" y="932"/>
                    <a:pt x="1096" y="844"/>
                    <a:pt x="1019" y="767"/>
                  </a:cubicBezTo>
                  <a:cubicBezTo>
                    <a:pt x="943" y="702"/>
                    <a:pt x="865" y="625"/>
                    <a:pt x="789" y="548"/>
                  </a:cubicBezTo>
                  <a:cubicBezTo>
                    <a:pt x="712" y="483"/>
                    <a:pt x="625" y="406"/>
                    <a:pt x="537" y="351"/>
                  </a:cubicBezTo>
                  <a:close/>
                  <a:moveTo>
                    <a:pt x="2453" y="2487"/>
                  </a:moveTo>
                  <a:cubicBezTo>
                    <a:pt x="2453" y="2509"/>
                    <a:pt x="2464" y="2541"/>
                    <a:pt x="2464" y="2574"/>
                  </a:cubicBezTo>
                  <a:cubicBezTo>
                    <a:pt x="2471" y="2588"/>
                    <a:pt x="2478" y="2598"/>
                    <a:pt x="2482" y="2609"/>
                  </a:cubicBezTo>
                  <a:lnTo>
                    <a:pt x="2482" y="2609"/>
                  </a:lnTo>
                  <a:cubicBezTo>
                    <a:pt x="2475" y="2563"/>
                    <a:pt x="2473" y="2525"/>
                    <a:pt x="2453" y="2487"/>
                  </a:cubicBezTo>
                  <a:close/>
                  <a:moveTo>
                    <a:pt x="2482" y="2609"/>
                  </a:moveTo>
                  <a:cubicBezTo>
                    <a:pt x="2483" y="2615"/>
                    <a:pt x="2485" y="2622"/>
                    <a:pt x="2486" y="2629"/>
                  </a:cubicBezTo>
                  <a:cubicBezTo>
                    <a:pt x="2486" y="2621"/>
                    <a:pt x="2485" y="2615"/>
                    <a:pt x="2482" y="2609"/>
                  </a:cubicBezTo>
                  <a:close/>
                </a:path>
              </a:pathLst>
            </a:custGeom>
            <a:solidFill>
              <a:srgbClr val="5B3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2787;p52">
              <a:extLst>
                <a:ext uri="{FF2B5EF4-FFF2-40B4-BE49-F238E27FC236}">
                  <a16:creationId xmlns:a16="http://schemas.microsoft.com/office/drawing/2014/main" id="{3D51CA04-6843-4E16-AF49-AAA2932812A7}"/>
                </a:ext>
              </a:extLst>
            </p:cNvPr>
            <p:cNvSpPr/>
            <p:nvPr/>
          </p:nvSpPr>
          <p:spPr>
            <a:xfrm>
              <a:off x="1554969" y="2583309"/>
              <a:ext cx="7188" cy="6401"/>
            </a:xfrm>
            <a:custGeom>
              <a:avLst/>
              <a:gdLst/>
              <a:ahLst/>
              <a:cxnLst/>
              <a:rect l="l" t="t" r="r" b="b"/>
              <a:pathLst>
                <a:path w="292" h="260" extrusionOk="0">
                  <a:moveTo>
                    <a:pt x="291" y="0"/>
                  </a:moveTo>
                  <a:lnTo>
                    <a:pt x="291" y="0"/>
                  </a:lnTo>
                  <a:cubicBezTo>
                    <a:pt x="195" y="97"/>
                    <a:pt x="97" y="183"/>
                    <a:pt x="0" y="260"/>
                  </a:cubicBezTo>
                  <a:lnTo>
                    <a:pt x="0" y="260"/>
                  </a:lnTo>
                  <a:cubicBezTo>
                    <a:pt x="97" y="183"/>
                    <a:pt x="194" y="97"/>
                    <a:pt x="281" y="11"/>
                  </a:cubicBezTo>
                  <a:lnTo>
                    <a:pt x="291" y="0"/>
                  </a:lnTo>
                  <a:close/>
                </a:path>
              </a:pathLst>
            </a:custGeom>
            <a:solidFill>
              <a:srgbClr val="6D4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2788;p52">
              <a:extLst>
                <a:ext uri="{FF2B5EF4-FFF2-40B4-BE49-F238E27FC236}">
                  <a16:creationId xmlns:a16="http://schemas.microsoft.com/office/drawing/2014/main" id="{203DEE60-E911-4ECC-8AE0-D2EEED3E81D9}"/>
                </a:ext>
              </a:extLst>
            </p:cNvPr>
            <p:cNvSpPr/>
            <p:nvPr/>
          </p:nvSpPr>
          <p:spPr>
            <a:xfrm>
              <a:off x="1657821" y="2186500"/>
              <a:ext cx="734217" cy="754034"/>
            </a:xfrm>
            <a:custGeom>
              <a:avLst/>
              <a:gdLst/>
              <a:ahLst/>
              <a:cxnLst/>
              <a:rect l="l" t="t" r="r" b="b"/>
              <a:pathLst>
                <a:path w="29825" h="30630" extrusionOk="0">
                  <a:moveTo>
                    <a:pt x="20787" y="0"/>
                  </a:moveTo>
                  <a:cubicBezTo>
                    <a:pt x="20560" y="0"/>
                    <a:pt x="20331" y="22"/>
                    <a:pt x="20102" y="46"/>
                  </a:cubicBezTo>
                  <a:cubicBezTo>
                    <a:pt x="16106" y="484"/>
                    <a:pt x="12098" y="1568"/>
                    <a:pt x="8343" y="3013"/>
                  </a:cubicBezTo>
                  <a:cubicBezTo>
                    <a:pt x="7828" y="3210"/>
                    <a:pt x="7314" y="3419"/>
                    <a:pt x="6811" y="3638"/>
                  </a:cubicBezTo>
                  <a:cubicBezTo>
                    <a:pt x="6493" y="3769"/>
                    <a:pt x="6186" y="3911"/>
                    <a:pt x="5913" y="4119"/>
                  </a:cubicBezTo>
                  <a:cubicBezTo>
                    <a:pt x="5617" y="4349"/>
                    <a:pt x="5376" y="4634"/>
                    <a:pt x="5146" y="4918"/>
                  </a:cubicBezTo>
                  <a:cubicBezTo>
                    <a:pt x="3636" y="6692"/>
                    <a:pt x="1906" y="8280"/>
                    <a:pt x="1" y="9616"/>
                  </a:cubicBezTo>
                  <a:cubicBezTo>
                    <a:pt x="865" y="12451"/>
                    <a:pt x="2529" y="14893"/>
                    <a:pt x="5103" y="16448"/>
                  </a:cubicBezTo>
                  <a:cubicBezTo>
                    <a:pt x="5967" y="15002"/>
                    <a:pt x="6777" y="13524"/>
                    <a:pt x="7522" y="12013"/>
                  </a:cubicBezTo>
                  <a:cubicBezTo>
                    <a:pt x="7730" y="13020"/>
                    <a:pt x="8135" y="14006"/>
                    <a:pt x="8288" y="14991"/>
                  </a:cubicBezTo>
                  <a:cubicBezTo>
                    <a:pt x="8617" y="17093"/>
                    <a:pt x="8650" y="19053"/>
                    <a:pt x="8584" y="21177"/>
                  </a:cubicBezTo>
                  <a:cubicBezTo>
                    <a:pt x="8584" y="21407"/>
                    <a:pt x="8573" y="21637"/>
                    <a:pt x="8660" y="21845"/>
                  </a:cubicBezTo>
                  <a:cubicBezTo>
                    <a:pt x="8743" y="22042"/>
                    <a:pt x="8934" y="22219"/>
                    <a:pt x="9140" y="22219"/>
                  </a:cubicBezTo>
                  <a:cubicBezTo>
                    <a:pt x="9152" y="22219"/>
                    <a:pt x="9164" y="22218"/>
                    <a:pt x="9176" y="22217"/>
                  </a:cubicBezTo>
                  <a:lnTo>
                    <a:pt x="9176" y="22217"/>
                  </a:lnTo>
                  <a:cubicBezTo>
                    <a:pt x="9132" y="22820"/>
                    <a:pt x="8704" y="23302"/>
                    <a:pt x="8431" y="23827"/>
                  </a:cubicBezTo>
                  <a:cubicBezTo>
                    <a:pt x="8146" y="24363"/>
                    <a:pt x="8081" y="25129"/>
                    <a:pt x="8584" y="25447"/>
                  </a:cubicBezTo>
                  <a:cubicBezTo>
                    <a:pt x="7828" y="26039"/>
                    <a:pt x="7106" y="26684"/>
                    <a:pt x="6438" y="27363"/>
                  </a:cubicBezTo>
                  <a:cubicBezTo>
                    <a:pt x="6339" y="27462"/>
                    <a:pt x="6230" y="27604"/>
                    <a:pt x="6307" y="27725"/>
                  </a:cubicBezTo>
                  <a:cubicBezTo>
                    <a:pt x="6339" y="27801"/>
                    <a:pt x="6427" y="27834"/>
                    <a:pt x="6515" y="27845"/>
                  </a:cubicBezTo>
                  <a:cubicBezTo>
                    <a:pt x="7609" y="28129"/>
                    <a:pt x="8660" y="27998"/>
                    <a:pt x="9755" y="28480"/>
                  </a:cubicBezTo>
                  <a:cubicBezTo>
                    <a:pt x="11791" y="29381"/>
                    <a:pt x="14164" y="30629"/>
                    <a:pt x="16483" y="30629"/>
                  </a:cubicBezTo>
                  <a:cubicBezTo>
                    <a:pt x="16672" y="30629"/>
                    <a:pt x="16860" y="30621"/>
                    <a:pt x="17047" y="30604"/>
                  </a:cubicBezTo>
                  <a:cubicBezTo>
                    <a:pt x="18504" y="30462"/>
                    <a:pt x="19740" y="29509"/>
                    <a:pt x="21098" y="28962"/>
                  </a:cubicBezTo>
                  <a:cubicBezTo>
                    <a:pt x="21800" y="28682"/>
                    <a:pt x="22561" y="28517"/>
                    <a:pt x="23308" y="28517"/>
                  </a:cubicBezTo>
                  <a:cubicBezTo>
                    <a:pt x="24286" y="28517"/>
                    <a:pt x="25240" y="28800"/>
                    <a:pt x="26003" y="29477"/>
                  </a:cubicBezTo>
                  <a:cubicBezTo>
                    <a:pt x="26036" y="27385"/>
                    <a:pt x="25861" y="25283"/>
                    <a:pt x="25697" y="23203"/>
                  </a:cubicBezTo>
                  <a:cubicBezTo>
                    <a:pt x="25653" y="22721"/>
                    <a:pt x="25609" y="22239"/>
                    <a:pt x="25521" y="21757"/>
                  </a:cubicBezTo>
                  <a:cubicBezTo>
                    <a:pt x="25489" y="21572"/>
                    <a:pt x="25434" y="21375"/>
                    <a:pt x="25412" y="21177"/>
                  </a:cubicBezTo>
                  <a:cubicBezTo>
                    <a:pt x="25390" y="20915"/>
                    <a:pt x="25401" y="20652"/>
                    <a:pt x="25412" y="20378"/>
                  </a:cubicBezTo>
                  <a:cubicBezTo>
                    <a:pt x="25456" y="18495"/>
                    <a:pt x="25073" y="16633"/>
                    <a:pt x="24635" y="14805"/>
                  </a:cubicBezTo>
                  <a:cubicBezTo>
                    <a:pt x="24438" y="13973"/>
                    <a:pt x="24273" y="13163"/>
                    <a:pt x="24142" y="12320"/>
                  </a:cubicBezTo>
                  <a:cubicBezTo>
                    <a:pt x="24055" y="11731"/>
                    <a:pt x="24054" y="10208"/>
                    <a:pt x="23643" y="9752"/>
                  </a:cubicBezTo>
                  <a:lnTo>
                    <a:pt x="23643" y="9752"/>
                  </a:lnTo>
                  <a:cubicBezTo>
                    <a:pt x="24112" y="10266"/>
                    <a:pt x="24471" y="10877"/>
                    <a:pt x="24701" y="11543"/>
                  </a:cubicBezTo>
                  <a:cubicBezTo>
                    <a:pt x="26704" y="9769"/>
                    <a:pt x="28762" y="7908"/>
                    <a:pt x="29825" y="5455"/>
                  </a:cubicBezTo>
                  <a:cubicBezTo>
                    <a:pt x="27492" y="3638"/>
                    <a:pt x="25018" y="1995"/>
                    <a:pt x="22445" y="539"/>
                  </a:cubicBezTo>
                  <a:cubicBezTo>
                    <a:pt x="22083" y="331"/>
                    <a:pt x="21711" y="134"/>
                    <a:pt x="21307" y="46"/>
                  </a:cubicBezTo>
                  <a:cubicBezTo>
                    <a:pt x="21135" y="13"/>
                    <a:pt x="20962" y="0"/>
                    <a:pt x="207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2789;p52">
              <a:extLst>
                <a:ext uri="{FF2B5EF4-FFF2-40B4-BE49-F238E27FC236}">
                  <a16:creationId xmlns:a16="http://schemas.microsoft.com/office/drawing/2014/main" id="{12170934-54D2-4158-8338-39F25A0DAB3E}"/>
                </a:ext>
              </a:extLst>
            </p:cNvPr>
            <p:cNvSpPr/>
            <p:nvPr/>
          </p:nvSpPr>
          <p:spPr>
            <a:xfrm>
              <a:off x="2093649" y="2187632"/>
              <a:ext cx="59033" cy="8370"/>
            </a:xfrm>
            <a:custGeom>
              <a:avLst/>
              <a:gdLst/>
              <a:ahLst/>
              <a:cxnLst/>
              <a:rect l="l" t="t" r="r" b="b"/>
              <a:pathLst>
                <a:path w="2398" h="340" extrusionOk="0">
                  <a:moveTo>
                    <a:pt x="2398" y="1"/>
                  </a:moveTo>
                  <a:cubicBezTo>
                    <a:pt x="1598" y="88"/>
                    <a:pt x="788" y="176"/>
                    <a:pt x="0" y="339"/>
                  </a:cubicBezTo>
                  <a:cubicBezTo>
                    <a:pt x="800" y="208"/>
                    <a:pt x="1598" y="88"/>
                    <a:pt x="2398" y="1"/>
                  </a:cubicBezTo>
                  <a:close/>
                </a:path>
              </a:pathLst>
            </a:custGeom>
            <a:solidFill>
              <a:srgbClr val="191A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2790;p52">
              <a:extLst>
                <a:ext uri="{FF2B5EF4-FFF2-40B4-BE49-F238E27FC236}">
                  <a16:creationId xmlns:a16="http://schemas.microsoft.com/office/drawing/2014/main" id="{1EC18B2F-9BC8-40DB-A06F-C323592E9B26}"/>
                </a:ext>
              </a:extLst>
            </p:cNvPr>
            <p:cNvSpPr/>
            <p:nvPr/>
          </p:nvSpPr>
          <p:spPr>
            <a:xfrm>
              <a:off x="1881249" y="2736651"/>
              <a:ext cx="2191" cy="6770"/>
            </a:xfrm>
            <a:custGeom>
              <a:avLst/>
              <a:gdLst/>
              <a:ahLst/>
              <a:cxnLst/>
              <a:rect l="l" t="t" r="r" b="b"/>
              <a:pathLst>
                <a:path w="89" h="275" extrusionOk="0">
                  <a:moveTo>
                    <a:pt x="12" y="1"/>
                  </a:moveTo>
                  <a:cubicBezTo>
                    <a:pt x="1" y="88"/>
                    <a:pt x="1" y="187"/>
                    <a:pt x="22" y="275"/>
                  </a:cubicBezTo>
                  <a:lnTo>
                    <a:pt x="88" y="12"/>
                  </a:lnTo>
                  <a:cubicBezTo>
                    <a:pt x="66" y="12"/>
                    <a:pt x="34" y="12"/>
                    <a:pt x="12" y="1"/>
                  </a:cubicBezTo>
                  <a:close/>
                </a:path>
              </a:pathLst>
            </a:custGeom>
            <a:solidFill>
              <a:srgbClr val="7641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2791;p52">
              <a:extLst>
                <a:ext uri="{FF2B5EF4-FFF2-40B4-BE49-F238E27FC236}">
                  <a16:creationId xmlns:a16="http://schemas.microsoft.com/office/drawing/2014/main" id="{82445DB5-D326-491E-AF89-11B6DE9D6315}"/>
                </a:ext>
              </a:extLst>
            </p:cNvPr>
            <p:cNvSpPr/>
            <p:nvPr/>
          </p:nvSpPr>
          <p:spPr>
            <a:xfrm>
              <a:off x="2117627" y="2899718"/>
              <a:ext cx="59328" cy="28852"/>
            </a:xfrm>
            <a:custGeom>
              <a:avLst/>
              <a:gdLst/>
              <a:ahLst/>
              <a:cxnLst/>
              <a:rect l="l" t="t" r="r" b="b"/>
              <a:pathLst>
                <a:path w="2410" h="1172" extrusionOk="0">
                  <a:moveTo>
                    <a:pt x="2410" y="1"/>
                  </a:moveTo>
                  <a:cubicBezTo>
                    <a:pt x="1578" y="329"/>
                    <a:pt x="822" y="811"/>
                    <a:pt x="11" y="1161"/>
                  </a:cubicBezTo>
                  <a:cubicBezTo>
                    <a:pt x="1" y="1161"/>
                    <a:pt x="1" y="1161"/>
                    <a:pt x="1" y="1172"/>
                  </a:cubicBezTo>
                  <a:cubicBezTo>
                    <a:pt x="811" y="811"/>
                    <a:pt x="1588" y="329"/>
                    <a:pt x="2410" y="1"/>
                  </a:cubicBezTo>
                  <a:close/>
                </a:path>
              </a:pathLst>
            </a:custGeom>
            <a:solidFill>
              <a:srgbClr val="4754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2792;p52">
              <a:extLst>
                <a:ext uri="{FF2B5EF4-FFF2-40B4-BE49-F238E27FC236}">
                  <a16:creationId xmlns:a16="http://schemas.microsoft.com/office/drawing/2014/main" id="{29D4FE25-DA68-4BD8-AF89-793A84D17422}"/>
                </a:ext>
              </a:extLst>
            </p:cNvPr>
            <p:cNvSpPr/>
            <p:nvPr/>
          </p:nvSpPr>
          <p:spPr>
            <a:xfrm>
              <a:off x="1871550" y="2186549"/>
              <a:ext cx="392994" cy="748249"/>
            </a:xfrm>
            <a:custGeom>
              <a:avLst/>
              <a:gdLst/>
              <a:ahLst/>
              <a:cxnLst/>
              <a:rect l="l" t="t" r="r" b="b"/>
              <a:pathLst>
                <a:path w="15964" h="30395" extrusionOk="0">
                  <a:moveTo>
                    <a:pt x="9394" y="2332"/>
                  </a:moveTo>
                  <a:cubicBezTo>
                    <a:pt x="9372" y="2486"/>
                    <a:pt x="9329" y="2650"/>
                    <a:pt x="9285" y="2804"/>
                  </a:cubicBezTo>
                  <a:cubicBezTo>
                    <a:pt x="9241" y="2957"/>
                    <a:pt x="9187" y="3110"/>
                    <a:pt x="9121" y="3252"/>
                  </a:cubicBezTo>
                  <a:lnTo>
                    <a:pt x="9099" y="3285"/>
                  </a:lnTo>
                  <a:lnTo>
                    <a:pt x="9110" y="3252"/>
                  </a:lnTo>
                  <a:cubicBezTo>
                    <a:pt x="9175" y="3110"/>
                    <a:pt x="9231" y="2957"/>
                    <a:pt x="9274" y="2804"/>
                  </a:cubicBezTo>
                  <a:cubicBezTo>
                    <a:pt x="9329" y="2650"/>
                    <a:pt x="9362" y="2486"/>
                    <a:pt x="9394" y="2332"/>
                  </a:cubicBezTo>
                  <a:close/>
                  <a:moveTo>
                    <a:pt x="9099" y="3285"/>
                  </a:moveTo>
                  <a:lnTo>
                    <a:pt x="9088" y="3307"/>
                  </a:lnTo>
                  <a:lnTo>
                    <a:pt x="9066" y="3362"/>
                  </a:lnTo>
                  <a:cubicBezTo>
                    <a:pt x="9055" y="3383"/>
                    <a:pt x="9044" y="3405"/>
                    <a:pt x="9033" y="3417"/>
                  </a:cubicBezTo>
                  <a:lnTo>
                    <a:pt x="9000" y="3471"/>
                  </a:lnTo>
                  <a:lnTo>
                    <a:pt x="8978" y="3526"/>
                  </a:lnTo>
                  <a:cubicBezTo>
                    <a:pt x="8968" y="3537"/>
                    <a:pt x="8956" y="3559"/>
                    <a:pt x="8946" y="3570"/>
                  </a:cubicBezTo>
                  <a:lnTo>
                    <a:pt x="8869" y="3679"/>
                  </a:lnTo>
                  <a:lnTo>
                    <a:pt x="8803" y="3778"/>
                  </a:lnTo>
                  <a:cubicBezTo>
                    <a:pt x="8793" y="3789"/>
                    <a:pt x="8781" y="3811"/>
                    <a:pt x="8759" y="3821"/>
                  </a:cubicBezTo>
                  <a:lnTo>
                    <a:pt x="8727" y="3865"/>
                  </a:lnTo>
                  <a:lnTo>
                    <a:pt x="8683" y="3909"/>
                  </a:lnTo>
                  <a:lnTo>
                    <a:pt x="8661" y="3931"/>
                  </a:lnTo>
                  <a:lnTo>
                    <a:pt x="8672" y="3909"/>
                  </a:lnTo>
                  <a:lnTo>
                    <a:pt x="8715" y="3855"/>
                  </a:lnTo>
                  <a:lnTo>
                    <a:pt x="8759" y="3811"/>
                  </a:lnTo>
                  <a:cubicBezTo>
                    <a:pt x="8771" y="3799"/>
                    <a:pt x="8781" y="3778"/>
                    <a:pt x="8793" y="3767"/>
                  </a:cubicBezTo>
                  <a:lnTo>
                    <a:pt x="8869" y="3668"/>
                  </a:lnTo>
                  <a:lnTo>
                    <a:pt x="8934" y="3570"/>
                  </a:lnTo>
                  <a:cubicBezTo>
                    <a:pt x="8946" y="3548"/>
                    <a:pt x="8956" y="3537"/>
                    <a:pt x="8968" y="3515"/>
                  </a:cubicBezTo>
                  <a:lnTo>
                    <a:pt x="9000" y="3471"/>
                  </a:lnTo>
                  <a:lnTo>
                    <a:pt x="9022" y="3417"/>
                  </a:lnTo>
                  <a:cubicBezTo>
                    <a:pt x="9033" y="3395"/>
                    <a:pt x="9044" y="3383"/>
                    <a:pt x="9055" y="3362"/>
                  </a:cubicBezTo>
                  <a:lnTo>
                    <a:pt x="9077" y="3307"/>
                  </a:lnTo>
                  <a:lnTo>
                    <a:pt x="9099" y="3285"/>
                  </a:lnTo>
                  <a:close/>
                  <a:moveTo>
                    <a:pt x="8661" y="3931"/>
                  </a:moveTo>
                  <a:cubicBezTo>
                    <a:pt x="8661" y="3942"/>
                    <a:pt x="8650" y="3953"/>
                    <a:pt x="8639" y="3953"/>
                  </a:cubicBezTo>
                  <a:cubicBezTo>
                    <a:pt x="8639" y="3942"/>
                    <a:pt x="8650" y="3931"/>
                    <a:pt x="8661" y="3931"/>
                  </a:cubicBezTo>
                  <a:close/>
                  <a:moveTo>
                    <a:pt x="10840" y="4084"/>
                  </a:moveTo>
                  <a:lnTo>
                    <a:pt x="10840" y="4084"/>
                  </a:lnTo>
                  <a:cubicBezTo>
                    <a:pt x="10566" y="4391"/>
                    <a:pt x="10292" y="4719"/>
                    <a:pt x="10041" y="5048"/>
                  </a:cubicBezTo>
                  <a:cubicBezTo>
                    <a:pt x="10292" y="4709"/>
                    <a:pt x="10555" y="4391"/>
                    <a:pt x="10840" y="4084"/>
                  </a:cubicBezTo>
                  <a:close/>
                  <a:moveTo>
                    <a:pt x="10033" y="5058"/>
                  </a:moveTo>
                  <a:lnTo>
                    <a:pt x="10033" y="5058"/>
                  </a:lnTo>
                  <a:cubicBezTo>
                    <a:pt x="9783" y="5383"/>
                    <a:pt x="9545" y="5720"/>
                    <a:pt x="9329" y="6066"/>
                  </a:cubicBezTo>
                  <a:cubicBezTo>
                    <a:pt x="9209" y="6241"/>
                    <a:pt x="9099" y="6417"/>
                    <a:pt x="8990" y="6592"/>
                  </a:cubicBezTo>
                  <a:cubicBezTo>
                    <a:pt x="9099" y="6417"/>
                    <a:pt x="9209" y="6230"/>
                    <a:pt x="9318" y="6066"/>
                  </a:cubicBezTo>
                  <a:cubicBezTo>
                    <a:pt x="9545" y="5720"/>
                    <a:pt x="9783" y="5383"/>
                    <a:pt x="10033" y="5058"/>
                  </a:cubicBezTo>
                  <a:close/>
                  <a:moveTo>
                    <a:pt x="1249" y="7621"/>
                  </a:moveTo>
                  <a:lnTo>
                    <a:pt x="1249" y="7621"/>
                  </a:lnTo>
                  <a:cubicBezTo>
                    <a:pt x="1326" y="7709"/>
                    <a:pt x="1446" y="7807"/>
                    <a:pt x="1588" y="7894"/>
                  </a:cubicBezTo>
                  <a:cubicBezTo>
                    <a:pt x="1467" y="7807"/>
                    <a:pt x="1358" y="7719"/>
                    <a:pt x="1249" y="7621"/>
                  </a:cubicBezTo>
                  <a:close/>
                  <a:moveTo>
                    <a:pt x="12482" y="10106"/>
                  </a:moveTo>
                  <a:lnTo>
                    <a:pt x="12537" y="10292"/>
                  </a:lnTo>
                  <a:lnTo>
                    <a:pt x="12581" y="10490"/>
                  </a:lnTo>
                  <a:lnTo>
                    <a:pt x="12625" y="10687"/>
                  </a:lnTo>
                  <a:cubicBezTo>
                    <a:pt x="12668" y="10949"/>
                    <a:pt x="12701" y="11223"/>
                    <a:pt x="12723" y="11485"/>
                  </a:cubicBezTo>
                  <a:cubicBezTo>
                    <a:pt x="12734" y="11760"/>
                    <a:pt x="12734" y="12022"/>
                    <a:pt x="12712" y="12296"/>
                  </a:cubicBezTo>
                  <a:lnTo>
                    <a:pt x="12701" y="12493"/>
                  </a:lnTo>
                  <a:lnTo>
                    <a:pt x="12679" y="12690"/>
                  </a:lnTo>
                  <a:lnTo>
                    <a:pt x="12646" y="12887"/>
                  </a:lnTo>
                  <a:lnTo>
                    <a:pt x="12668" y="12690"/>
                  </a:lnTo>
                  <a:lnTo>
                    <a:pt x="12690" y="12493"/>
                  </a:lnTo>
                  <a:lnTo>
                    <a:pt x="12701" y="12296"/>
                  </a:lnTo>
                  <a:cubicBezTo>
                    <a:pt x="12723" y="12022"/>
                    <a:pt x="12723" y="11760"/>
                    <a:pt x="12701" y="11485"/>
                  </a:cubicBezTo>
                  <a:cubicBezTo>
                    <a:pt x="12690" y="11223"/>
                    <a:pt x="12657" y="10949"/>
                    <a:pt x="12613" y="10687"/>
                  </a:cubicBezTo>
                  <a:lnTo>
                    <a:pt x="12569" y="10490"/>
                  </a:lnTo>
                  <a:lnTo>
                    <a:pt x="12526" y="10292"/>
                  </a:lnTo>
                  <a:lnTo>
                    <a:pt x="12482" y="10106"/>
                  </a:lnTo>
                  <a:close/>
                  <a:moveTo>
                    <a:pt x="8278" y="20321"/>
                  </a:moveTo>
                  <a:lnTo>
                    <a:pt x="8278" y="20321"/>
                  </a:lnTo>
                  <a:cubicBezTo>
                    <a:pt x="6920" y="21132"/>
                    <a:pt x="5453" y="21810"/>
                    <a:pt x="3942" y="22161"/>
                  </a:cubicBezTo>
                  <a:cubicBezTo>
                    <a:pt x="4347" y="22084"/>
                    <a:pt x="4742" y="21996"/>
                    <a:pt x="5124" y="21876"/>
                  </a:cubicBezTo>
                  <a:cubicBezTo>
                    <a:pt x="5552" y="21745"/>
                    <a:pt x="5968" y="21592"/>
                    <a:pt x="6372" y="21405"/>
                  </a:cubicBezTo>
                  <a:cubicBezTo>
                    <a:pt x="6767" y="21230"/>
                    <a:pt x="7172" y="21033"/>
                    <a:pt x="7544" y="20803"/>
                  </a:cubicBezTo>
                  <a:cubicBezTo>
                    <a:pt x="7796" y="20650"/>
                    <a:pt x="8048" y="20497"/>
                    <a:pt x="8278" y="20321"/>
                  </a:cubicBezTo>
                  <a:close/>
                  <a:moveTo>
                    <a:pt x="11934" y="22095"/>
                  </a:moveTo>
                  <a:cubicBezTo>
                    <a:pt x="11617" y="22314"/>
                    <a:pt x="11277" y="22511"/>
                    <a:pt x="10938" y="22675"/>
                  </a:cubicBezTo>
                  <a:cubicBezTo>
                    <a:pt x="10588" y="22840"/>
                    <a:pt x="10226" y="22971"/>
                    <a:pt x="9854" y="23091"/>
                  </a:cubicBezTo>
                  <a:cubicBezTo>
                    <a:pt x="10226" y="22971"/>
                    <a:pt x="10588" y="22828"/>
                    <a:pt x="10927" y="22664"/>
                  </a:cubicBezTo>
                  <a:cubicBezTo>
                    <a:pt x="11277" y="22500"/>
                    <a:pt x="11617" y="22314"/>
                    <a:pt x="11934" y="22095"/>
                  </a:cubicBezTo>
                  <a:close/>
                  <a:moveTo>
                    <a:pt x="10905" y="21033"/>
                  </a:moveTo>
                  <a:cubicBezTo>
                    <a:pt x="10654" y="21219"/>
                    <a:pt x="10391" y="21394"/>
                    <a:pt x="10117" y="21570"/>
                  </a:cubicBezTo>
                  <a:cubicBezTo>
                    <a:pt x="10051" y="21613"/>
                    <a:pt x="9986" y="21646"/>
                    <a:pt x="9920" y="21690"/>
                  </a:cubicBezTo>
                  <a:lnTo>
                    <a:pt x="9810" y="21755"/>
                  </a:lnTo>
                  <a:lnTo>
                    <a:pt x="9712" y="21810"/>
                  </a:lnTo>
                  <a:cubicBezTo>
                    <a:pt x="9647" y="21854"/>
                    <a:pt x="9569" y="21898"/>
                    <a:pt x="9504" y="21930"/>
                  </a:cubicBezTo>
                  <a:lnTo>
                    <a:pt x="9296" y="22051"/>
                  </a:lnTo>
                  <a:cubicBezTo>
                    <a:pt x="9263" y="22073"/>
                    <a:pt x="9231" y="22084"/>
                    <a:pt x="9197" y="22106"/>
                  </a:cubicBezTo>
                  <a:lnTo>
                    <a:pt x="9088" y="22161"/>
                  </a:lnTo>
                  <a:lnTo>
                    <a:pt x="8978" y="22215"/>
                  </a:lnTo>
                  <a:lnTo>
                    <a:pt x="8880" y="22270"/>
                  </a:lnTo>
                  <a:cubicBezTo>
                    <a:pt x="8803" y="22303"/>
                    <a:pt x="8737" y="22347"/>
                    <a:pt x="8661" y="22380"/>
                  </a:cubicBezTo>
                  <a:lnTo>
                    <a:pt x="8453" y="22478"/>
                  </a:lnTo>
                  <a:lnTo>
                    <a:pt x="8398" y="22511"/>
                  </a:lnTo>
                  <a:lnTo>
                    <a:pt x="8343" y="22533"/>
                  </a:lnTo>
                  <a:lnTo>
                    <a:pt x="8234" y="22577"/>
                  </a:lnTo>
                  <a:cubicBezTo>
                    <a:pt x="8158" y="22609"/>
                    <a:pt x="8092" y="22643"/>
                    <a:pt x="8015" y="22675"/>
                  </a:cubicBezTo>
                  <a:lnTo>
                    <a:pt x="7796" y="22774"/>
                  </a:lnTo>
                  <a:lnTo>
                    <a:pt x="7577" y="22862"/>
                  </a:lnTo>
                  <a:cubicBezTo>
                    <a:pt x="7501" y="22883"/>
                    <a:pt x="7424" y="22916"/>
                    <a:pt x="7347" y="22938"/>
                  </a:cubicBezTo>
                  <a:cubicBezTo>
                    <a:pt x="7270" y="22971"/>
                    <a:pt x="7205" y="23003"/>
                    <a:pt x="7128" y="23025"/>
                  </a:cubicBezTo>
                  <a:cubicBezTo>
                    <a:pt x="6975" y="23081"/>
                    <a:pt x="6822" y="23124"/>
                    <a:pt x="6669" y="23168"/>
                  </a:cubicBezTo>
                  <a:cubicBezTo>
                    <a:pt x="6822" y="23124"/>
                    <a:pt x="6975" y="23069"/>
                    <a:pt x="7128" y="23015"/>
                  </a:cubicBezTo>
                  <a:cubicBezTo>
                    <a:pt x="7194" y="22993"/>
                    <a:pt x="7270" y="22960"/>
                    <a:pt x="7347" y="22927"/>
                  </a:cubicBezTo>
                  <a:cubicBezTo>
                    <a:pt x="7424" y="22905"/>
                    <a:pt x="7489" y="22872"/>
                    <a:pt x="7566" y="22850"/>
                  </a:cubicBezTo>
                  <a:lnTo>
                    <a:pt x="7785" y="22752"/>
                  </a:lnTo>
                  <a:lnTo>
                    <a:pt x="8004" y="22664"/>
                  </a:lnTo>
                  <a:cubicBezTo>
                    <a:pt x="8080" y="22631"/>
                    <a:pt x="8158" y="22599"/>
                    <a:pt x="8223" y="22566"/>
                  </a:cubicBezTo>
                  <a:lnTo>
                    <a:pt x="8333" y="22522"/>
                  </a:lnTo>
                  <a:lnTo>
                    <a:pt x="8387" y="22489"/>
                  </a:lnTo>
                  <a:lnTo>
                    <a:pt x="8442" y="22467"/>
                  </a:lnTo>
                  <a:lnTo>
                    <a:pt x="8661" y="22368"/>
                  </a:lnTo>
                  <a:cubicBezTo>
                    <a:pt x="8727" y="22336"/>
                    <a:pt x="8803" y="22292"/>
                    <a:pt x="8869" y="22259"/>
                  </a:cubicBezTo>
                  <a:lnTo>
                    <a:pt x="8978" y="22205"/>
                  </a:lnTo>
                  <a:lnTo>
                    <a:pt x="9077" y="22149"/>
                  </a:lnTo>
                  <a:lnTo>
                    <a:pt x="9187" y="22095"/>
                  </a:lnTo>
                  <a:cubicBezTo>
                    <a:pt x="9219" y="22073"/>
                    <a:pt x="9252" y="22062"/>
                    <a:pt x="9296" y="22040"/>
                  </a:cubicBezTo>
                  <a:lnTo>
                    <a:pt x="9504" y="21920"/>
                  </a:lnTo>
                  <a:cubicBezTo>
                    <a:pt x="9569" y="21887"/>
                    <a:pt x="9635" y="21843"/>
                    <a:pt x="9701" y="21799"/>
                  </a:cubicBezTo>
                  <a:lnTo>
                    <a:pt x="9810" y="21745"/>
                  </a:lnTo>
                  <a:lnTo>
                    <a:pt x="9909" y="21679"/>
                  </a:lnTo>
                  <a:cubicBezTo>
                    <a:pt x="9975" y="21646"/>
                    <a:pt x="10051" y="21602"/>
                    <a:pt x="10117" y="21558"/>
                  </a:cubicBezTo>
                  <a:cubicBezTo>
                    <a:pt x="10380" y="21394"/>
                    <a:pt x="10642" y="21208"/>
                    <a:pt x="10905" y="21033"/>
                  </a:cubicBezTo>
                  <a:close/>
                  <a:moveTo>
                    <a:pt x="6669" y="23168"/>
                  </a:moveTo>
                  <a:lnTo>
                    <a:pt x="6669" y="23168"/>
                  </a:lnTo>
                  <a:cubicBezTo>
                    <a:pt x="6372" y="23256"/>
                    <a:pt x="6055" y="23321"/>
                    <a:pt x="5737" y="23343"/>
                  </a:cubicBezTo>
                  <a:lnTo>
                    <a:pt x="5497" y="23343"/>
                  </a:lnTo>
                  <a:cubicBezTo>
                    <a:pt x="5420" y="23332"/>
                    <a:pt x="5343" y="23332"/>
                    <a:pt x="5267" y="23321"/>
                  </a:cubicBezTo>
                  <a:cubicBezTo>
                    <a:pt x="5180" y="23310"/>
                    <a:pt x="5102" y="23288"/>
                    <a:pt x="5026" y="23266"/>
                  </a:cubicBezTo>
                  <a:lnTo>
                    <a:pt x="5026" y="23266"/>
                  </a:lnTo>
                  <a:cubicBezTo>
                    <a:pt x="5102" y="23288"/>
                    <a:pt x="5180" y="23300"/>
                    <a:pt x="5267" y="23310"/>
                  </a:cubicBezTo>
                  <a:cubicBezTo>
                    <a:pt x="5343" y="23321"/>
                    <a:pt x="5420" y="23332"/>
                    <a:pt x="5497" y="23332"/>
                  </a:cubicBezTo>
                  <a:lnTo>
                    <a:pt x="5737" y="23332"/>
                  </a:lnTo>
                  <a:cubicBezTo>
                    <a:pt x="6055" y="23321"/>
                    <a:pt x="6362" y="23256"/>
                    <a:pt x="6669" y="23168"/>
                  </a:cubicBezTo>
                  <a:close/>
                  <a:moveTo>
                    <a:pt x="4643" y="24536"/>
                  </a:moveTo>
                  <a:lnTo>
                    <a:pt x="4544" y="24570"/>
                  </a:lnTo>
                  <a:cubicBezTo>
                    <a:pt x="4424" y="24602"/>
                    <a:pt x="4292" y="24646"/>
                    <a:pt x="4216" y="24733"/>
                  </a:cubicBezTo>
                  <a:cubicBezTo>
                    <a:pt x="4248" y="24723"/>
                    <a:pt x="4282" y="24701"/>
                    <a:pt x="4314" y="24690"/>
                  </a:cubicBezTo>
                  <a:cubicBezTo>
                    <a:pt x="4424" y="24635"/>
                    <a:pt x="4533" y="24591"/>
                    <a:pt x="4643" y="24536"/>
                  </a:cubicBezTo>
                  <a:close/>
                  <a:moveTo>
                    <a:pt x="9830" y="25770"/>
                  </a:moveTo>
                  <a:lnTo>
                    <a:pt x="9830" y="25770"/>
                  </a:lnTo>
                  <a:cubicBezTo>
                    <a:pt x="9827" y="25771"/>
                    <a:pt x="9825" y="25772"/>
                    <a:pt x="9822" y="25774"/>
                  </a:cubicBezTo>
                  <a:cubicBezTo>
                    <a:pt x="9825" y="25773"/>
                    <a:pt x="9827" y="25771"/>
                    <a:pt x="9830" y="25770"/>
                  </a:cubicBezTo>
                  <a:close/>
                  <a:moveTo>
                    <a:pt x="13785" y="26934"/>
                  </a:moveTo>
                  <a:lnTo>
                    <a:pt x="13839" y="26945"/>
                  </a:lnTo>
                  <a:lnTo>
                    <a:pt x="13785" y="26945"/>
                  </a:lnTo>
                  <a:cubicBezTo>
                    <a:pt x="13763" y="26945"/>
                    <a:pt x="13741" y="26934"/>
                    <a:pt x="13708" y="26934"/>
                  </a:cubicBezTo>
                  <a:close/>
                  <a:moveTo>
                    <a:pt x="13708" y="26934"/>
                  </a:moveTo>
                  <a:cubicBezTo>
                    <a:pt x="13698" y="26934"/>
                    <a:pt x="13698" y="26934"/>
                    <a:pt x="13686" y="26945"/>
                  </a:cubicBezTo>
                  <a:cubicBezTo>
                    <a:pt x="13610" y="26945"/>
                    <a:pt x="13544" y="26945"/>
                    <a:pt x="13467" y="26956"/>
                  </a:cubicBezTo>
                  <a:cubicBezTo>
                    <a:pt x="13544" y="26945"/>
                    <a:pt x="13610" y="26934"/>
                    <a:pt x="13686" y="26934"/>
                  </a:cubicBezTo>
                  <a:close/>
                  <a:moveTo>
                    <a:pt x="2519" y="27942"/>
                  </a:moveTo>
                  <a:lnTo>
                    <a:pt x="2519" y="27942"/>
                  </a:lnTo>
                  <a:cubicBezTo>
                    <a:pt x="2606" y="27996"/>
                    <a:pt x="2694" y="28040"/>
                    <a:pt x="2781" y="28095"/>
                  </a:cubicBezTo>
                  <a:cubicBezTo>
                    <a:pt x="3285" y="28314"/>
                    <a:pt x="3810" y="28489"/>
                    <a:pt x="4347" y="28621"/>
                  </a:cubicBezTo>
                  <a:cubicBezTo>
                    <a:pt x="4379" y="28631"/>
                    <a:pt x="4412" y="28642"/>
                    <a:pt x="4455" y="28642"/>
                  </a:cubicBezTo>
                  <a:lnTo>
                    <a:pt x="4455" y="28642"/>
                  </a:lnTo>
                  <a:cubicBezTo>
                    <a:pt x="3789" y="28471"/>
                    <a:pt x="3140" y="28238"/>
                    <a:pt x="2519" y="27942"/>
                  </a:cubicBezTo>
                  <a:close/>
                  <a:moveTo>
                    <a:pt x="4455" y="28642"/>
                  </a:moveTo>
                  <a:lnTo>
                    <a:pt x="4455" y="28642"/>
                  </a:lnTo>
                  <a:cubicBezTo>
                    <a:pt x="4502" y="28654"/>
                    <a:pt x="4548" y="28666"/>
                    <a:pt x="4595" y="28677"/>
                  </a:cubicBezTo>
                  <a:lnTo>
                    <a:pt x="4595" y="28677"/>
                  </a:lnTo>
                  <a:lnTo>
                    <a:pt x="4555" y="28664"/>
                  </a:lnTo>
                  <a:lnTo>
                    <a:pt x="4457" y="28642"/>
                  </a:lnTo>
                  <a:cubicBezTo>
                    <a:pt x="4456" y="28642"/>
                    <a:pt x="4456" y="28642"/>
                    <a:pt x="4455" y="28642"/>
                  </a:cubicBezTo>
                  <a:close/>
                  <a:moveTo>
                    <a:pt x="12121" y="1"/>
                  </a:moveTo>
                  <a:cubicBezTo>
                    <a:pt x="11880" y="1"/>
                    <a:pt x="11650" y="23"/>
                    <a:pt x="11420" y="44"/>
                  </a:cubicBezTo>
                  <a:cubicBezTo>
                    <a:pt x="10621" y="132"/>
                    <a:pt x="9822" y="252"/>
                    <a:pt x="9022" y="383"/>
                  </a:cubicBezTo>
                  <a:cubicBezTo>
                    <a:pt x="7917" y="624"/>
                    <a:pt x="6844" y="975"/>
                    <a:pt x="5737" y="1194"/>
                  </a:cubicBezTo>
                  <a:cubicBezTo>
                    <a:pt x="5737" y="1205"/>
                    <a:pt x="5737" y="1205"/>
                    <a:pt x="5749" y="1205"/>
                  </a:cubicBezTo>
                  <a:cubicBezTo>
                    <a:pt x="5968" y="1347"/>
                    <a:pt x="6209" y="1456"/>
                    <a:pt x="6471" y="1522"/>
                  </a:cubicBezTo>
                  <a:cubicBezTo>
                    <a:pt x="6800" y="1566"/>
                    <a:pt x="7172" y="1512"/>
                    <a:pt x="7457" y="1687"/>
                  </a:cubicBezTo>
                  <a:cubicBezTo>
                    <a:pt x="7205" y="2716"/>
                    <a:pt x="5891" y="3592"/>
                    <a:pt x="4927" y="3855"/>
                  </a:cubicBezTo>
                  <a:cubicBezTo>
                    <a:pt x="4632" y="3931"/>
                    <a:pt x="4336" y="3964"/>
                    <a:pt x="4041" y="3964"/>
                  </a:cubicBezTo>
                  <a:cubicBezTo>
                    <a:pt x="3340" y="3964"/>
                    <a:pt x="2628" y="3756"/>
                    <a:pt x="2048" y="3351"/>
                  </a:cubicBezTo>
                  <a:cubicBezTo>
                    <a:pt x="2103" y="3285"/>
                    <a:pt x="2158" y="3230"/>
                    <a:pt x="2223" y="3176"/>
                  </a:cubicBezTo>
                  <a:lnTo>
                    <a:pt x="2114" y="3176"/>
                  </a:lnTo>
                  <a:cubicBezTo>
                    <a:pt x="1851" y="3186"/>
                    <a:pt x="1588" y="3417"/>
                    <a:pt x="1643" y="3668"/>
                  </a:cubicBezTo>
                  <a:cubicBezTo>
                    <a:pt x="1654" y="3767"/>
                    <a:pt x="1720" y="3843"/>
                    <a:pt x="1785" y="3920"/>
                  </a:cubicBezTo>
                  <a:cubicBezTo>
                    <a:pt x="1927" y="4106"/>
                    <a:pt x="2114" y="4259"/>
                    <a:pt x="2300" y="4402"/>
                  </a:cubicBezTo>
                  <a:cubicBezTo>
                    <a:pt x="2749" y="4709"/>
                    <a:pt x="3296" y="4916"/>
                    <a:pt x="3854" y="4916"/>
                  </a:cubicBezTo>
                  <a:cubicBezTo>
                    <a:pt x="3953" y="4916"/>
                    <a:pt x="4051" y="4916"/>
                    <a:pt x="4150" y="4894"/>
                  </a:cubicBezTo>
                  <a:cubicBezTo>
                    <a:pt x="4325" y="4872"/>
                    <a:pt x="5761" y="4329"/>
                    <a:pt x="5706" y="4185"/>
                  </a:cubicBezTo>
                  <a:lnTo>
                    <a:pt x="5706" y="4185"/>
                  </a:lnTo>
                  <a:cubicBezTo>
                    <a:pt x="5858" y="4545"/>
                    <a:pt x="5584" y="4960"/>
                    <a:pt x="5267" y="5190"/>
                  </a:cubicBezTo>
                  <a:cubicBezTo>
                    <a:pt x="4939" y="5409"/>
                    <a:pt x="4544" y="5551"/>
                    <a:pt x="4282" y="5847"/>
                  </a:cubicBezTo>
                  <a:cubicBezTo>
                    <a:pt x="4314" y="5869"/>
                    <a:pt x="4336" y="5880"/>
                    <a:pt x="4369" y="5891"/>
                  </a:cubicBezTo>
                  <a:cubicBezTo>
                    <a:pt x="4446" y="5847"/>
                    <a:pt x="4533" y="5814"/>
                    <a:pt x="4610" y="5782"/>
                  </a:cubicBezTo>
                  <a:lnTo>
                    <a:pt x="5070" y="5617"/>
                  </a:lnTo>
                  <a:cubicBezTo>
                    <a:pt x="5377" y="5519"/>
                    <a:pt x="5683" y="5431"/>
                    <a:pt x="5990" y="5332"/>
                  </a:cubicBezTo>
                  <a:cubicBezTo>
                    <a:pt x="6143" y="5288"/>
                    <a:pt x="6296" y="5245"/>
                    <a:pt x="6450" y="5190"/>
                  </a:cubicBezTo>
                  <a:cubicBezTo>
                    <a:pt x="6603" y="5135"/>
                    <a:pt x="6756" y="5091"/>
                    <a:pt x="6909" y="5026"/>
                  </a:cubicBezTo>
                  <a:cubicBezTo>
                    <a:pt x="6942" y="5015"/>
                    <a:pt x="6986" y="5004"/>
                    <a:pt x="7019" y="4982"/>
                  </a:cubicBezTo>
                  <a:cubicBezTo>
                    <a:pt x="7063" y="4971"/>
                    <a:pt x="7095" y="4960"/>
                    <a:pt x="7128" y="4938"/>
                  </a:cubicBezTo>
                  <a:lnTo>
                    <a:pt x="7248" y="4894"/>
                  </a:lnTo>
                  <a:lnTo>
                    <a:pt x="7358" y="4840"/>
                  </a:lnTo>
                  <a:cubicBezTo>
                    <a:pt x="7369" y="4829"/>
                    <a:pt x="7391" y="4829"/>
                    <a:pt x="7413" y="4818"/>
                  </a:cubicBezTo>
                  <a:lnTo>
                    <a:pt x="7467" y="4785"/>
                  </a:lnTo>
                  <a:cubicBezTo>
                    <a:pt x="7501" y="4774"/>
                    <a:pt x="7533" y="4752"/>
                    <a:pt x="7566" y="4731"/>
                  </a:cubicBezTo>
                  <a:cubicBezTo>
                    <a:pt x="7643" y="4697"/>
                    <a:pt x="7708" y="4653"/>
                    <a:pt x="7785" y="4621"/>
                  </a:cubicBezTo>
                  <a:lnTo>
                    <a:pt x="7829" y="4588"/>
                  </a:lnTo>
                  <a:lnTo>
                    <a:pt x="7861" y="4566"/>
                  </a:lnTo>
                  <a:lnTo>
                    <a:pt x="7883" y="4555"/>
                  </a:lnTo>
                  <a:lnTo>
                    <a:pt x="7993" y="4490"/>
                  </a:lnTo>
                  <a:lnTo>
                    <a:pt x="8092" y="4424"/>
                  </a:lnTo>
                  <a:lnTo>
                    <a:pt x="8136" y="4391"/>
                  </a:lnTo>
                  <a:cubicBezTo>
                    <a:pt x="8158" y="4380"/>
                    <a:pt x="8168" y="4358"/>
                    <a:pt x="8190" y="4347"/>
                  </a:cubicBezTo>
                  <a:lnTo>
                    <a:pt x="8278" y="4281"/>
                  </a:lnTo>
                  <a:lnTo>
                    <a:pt x="8377" y="4205"/>
                  </a:lnTo>
                  <a:cubicBezTo>
                    <a:pt x="8387" y="4183"/>
                    <a:pt x="8409" y="4172"/>
                    <a:pt x="8420" y="4161"/>
                  </a:cubicBezTo>
                  <a:lnTo>
                    <a:pt x="8464" y="4117"/>
                  </a:lnTo>
                  <a:lnTo>
                    <a:pt x="8508" y="4074"/>
                  </a:lnTo>
                  <a:cubicBezTo>
                    <a:pt x="8518" y="4062"/>
                    <a:pt x="8540" y="4052"/>
                    <a:pt x="8552" y="4040"/>
                  </a:cubicBezTo>
                  <a:lnTo>
                    <a:pt x="8639" y="3953"/>
                  </a:lnTo>
                  <a:lnTo>
                    <a:pt x="8562" y="4040"/>
                  </a:lnTo>
                  <a:cubicBezTo>
                    <a:pt x="8552" y="4062"/>
                    <a:pt x="8530" y="4074"/>
                    <a:pt x="8518" y="4084"/>
                  </a:cubicBezTo>
                  <a:lnTo>
                    <a:pt x="8475" y="4128"/>
                  </a:lnTo>
                  <a:lnTo>
                    <a:pt x="8431" y="4172"/>
                  </a:lnTo>
                  <a:cubicBezTo>
                    <a:pt x="8409" y="4183"/>
                    <a:pt x="8398" y="4194"/>
                    <a:pt x="8387" y="4205"/>
                  </a:cubicBezTo>
                  <a:lnTo>
                    <a:pt x="8289" y="4293"/>
                  </a:lnTo>
                  <a:lnTo>
                    <a:pt x="8190" y="4358"/>
                  </a:lnTo>
                  <a:lnTo>
                    <a:pt x="8146" y="4402"/>
                  </a:lnTo>
                  <a:lnTo>
                    <a:pt x="8092" y="4434"/>
                  </a:lnTo>
                  <a:lnTo>
                    <a:pt x="7993" y="4500"/>
                  </a:lnTo>
                  <a:lnTo>
                    <a:pt x="7895" y="4566"/>
                  </a:lnTo>
                  <a:lnTo>
                    <a:pt x="7873" y="4588"/>
                  </a:lnTo>
                  <a:lnTo>
                    <a:pt x="7840" y="4599"/>
                  </a:lnTo>
                  <a:lnTo>
                    <a:pt x="7785" y="4632"/>
                  </a:lnTo>
                  <a:cubicBezTo>
                    <a:pt x="7720" y="4675"/>
                    <a:pt x="7643" y="4709"/>
                    <a:pt x="7577" y="4741"/>
                  </a:cubicBezTo>
                  <a:cubicBezTo>
                    <a:pt x="7544" y="4763"/>
                    <a:pt x="7501" y="4785"/>
                    <a:pt x="7467" y="4796"/>
                  </a:cubicBezTo>
                  <a:lnTo>
                    <a:pt x="7413" y="4829"/>
                  </a:lnTo>
                  <a:cubicBezTo>
                    <a:pt x="7391" y="4840"/>
                    <a:pt x="7380" y="4840"/>
                    <a:pt x="7358" y="4851"/>
                  </a:cubicBezTo>
                  <a:lnTo>
                    <a:pt x="7248" y="4906"/>
                  </a:lnTo>
                  <a:lnTo>
                    <a:pt x="7139" y="4950"/>
                  </a:lnTo>
                  <a:cubicBezTo>
                    <a:pt x="7095" y="4971"/>
                    <a:pt x="7063" y="4982"/>
                    <a:pt x="7029" y="4993"/>
                  </a:cubicBezTo>
                  <a:cubicBezTo>
                    <a:pt x="6986" y="5015"/>
                    <a:pt x="6953" y="5026"/>
                    <a:pt x="6909" y="5037"/>
                  </a:cubicBezTo>
                  <a:cubicBezTo>
                    <a:pt x="6767" y="5103"/>
                    <a:pt x="6613" y="5147"/>
                    <a:pt x="6460" y="5201"/>
                  </a:cubicBezTo>
                  <a:cubicBezTo>
                    <a:pt x="6307" y="5245"/>
                    <a:pt x="6143" y="5300"/>
                    <a:pt x="5990" y="5344"/>
                  </a:cubicBezTo>
                  <a:cubicBezTo>
                    <a:pt x="5683" y="5442"/>
                    <a:pt x="5377" y="5529"/>
                    <a:pt x="5070" y="5628"/>
                  </a:cubicBezTo>
                  <a:lnTo>
                    <a:pt x="4610" y="5792"/>
                  </a:lnTo>
                  <a:cubicBezTo>
                    <a:pt x="4533" y="5825"/>
                    <a:pt x="4446" y="5858"/>
                    <a:pt x="4369" y="5891"/>
                  </a:cubicBezTo>
                  <a:cubicBezTo>
                    <a:pt x="4851" y="6077"/>
                    <a:pt x="5365" y="6176"/>
                    <a:pt x="5880" y="6198"/>
                  </a:cubicBezTo>
                  <a:cubicBezTo>
                    <a:pt x="5990" y="6580"/>
                    <a:pt x="5672" y="6986"/>
                    <a:pt x="5289" y="7117"/>
                  </a:cubicBezTo>
                  <a:cubicBezTo>
                    <a:pt x="5114" y="7172"/>
                    <a:pt x="4927" y="7194"/>
                    <a:pt x="4742" y="7194"/>
                  </a:cubicBezTo>
                  <a:cubicBezTo>
                    <a:pt x="4326" y="7194"/>
                    <a:pt x="3876" y="7084"/>
                    <a:pt x="3416" y="6964"/>
                  </a:cubicBezTo>
                  <a:cubicBezTo>
                    <a:pt x="2968" y="6855"/>
                    <a:pt x="2519" y="6745"/>
                    <a:pt x="2092" y="6745"/>
                  </a:cubicBezTo>
                  <a:cubicBezTo>
                    <a:pt x="2015" y="6745"/>
                    <a:pt x="1939" y="6745"/>
                    <a:pt x="1862" y="6756"/>
                  </a:cubicBezTo>
                  <a:cubicBezTo>
                    <a:pt x="1150" y="6833"/>
                    <a:pt x="920" y="7215"/>
                    <a:pt x="1238" y="7599"/>
                  </a:cubicBezTo>
                  <a:cubicBezTo>
                    <a:pt x="1358" y="7719"/>
                    <a:pt x="1489" y="7818"/>
                    <a:pt x="1621" y="7916"/>
                  </a:cubicBezTo>
                  <a:cubicBezTo>
                    <a:pt x="1654" y="7928"/>
                    <a:pt x="1676" y="7938"/>
                    <a:pt x="1708" y="7960"/>
                  </a:cubicBezTo>
                  <a:cubicBezTo>
                    <a:pt x="3088" y="8661"/>
                    <a:pt x="4632" y="9044"/>
                    <a:pt x="6187" y="9088"/>
                  </a:cubicBezTo>
                  <a:lnTo>
                    <a:pt x="6296" y="9088"/>
                  </a:lnTo>
                  <a:cubicBezTo>
                    <a:pt x="6526" y="9077"/>
                    <a:pt x="6745" y="9066"/>
                    <a:pt x="6975" y="9044"/>
                  </a:cubicBezTo>
                  <a:cubicBezTo>
                    <a:pt x="7194" y="9022"/>
                    <a:pt x="7424" y="8989"/>
                    <a:pt x="7643" y="8957"/>
                  </a:cubicBezTo>
                  <a:cubicBezTo>
                    <a:pt x="7861" y="8913"/>
                    <a:pt x="8080" y="8858"/>
                    <a:pt x="8299" y="8792"/>
                  </a:cubicBezTo>
                  <a:cubicBezTo>
                    <a:pt x="8508" y="8738"/>
                    <a:pt x="8727" y="8661"/>
                    <a:pt x="8934" y="8563"/>
                  </a:cubicBezTo>
                  <a:cubicBezTo>
                    <a:pt x="9132" y="8475"/>
                    <a:pt x="9340" y="8365"/>
                    <a:pt x="9526" y="8245"/>
                  </a:cubicBezTo>
                  <a:cubicBezTo>
                    <a:pt x="9712" y="8113"/>
                    <a:pt x="9887" y="7971"/>
                    <a:pt x="10041" y="7818"/>
                  </a:cubicBezTo>
                  <a:cubicBezTo>
                    <a:pt x="10194" y="7653"/>
                    <a:pt x="10325" y="7478"/>
                    <a:pt x="10435" y="7281"/>
                  </a:cubicBezTo>
                  <a:lnTo>
                    <a:pt x="9219" y="7030"/>
                  </a:lnTo>
                  <a:cubicBezTo>
                    <a:pt x="9175" y="7018"/>
                    <a:pt x="9121" y="7008"/>
                    <a:pt x="9077" y="6986"/>
                  </a:cubicBezTo>
                  <a:cubicBezTo>
                    <a:pt x="9022" y="6964"/>
                    <a:pt x="8978" y="6931"/>
                    <a:pt x="8946" y="6887"/>
                  </a:cubicBezTo>
                  <a:cubicBezTo>
                    <a:pt x="8934" y="6865"/>
                    <a:pt x="8924" y="6843"/>
                    <a:pt x="8924" y="6811"/>
                  </a:cubicBezTo>
                  <a:lnTo>
                    <a:pt x="8924" y="6734"/>
                  </a:lnTo>
                  <a:cubicBezTo>
                    <a:pt x="8934" y="6679"/>
                    <a:pt x="8956" y="6636"/>
                    <a:pt x="8990" y="6592"/>
                  </a:cubicBezTo>
                  <a:lnTo>
                    <a:pt x="8990" y="6592"/>
                  </a:lnTo>
                  <a:cubicBezTo>
                    <a:pt x="8968" y="6636"/>
                    <a:pt x="8946" y="6690"/>
                    <a:pt x="8934" y="6734"/>
                  </a:cubicBezTo>
                  <a:cubicBezTo>
                    <a:pt x="8934" y="6767"/>
                    <a:pt x="8924" y="6789"/>
                    <a:pt x="8934" y="6811"/>
                  </a:cubicBezTo>
                  <a:cubicBezTo>
                    <a:pt x="8934" y="6833"/>
                    <a:pt x="8946" y="6865"/>
                    <a:pt x="8956" y="6887"/>
                  </a:cubicBezTo>
                  <a:cubicBezTo>
                    <a:pt x="8990" y="6931"/>
                    <a:pt x="9033" y="6953"/>
                    <a:pt x="9077" y="6975"/>
                  </a:cubicBezTo>
                  <a:cubicBezTo>
                    <a:pt x="9121" y="6996"/>
                    <a:pt x="9175" y="7008"/>
                    <a:pt x="9219" y="7018"/>
                  </a:cubicBezTo>
                  <a:lnTo>
                    <a:pt x="10445" y="7271"/>
                  </a:lnTo>
                  <a:lnTo>
                    <a:pt x="10457" y="7271"/>
                  </a:lnTo>
                  <a:lnTo>
                    <a:pt x="10445" y="7281"/>
                  </a:lnTo>
                  <a:cubicBezTo>
                    <a:pt x="10336" y="7478"/>
                    <a:pt x="10204" y="7653"/>
                    <a:pt x="10051" y="7818"/>
                  </a:cubicBezTo>
                  <a:cubicBezTo>
                    <a:pt x="9887" y="7982"/>
                    <a:pt x="9712" y="8125"/>
                    <a:pt x="9526" y="8256"/>
                  </a:cubicBezTo>
                  <a:cubicBezTo>
                    <a:pt x="9340" y="8376"/>
                    <a:pt x="9143" y="8485"/>
                    <a:pt x="8934" y="8584"/>
                  </a:cubicBezTo>
                  <a:cubicBezTo>
                    <a:pt x="8727" y="8672"/>
                    <a:pt x="8518" y="8748"/>
                    <a:pt x="8299" y="8814"/>
                  </a:cubicBezTo>
                  <a:cubicBezTo>
                    <a:pt x="8080" y="8880"/>
                    <a:pt x="7861" y="8923"/>
                    <a:pt x="7643" y="8967"/>
                  </a:cubicBezTo>
                  <a:cubicBezTo>
                    <a:pt x="7424" y="9001"/>
                    <a:pt x="7194" y="9033"/>
                    <a:pt x="6975" y="9055"/>
                  </a:cubicBezTo>
                  <a:cubicBezTo>
                    <a:pt x="6800" y="9077"/>
                    <a:pt x="6613" y="9088"/>
                    <a:pt x="6438" y="9088"/>
                  </a:cubicBezTo>
                  <a:lnTo>
                    <a:pt x="6482" y="9088"/>
                  </a:lnTo>
                  <a:cubicBezTo>
                    <a:pt x="7698" y="9088"/>
                    <a:pt x="8913" y="8891"/>
                    <a:pt x="10063" y="8464"/>
                  </a:cubicBezTo>
                  <a:cubicBezTo>
                    <a:pt x="10501" y="9526"/>
                    <a:pt x="10720" y="10665"/>
                    <a:pt x="10720" y="11814"/>
                  </a:cubicBezTo>
                  <a:cubicBezTo>
                    <a:pt x="10720" y="11989"/>
                    <a:pt x="10708" y="12186"/>
                    <a:pt x="10588" y="12329"/>
                  </a:cubicBezTo>
                  <a:cubicBezTo>
                    <a:pt x="10467" y="12460"/>
                    <a:pt x="10270" y="12482"/>
                    <a:pt x="10106" y="12548"/>
                  </a:cubicBezTo>
                  <a:cubicBezTo>
                    <a:pt x="9569" y="12734"/>
                    <a:pt x="9219" y="13347"/>
                    <a:pt x="9340" y="13906"/>
                  </a:cubicBezTo>
                  <a:cubicBezTo>
                    <a:pt x="8902" y="14059"/>
                    <a:pt x="8453" y="14234"/>
                    <a:pt x="8158" y="14584"/>
                  </a:cubicBezTo>
                  <a:cubicBezTo>
                    <a:pt x="8026" y="14738"/>
                    <a:pt x="7960" y="14869"/>
                    <a:pt x="7917" y="15000"/>
                  </a:cubicBezTo>
                  <a:cubicBezTo>
                    <a:pt x="7993" y="15000"/>
                    <a:pt x="8059" y="15011"/>
                    <a:pt x="8124" y="15022"/>
                  </a:cubicBezTo>
                  <a:cubicBezTo>
                    <a:pt x="8212" y="15044"/>
                    <a:pt x="8299" y="15066"/>
                    <a:pt x="8387" y="15077"/>
                  </a:cubicBezTo>
                  <a:cubicBezTo>
                    <a:pt x="8464" y="15098"/>
                    <a:pt x="8552" y="15132"/>
                    <a:pt x="8639" y="15154"/>
                  </a:cubicBezTo>
                  <a:lnTo>
                    <a:pt x="8694" y="15176"/>
                  </a:lnTo>
                  <a:lnTo>
                    <a:pt x="8759" y="15197"/>
                  </a:lnTo>
                  <a:cubicBezTo>
                    <a:pt x="8779" y="15204"/>
                    <a:pt x="8803" y="15214"/>
                    <a:pt x="8829" y="15224"/>
                  </a:cubicBezTo>
                  <a:lnTo>
                    <a:pt x="8829" y="15224"/>
                  </a:lnTo>
                  <a:lnTo>
                    <a:pt x="8814" y="15219"/>
                  </a:lnTo>
                  <a:lnTo>
                    <a:pt x="8759" y="15208"/>
                  </a:lnTo>
                  <a:lnTo>
                    <a:pt x="8694" y="15186"/>
                  </a:lnTo>
                  <a:lnTo>
                    <a:pt x="8628" y="15164"/>
                  </a:lnTo>
                  <a:cubicBezTo>
                    <a:pt x="8552" y="15142"/>
                    <a:pt x="8464" y="15120"/>
                    <a:pt x="8377" y="15098"/>
                  </a:cubicBezTo>
                  <a:cubicBezTo>
                    <a:pt x="8299" y="15077"/>
                    <a:pt x="8212" y="15055"/>
                    <a:pt x="8124" y="15033"/>
                  </a:cubicBezTo>
                  <a:cubicBezTo>
                    <a:pt x="8059" y="15022"/>
                    <a:pt x="7993" y="15011"/>
                    <a:pt x="7917" y="15000"/>
                  </a:cubicBezTo>
                  <a:lnTo>
                    <a:pt x="7917" y="15000"/>
                  </a:lnTo>
                  <a:cubicBezTo>
                    <a:pt x="7752" y="15592"/>
                    <a:pt x="8398" y="16040"/>
                    <a:pt x="8759" y="16544"/>
                  </a:cubicBezTo>
                  <a:cubicBezTo>
                    <a:pt x="8409" y="16544"/>
                    <a:pt x="8048" y="16588"/>
                    <a:pt x="7708" y="16665"/>
                  </a:cubicBezTo>
                  <a:cubicBezTo>
                    <a:pt x="7895" y="16653"/>
                    <a:pt x="8092" y="16643"/>
                    <a:pt x="8278" y="16643"/>
                  </a:cubicBezTo>
                  <a:lnTo>
                    <a:pt x="8464" y="16643"/>
                  </a:lnTo>
                  <a:cubicBezTo>
                    <a:pt x="8672" y="16653"/>
                    <a:pt x="8880" y="16665"/>
                    <a:pt x="9077" y="16697"/>
                  </a:cubicBezTo>
                  <a:cubicBezTo>
                    <a:pt x="9274" y="16730"/>
                    <a:pt x="9482" y="16774"/>
                    <a:pt x="9679" y="16828"/>
                  </a:cubicBezTo>
                  <a:cubicBezTo>
                    <a:pt x="9482" y="16774"/>
                    <a:pt x="9274" y="16741"/>
                    <a:pt x="9077" y="16708"/>
                  </a:cubicBezTo>
                  <a:cubicBezTo>
                    <a:pt x="8880" y="16675"/>
                    <a:pt x="8672" y="16653"/>
                    <a:pt x="8464" y="16653"/>
                  </a:cubicBezTo>
                  <a:lnTo>
                    <a:pt x="8299" y="16653"/>
                  </a:lnTo>
                  <a:cubicBezTo>
                    <a:pt x="8070" y="16653"/>
                    <a:pt x="7829" y="16665"/>
                    <a:pt x="7599" y="16697"/>
                  </a:cubicBezTo>
                  <a:cubicBezTo>
                    <a:pt x="7029" y="16840"/>
                    <a:pt x="6493" y="17081"/>
                    <a:pt x="6000" y="17409"/>
                  </a:cubicBezTo>
                  <a:cubicBezTo>
                    <a:pt x="6734" y="17398"/>
                    <a:pt x="7467" y="17376"/>
                    <a:pt x="8212" y="17365"/>
                  </a:cubicBezTo>
                  <a:lnTo>
                    <a:pt x="8267" y="17365"/>
                  </a:lnTo>
                  <a:cubicBezTo>
                    <a:pt x="8387" y="17365"/>
                    <a:pt x="8518" y="17376"/>
                    <a:pt x="8606" y="17453"/>
                  </a:cubicBezTo>
                  <a:cubicBezTo>
                    <a:pt x="8803" y="17617"/>
                    <a:pt x="8705" y="17923"/>
                    <a:pt x="8694" y="18186"/>
                  </a:cubicBezTo>
                  <a:cubicBezTo>
                    <a:pt x="8683" y="18679"/>
                    <a:pt x="9066" y="19062"/>
                    <a:pt x="9504" y="19314"/>
                  </a:cubicBezTo>
                  <a:cubicBezTo>
                    <a:pt x="9548" y="19270"/>
                    <a:pt x="9591" y="19227"/>
                    <a:pt x="9647" y="19183"/>
                  </a:cubicBezTo>
                  <a:lnTo>
                    <a:pt x="9647" y="19183"/>
                  </a:lnTo>
                  <a:cubicBezTo>
                    <a:pt x="9603" y="19227"/>
                    <a:pt x="9548" y="19270"/>
                    <a:pt x="9504" y="19325"/>
                  </a:cubicBezTo>
                  <a:lnTo>
                    <a:pt x="9767" y="19456"/>
                  </a:lnTo>
                  <a:cubicBezTo>
                    <a:pt x="10292" y="19719"/>
                    <a:pt x="10895" y="19949"/>
                    <a:pt x="11168" y="20475"/>
                  </a:cubicBezTo>
                  <a:cubicBezTo>
                    <a:pt x="10314" y="21427"/>
                    <a:pt x="9165" y="22106"/>
                    <a:pt x="7917" y="22380"/>
                  </a:cubicBezTo>
                  <a:cubicBezTo>
                    <a:pt x="7829" y="22402"/>
                    <a:pt x="7741" y="22412"/>
                    <a:pt x="7643" y="22412"/>
                  </a:cubicBezTo>
                  <a:cubicBezTo>
                    <a:pt x="7391" y="22412"/>
                    <a:pt x="7139" y="22325"/>
                    <a:pt x="7095" y="22095"/>
                  </a:cubicBezTo>
                  <a:cubicBezTo>
                    <a:pt x="7063" y="21898"/>
                    <a:pt x="7216" y="21712"/>
                    <a:pt x="7358" y="21570"/>
                  </a:cubicBezTo>
                  <a:cubicBezTo>
                    <a:pt x="7927" y="20989"/>
                    <a:pt x="8497" y="20420"/>
                    <a:pt x="9066" y="19840"/>
                  </a:cubicBezTo>
                  <a:lnTo>
                    <a:pt x="9066" y="19840"/>
                  </a:lnTo>
                  <a:cubicBezTo>
                    <a:pt x="8836" y="19993"/>
                    <a:pt x="8606" y="20135"/>
                    <a:pt x="8365" y="20278"/>
                  </a:cubicBezTo>
                  <a:cubicBezTo>
                    <a:pt x="8102" y="20463"/>
                    <a:pt x="7829" y="20650"/>
                    <a:pt x="7555" y="20814"/>
                  </a:cubicBezTo>
                  <a:cubicBezTo>
                    <a:pt x="7172" y="21033"/>
                    <a:pt x="6778" y="21241"/>
                    <a:pt x="6372" y="21427"/>
                  </a:cubicBezTo>
                  <a:cubicBezTo>
                    <a:pt x="5968" y="21602"/>
                    <a:pt x="5552" y="21755"/>
                    <a:pt x="5124" y="21887"/>
                  </a:cubicBezTo>
                  <a:cubicBezTo>
                    <a:pt x="4708" y="22018"/>
                    <a:pt x="4270" y="22117"/>
                    <a:pt x="3832" y="22193"/>
                  </a:cubicBezTo>
                  <a:cubicBezTo>
                    <a:pt x="3810" y="22205"/>
                    <a:pt x="3789" y="22205"/>
                    <a:pt x="3756" y="22215"/>
                  </a:cubicBezTo>
                  <a:lnTo>
                    <a:pt x="3701" y="22227"/>
                  </a:lnTo>
                  <a:cubicBezTo>
                    <a:pt x="3034" y="22368"/>
                    <a:pt x="2355" y="22446"/>
                    <a:pt x="1676" y="22446"/>
                  </a:cubicBezTo>
                  <a:cubicBezTo>
                    <a:pt x="1282" y="22446"/>
                    <a:pt x="876" y="22412"/>
                    <a:pt x="482" y="22358"/>
                  </a:cubicBezTo>
                  <a:lnTo>
                    <a:pt x="416" y="22621"/>
                  </a:lnTo>
                  <a:cubicBezTo>
                    <a:pt x="460" y="22883"/>
                    <a:pt x="647" y="23124"/>
                    <a:pt x="876" y="23278"/>
                  </a:cubicBezTo>
                  <a:cubicBezTo>
                    <a:pt x="1172" y="23485"/>
                    <a:pt x="1545" y="23562"/>
                    <a:pt x="1895" y="23638"/>
                  </a:cubicBezTo>
                  <a:cubicBezTo>
                    <a:pt x="2902" y="23836"/>
                    <a:pt x="3942" y="23989"/>
                    <a:pt x="4971" y="23989"/>
                  </a:cubicBezTo>
                  <a:cubicBezTo>
                    <a:pt x="5913" y="23989"/>
                    <a:pt x="6832" y="23869"/>
                    <a:pt x="7720" y="23529"/>
                  </a:cubicBezTo>
                  <a:lnTo>
                    <a:pt x="7720" y="23529"/>
                  </a:lnTo>
                  <a:lnTo>
                    <a:pt x="7566" y="23682"/>
                  </a:lnTo>
                  <a:cubicBezTo>
                    <a:pt x="7577" y="23672"/>
                    <a:pt x="7599" y="23672"/>
                    <a:pt x="7621" y="23672"/>
                  </a:cubicBezTo>
                  <a:cubicBezTo>
                    <a:pt x="8365" y="23497"/>
                    <a:pt x="9121" y="23321"/>
                    <a:pt x="9854" y="23091"/>
                  </a:cubicBezTo>
                  <a:lnTo>
                    <a:pt x="9854" y="23091"/>
                  </a:lnTo>
                  <a:cubicBezTo>
                    <a:pt x="9121" y="23332"/>
                    <a:pt x="8377" y="23507"/>
                    <a:pt x="7621" y="23672"/>
                  </a:cubicBezTo>
                  <a:cubicBezTo>
                    <a:pt x="7599" y="23682"/>
                    <a:pt x="7566" y="23694"/>
                    <a:pt x="7544" y="23694"/>
                  </a:cubicBezTo>
                  <a:cubicBezTo>
                    <a:pt x="6800" y="24317"/>
                    <a:pt x="5694" y="24295"/>
                    <a:pt x="4720" y="24526"/>
                  </a:cubicBezTo>
                  <a:cubicBezTo>
                    <a:pt x="4577" y="24580"/>
                    <a:pt x="4446" y="24635"/>
                    <a:pt x="4314" y="24701"/>
                  </a:cubicBezTo>
                  <a:cubicBezTo>
                    <a:pt x="4270" y="24723"/>
                    <a:pt x="4238" y="24745"/>
                    <a:pt x="4194" y="24767"/>
                  </a:cubicBezTo>
                  <a:cubicBezTo>
                    <a:pt x="4194" y="24777"/>
                    <a:pt x="4183" y="24777"/>
                    <a:pt x="4183" y="24789"/>
                  </a:cubicBezTo>
                  <a:cubicBezTo>
                    <a:pt x="4128" y="24887"/>
                    <a:pt x="4150" y="24996"/>
                    <a:pt x="4205" y="25084"/>
                  </a:cubicBezTo>
                  <a:lnTo>
                    <a:pt x="4238" y="25117"/>
                  </a:lnTo>
                  <a:cubicBezTo>
                    <a:pt x="4260" y="25127"/>
                    <a:pt x="4282" y="25149"/>
                    <a:pt x="4292" y="25161"/>
                  </a:cubicBezTo>
                  <a:lnTo>
                    <a:pt x="4358" y="25193"/>
                  </a:lnTo>
                  <a:lnTo>
                    <a:pt x="4489" y="25259"/>
                  </a:lnTo>
                  <a:cubicBezTo>
                    <a:pt x="4577" y="25303"/>
                    <a:pt x="4664" y="25336"/>
                    <a:pt x="4763" y="25358"/>
                  </a:cubicBezTo>
                  <a:cubicBezTo>
                    <a:pt x="4949" y="25412"/>
                    <a:pt x="5136" y="25434"/>
                    <a:pt x="5333" y="25434"/>
                  </a:cubicBezTo>
                  <a:cubicBezTo>
                    <a:pt x="5365" y="25445"/>
                    <a:pt x="5398" y="25445"/>
                    <a:pt x="5431" y="25445"/>
                  </a:cubicBezTo>
                  <a:cubicBezTo>
                    <a:pt x="5584" y="25445"/>
                    <a:pt x="5749" y="25434"/>
                    <a:pt x="5902" y="25412"/>
                  </a:cubicBezTo>
                  <a:cubicBezTo>
                    <a:pt x="6099" y="25390"/>
                    <a:pt x="6285" y="25346"/>
                    <a:pt x="6471" y="25314"/>
                  </a:cubicBezTo>
                  <a:cubicBezTo>
                    <a:pt x="6657" y="25270"/>
                    <a:pt x="6844" y="25226"/>
                    <a:pt x="7029" y="25171"/>
                  </a:cubicBezTo>
                  <a:cubicBezTo>
                    <a:pt x="7128" y="25149"/>
                    <a:pt x="7216" y="25127"/>
                    <a:pt x="7314" y="25106"/>
                  </a:cubicBezTo>
                  <a:cubicBezTo>
                    <a:pt x="7402" y="25073"/>
                    <a:pt x="7501" y="25051"/>
                    <a:pt x="7588" y="25029"/>
                  </a:cubicBezTo>
                  <a:lnTo>
                    <a:pt x="7873" y="24952"/>
                  </a:lnTo>
                  <a:lnTo>
                    <a:pt x="8015" y="24909"/>
                  </a:lnTo>
                  <a:lnTo>
                    <a:pt x="8146" y="24865"/>
                  </a:lnTo>
                  <a:lnTo>
                    <a:pt x="8431" y="24789"/>
                  </a:lnTo>
                  <a:lnTo>
                    <a:pt x="8705" y="24701"/>
                  </a:lnTo>
                  <a:lnTo>
                    <a:pt x="9252" y="24536"/>
                  </a:lnTo>
                  <a:cubicBezTo>
                    <a:pt x="9997" y="24307"/>
                    <a:pt x="10730" y="24088"/>
                    <a:pt x="11475" y="23901"/>
                  </a:cubicBezTo>
                  <a:cubicBezTo>
                    <a:pt x="12230" y="23716"/>
                    <a:pt x="12985" y="23573"/>
                    <a:pt x="13751" y="23507"/>
                  </a:cubicBezTo>
                  <a:lnTo>
                    <a:pt x="13751" y="23507"/>
                  </a:lnTo>
                  <a:cubicBezTo>
                    <a:pt x="12985" y="23573"/>
                    <a:pt x="12230" y="23726"/>
                    <a:pt x="11486" y="23913"/>
                  </a:cubicBezTo>
                  <a:cubicBezTo>
                    <a:pt x="10730" y="24098"/>
                    <a:pt x="9997" y="24317"/>
                    <a:pt x="9263" y="24548"/>
                  </a:cubicBezTo>
                  <a:lnTo>
                    <a:pt x="8705" y="24711"/>
                  </a:lnTo>
                  <a:lnTo>
                    <a:pt x="8431" y="24799"/>
                  </a:lnTo>
                  <a:lnTo>
                    <a:pt x="8146" y="24876"/>
                  </a:lnTo>
                  <a:lnTo>
                    <a:pt x="8015" y="24920"/>
                  </a:lnTo>
                  <a:lnTo>
                    <a:pt x="7873" y="24964"/>
                  </a:lnTo>
                  <a:lnTo>
                    <a:pt x="7599" y="25040"/>
                  </a:lnTo>
                  <a:cubicBezTo>
                    <a:pt x="7501" y="25062"/>
                    <a:pt x="7413" y="25084"/>
                    <a:pt x="7314" y="25117"/>
                  </a:cubicBezTo>
                  <a:cubicBezTo>
                    <a:pt x="7226" y="25139"/>
                    <a:pt x="7128" y="25161"/>
                    <a:pt x="7041" y="25193"/>
                  </a:cubicBezTo>
                  <a:cubicBezTo>
                    <a:pt x="6854" y="25237"/>
                    <a:pt x="6669" y="25281"/>
                    <a:pt x="6471" y="25325"/>
                  </a:cubicBezTo>
                  <a:cubicBezTo>
                    <a:pt x="6285" y="25368"/>
                    <a:pt x="6099" y="25402"/>
                    <a:pt x="5902" y="25424"/>
                  </a:cubicBezTo>
                  <a:cubicBezTo>
                    <a:pt x="5749" y="25445"/>
                    <a:pt x="5584" y="25456"/>
                    <a:pt x="5431" y="25456"/>
                  </a:cubicBezTo>
                  <a:lnTo>
                    <a:pt x="5333" y="25456"/>
                  </a:lnTo>
                  <a:cubicBezTo>
                    <a:pt x="5136" y="25445"/>
                    <a:pt x="4939" y="25424"/>
                    <a:pt x="4752" y="25368"/>
                  </a:cubicBezTo>
                  <a:cubicBezTo>
                    <a:pt x="4664" y="25346"/>
                    <a:pt x="4566" y="25314"/>
                    <a:pt x="4479" y="25270"/>
                  </a:cubicBezTo>
                  <a:lnTo>
                    <a:pt x="4347" y="25205"/>
                  </a:lnTo>
                  <a:cubicBezTo>
                    <a:pt x="4336" y="25193"/>
                    <a:pt x="4314" y="25183"/>
                    <a:pt x="4292" y="25171"/>
                  </a:cubicBezTo>
                  <a:cubicBezTo>
                    <a:pt x="4270" y="25161"/>
                    <a:pt x="4260" y="25149"/>
                    <a:pt x="4238" y="25139"/>
                  </a:cubicBezTo>
                  <a:lnTo>
                    <a:pt x="4238" y="25139"/>
                  </a:lnTo>
                  <a:cubicBezTo>
                    <a:pt x="4336" y="25259"/>
                    <a:pt x="4489" y="25358"/>
                    <a:pt x="4643" y="25402"/>
                  </a:cubicBezTo>
                  <a:cubicBezTo>
                    <a:pt x="5015" y="25533"/>
                    <a:pt x="5409" y="25587"/>
                    <a:pt x="5803" y="25587"/>
                  </a:cubicBezTo>
                  <a:cubicBezTo>
                    <a:pt x="6603" y="25587"/>
                    <a:pt x="7413" y="25368"/>
                    <a:pt x="8168" y="25106"/>
                  </a:cubicBezTo>
                  <a:cubicBezTo>
                    <a:pt x="9307" y="24711"/>
                    <a:pt x="10435" y="24219"/>
                    <a:pt x="11639" y="24175"/>
                  </a:cubicBezTo>
                  <a:lnTo>
                    <a:pt x="11639" y="24175"/>
                  </a:lnTo>
                  <a:cubicBezTo>
                    <a:pt x="11235" y="24906"/>
                    <a:pt x="10593" y="25420"/>
                    <a:pt x="9830" y="25770"/>
                  </a:cubicBezTo>
                  <a:lnTo>
                    <a:pt x="9830" y="25770"/>
                  </a:lnTo>
                  <a:cubicBezTo>
                    <a:pt x="9849" y="25762"/>
                    <a:pt x="9868" y="25761"/>
                    <a:pt x="9887" y="25752"/>
                  </a:cubicBezTo>
                  <a:cubicBezTo>
                    <a:pt x="10391" y="25599"/>
                    <a:pt x="10883" y="25424"/>
                    <a:pt x="11376" y="25215"/>
                  </a:cubicBezTo>
                  <a:lnTo>
                    <a:pt x="11376" y="25215"/>
                  </a:lnTo>
                  <a:cubicBezTo>
                    <a:pt x="10883" y="25424"/>
                    <a:pt x="10391" y="25609"/>
                    <a:pt x="9887" y="25763"/>
                  </a:cubicBezTo>
                  <a:cubicBezTo>
                    <a:pt x="9854" y="25774"/>
                    <a:pt x="9810" y="25784"/>
                    <a:pt x="9778" y="25796"/>
                  </a:cubicBezTo>
                  <a:cubicBezTo>
                    <a:pt x="9066" y="26113"/>
                    <a:pt x="8267" y="26299"/>
                    <a:pt x="7501" y="26398"/>
                  </a:cubicBezTo>
                  <a:cubicBezTo>
                    <a:pt x="6832" y="26485"/>
                    <a:pt x="6165" y="26529"/>
                    <a:pt x="5497" y="26529"/>
                  </a:cubicBezTo>
                  <a:cubicBezTo>
                    <a:pt x="3625" y="26529"/>
                    <a:pt x="1752" y="26190"/>
                    <a:pt x="0" y="25544"/>
                  </a:cubicBezTo>
                  <a:lnTo>
                    <a:pt x="0" y="25544"/>
                  </a:lnTo>
                  <a:cubicBezTo>
                    <a:pt x="603" y="26212"/>
                    <a:pt x="1446" y="26617"/>
                    <a:pt x="2311" y="26901"/>
                  </a:cubicBezTo>
                  <a:cubicBezTo>
                    <a:pt x="3504" y="27307"/>
                    <a:pt x="4763" y="27514"/>
                    <a:pt x="6022" y="27514"/>
                  </a:cubicBezTo>
                  <a:cubicBezTo>
                    <a:pt x="6460" y="27514"/>
                    <a:pt x="6909" y="27482"/>
                    <a:pt x="7358" y="27438"/>
                  </a:cubicBezTo>
                  <a:cubicBezTo>
                    <a:pt x="8639" y="27285"/>
                    <a:pt x="9887" y="26923"/>
                    <a:pt x="11179" y="26825"/>
                  </a:cubicBezTo>
                  <a:lnTo>
                    <a:pt x="11289" y="26825"/>
                  </a:lnTo>
                  <a:cubicBezTo>
                    <a:pt x="11562" y="26825"/>
                    <a:pt x="11880" y="26901"/>
                    <a:pt x="11912" y="27175"/>
                  </a:cubicBezTo>
                  <a:cubicBezTo>
                    <a:pt x="11924" y="27285"/>
                    <a:pt x="11880" y="27405"/>
                    <a:pt x="11814" y="27504"/>
                  </a:cubicBezTo>
                  <a:cubicBezTo>
                    <a:pt x="11749" y="27602"/>
                    <a:pt x="11683" y="27689"/>
                    <a:pt x="11606" y="27767"/>
                  </a:cubicBezTo>
                  <a:lnTo>
                    <a:pt x="11639" y="27755"/>
                  </a:lnTo>
                  <a:cubicBezTo>
                    <a:pt x="11672" y="27733"/>
                    <a:pt x="11705" y="27723"/>
                    <a:pt x="11727" y="27701"/>
                  </a:cubicBezTo>
                  <a:cubicBezTo>
                    <a:pt x="11978" y="27569"/>
                    <a:pt x="12219" y="27427"/>
                    <a:pt x="12471" y="27295"/>
                  </a:cubicBezTo>
                  <a:cubicBezTo>
                    <a:pt x="12723" y="27175"/>
                    <a:pt x="12985" y="27054"/>
                    <a:pt x="13260" y="26989"/>
                  </a:cubicBezTo>
                  <a:cubicBezTo>
                    <a:pt x="13335" y="26978"/>
                    <a:pt x="13401" y="26967"/>
                    <a:pt x="13466" y="26957"/>
                  </a:cubicBezTo>
                  <a:lnTo>
                    <a:pt x="13466" y="26957"/>
                  </a:lnTo>
                  <a:cubicBezTo>
                    <a:pt x="13401" y="26967"/>
                    <a:pt x="13335" y="26978"/>
                    <a:pt x="13260" y="27000"/>
                  </a:cubicBezTo>
                  <a:cubicBezTo>
                    <a:pt x="12985" y="27066"/>
                    <a:pt x="12734" y="27175"/>
                    <a:pt x="12482" y="27307"/>
                  </a:cubicBezTo>
                  <a:cubicBezTo>
                    <a:pt x="12230" y="27427"/>
                    <a:pt x="11978" y="27569"/>
                    <a:pt x="11737" y="27711"/>
                  </a:cubicBezTo>
                  <a:cubicBezTo>
                    <a:pt x="11705" y="27723"/>
                    <a:pt x="11672" y="27745"/>
                    <a:pt x="11639" y="27755"/>
                  </a:cubicBezTo>
                  <a:lnTo>
                    <a:pt x="11584" y="27788"/>
                  </a:lnTo>
                  <a:cubicBezTo>
                    <a:pt x="11168" y="28226"/>
                    <a:pt x="10555" y="28456"/>
                    <a:pt x="9964" y="28621"/>
                  </a:cubicBezTo>
                  <a:cubicBezTo>
                    <a:pt x="9055" y="28861"/>
                    <a:pt x="8114" y="28981"/>
                    <a:pt x="7172" y="28981"/>
                  </a:cubicBezTo>
                  <a:cubicBezTo>
                    <a:pt x="6504" y="28981"/>
                    <a:pt x="5836" y="28927"/>
                    <a:pt x="5168" y="28796"/>
                  </a:cubicBezTo>
                  <a:lnTo>
                    <a:pt x="5070" y="28784"/>
                  </a:lnTo>
                  <a:cubicBezTo>
                    <a:pt x="5037" y="28774"/>
                    <a:pt x="5004" y="28774"/>
                    <a:pt x="4971" y="28762"/>
                  </a:cubicBezTo>
                  <a:lnTo>
                    <a:pt x="4763" y="28719"/>
                  </a:lnTo>
                  <a:cubicBezTo>
                    <a:pt x="4720" y="28719"/>
                    <a:pt x="4686" y="28708"/>
                    <a:pt x="4654" y="28697"/>
                  </a:cubicBezTo>
                  <a:lnTo>
                    <a:pt x="4676" y="28697"/>
                  </a:lnTo>
                  <a:cubicBezTo>
                    <a:pt x="4649" y="28690"/>
                    <a:pt x="4622" y="28684"/>
                    <a:pt x="4595" y="28677"/>
                  </a:cubicBezTo>
                  <a:lnTo>
                    <a:pt x="4595" y="28677"/>
                  </a:lnTo>
                  <a:lnTo>
                    <a:pt x="4654" y="28697"/>
                  </a:lnTo>
                  <a:lnTo>
                    <a:pt x="4555" y="28675"/>
                  </a:lnTo>
                  <a:lnTo>
                    <a:pt x="4446" y="28653"/>
                  </a:lnTo>
                  <a:cubicBezTo>
                    <a:pt x="4413" y="28642"/>
                    <a:pt x="4380" y="28642"/>
                    <a:pt x="4347" y="28631"/>
                  </a:cubicBezTo>
                  <a:cubicBezTo>
                    <a:pt x="3832" y="28500"/>
                    <a:pt x="3329" y="28336"/>
                    <a:pt x="2837" y="28127"/>
                  </a:cubicBezTo>
                  <a:lnTo>
                    <a:pt x="2837" y="28127"/>
                  </a:lnTo>
                  <a:cubicBezTo>
                    <a:pt x="4391" y="28993"/>
                    <a:pt x="6034" y="29616"/>
                    <a:pt x="7730" y="30142"/>
                  </a:cubicBezTo>
                  <a:cubicBezTo>
                    <a:pt x="8234" y="30295"/>
                    <a:pt x="8584" y="30394"/>
                    <a:pt x="8946" y="30394"/>
                  </a:cubicBezTo>
                  <a:cubicBezTo>
                    <a:pt x="9252" y="30394"/>
                    <a:pt x="9569" y="30317"/>
                    <a:pt x="9997" y="30142"/>
                  </a:cubicBezTo>
                  <a:cubicBezTo>
                    <a:pt x="10807" y="29781"/>
                    <a:pt x="11584" y="29299"/>
                    <a:pt x="12406" y="28971"/>
                  </a:cubicBezTo>
                  <a:cubicBezTo>
                    <a:pt x="12406" y="28960"/>
                    <a:pt x="12416" y="28960"/>
                    <a:pt x="12416" y="28960"/>
                  </a:cubicBezTo>
                  <a:cubicBezTo>
                    <a:pt x="13117" y="28686"/>
                    <a:pt x="13883" y="28511"/>
                    <a:pt x="14628" y="28511"/>
                  </a:cubicBezTo>
                  <a:cubicBezTo>
                    <a:pt x="15088" y="28511"/>
                    <a:pt x="15537" y="28577"/>
                    <a:pt x="15963" y="28708"/>
                  </a:cubicBezTo>
                  <a:cubicBezTo>
                    <a:pt x="15547" y="27755"/>
                    <a:pt x="15263" y="26715"/>
                    <a:pt x="15066" y="25697"/>
                  </a:cubicBezTo>
                  <a:cubicBezTo>
                    <a:pt x="14749" y="24120"/>
                    <a:pt x="14628" y="22587"/>
                    <a:pt x="14595" y="21055"/>
                  </a:cubicBezTo>
                  <a:cubicBezTo>
                    <a:pt x="13238" y="20463"/>
                    <a:pt x="11990" y="19621"/>
                    <a:pt x="10752" y="18789"/>
                  </a:cubicBezTo>
                  <a:cubicBezTo>
                    <a:pt x="10632" y="18701"/>
                    <a:pt x="10501" y="18613"/>
                    <a:pt x="10423" y="18482"/>
                  </a:cubicBezTo>
                  <a:cubicBezTo>
                    <a:pt x="10413" y="18460"/>
                    <a:pt x="10413" y="18449"/>
                    <a:pt x="10402" y="18427"/>
                  </a:cubicBezTo>
                  <a:lnTo>
                    <a:pt x="10402" y="18416"/>
                  </a:lnTo>
                  <a:cubicBezTo>
                    <a:pt x="10369" y="18339"/>
                    <a:pt x="10369" y="18252"/>
                    <a:pt x="10391" y="18186"/>
                  </a:cubicBezTo>
                  <a:cubicBezTo>
                    <a:pt x="10391" y="18120"/>
                    <a:pt x="10413" y="18066"/>
                    <a:pt x="10457" y="18066"/>
                  </a:cubicBezTo>
                  <a:lnTo>
                    <a:pt x="10501" y="18066"/>
                  </a:lnTo>
                  <a:cubicBezTo>
                    <a:pt x="10807" y="18066"/>
                    <a:pt x="11070" y="18274"/>
                    <a:pt x="11321" y="18460"/>
                  </a:cubicBezTo>
                  <a:cubicBezTo>
                    <a:pt x="11869" y="18876"/>
                    <a:pt x="12482" y="19227"/>
                    <a:pt x="13117" y="19489"/>
                  </a:cubicBezTo>
                  <a:cubicBezTo>
                    <a:pt x="13216" y="19522"/>
                    <a:pt x="13314" y="19555"/>
                    <a:pt x="13413" y="19555"/>
                  </a:cubicBezTo>
                  <a:lnTo>
                    <a:pt x="13479" y="19555"/>
                  </a:lnTo>
                  <a:cubicBezTo>
                    <a:pt x="13511" y="19544"/>
                    <a:pt x="13566" y="19522"/>
                    <a:pt x="13620" y="19489"/>
                  </a:cubicBezTo>
                  <a:cubicBezTo>
                    <a:pt x="13676" y="19434"/>
                    <a:pt x="13708" y="19368"/>
                    <a:pt x="13698" y="19303"/>
                  </a:cubicBezTo>
                  <a:cubicBezTo>
                    <a:pt x="13698" y="19303"/>
                    <a:pt x="13686" y="19303"/>
                    <a:pt x="13686" y="19292"/>
                  </a:cubicBezTo>
                  <a:cubicBezTo>
                    <a:pt x="13676" y="19227"/>
                    <a:pt x="13620" y="19171"/>
                    <a:pt x="13566" y="19117"/>
                  </a:cubicBezTo>
                  <a:cubicBezTo>
                    <a:pt x="12449" y="18142"/>
                    <a:pt x="10938" y="17682"/>
                    <a:pt x="9909" y="16621"/>
                  </a:cubicBezTo>
                  <a:cubicBezTo>
                    <a:pt x="9800" y="16500"/>
                    <a:pt x="9690" y="16369"/>
                    <a:pt x="9657" y="16215"/>
                  </a:cubicBezTo>
                  <a:cubicBezTo>
                    <a:pt x="9635" y="16117"/>
                    <a:pt x="9647" y="15996"/>
                    <a:pt x="9712" y="15909"/>
                  </a:cubicBezTo>
                  <a:cubicBezTo>
                    <a:pt x="9734" y="15865"/>
                    <a:pt x="9778" y="15832"/>
                    <a:pt x="9832" y="15811"/>
                  </a:cubicBezTo>
                  <a:cubicBezTo>
                    <a:pt x="9866" y="15799"/>
                    <a:pt x="9898" y="15789"/>
                    <a:pt x="9942" y="15789"/>
                  </a:cubicBezTo>
                  <a:cubicBezTo>
                    <a:pt x="10063" y="15789"/>
                    <a:pt x="10183" y="15854"/>
                    <a:pt x="10282" y="15931"/>
                  </a:cubicBezTo>
                  <a:lnTo>
                    <a:pt x="10292" y="15931"/>
                  </a:lnTo>
                  <a:cubicBezTo>
                    <a:pt x="10292" y="15942"/>
                    <a:pt x="10303" y="15942"/>
                    <a:pt x="10303" y="15942"/>
                  </a:cubicBezTo>
                  <a:cubicBezTo>
                    <a:pt x="11026" y="16434"/>
                    <a:pt x="11759" y="16905"/>
                    <a:pt x="12504" y="17354"/>
                  </a:cubicBezTo>
                  <a:cubicBezTo>
                    <a:pt x="12832" y="17551"/>
                    <a:pt x="13139" y="17781"/>
                    <a:pt x="13479" y="17957"/>
                  </a:cubicBezTo>
                  <a:cubicBezTo>
                    <a:pt x="13500" y="17978"/>
                    <a:pt x="13522" y="17989"/>
                    <a:pt x="13544" y="18000"/>
                  </a:cubicBezTo>
                  <a:cubicBezTo>
                    <a:pt x="13654" y="18055"/>
                    <a:pt x="14037" y="18230"/>
                    <a:pt x="14277" y="18230"/>
                  </a:cubicBezTo>
                  <a:cubicBezTo>
                    <a:pt x="14311" y="18230"/>
                    <a:pt x="14333" y="18219"/>
                    <a:pt x="14365" y="18219"/>
                  </a:cubicBezTo>
                  <a:cubicBezTo>
                    <a:pt x="14409" y="18197"/>
                    <a:pt x="14442" y="18154"/>
                    <a:pt x="14453" y="18077"/>
                  </a:cubicBezTo>
                  <a:cubicBezTo>
                    <a:pt x="14486" y="17913"/>
                    <a:pt x="14321" y="17770"/>
                    <a:pt x="14168" y="17682"/>
                  </a:cubicBezTo>
                  <a:cubicBezTo>
                    <a:pt x="12865" y="16862"/>
                    <a:pt x="11552" y="16040"/>
                    <a:pt x="10238" y="15208"/>
                  </a:cubicBezTo>
                  <a:cubicBezTo>
                    <a:pt x="10063" y="15098"/>
                    <a:pt x="9866" y="14978"/>
                    <a:pt x="9756" y="14781"/>
                  </a:cubicBezTo>
                  <a:cubicBezTo>
                    <a:pt x="9657" y="14595"/>
                    <a:pt x="9668" y="14322"/>
                    <a:pt x="9844" y="14201"/>
                  </a:cubicBezTo>
                  <a:cubicBezTo>
                    <a:pt x="9909" y="14157"/>
                    <a:pt x="9975" y="14135"/>
                    <a:pt x="10051" y="14135"/>
                  </a:cubicBezTo>
                  <a:cubicBezTo>
                    <a:pt x="10216" y="14135"/>
                    <a:pt x="10402" y="14234"/>
                    <a:pt x="10555" y="14332"/>
                  </a:cubicBezTo>
                  <a:lnTo>
                    <a:pt x="11343" y="14858"/>
                  </a:lnTo>
                  <a:cubicBezTo>
                    <a:pt x="12416" y="15558"/>
                    <a:pt x="13500" y="16259"/>
                    <a:pt x="14650" y="16840"/>
                  </a:cubicBezTo>
                  <a:cubicBezTo>
                    <a:pt x="14650" y="16665"/>
                    <a:pt x="14661" y="16489"/>
                    <a:pt x="14661" y="16325"/>
                  </a:cubicBezTo>
                  <a:cubicBezTo>
                    <a:pt x="14092" y="15745"/>
                    <a:pt x="13314" y="15307"/>
                    <a:pt x="12625" y="14901"/>
                  </a:cubicBezTo>
                  <a:cubicBezTo>
                    <a:pt x="12131" y="14617"/>
                    <a:pt x="11639" y="14322"/>
                    <a:pt x="11146" y="14026"/>
                  </a:cubicBezTo>
                  <a:cubicBezTo>
                    <a:pt x="11037" y="13971"/>
                    <a:pt x="10917" y="13894"/>
                    <a:pt x="10883" y="13774"/>
                  </a:cubicBezTo>
                  <a:cubicBezTo>
                    <a:pt x="10851" y="13665"/>
                    <a:pt x="10905" y="13555"/>
                    <a:pt x="10993" y="13478"/>
                  </a:cubicBezTo>
                  <a:cubicBezTo>
                    <a:pt x="11037" y="13412"/>
                    <a:pt x="11124" y="13380"/>
                    <a:pt x="11223" y="13380"/>
                  </a:cubicBezTo>
                  <a:lnTo>
                    <a:pt x="11267" y="13380"/>
                  </a:lnTo>
                  <a:cubicBezTo>
                    <a:pt x="11409" y="13380"/>
                    <a:pt x="11562" y="13434"/>
                    <a:pt x="11694" y="13500"/>
                  </a:cubicBezTo>
                  <a:cubicBezTo>
                    <a:pt x="12734" y="13938"/>
                    <a:pt x="13785" y="14507"/>
                    <a:pt x="14683" y="15208"/>
                  </a:cubicBezTo>
                  <a:cubicBezTo>
                    <a:pt x="14693" y="14179"/>
                    <a:pt x="14727" y="12833"/>
                    <a:pt x="15394" y="12000"/>
                  </a:cubicBezTo>
                  <a:cubicBezTo>
                    <a:pt x="13435" y="8628"/>
                    <a:pt x="12537" y="4566"/>
                    <a:pt x="12515" y="712"/>
                  </a:cubicBezTo>
                  <a:lnTo>
                    <a:pt x="12515" y="23"/>
                  </a:lnTo>
                  <a:cubicBezTo>
                    <a:pt x="12384" y="11"/>
                    <a:pt x="12252" y="1"/>
                    <a:pt x="12121" y="1"/>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2793;p52">
              <a:extLst>
                <a:ext uri="{FF2B5EF4-FFF2-40B4-BE49-F238E27FC236}">
                  <a16:creationId xmlns:a16="http://schemas.microsoft.com/office/drawing/2014/main" id="{6B2765E8-29CD-4063-BCE3-0EA30F7D3FC3}"/>
                </a:ext>
              </a:extLst>
            </p:cNvPr>
            <p:cNvSpPr/>
            <p:nvPr/>
          </p:nvSpPr>
          <p:spPr>
            <a:xfrm>
              <a:off x="1858601" y="2791105"/>
              <a:ext cx="1403" cy="4062"/>
            </a:xfrm>
            <a:custGeom>
              <a:avLst/>
              <a:gdLst/>
              <a:ahLst/>
              <a:cxnLst/>
              <a:rect l="l" t="t" r="r" b="b"/>
              <a:pathLst>
                <a:path w="57" h="165" extrusionOk="0">
                  <a:moveTo>
                    <a:pt x="1" y="0"/>
                  </a:moveTo>
                  <a:cubicBezTo>
                    <a:pt x="23" y="55"/>
                    <a:pt x="34" y="110"/>
                    <a:pt x="56" y="165"/>
                  </a:cubicBezTo>
                  <a:lnTo>
                    <a:pt x="56" y="165"/>
                  </a:lnTo>
                  <a:cubicBezTo>
                    <a:pt x="34" y="110"/>
                    <a:pt x="23" y="55"/>
                    <a:pt x="1" y="0"/>
                  </a:cubicBezTo>
                  <a:close/>
                </a:path>
              </a:pathLst>
            </a:custGeom>
            <a:solidFill>
              <a:srgbClr val="683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2794;p52">
              <a:extLst>
                <a:ext uri="{FF2B5EF4-FFF2-40B4-BE49-F238E27FC236}">
                  <a16:creationId xmlns:a16="http://schemas.microsoft.com/office/drawing/2014/main" id="{A9753120-ED77-4D00-A2EF-0839EA7711CF}"/>
                </a:ext>
              </a:extLst>
            </p:cNvPr>
            <p:cNvSpPr/>
            <p:nvPr/>
          </p:nvSpPr>
          <p:spPr>
            <a:xfrm>
              <a:off x="2112235" y="2807279"/>
              <a:ext cx="39363" cy="14303"/>
            </a:xfrm>
            <a:custGeom>
              <a:avLst/>
              <a:gdLst/>
              <a:ahLst/>
              <a:cxnLst/>
              <a:rect l="l" t="t" r="r" b="b"/>
              <a:pathLst>
                <a:path w="1599" h="581" extrusionOk="0">
                  <a:moveTo>
                    <a:pt x="1599" y="0"/>
                  </a:moveTo>
                  <a:cubicBezTo>
                    <a:pt x="1106" y="209"/>
                    <a:pt x="614" y="384"/>
                    <a:pt x="110" y="537"/>
                  </a:cubicBezTo>
                  <a:cubicBezTo>
                    <a:pt x="89" y="548"/>
                    <a:pt x="67" y="548"/>
                    <a:pt x="45" y="559"/>
                  </a:cubicBezTo>
                  <a:cubicBezTo>
                    <a:pt x="33" y="569"/>
                    <a:pt x="11" y="569"/>
                    <a:pt x="1" y="581"/>
                  </a:cubicBezTo>
                  <a:cubicBezTo>
                    <a:pt x="33" y="569"/>
                    <a:pt x="77" y="559"/>
                    <a:pt x="110" y="548"/>
                  </a:cubicBezTo>
                  <a:cubicBezTo>
                    <a:pt x="614" y="394"/>
                    <a:pt x="1106" y="209"/>
                    <a:pt x="1599" y="0"/>
                  </a:cubicBezTo>
                  <a:close/>
                </a:path>
              </a:pathLst>
            </a:custGeom>
            <a:solidFill>
              <a:srgbClr val="ADB6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2795;p52">
              <a:extLst>
                <a:ext uri="{FF2B5EF4-FFF2-40B4-BE49-F238E27FC236}">
                  <a16:creationId xmlns:a16="http://schemas.microsoft.com/office/drawing/2014/main" id="{9ABCBCE0-C0D9-4840-AA67-C034A0CD9A94}"/>
                </a:ext>
              </a:extLst>
            </p:cNvPr>
            <p:cNvSpPr/>
            <p:nvPr/>
          </p:nvSpPr>
          <p:spPr>
            <a:xfrm>
              <a:off x="1870738" y="2724244"/>
              <a:ext cx="566" cy="566"/>
            </a:xfrm>
            <a:custGeom>
              <a:avLst/>
              <a:gdLst/>
              <a:ahLst/>
              <a:cxnLst/>
              <a:rect l="l" t="t" r="r" b="b"/>
              <a:pathLst>
                <a:path w="23" h="23" extrusionOk="0">
                  <a:moveTo>
                    <a:pt x="1" y="1"/>
                  </a:moveTo>
                  <a:lnTo>
                    <a:pt x="23" y="23"/>
                  </a:lnTo>
                  <a:lnTo>
                    <a:pt x="23" y="23"/>
                  </a:lnTo>
                  <a:close/>
                </a:path>
              </a:pathLst>
            </a:custGeom>
            <a:solidFill>
              <a:srgbClr val="683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2796;p52">
              <a:extLst>
                <a:ext uri="{FF2B5EF4-FFF2-40B4-BE49-F238E27FC236}">
                  <a16:creationId xmlns:a16="http://schemas.microsoft.com/office/drawing/2014/main" id="{6FAFE0CD-07DF-4DBC-9152-F85E0F7FA7E9}"/>
                </a:ext>
              </a:extLst>
            </p:cNvPr>
            <p:cNvSpPr/>
            <p:nvPr/>
          </p:nvSpPr>
          <p:spPr>
            <a:xfrm>
              <a:off x="1973959" y="2331570"/>
              <a:ext cx="5170" cy="2166"/>
            </a:xfrm>
            <a:custGeom>
              <a:avLst/>
              <a:gdLst/>
              <a:ahLst/>
              <a:cxnLst/>
              <a:rect l="l" t="t" r="r" b="b"/>
              <a:pathLst>
                <a:path w="210" h="88" extrusionOk="0">
                  <a:moveTo>
                    <a:pt x="209" y="0"/>
                  </a:moveTo>
                  <a:cubicBezTo>
                    <a:pt x="144" y="22"/>
                    <a:pt x="78" y="54"/>
                    <a:pt x="1" y="88"/>
                  </a:cubicBezTo>
                  <a:cubicBezTo>
                    <a:pt x="78" y="54"/>
                    <a:pt x="144" y="22"/>
                    <a:pt x="209" y="0"/>
                  </a:cubicBezTo>
                  <a:close/>
                </a:path>
              </a:pathLst>
            </a:custGeom>
            <a:solidFill>
              <a:srgbClr val="C5CB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2797;p52">
              <a:extLst>
                <a:ext uri="{FF2B5EF4-FFF2-40B4-BE49-F238E27FC236}">
                  <a16:creationId xmlns:a16="http://schemas.microsoft.com/office/drawing/2014/main" id="{AA1874C4-6B1A-4124-8D39-BC2EA3072628}"/>
                </a:ext>
              </a:extLst>
            </p:cNvPr>
            <p:cNvSpPr/>
            <p:nvPr/>
          </p:nvSpPr>
          <p:spPr>
            <a:xfrm>
              <a:off x="2185276" y="2194648"/>
              <a:ext cx="19965" cy="96230"/>
            </a:xfrm>
            <a:custGeom>
              <a:avLst/>
              <a:gdLst/>
              <a:ahLst/>
              <a:cxnLst/>
              <a:rect l="l" t="t" r="r" b="b"/>
              <a:pathLst>
                <a:path w="811" h="3909" extrusionOk="0">
                  <a:moveTo>
                    <a:pt x="1" y="0"/>
                  </a:moveTo>
                  <a:lnTo>
                    <a:pt x="22" y="263"/>
                  </a:lnTo>
                  <a:lnTo>
                    <a:pt x="56" y="526"/>
                  </a:lnTo>
                  <a:lnTo>
                    <a:pt x="88" y="788"/>
                  </a:lnTo>
                  <a:cubicBezTo>
                    <a:pt x="143" y="1139"/>
                    <a:pt x="198" y="1489"/>
                    <a:pt x="275" y="1840"/>
                  </a:cubicBezTo>
                  <a:cubicBezTo>
                    <a:pt x="340" y="2190"/>
                    <a:pt x="417" y="2540"/>
                    <a:pt x="516" y="2879"/>
                  </a:cubicBezTo>
                  <a:lnTo>
                    <a:pt x="581" y="3142"/>
                  </a:lnTo>
                  <a:lnTo>
                    <a:pt x="657" y="3394"/>
                  </a:lnTo>
                  <a:lnTo>
                    <a:pt x="592" y="3142"/>
                  </a:lnTo>
                  <a:lnTo>
                    <a:pt x="526" y="2879"/>
                  </a:lnTo>
                  <a:cubicBezTo>
                    <a:pt x="428" y="2540"/>
                    <a:pt x="351" y="2190"/>
                    <a:pt x="285" y="1840"/>
                  </a:cubicBezTo>
                  <a:cubicBezTo>
                    <a:pt x="209" y="1489"/>
                    <a:pt x="154" y="1139"/>
                    <a:pt x="100" y="788"/>
                  </a:cubicBezTo>
                  <a:lnTo>
                    <a:pt x="66" y="526"/>
                  </a:lnTo>
                  <a:lnTo>
                    <a:pt x="34" y="263"/>
                  </a:lnTo>
                  <a:lnTo>
                    <a:pt x="1" y="0"/>
                  </a:lnTo>
                  <a:close/>
                  <a:moveTo>
                    <a:pt x="657" y="3394"/>
                  </a:moveTo>
                  <a:lnTo>
                    <a:pt x="735" y="3657"/>
                  </a:lnTo>
                  <a:lnTo>
                    <a:pt x="811" y="3908"/>
                  </a:lnTo>
                  <a:lnTo>
                    <a:pt x="735" y="3646"/>
                  </a:lnTo>
                  <a:lnTo>
                    <a:pt x="657" y="3394"/>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2798;p52">
              <a:extLst>
                <a:ext uri="{FF2B5EF4-FFF2-40B4-BE49-F238E27FC236}">
                  <a16:creationId xmlns:a16="http://schemas.microsoft.com/office/drawing/2014/main" id="{5E3B02D4-12EA-49F4-B034-3F86C7C478DE}"/>
                </a:ext>
              </a:extLst>
            </p:cNvPr>
            <p:cNvSpPr/>
            <p:nvPr/>
          </p:nvSpPr>
          <p:spPr>
            <a:xfrm>
              <a:off x="2065339" y="2555540"/>
              <a:ext cx="1108" cy="295"/>
            </a:xfrm>
            <a:custGeom>
              <a:avLst/>
              <a:gdLst/>
              <a:ahLst/>
              <a:cxnLst/>
              <a:rect l="l" t="t" r="r" b="b"/>
              <a:pathLst>
                <a:path w="45" h="12" extrusionOk="0">
                  <a:moveTo>
                    <a:pt x="1" y="0"/>
                  </a:moveTo>
                  <a:cubicBezTo>
                    <a:pt x="11" y="0"/>
                    <a:pt x="33" y="11"/>
                    <a:pt x="45" y="11"/>
                  </a:cubicBezTo>
                  <a:cubicBezTo>
                    <a:pt x="33" y="0"/>
                    <a:pt x="11" y="0"/>
                    <a:pt x="1" y="0"/>
                  </a:cubicBezTo>
                  <a:close/>
                </a:path>
              </a:pathLst>
            </a:custGeom>
            <a:solidFill>
              <a:srgbClr val="C5CB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2799;p52">
              <a:extLst>
                <a:ext uri="{FF2B5EF4-FFF2-40B4-BE49-F238E27FC236}">
                  <a16:creationId xmlns:a16="http://schemas.microsoft.com/office/drawing/2014/main" id="{1D74BEAA-E2C5-404F-9173-21B5B5AD740F}"/>
                </a:ext>
              </a:extLst>
            </p:cNvPr>
            <p:cNvSpPr/>
            <p:nvPr/>
          </p:nvSpPr>
          <p:spPr>
            <a:xfrm>
              <a:off x="1704988" y="1779449"/>
              <a:ext cx="362542" cy="504880"/>
            </a:xfrm>
            <a:custGeom>
              <a:avLst/>
              <a:gdLst/>
              <a:ahLst/>
              <a:cxnLst/>
              <a:rect l="l" t="t" r="r" b="b"/>
              <a:pathLst>
                <a:path w="14727" h="20509" extrusionOk="0">
                  <a:moveTo>
                    <a:pt x="7609" y="1"/>
                  </a:moveTo>
                  <a:cubicBezTo>
                    <a:pt x="6992" y="1"/>
                    <a:pt x="6363" y="126"/>
                    <a:pt x="5770" y="300"/>
                  </a:cubicBezTo>
                  <a:cubicBezTo>
                    <a:pt x="3613" y="947"/>
                    <a:pt x="515" y="2545"/>
                    <a:pt x="66" y="5020"/>
                  </a:cubicBezTo>
                  <a:cubicBezTo>
                    <a:pt x="12" y="5315"/>
                    <a:pt x="0" y="5621"/>
                    <a:pt x="33" y="5939"/>
                  </a:cubicBezTo>
                  <a:cubicBezTo>
                    <a:pt x="66" y="6290"/>
                    <a:pt x="143" y="6640"/>
                    <a:pt x="241" y="6979"/>
                  </a:cubicBezTo>
                  <a:cubicBezTo>
                    <a:pt x="482" y="7823"/>
                    <a:pt x="767" y="8655"/>
                    <a:pt x="1117" y="9453"/>
                  </a:cubicBezTo>
                  <a:cubicBezTo>
                    <a:pt x="1555" y="10461"/>
                    <a:pt x="2102" y="11424"/>
                    <a:pt x="2595" y="12410"/>
                  </a:cubicBezTo>
                  <a:cubicBezTo>
                    <a:pt x="3033" y="13285"/>
                    <a:pt x="3318" y="14217"/>
                    <a:pt x="3964" y="14972"/>
                  </a:cubicBezTo>
                  <a:cubicBezTo>
                    <a:pt x="4901" y="16088"/>
                    <a:pt x="6414" y="16658"/>
                    <a:pt x="7878" y="16658"/>
                  </a:cubicBezTo>
                  <a:cubicBezTo>
                    <a:pt x="8210" y="16658"/>
                    <a:pt x="8539" y="16629"/>
                    <a:pt x="8858" y="16570"/>
                  </a:cubicBezTo>
                  <a:cubicBezTo>
                    <a:pt x="8942" y="16557"/>
                    <a:pt x="9031" y="16540"/>
                    <a:pt x="9116" y="16540"/>
                  </a:cubicBezTo>
                  <a:cubicBezTo>
                    <a:pt x="9175" y="16540"/>
                    <a:pt x="9231" y="16548"/>
                    <a:pt x="9285" y="16570"/>
                  </a:cubicBezTo>
                  <a:cubicBezTo>
                    <a:pt x="9460" y="16625"/>
                    <a:pt x="9559" y="16800"/>
                    <a:pt x="9646" y="16964"/>
                  </a:cubicBezTo>
                  <a:cubicBezTo>
                    <a:pt x="9997" y="17577"/>
                    <a:pt x="10347" y="18377"/>
                    <a:pt x="9941" y="18957"/>
                  </a:cubicBezTo>
                  <a:cubicBezTo>
                    <a:pt x="9657" y="19362"/>
                    <a:pt x="9109" y="19504"/>
                    <a:pt x="8814" y="19888"/>
                  </a:cubicBezTo>
                  <a:cubicBezTo>
                    <a:pt x="9398" y="20295"/>
                    <a:pt x="10101" y="20508"/>
                    <a:pt x="10805" y="20508"/>
                  </a:cubicBezTo>
                  <a:cubicBezTo>
                    <a:pt x="11104" y="20508"/>
                    <a:pt x="11403" y="20470"/>
                    <a:pt x="11693" y="20392"/>
                  </a:cubicBezTo>
                  <a:cubicBezTo>
                    <a:pt x="12657" y="20129"/>
                    <a:pt x="13971" y="19253"/>
                    <a:pt x="14223" y="18224"/>
                  </a:cubicBezTo>
                  <a:cubicBezTo>
                    <a:pt x="13883" y="18015"/>
                    <a:pt x="13423" y="18136"/>
                    <a:pt x="13040" y="18027"/>
                  </a:cubicBezTo>
                  <a:cubicBezTo>
                    <a:pt x="12569" y="17884"/>
                    <a:pt x="12350" y="17633"/>
                    <a:pt x="12121" y="17227"/>
                  </a:cubicBezTo>
                  <a:cubicBezTo>
                    <a:pt x="12044" y="17096"/>
                    <a:pt x="11430" y="15793"/>
                    <a:pt x="11540" y="15727"/>
                  </a:cubicBezTo>
                  <a:cubicBezTo>
                    <a:pt x="12734" y="15005"/>
                    <a:pt x="13467" y="13658"/>
                    <a:pt x="13719" y="12290"/>
                  </a:cubicBezTo>
                  <a:cubicBezTo>
                    <a:pt x="13971" y="10910"/>
                    <a:pt x="13795" y="9487"/>
                    <a:pt x="13478" y="8118"/>
                  </a:cubicBezTo>
                  <a:lnTo>
                    <a:pt x="13478" y="8118"/>
                  </a:lnTo>
                  <a:cubicBezTo>
                    <a:pt x="13637" y="8356"/>
                    <a:pt x="13888" y="8616"/>
                    <a:pt x="14135" y="8616"/>
                  </a:cubicBezTo>
                  <a:cubicBezTo>
                    <a:pt x="14194" y="8616"/>
                    <a:pt x="14253" y="8601"/>
                    <a:pt x="14310" y="8567"/>
                  </a:cubicBezTo>
                  <a:cubicBezTo>
                    <a:pt x="14486" y="8468"/>
                    <a:pt x="14540" y="8249"/>
                    <a:pt x="14562" y="8052"/>
                  </a:cubicBezTo>
                  <a:cubicBezTo>
                    <a:pt x="14726" y="6837"/>
                    <a:pt x="14540" y="5424"/>
                    <a:pt x="13752" y="4439"/>
                  </a:cubicBezTo>
                  <a:cubicBezTo>
                    <a:pt x="13686" y="4351"/>
                    <a:pt x="13610" y="4264"/>
                    <a:pt x="13500" y="4209"/>
                  </a:cubicBezTo>
                  <a:cubicBezTo>
                    <a:pt x="13414" y="4171"/>
                    <a:pt x="13337" y="4154"/>
                    <a:pt x="13268" y="4154"/>
                  </a:cubicBezTo>
                  <a:cubicBezTo>
                    <a:pt x="12646" y="4154"/>
                    <a:pt x="12699" y="5572"/>
                    <a:pt x="12778" y="5917"/>
                  </a:cubicBezTo>
                  <a:cubicBezTo>
                    <a:pt x="11868" y="3815"/>
                    <a:pt x="11376" y="1231"/>
                    <a:pt x="8967" y="246"/>
                  </a:cubicBezTo>
                  <a:cubicBezTo>
                    <a:pt x="8534" y="72"/>
                    <a:pt x="8075" y="1"/>
                    <a:pt x="7609" y="1"/>
                  </a:cubicBezTo>
                  <a:close/>
                </a:path>
              </a:pathLst>
            </a:custGeom>
            <a:solidFill>
              <a:srgbClr val="806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2800;p52">
              <a:extLst>
                <a:ext uri="{FF2B5EF4-FFF2-40B4-BE49-F238E27FC236}">
                  <a16:creationId xmlns:a16="http://schemas.microsoft.com/office/drawing/2014/main" id="{03A5FADF-376D-42EC-9F7B-9582BBA302AE}"/>
                </a:ext>
              </a:extLst>
            </p:cNvPr>
            <p:cNvSpPr/>
            <p:nvPr/>
          </p:nvSpPr>
          <p:spPr>
            <a:xfrm>
              <a:off x="1766163" y="2037244"/>
              <a:ext cx="279532" cy="48521"/>
            </a:xfrm>
            <a:custGeom>
              <a:avLst/>
              <a:gdLst/>
              <a:ahLst/>
              <a:cxnLst/>
              <a:rect l="l" t="t" r="r" b="b"/>
              <a:pathLst>
                <a:path w="11355" h="1971" extrusionOk="0">
                  <a:moveTo>
                    <a:pt x="23" y="1784"/>
                  </a:moveTo>
                  <a:lnTo>
                    <a:pt x="23" y="1784"/>
                  </a:lnTo>
                  <a:cubicBezTo>
                    <a:pt x="55" y="1828"/>
                    <a:pt x="77" y="1883"/>
                    <a:pt x="110" y="1938"/>
                  </a:cubicBezTo>
                  <a:cubicBezTo>
                    <a:pt x="110" y="1949"/>
                    <a:pt x="121" y="1959"/>
                    <a:pt x="121" y="1971"/>
                  </a:cubicBezTo>
                  <a:cubicBezTo>
                    <a:pt x="121" y="1959"/>
                    <a:pt x="110" y="1949"/>
                    <a:pt x="110" y="1938"/>
                  </a:cubicBezTo>
                  <a:cubicBezTo>
                    <a:pt x="77" y="1883"/>
                    <a:pt x="55" y="1828"/>
                    <a:pt x="23" y="1784"/>
                  </a:cubicBezTo>
                  <a:close/>
                  <a:moveTo>
                    <a:pt x="1" y="1719"/>
                  </a:moveTo>
                  <a:lnTo>
                    <a:pt x="1" y="1719"/>
                  </a:lnTo>
                  <a:cubicBezTo>
                    <a:pt x="1" y="1741"/>
                    <a:pt x="11" y="1752"/>
                    <a:pt x="11" y="1762"/>
                  </a:cubicBezTo>
                  <a:lnTo>
                    <a:pt x="11" y="1762"/>
                  </a:lnTo>
                  <a:cubicBezTo>
                    <a:pt x="11" y="1752"/>
                    <a:pt x="1" y="1741"/>
                    <a:pt x="1" y="1719"/>
                  </a:cubicBezTo>
                  <a:close/>
                  <a:moveTo>
                    <a:pt x="11344" y="0"/>
                  </a:moveTo>
                  <a:lnTo>
                    <a:pt x="11344" y="0"/>
                  </a:lnTo>
                  <a:cubicBezTo>
                    <a:pt x="11354" y="153"/>
                    <a:pt x="11354" y="307"/>
                    <a:pt x="11354" y="449"/>
                  </a:cubicBezTo>
                  <a:cubicBezTo>
                    <a:pt x="11354" y="307"/>
                    <a:pt x="11354" y="153"/>
                    <a:pt x="11344" y="0"/>
                  </a:cubicBezTo>
                  <a:close/>
                </a:path>
              </a:pathLst>
            </a:custGeom>
            <a:solidFill>
              <a:srgbClr val="181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2801;p52">
              <a:extLst>
                <a:ext uri="{FF2B5EF4-FFF2-40B4-BE49-F238E27FC236}">
                  <a16:creationId xmlns:a16="http://schemas.microsoft.com/office/drawing/2014/main" id="{AECB5AE4-6C36-4687-A0A9-6811E3D85F47}"/>
                </a:ext>
              </a:extLst>
            </p:cNvPr>
            <p:cNvSpPr/>
            <p:nvPr/>
          </p:nvSpPr>
          <p:spPr>
            <a:xfrm>
              <a:off x="1754026" y="2056371"/>
              <a:ext cx="12161" cy="23190"/>
            </a:xfrm>
            <a:custGeom>
              <a:avLst/>
              <a:gdLst/>
              <a:ahLst/>
              <a:cxnLst/>
              <a:rect l="l" t="t" r="r" b="b"/>
              <a:pathLst>
                <a:path w="494" h="942" extrusionOk="0">
                  <a:moveTo>
                    <a:pt x="132" y="252"/>
                  </a:moveTo>
                  <a:lnTo>
                    <a:pt x="132" y="252"/>
                  </a:lnTo>
                  <a:lnTo>
                    <a:pt x="494" y="942"/>
                  </a:lnTo>
                  <a:lnTo>
                    <a:pt x="494" y="942"/>
                  </a:lnTo>
                  <a:lnTo>
                    <a:pt x="132" y="252"/>
                  </a:lnTo>
                  <a:close/>
                  <a:moveTo>
                    <a:pt x="1" y="0"/>
                  </a:moveTo>
                  <a:cubicBezTo>
                    <a:pt x="45" y="77"/>
                    <a:pt x="88" y="153"/>
                    <a:pt x="122" y="241"/>
                  </a:cubicBezTo>
                  <a:lnTo>
                    <a:pt x="122" y="241"/>
                  </a:lnTo>
                  <a:cubicBezTo>
                    <a:pt x="88" y="153"/>
                    <a:pt x="45" y="77"/>
                    <a:pt x="1" y="0"/>
                  </a:cubicBezTo>
                  <a:close/>
                </a:path>
              </a:pathLst>
            </a:custGeom>
            <a:solidFill>
              <a:srgbClr val="6B4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2802;p52">
              <a:extLst>
                <a:ext uri="{FF2B5EF4-FFF2-40B4-BE49-F238E27FC236}">
                  <a16:creationId xmlns:a16="http://schemas.microsoft.com/office/drawing/2014/main" id="{294F21E2-ECB6-49E6-9155-E421F64BF13C}"/>
                </a:ext>
              </a:extLst>
            </p:cNvPr>
            <p:cNvSpPr/>
            <p:nvPr/>
          </p:nvSpPr>
          <p:spPr>
            <a:xfrm>
              <a:off x="1757005" y="2062280"/>
              <a:ext cx="295" cy="320"/>
            </a:xfrm>
            <a:custGeom>
              <a:avLst/>
              <a:gdLst/>
              <a:ahLst/>
              <a:cxnLst/>
              <a:rect l="l" t="t" r="r" b="b"/>
              <a:pathLst>
                <a:path w="12" h="13" extrusionOk="0">
                  <a:moveTo>
                    <a:pt x="1" y="1"/>
                  </a:moveTo>
                  <a:lnTo>
                    <a:pt x="1" y="1"/>
                  </a:lnTo>
                  <a:cubicBezTo>
                    <a:pt x="11" y="1"/>
                    <a:pt x="11" y="12"/>
                    <a:pt x="11" y="12"/>
                  </a:cubicBezTo>
                  <a:lnTo>
                    <a:pt x="11" y="12"/>
                  </a:lnTo>
                  <a:cubicBezTo>
                    <a:pt x="11" y="12"/>
                    <a:pt x="11" y="1"/>
                    <a:pt x="1" y="1"/>
                  </a:cubicBezTo>
                  <a:close/>
                </a:path>
              </a:pathLst>
            </a:custGeom>
            <a:solidFill>
              <a:srgbClr val="5B33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2803;p52">
              <a:extLst>
                <a:ext uri="{FF2B5EF4-FFF2-40B4-BE49-F238E27FC236}">
                  <a16:creationId xmlns:a16="http://schemas.microsoft.com/office/drawing/2014/main" id="{D7C08F35-52BD-41CA-A8D2-1E43901E704F}"/>
                </a:ext>
              </a:extLst>
            </p:cNvPr>
            <p:cNvSpPr/>
            <p:nvPr/>
          </p:nvSpPr>
          <p:spPr>
            <a:xfrm>
              <a:off x="1766433" y="2080620"/>
              <a:ext cx="295" cy="566"/>
            </a:xfrm>
            <a:custGeom>
              <a:avLst/>
              <a:gdLst/>
              <a:ahLst/>
              <a:cxnLst/>
              <a:rect l="l" t="t" r="r" b="b"/>
              <a:pathLst>
                <a:path w="12" h="23" extrusionOk="0">
                  <a:moveTo>
                    <a:pt x="0" y="0"/>
                  </a:moveTo>
                  <a:lnTo>
                    <a:pt x="0" y="0"/>
                  </a:lnTo>
                  <a:cubicBezTo>
                    <a:pt x="12" y="0"/>
                    <a:pt x="12" y="12"/>
                    <a:pt x="12" y="22"/>
                  </a:cubicBezTo>
                  <a:lnTo>
                    <a:pt x="12" y="22"/>
                  </a:lnTo>
                  <a:cubicBezTo>
                    <a:pt x="12" y="12"/>
                    <a:pt x="12" y="0"/>
                    <a:pt x="0" y="0"/>
                  </a:cubicBezTo>
                  <a:close/>
                </a:path>
              </a:pathLst>
            </a:custGeom>
            <a:solidFill>
              <a:srgbClr val="150F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2804;p52">
              <a:extLst>
                <a:ext uri="{FF2B5EF4-FFF2-40B4-BE49-F238E27FC236}">
                  <a16:creationId xmlns:a16="http://schemas.microsoft.com/office/drawing/2014/main" id="{CA50274E-6ECB-4639-92A9-EEAD75284F9A}"/>
                </a:ext>
              </a:extLst>
            </p:cNvPr>
            <p:cNvSpPr/>
            <p:nvPr/>
          </p:nvSpPr>
          <p:spPr>
            <a:xfrm>
              <a:off x="1987991" y="2082269"/>
              <a:ext cx="54725" cy="96230"/>
            </a:xfrm>
            <a:custGeom>
              <a:avLst/>
              <a:gdLst/>
              <a:ahLst/>
              <a:cxnLst/>
              <a:rect l="l" t="t" r="r" b="b"/>
              <a:pathLst>
                <a:path w="2223" h="3909" extrusionOk="0">
                  <a:moveTo>
                    <a:pt x="2223" y="1"/>
                  </a:moveTo>
                  <a:lnTo>
                    <a:pt x="2223" y="1"/>
                  </a:lnTo>
                  <a:cubicBezTo>
                    <a:pt x="2070" y="806"/>
                    <a:pt x="1755" y="1602"/>
                    <a:pt x="1277" y="2267"/>
                  </a:cubicBezTo>
                  <a:lnTo>
                    <a:pt x="1277" y="2267"/>
                  </a:lnTo>
                  <a:cubicBezTo>
                    <a:pt x="1279" y="2266"/>
                    <a:pt x="1280" y="2266"/>
                    <a:pt x="1282" y="2266"/>
                  </a:cubicBezTo>
                  <a:cubicBezTo>
                    <a:pt x="1763" y="1598"/>
                    <a:pt x="2070" y="810"/>
                    <a:pt x="2223" y="1"/>
                  </a:cubicBezTo>
                  <a:close/>
                  <a:moveTo>
                    <a:pt x="1277" y="2267"/>
                  </a:moveTo>
                  <a:cubicBezTo>
                    <a:pt x="1270" y="2269"/>
                    <a:pt x="1270" y="2276"/>
                    <a:pt x="1270" y="2276"/>
                  </a:cubicBezTo>
                  <a:cubicBezTo>
                    <a:pt x="1273" y="2273"/>
                    <a:pt x="1275" y="2270"/>
                    <a:pt x="1277" y="2267"/>
                  </a:cubicBezTo>
                  <a:close/>
                  <a:moveTo>
                    <a:pt x="351" y="3218"/>
                  </a:moveTo>
                  <a:cubicBezTo>
                    <a:pt x="252" y="3295"/>
                    <a:pt x="143" y="3361"/>
                    <a:pt x="44" y="3426"/>
                  </a:cubicBezTo>
                  <a:cubicBezTo>
                    <a:pt x="0" y="3448"/>
                    <a:pt x="66" y="3656"/>
                    <a:pt x="165" y="3908"/>
                  </a:cubicBezTo>
                  <a:cubicBezTo>
                    <a:pt x="33" y="3525"/>
                    <a:pt x="44" y="3536"/>
                    <a:pt x="351" y="3218"/>
                  </a:cubicBezTo>
                  <a:close/>
                </a:path>
              </a:pathLst>
            </a:custGeom>
            <a:solidFill>
              <a:srgbClr val="181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2805;p52">
              <a:extLst>
                <a:ext uri="{FF2B5EF4-FFF2-40B4-BE49-F238E27FC236}">
                  <a16:creationId xmlns:a16="http://schemas.microsoft.com/office/drawing/2014/main" id="{44132CA9-1415-4511-91E9-86F3D1A14107}"/>
                </a:ext>
              </a:extLst>
            </p:cNvPr>
            <p:cNvSpPr/>
            <p:nvPr/>
          </p:nvSpPr>
          <p:spPr>
            <a:xfrm>
              <a:off x="1942449" y="2241249"/>
              <a:ext cx="9724" cy="12161"/>
            </a:xfrm>
            <a:custGeom>
              <a:avLst/>
              <a:gdLst/>
              <a:ahLst/>
              <a:cxnLst/>
              <a:rect l="l" t="t" r="r" b="b"/>
              <a:pathLst>
                <a:path w="395" h="494" extrusionOk="0">
                  <a:moveTo>
                    <a:pt x="394" y="1"/>
                  </a:moveTo>
                  <a:cubicBezTo>
                    <a:pt x="317" y="198"/>
                    <a:pt x="164" y="363"/>
                    <a:pt x="0" y="494"/>
                  </a:cubicBezTo>
                  <a:cubicBezTo>
                    <a:pt x="110" y="406"/>
                    <a:pt x="208" y="319"/>
                    <a:pt x="295" y="198"/>
                  </a:cubicBezTo>
                  <a:cubicBezTo>
                    <a:pt x="339" y="144"/>
                    <a:pt x="373" y="67"/>
                    <a:pt x="394" y="1"/>
                  </a:cubicBezTo>
                  <a:close/>
                </a:path>
              </a:pathLst>
            </a:custGeom>
            <a:solidFill>
              <a:srgbClr val="D4CA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2806;p52">
              <a:extLst>
                <a:ext uri="{FF2B5EF4-FFF2-40B4-BE49-F238E27FC236}">
                  <a16:creationId xmlns:a16="http://schemas.microsoft.com/office/drawing/2014/main" id="{4D19B043-7276-4EC2-B020-39D7C6CF3476}"/>
                </a:ext>
              </a:extLst>
            </p:cNvPr>
            <p:cNvSpPr/>
            <p:nvPr/>
          </p:nvSpPr>
          <p:spPr>
            <a:xfrm>
              <a:off x="1709838" y="1787918"/>
              <a:ext cx="354984" cy="475216"/>
            </a:xfrm>
            <a:custGeom>
              <a:avLst/>
              <a:gdLst/>
              <a:ahLst/>
              <a:cxnLst/>
              <a:rect l="l" t="t" r="r" b="b"/>
              <a:pathLst>
                <a:path w="14420" h="19304" extrusionOk="0">
                  <a:moveTo>
                    <a:pt x="5494" y="2004"/>
                  </a:moveTo>
                  <a:cubicBezTo>
                    <a:pt x="5495" y="2004"/>
                    <a:pt x="5496" y="2004"/>
                    <a:pt x="5496" y="2004"/>
                  </a:cubicBezTo>
                  <a:cubicBezTo>
                    <a:pt x="5496" y="2004"/>
                    <a:pt x="5495" y="2004"/>
                    <a:pt x="5494" y="2004"/>
                  </a:cubicBezTo>
                  <a:close/>
                  <a:moveTo>
                    <a:pt x="13325" y="4588"/>
                  </a:moveTo>
                  <a:cubicBezTo>
                    <a:pt x="13336" y="4588"/>
                    <a:pt x="13347" y="4599"/>
                    <a:pt x="13358" y="4599"/>
                  </a:cubicBezTo>
                  <a:cubicBezTo>
                    <a:pt x="13369" y="4620"/>
                    <a:pt x="13391" y="4642"/>
                    <a:pt x="13401" y="4664"/>
                  </a:cubicBezTo>
                  <a:cubicBezTo>
                    <a:pt x="13456" y="4741"/>
                    <a:pt x="13500" y="4829"/>
                    <a:pt x="13533" y="4917"/>
                  </a:cubicBezTo>
                  <a:cubicBezTo>
                    <a:pt x="13489" y="4829"/>
                    <a:pt x="13445" y="4741"/>
                    <a:pt x="13391" y="4664"/>
                  </a:cubicBezTo>
                  <a:cubicBezTo>
                    <a:pt x="13379" y="4642"/>
                    <a:pt x="13369" y="4620"/>
                    <a:pt x="13347" y="4610"/>
                  </a:cubicBezTo>
                  <a:cubicBezTo>
                    <a:pt x="13347" y="4599"/>
                    <a:pt x="13336" y="4588"/>
                    <a:pt x="13325" y="4588"/>
                  </a:cubicBezTo>
                  <a:close/>
                  <a:moveTo>
                    <a:pt x="13566" y="5836"/>
                  </a:moveTo>
                  <a:lnTo>
                    <a:pt x="13566" y="5836"/>
                  </a:lnTo>
                  <a:cubicBezTo>
                    <a:pt x="13610" y="5858"/>
                    <a:pt x="13654" y="5880"/>
                    <a:pt x="13686" y="5924"/>
                  </a:cubicBezTo>
                  <a:cubicBezTo>
                    <a:pt x="13752" y="5990"/>
                    <a:pt x="13795" y="6077"/>
                    <a:pt x="13817" y="6175"/>
                  </a:cubicBezTo>
                  <a:cubicBezTo>
                    <a:pt x="13785" y="6077"/>
                    <a:pt x="13741" y="5990"/>
                    <a:pt x="13675" y="5924"/>
                  </a:cubicBezTo>
                  <a:cubicBezTo>
                    <a:pt x="13642" y="5891"/>
                    <a:pt x="13610" y="5858"/>
                    <a:pt x="13566" y="5836"/>
                  </a:cubicBezTo>
                  <a:close/>
                  <a:moveTo>
                    <a:pt x="13314" y="4588"/>
                  </a:moveTo>
                  <a:cubicBezTo>
                    <a:pt x="13303" y="4588"/>
                    <a:pt x="13292" y="4599"/>
                    <a:pt x="13292" y="4599"/>
                  </a:cubicBezTo>
                  <a:cubicBezTo>
                    <a:pt x="13270" y="4610"/>
                    <a:pt x="13259" y="4632"/>
                    <a:pt x="13248" y="4654"/>
                  </a:cubicBezTo>
                  <a:lnTo>
                    <a:pt x="13216" y="4719"/>
                  </a:lnTo>
                  <a:cubicBezTo>
                    <a:pt x="13139" y="4895"/>
                    <a:pt x="13106" y="5092"/>
                    <a:pt x="13106" y="5277"/>
                  </a:cubicBezTo>
                  <a:cubicBezTo>
                    <a:pt x="13106" y="5474"/>
                    <a:pt x="13139" y="5661"/>
                    <a:pt x="13182" y="5847"/>
                  </a:cubicBezTo>
                  <a:lnTo>
                    <a:pt x="13182" y="5858"/>
                  </a:lnTo>
                  <a:cubicBezTo>
                    <a:pt x="13226" y="6044"/>
                    <a:pt x="13292" y="6219"/>
                    <a:pt x="13358" y="6394"/>
                  </a:cubicBezTo>
                  <a:cubicBezTo>
                    <a:pt x="13401" y="6482"/>
                    <a:pt x="13435" y="6569"/>
                    <a:pt x="13489" y="6646"/>
                  </a:cubicBezTo>
                  <a:lnTo>
                    <a:pt x="13555" y="6778"/>
                  </a:lnTo>
                  <a:cubicBezTo>
                    <a:pt x="13576" y="6810"/>
                    <a:pt x="13598" y="6854"/>
                    <a:pt x="13642" y="6887"/>
                  </a:cubicBezTo>
                  <a:cubicBezTo>
                    <a:pt x="13654" y="6898"/>
                    <a:pt x="13675" y="6909"/>
                    <a:pt x="13697" y="6909"/>
                  </a:cubicBezTo>
                  <a:cubicBezTo>
                    <a:pt x="13719" y="6909"/>
                    <a:pt x="13741" y="6898"/>
                    <a:pt x="13752" y="6876"/>
                  </a:cubicBezTo>
                  <a:cubicBezTo>
                    <a:pt x="13763" y="6854"/>
                    <a:pt x="13774" y="6832"/>
                    <a:pt x="13774" y="6810"/>
                  </a:cubicBezTo>
                  <a:lnTo>
                    <a:pt x="13795" y="6745"/>
                  </a:lnTo>
                  <a:cubicBezTo>
                    <a:pt x="13807" y="6646"/>
                    <a:pt x="13829" y="6547"/>
                    <a:pt x="13839" y="6460"/>
                  </a:cubicBezTo>
                  <a:cubicBezTo>
                    <a:pt x="13839" y="6362"/>
                    <a:pt x="13839" y="6263"/>
                    <a:pt x="13817" y="6175"/>
                  </a:cubicBezTo>
                  <a:lnTo>
                    <a:pt x="13817" y="6175"/>
                  </a:lnTo>
                  <a:cubicBezTo>
                    <a:pt x="13851" y="6263"/>
                    <a:pt x="13851" y="6362"/>
                    <a:pt x="13851" y="6460"/>
                  </a:cubicBezTo>
                  <a:cubicBezTo>
                    <a:pt x="13839" y="6559"/>
                    <a:pt x="13817" y="6646"/>
                    <a:pt x="13807" y="6745"/>
                  </a:cubicBezTo>
                  <a:lnTo>
                    <a:pt x="13785" y="6810"/>
                  </a:lnTo>
                  <a:cubicBezTo>
                    <a:pt x="13785" y="6832"/>
                    <a:pt x="13774" y="6865"/>
                    <a:pt x="13763" y="6887"/>
                  </a:cubicBezTo>
                  <a:lnTo>
                    <a:pt x="13741" y="6909"/>
                  </a:lnTo>
                  <a:cubicBezTo>
                    <a:pt x="13730" y="6920"/>
                    <a:pt x="13719" y="6920"/>
                    <a:pt x="13697" y="6920"/>
                  </a:cubicBezTo>
                  <a:cubicBezTo>
                    <a:pt x="13675" y="6920"/>
                    <a:pt x="13654" y="6909"/>
                    <a:pt x="13632" y="6898"/>
                  </a:cubicBezTo>
                  <a:cubicBezTo>
                    <a:pt x="13610" y="6876"/>
                    <a:pt x="13598" y="6865"/>
                    <a:pt x="13588" y="6844"/>
                  </a:cubicBezTo>
                  <a:cubicBezTo>
                    <a:pt x="13566" y="6822"/>
                    <a:pt x="13555" y="6800"/>
                    <a:pt x="13544" y="6778"/>
                  </a:cubicBezTo>
                  <a:cubicBezTo>
                    <a:pt x="13522" y="6745"/>
                    <a:pt x="13500" y="6701"/>
                    <a:pt x="13467" y="6657"/>
                  </a:cubicBezTo>
                  <a:cubicBezTo>
                    <a:pt x="13423" y="6569"/>
                    <a:pt x="13379" y="6482"/>
                    <a:pt x="13347" y="6394"/>
                  </a:cubicBezTo>
                  <a:cubicBezTo>
                    <a:pt x="13270" y="6230"/>
                    <a:pt x="13216" y="6055"/>
                    <a:pt x="13172" y="5869"/>
                  </a:cubicBezTo>
                  <a:lnTo>
                    <a:pt x="13172" y="5847"/>
                  </a:lnTo>
                  <a:cubicBezTo>
                    <a:pt x="13128" y="5661"/>
                    <a:pt x="13095" y="5474"/>
                    <a:pt x="13095" y="5277"/>
                  </a:cubicBezTo>
                  <a:cubicBezTo>
                    <a:pt x="13095" y="5179"/>
                    <a:pt x="13106" y="5080"/>
                    <a:pt x="13128" y="4993"/>
                  </a:cubicBezTo>
                  <a:cubicBezTo>
                    <a:pt x="13139" y="4895"/>
                    <a:pt x="13172" y="4807"/>
                    <a:pt x="13204" y="4719"/>
                  </a:cubicBezTo>
                  <a:lnTo>
                    <a:pt x="13238" y="4654"/>
                  </a:lnTo>
                  <a:cubicBezTo>
                    <a:pt x="13248" y="4632"/>
                    <a:pt x="13270" y="4610"/>
                    <a:pt x="13281" y="4599"/>
                  </a:cubicBezTo>
                  <a:cubicBezTo>
                    <a:pt x="13292" y="4588"/>
                    <a:pt x="13303" y="4588"/>
                    <a:pt x="13314" y="4588"/>
                  </a:cubicBezTo>
                  <a:close/>
                  <a:moveTo>
                    <a:pt x="1260" y="9832"/>
                  </a:moveTo>
                  <a:cubicBezTo>
                    <a:pt x="1435" y="10194"/>
                    <a:pt x="1610" y="10544"/>
                    <a:pt x="1796" y="10905"/>
                  </a:cubicBezTo>
                  <a:cubicBezTo>
                    <a:pt x="1840" y="10982"/>
                    <a:pt x="1883" y="11058"/>
                    <a:pt x="1917" y="11146"/>
                  </a:cubicBezTo>
                  <a:cubicBezTo>
                    <a:pt x="1927" y="11146"/>
                    <a:pt x="1927" y="11157"/>
                    <a:pt x="1927" y="11157"/>
                  </a:cubicBezTo>
                  <a:lnTo>
                    <a:pt x="2289" y="11847"/>
                  </a:lnTo>
                  <a:cubicBezTo>
                    <a:pt x="2289" y="11869"/>
                    <a:pt x="2299" y="11880"/>
                    <a:pt x="2299" y="11890"/>
                  </a:cubicBezTo>
                  <a:cubicBezTo>
                    <a:pt x="2311" y="11890"/>
                    <a:pt x="2311" y="11902"/>
                    <a:pt x="2311" y="11912"/>
                  </a:cubicBezTo>
                  <a:cubicBezTo>
                    <a:pt x="2343" y="11956"/>
                    <a:pt x="2365" y="12011"/>
                    <a:pt x="2398" y="12066"/>
                  </a:cubicBezTo>
                  <a:cubicBezTo>
                    <a:pt x="2398" y="12077"/>
                    <a:pt x="2409" y="12087"/>
                    <a:pt x="2409" y="12099"/>
                  </a:cubicBezTo>
                  <a:cubicBezTo>
                    <a:pt x="2836" y="12963"/>
                    <a:pt x="3143" y="13752"/>
                    <a:pt x="3810" y="14452"/>
                  </a:cubicBezTo>
                  <a:cubicBezTo>
                    <a:pt x="3175" y="13391"/>
                    <a:pt x="2595" y="12285"/>
                    <a:pt x="2080" y="11146"/>
                  </a:cubicBezTo>
                  <a:lnTo>
                    <a:pt x="2080" y="11146"/>
                  </a:lnTo>
                  <a:lnTo>
                    <a:pt x="2212" y="11606"/>
                  </a:lnTo>
                  <a:cubicBezTo>
                    <a:pt x="1883" y="11036"/>
                    <a:pt x="1588" y="10423"/>
                    <a:pt x="1260" y="9832"/>
                  </a:cubicBezTo>
                  <a:close/>
                  <a:moveTo>
                    <a:pt x="7797" y="16205"/>
                  </a:moveTo>
                  <a:cubicBezTo>
                    <a:pt x="7786" y="16207"/>
                    <a:pt x="7775" y="16211"/>
                    <a:pt x="7763" y="16216"/>
                  </a:cubicBezTo>
                  <a:cubicBezTo>
                    <a:pt x="7775" y="16212"/>
                    <a:pt x="7786" y="16208"/>
                    <a:pt x="7797" y="16205"/>
                  </a:cubicBezTo>
                  <a:close/>
                  <a:moveTo>
                    <a:pt x="7708" y="0"/>
                  </a:moveTo>
                  <a:cubicBezTo>
                    <a:pt x="7029" y="0"/>
                    <a:pt x="6372" y="274"/>
                    <a:pt x="5825" y="657"/>
                  </a:cubicBezTo>
                  <a:cubicBezTo>
                    <a:pt x="5759" y="712"/>
                    <a:pt x="4898" y="1563"/>
                    <a:pt x="5014" y="1620"/>
                  </a:cubicBezTo>
                  <a:lnTo>
                    <a:pt x="5014" y="1620"/>
                  </a:lnTo>
                  <a:cubicBezTo>
                    <a:pt x="4807" y="1522"/>
                    <a:pt x="4576" y="1457"/>
                    <a:pt x="4347" y="1413"/>
                  </a:cubicBezTo>
                  <a:lnTo>
                    <a:pt x="4347" y="1413"/>
                  </a:lnTo>
                  <a:cubicBezTo>
                    <a:pt x="4457" y="1577"/>
                    <a:pt x="4566" y="1730"/>
                    <a:pt x="4676" y="1895"/>
                  </a:cubicBezTo>
                  <a:lnTo>
                    <a:pt x="3822" y="1599"/>
                  </a:lnTo>
                  <a:lnTo>
                    <a:pt x="3822" y="1599"/>
                  </a:lnTo>
                  <a:cubicBezTo>
                    <a:pt x="4007" y="1796"/>
                    <a:pt x="4204" y="1982"/>
                    <a:pt x="4391" y="2179"/>
                  </a:cubicBezTo>
                  <a:cubicBezTo>
                    <a:pt x="4063" y="2070"/>
                    <a:pt x="3723" y="2004"/>
                    <a:pt x="3372" y="2004"/>
                  </a:cubicBezTo>
                  <a:cubicBezTo>
                    <a:pt x="2694" y="2004"/>
                    <a:pt x="2015" y="2223"/>
                    <a:pt x="1479" y="2639"/>
                  </a:cubicBezTo>
                  <a:cubicBezTo>
                    <a:pt x="450" y="3428"/>
                    <a:pt x="0" y="4807"/>
                    <a:pt x="471" y="6000"/>
                  </a:cubicBezTo>
                  <a:cubicBezTo>
                    <a:pt x="625" y="6384"/>
                    <a:pt x="734" y="6778"/>
                    <a:pt x="800" y="7182"/>
                  </a:cubicBezTo>
                  <a:cubicBezTo>
                    <a:pt x="810" y="7281"/>
                    <a:pt x="832" y="7380"/>
                    <a:pt x="789" y="7457"/>
                  </a:cubicBezTo>
                  <a:cubicBezTo>
                    <a:pt x="756" y="7522"/>
                    <a:pt x="690" y="7566"/>
                    <a:pt x="625" y="7566"/>
                  </a:cubicBezTo>
                  <a:cubicBezTo>
                    <a:pt x="603" y="7566"/>
                    <a:pt x="581" y="7555"/>
                    <a:pt x="559" y="7544"/>
                  </a:cubicBezTo>
                  <a:lnTo>
                    <a:pt x="559" y="7544"/>
                  </a:lnTo>
                  <a:cubicBezTo>
                    <a:pt x="690" y="7851"/>
                    <a:pt x="832" y="8146"/>
                    <a:pt x="986" y="8431"/>
                  </a:cubicBezTo>
                  <a:cubicBezTo>
                    <a:pt x="909" y="8234"/>
                    <a:pt x="844" y="8026"/>
                    <a:pt x="778" y="7829"/>
                  </a:cubicBezTo>
                  <a:cubicBezTo>
                    <a:pt x="1085" y="7676"/>
                    <a:pt x="1205" y="7281"/>
                    <a:pt x="1161" y="6942"/>
                  </a:cubicBezTo>
                  <a:cubicBezTo>
                    <a:pt x="1117" y="6603"/>
                    <a:pt x="964" y="6285"/>
                    <a:pt x="866" y="5956"/>
                  </a:cubicBezTo>
                  <a:cubicBezTo>
                    <a:pt x="603" y="5070"/>
                    <a:pt x="822" y="4007"/>
                    <a:pt x="1523" y="3394"/>
                  </a:cubicBezTo>
                  <a:cubicBezTo>
                    <a:pt x="2190" y="2814"/>
                    <a:pt x="3121" y="2715"/>
                    <a:pt x="4029" y="2715"/>
                  </a:cubicBezTo>
                  <a:cubicBezTo>
                    <a:pt x="4194" y="2715"/>
                    <a:pt x="4369" y="2715"/>
                    <a:pt x="4522" y="2727"/>
                  </a:cubicBezTo>
                  <a:cubicBezTo>
                    <a:pt x="4445" y="2617"/>
                    <a:pt x="4369" y="2496"/>
                    <a:pt x="4282" y="2387"/>
                  </a:cubicBezTo>
                  <a:lnTo>
                    <a:pt x="4282" y="2387"/>
                  </a:lnTo>
                  <a:cubicBezTo>
                    <a:pt x="4654" y="2431"/>
                    <a:pt x="5015" y="2464"/>
                    <a:pt x="5387" y="2508"/>
                  </a:cubicBezTo>
                  <a:cubicBezTo>
                    <a:pt x="5289" y="2289"/>
                    <a:pt x="5157" y="2102"/>
                    <a:pt x="4993" y="1939"/>
                  </a:cubicBezTo>
                  <a:lnTo>
                    <a:pt x="4993" y="1939"/>
                  </a:lnTo>
                  <a:cubicBezTo>
                    <a:pt x="5157" y="1960"/>
                    <a:pt x="5331" y="1982"/>
                    <a:pt x="5494" y="2004"/>
                  </a:cubicBezTo>
                  <a:lnTo>
                    <a:pt x="5494" y="2004"/>
                  </a:lnTo>
                  <a:cubicBezTo>
                    <a:pt x="5375" y="1982"/>
                    <a:pt x="6263" y="953"/>
                    <a:pt x="6384" y="876"/>
                  </a:cubicBezTo>
                  <a:cubicBezTo>
                    <a:pt x="6723" y="668"/>
                    <a:pt x="7041" y="581"/>
                    <a:pt x="7347" y="581"/>
                  </a:cubicBezTo>
                  <a:cubicBezTo>
                    <a:pt x="8693" y="581"/>
                    <a:pt x="9635" y="2431"/>
                    <a:pt x="10117" y="3581"/>
                  </a:cubicBezTo>
                  <a:cubicBezTo>
                    <a:pt x="10632" y="4829"/>
                    <a:pt x="11212" y="6099"/>
                    <a:pt x="11617" y="7401"/>
                  </a:cubicBezTo>
                  <a:cubicBezTo>
                    <a:pt x="11781" y="7511"/>
                    <a:pt x="11890" y="7708"/>
                    <a:pt x="11869" y="7895"/>
                  </a:cubicBezTo>
                  <a:cubicBezTo>
                    <a:pt x="11869" y="7960"/>
                    <a:pt x="11847" y="8026"/>
                    <a:pt x="11814" y="8092"/>
                  </a:cubicBezTo>
                  <a:cubicBezTo>
                    <a:pt x="12033" y="8956"/>
                    <a:pt x="12165" y="9832"/>
                    <a:pt x="12143" y="10730"/>
                  </a:cubicBezTo>
                  <a:cubicBezTo>
                    <a:pt x="12066" y="13313"/>
                    <a:pt x="10211" y="15418"/>
                    <a:pt x="7797" y="16205"/>
                  </a:cubicBezTo>
                  <a:lnTo>
                    <a:pt x="7797" y="16205"/>
                  </a:lnTo>
                  <a:cubicBezTo>
                    <a:pt x="7841" y="16194"/>
                    <a:pt x="7886" y="16194"/>
                    <a:pt x="7938" y="16194"/>
                  </a:cubicBezTo>
                  <a:cubicBezTo>
                    <a:pt x="8004" y="16194"/>
                    <a:pt x="8092" y="16194"/>
                    <a:pt x="8168" y="16204"/>
                  </a:cubicBezTo>
                  <a:cubicBezTo>
                    <a:pt x="8672" y="16182"/>
                    <a:pt x="9165" y="16106"/>
                    <a:pt x="9646" y="15953"/>
                  </a:cubicBezTo>
                  <a:cubicBezTo>
                    <a:pt x="9898" y="15865"/>
                    <a:pt x="10150" y="15766"/>
                    <a:pt x="10379" y="15635"/>
                  </a:cubicBezTo>
                  <a:cubicBezTo>
                    <a:pt x="10618" y="15516"/>
                    <a:pt x="10835" y="15365"/>
                    <a:pt x="11042" y="15191"/>
                  </a:cubicBezTo>
                  <a:lnTo>
                    <a:pt x="11042" y="15191"/>
                  </a:lnTo>
                  <a:cubicBezTo>
                    <a:pt x="10835" y="15365"/>
                    <a:pt x="10618" y="15516"/>
                    <a:pt x="10379" y="15646"/>
                  </a:cubicBezTo>
                  <a:cubicBezTo>
                    <a:pt x="10150" y="15766"/>
                    <a:pt x="9898" y="15876"/>
                    <a:pt x="9646" y="15963"/>
                  </a:cubicBezTo>
                  <a:cubicBezTo>
                    <a:pt x="9197" y="16106"/>
                    <a:pt x="8727" y="16194"/>
                    <a:pt x="8245" y="16216"/>
                  </a:cubicBezTo>
                  <a:cubicBezTo>
                    <a:pt x="8343" y="16226"/>
                    <a:pt x="8442" y="16237"/>
                    <a:pt x="8530" y="16237"/>
                  </a:cubicBezTo>
                  <a:cubicBezTo>
                    <a:pt x="8573" y="16237"/>
                    <a:pt x="8617" y="16237"/>
                    <a:pt x="8661" y="16226"/>
                  </a:cubicBezTo>
                  <a:cubicBezTo>
                    <a:pt x="8749" y="16216"/>
                    <a:pt x="8836" y="16194"/>
                    <a:pt x="8924" y="16194"/>
                  </a:cubicBezTo>
                  <a:cubicBezTo>
                    <a:pt x="8978" y="16194"/>
                    <a:pt x="9033" y="16204"/>
                    <a:pt x="9088" y="16226"/>
                  </a:cubicBezTo>
                  <a:cubicBezTo>
                    <a:pt x="9263" y="16281"/>
                    <a:pt x="9362" y="16456"/>
                    <a:pt x="9449" y="16620"/>
                  </a:cubicBezTo>
                  <a:cubicBezTo>
                    <a:pt x="9744" y="17124"/>
                    <a:pt x="10095" y="17825"/>
                    <a:pt x="9843" y="18416"/>
                  </a:cubicBezTo>
                  <a:cubicBezTo>
                    <a:pt x="9822" y="18482"/>
                    <a:pt x="9788" y="18559"/>
                    <a:pt x="9744" y="18613"/>
                  </a:cubicBezTo>
                  <a:cubicBezTo>
                    <a:pt x="9657" y="18734"/>
                    <a:pt x="9559" y="18821"/>
                    <a:pt x="9449" y="18909"/>
                  </a:cubicBezTo>
                  <a:cubicBezTo>
                    <a:pt x="9296" y="19029"/>
                    <a:pt x="9131" y="19138"/>
                    <a:pt x="8978" y="19237"/>
                  </a:cubicBezTo>
                  <a:cubicBezTo>
                    <a:pt x="9121" y="19281"/>
                    <a:pt x="9274" y="19303"/>
                    <a:pt x="9427" y="19303"/>
                  </a:cubicBezTo>
                  <a:cubicBezTo>
                    <a:pt x="9800" y="19303"/>
                    <a:pt x="10182" y="19160"/>
                    <a:pt x="10489" y="18931"/>
                  </a:cubicBezTo>
                  <a:cubicBezTo>
                    <a:pt x="10905" y="18602"/>
                    <a:pt x="11168" y="18099"/>
                    <a:pt x="11255" y="17573"/>
                  </a:cubicBezTo>
                  <a:cubicBezTo>
                    <a:pt x="11343" y="17036"/>
                    <a:pt x="11255" y="16456"/>
                    <a:pt x="11496" y="15975"/>
                  </a:cubicBezTo>
                  <a:cubicBezTo>
                    <a:pt x="11486" y="15941"/>
                    <a:pt x="11474" y="15898"/>
                    <a:pt x="11464" y="15865"/>
                  </a:cubicBezTo>
                  <a:cubicBezTo>
                    <a:pt x="11365" y="15613"/>
                    <a:pt x="11299" y="15405"/>
                    <a:pt x="11343" y="15383"/>
                  </a:cubicBezTo>
                  <a:cubicBezTo>
                    <a:pt x="11442" y="15318"/>
                    <a:pt x="11551" y="15252"/>
                    <a:pt x="11650" y="15175"/>
                  </a:cubicBezTo>
                  <a:cubicBezTo>
                    <a:pt x="11956" y="14847"/>
                    <a:pt x="12296" y="14595"/>
                    <a:pt x="12569" y="14233"/>
                  </a:cubicBezTo>
                  <a:cubicBezTo>
                    <a:pt x="13051" y="13566"/>
                    <a:pt x="13369" y="12766"/>
                    <a:pt x="13522" y="11956"/>
                  </a:cubicBezTo>
                  <a:lnTo>
                    <a:pt x="13522" y="11946"/>
                  </a:lnTo>
                  <a:cubicBezTo>
                    <a:pt x="13610" y="11486"/>
                    <a:pt x="13642" y="11036"/>
                    <a:pt x="13642" y="10577"/>
                  </a:cubicBezTo>
                  <a:cubicBezTo>
                    <a:pt x="13642" y="10435"/>
                    <a:pt x="13642" y="10281"/>
                    <a:pt x="13632" y="10128"/>
                  </a:cubicBezTo>
                  <a:lnTo>
                    <a:pt x="13632" y="10095"/>
                  </a:lnTo>
                  <a:cubicBezTo>
                    <a:pt x="13588" y="9318"/>
                    <a:pt x="13456" y="8530"/>
                    <a:pt x="13281" y="7774"/>
                  </a:cubicBezTo>
                  <a:lnTo>
                    <a:pt x="13281" y="7774"/>
                  </a:lnTo>
                  <a:cubicBezTo>
                    <a:pt x="13435" y="8015"/>
                    <a:pt x="13686" y="8277"/>
                    <a:pt x="13938" y="8277"/>
                  </a:cubicBezTo>
                  <a:cubicBezTo>
                    <a:pt x="14004" y="8277"/>
                    <a:pt x="14058" y="8255"/>
                    <a:pt x="14113" y="8223"/>
                  </a:cubicBezTo>
                  <a:cubicBezTo>
                    <a:pt x="14289" y="8124"/>
                    <a:pt x="14343" y="7905"/>
                    <a:pt x="14365" y="7708"/>
                  </a:cubicBezTo>
                  <a:cubicBezTo>
                    <a:pt x="14398" y="7445"/>
                    <a:pt x="14420" y="7182"/>
                    <a:pt x="14420" y="6909"/>
                  </a:cubicBezTo>
                  <a:cubicBezTo>
                    <a:pt x="14420" y="5902"/>
                    <a:pt x="14179" y="4861"/>
                    <a:pt x="13555" y="4095"/>
                  </a:cubicBezTo>
                  <a:cubicBezTo>
                    <a:pt x="13489" y="4007"/>
                    <a:pt x="13413" y="3920"/>
                    <a:pt x="13303" y="3865"/>
                  </a:cubicBezTo>
                  <a:cubicBezTo>
                    <a:pt x="13216" y="3832"/>
                    <a:pt x="13139" y="3810"/>
                    <a:pt x="13073" y="3810"/>
                  </a:cubicBezTo>
                  <a:cubicBezTo>
                    <a:pt x="12963" y="3810"/>
                    <a:pt x="12876" y="3854"/>
                    <a:pt x="12810" y="3920"/>
                  </a:cubicBezTo>
                  <a:cubicBezTo>
                    <a:pt x="12766" y="4106"/>
                    <a:pt x="12668" y="4347"/>
                    <a:pt x="12646" y="4457"/>
                  </a:cubicBezTo>
                  <a:cubicBezTo>
                    <a:pt x="12613" y="4676"/>
                    <a:pt x="12603" y="4883"/>
                    <a:pt x="12613" y="5114"/>
                  </a:cubicBezTo>
                  <a:cubicBezTo>
                    <a:pt x="12635" y="5650"/>
                    <a:pt x="12723" y="6197"/>
                    <a:pt x="12865" y="6723"/>
                  </a:cubicBezTo>
                  <a:cubicBezTo>
                    <a:pt x="12657" y="6394"/>
                    <a:pt x="12537" y="6011"/>
                    <a:pt x="12405" y="5650"/>
                  </a:cubicBezTo>
                  <a:cubicBezTo>
                    <a:pt x="12186" y="5015"/>
                    <a:pt x="11946" y="4391"/>
                    <a:pt x="11671" y="3788"/>
                  </a:cubicBezTo>
                  <a:cubicBezTo>
                    <a:pt x="11530" y="3482"/>
                    <a:pt x="11387" y="3187"/>
                    <a:pt x="11233" y="2891"/>
                  </a:cubicBezTo>
                  <a:cubicBezTo>
                    <a:pt x="11135" y="2694"/>
                    <a:pt x="11070" y="2387"/>
                    <a:pt x="10927" y="2234"/>
                  </a:cubicBezTo>
                  <a:cubicBezTo>
                    <a:pt x="10861" y="2343"/>
                    <a:pt x="10752" y="2398"/>
                    <a:pt x="10632" y="2398"/>
                  </a:cubicBezTo>
                  <a:cubicBezTo>
                    <a:pt x="10566" y="2398"/>
                    <a:pt x="10511" y="2387"/>
                    <a:pt x="10445" y="2355"/>
                  </a:cubicBezTo>
                  <a:cubicBezTo>
                    <a:pt x="10292" y="2267"/>
                    <a:pt x="10194" y="2092"/>
                    <a:pt x="10106" y="1927"/>
                  </a:cubicBezTo>
                  <a:cubicBezTo>
                    <a:pt x="9603" y="931"/>
                    <a:pt x="8968" y="0"/>
                    <a:pt x="7719" y="0"/>
                  </a:cubicBezTo>
                  <a:close/>
                </a:path>
              </a:pathLst>
            </a:custGeom>
            <a:solidFill>
              <a:srgbClr val="6B4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2807;p52">
              <a:extLst>
                <a:ext uri="{FF2B5EF4-FFF2-40B4-BE49-F238E27FC236}">
                  <a16:creationId xmlns:a16="http://schemas.microsoft.com/office/drawing/2014/main" id="{CF564ABD-48E8-4FF9-A00D-8275C7E1D44F}"/>
                </a:ext>
              </a:extLst>
            </p:cNvPr>
            <p:cNvSpPr/>
            <p:nvPr/>
          </p:nvSpPr>
          <p:spPr>
            <a:xfrm>
              <a:off x="1849985" y="2178179"/>
              <a:ext cx="62824" cy="9207"/>
            </a:xfrm>
            <a:custGeom>
              <a:avLst/>
              <a:gdLst/>
              <a:ahLst/>
              <a:cxnLst/>
              <a:rect l="l" t="t" r="r" b="b"/>
              <a:pathLst>
                <a:path w="2552" h="374" extrusionOk="0">
                  <a:moveTo>
                    <a:pt x="1" y="1"/>
                  </a:moveTo>
                  <a:cubicBezTo>
                    <a:pt x="253" y="88"/>
                    <a:pt x="516" y="166"/>
                    <a:pt x="767" y="220"/>
                  </a:cubicBezTo>
                  <a:cubicBezTo>
                    <a:pt x="1238" y="319"/>
                    <a:pt x="1720" y="373"/>
                    <a:pt x="2202" y="373"/>
                  </a:cubicBezTo>
                  <a:lnTo>
                    <a:pt x="2365" y="373"/>
                  </a:lnTo>
                  <a:cubicBezTo>
                    <a:pt x="2431" y="373"/>
                    <a:pt x="2497" y="373"/>
                    <a:pt x="2552" y="363"/>
                  </a:cubicBezTo>
                  <a:lnTo>
                    <a:pt x="2541" y="363"/>
                  </a:lnTo>
                  <a:cubicBezTo>
                    <a:pt x="2519" y="363"/>
                    <a:pt x="2497" y="363"/>
                    <a:pt x="2475" y="351"/>
                  </a:cubicBezTo>
                  <a:cubicBezTo>
                    <a:pt x="2442" y="351"/>
                    <a:pt x="2409" y="363"/>
                    <a:pt x="2365" y="363"/>
                  </a:cubicBezTo>
                  <a:lnTo>
                    <a:pt x="2180" y="363"/>
                  </a:lnTo>
                  <a:cubicBezTo>
                    <a:pt x="1708" y="363"/>
                    <a:pt x="1238" y="307"/>
                    <a:pt x="778" y="209"/>
                  </a:cubicBezTo>
                  <a:cubicBezTo>
                    <a:pt x="516" y="154"/>
                    <a:pt x="253" y="88"/>
                    <a:pt x="1" y="1"/>
                  </a:cubicBezTo>
                  <a:close/>
                </a:path>
              </a:pathLst>
            </a:custGeom>
            <a:solidFill>
              <a:srgbClr val="6D4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2808;p52">
              <a:extLst>
                <a:ext uri="{FF2B5EF4-FFF2-40B4-BE49-F238E27FC236}">
                  <a16:creationId xmlns:a16="http://schemas.microsoft.com/office/drawing/2014/main" id="{926A067E-721E-42F3-885A-9042DF66A6CE}"/>
                </a:ext>
              </a:extLst>
            </p:cNvPr>
            <p:cNvSpPr/>
            <p:nvPr/>
          </p:nvSpPr>
          <p:spPr>
            <a:xfrm>
              <a:off x="1910889" y="2161882"/>
              <a:ext cx="70775" cy="25233"/>
            </a:xfrm>
            <a:custGeom>
              <a:avLst/>
              <a:gdLst/>
              <a:ahLst/>
              <a:cxnLst/>
              <a:rect l="l" t="t" r="r" b="b"/>
              <a:pathLst>
                <a:path w="2875" h="1025" extrusionOk="0">
                  <a:moveTo>
                    <a:pt x="2875" y="0"/>
                  </a:moveTo>
                  <a:cubicBezTo>
                    <a:pt x="2668" y="174"/>
                    <a:pt x="2451" y="325"/>
                    <a:pt x="2212" y="444"/>
                  </a:cubicBezTo>
                  <a:cubicBezTo>
                    <a:pt x="1983" y="575"/>
                    <a:pt x="1731" y="674"/>
                    <a:pt x="1479" y="762"/>
                  </a:cubicBezTo>
                  <a:cubicBezTo>
                    <a:pt x="998" y="915"/>
                    <a:pt x="505" y="991"/>
                    <a:pt x="1" y="1013"/>
                  </a:cubicBezTo>
                  <a:cubicBezTo>
                    <a:pt x="23" y="1025"/>
                    <a:pt x="45" y="1025"/>
                    <a:pt x="67" y="1025"/>
                  </a:cubicBezTo>
                  <a:lnTo>
                    <a:pt x="78" y="1025"/>
                  </a:lnTo>
                  <a:cubicBezTo>
                    <a:pt x="560" y="1003"/>
                    <a:pt x="1030" y="915"/>
                    <a:pt x="1479" y="772"/>
                  </a:cubicBezTo>
                  <a:cubicBezTo>
                    <a:pt x="1731" y="685"/>
                    <a:pt x="1983" y="575"/>
                    <a:pt x="2212" y="455"/>
                  </a:cubicBezTo>
                  <a:cubicBezTo>
                    <a:pt x="2451" y="325"/>
                    <a:pt x="2668" y="174"/>
                    <a:pt x="2875" y="0"/>
                  </a:cubicBezTo>
                  <a:close/>
                </a:path>
              </a:pathLst>
            </a:custGeom>
            <a:solidFill>
              <a:srgbClr val="5B3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2809;p52">
              <a:extLst>
                <a:ext uri="{FF2B5EF4-FFF2-40B4-BE49-F238E27FC236}">
                  <a16:creationId xmlns:a16="http://schemas.microsoft.com/office/drawing/2014/main" id="{73FAC2FD-EAF4-47D6-9160-B4ED6B93DAF6}"/>
                </a:ext>
              </a:extLst>
            </p:cNvPr>
            <p:cNvSpPr/>
            <p:nvPr/>
          </p:nvSpPr>
          <p:spPr>
            <a:xfrm>
              <a:off x="1855918" y="2027323"/>
              <a:ext cx="104329" cy="58171"/>
            </a:xfrm>
            <a:custGeom>
              <a:avLst/>
              <a:gdLst/>
              <a:ahLst/>
              <a:cxnLst/>
              <a:rect l="l" t="t" r="r" b="b"/>
              <a:pathLst>
                <a:path w="4238" h="2363" extrusionOk="0">
                  <a:moveTo>
                    <a:pt x="4237" y="1"/>
                  </a:moveTo>
                  <a:lnTo>
                    <a:pt x="4237" y="1"/>
                  </a:lnTo>
                  <a:cubicBezTo>
                    <a:pt x="4216" y="109"/>
                    <a:pt x="4194" y="218"/>
                    <a:pt x="4161" y="326"/>
                  </a:cubicBezTo>
                  <a:cubicBezTo>
                    <a:pt x="4139" y="447"/>
                    <a:pt x="4095" y="556"/>
                    <a:pt x="4063" y="655"/>
                  </a:cubicBezTo>
                  <a:cubicBezTo>
                    <a:pt x="4019" y="764"/>
                    <a:pt x="3975" y="873"/>
                    <a:pt x="3920" y="972"/>
                  </a:cubicBezTo>
                  <a:cubicBezTo>
                    <a:pt x="3866" y="1071"/>
                    <a:pt x="3800" y="1170"/>
                    <a:pt x="3734" y="1268"/>
                  </a:cubicBezTo>
                  <a:cubicBezTo>
                    <a:pt x="3723" y="1290"/>
                    <a:pt x="3701" y="1311"/>
                    <a:pt x="3690" y="1333"/>
                  </a:cubicBezTo>
                  <a:lnTo>
                    <a:pt x="3635" y="1410"/>
                  </a:lnTo>
                  <a:lnTo>
                    <a:pt x="3581" y="1476"/>
                  </a:lnTo>
                  <a:cubicBezTo>
                    <a:pt x="3559" y="1498"/>
                    <a:pt x="3537" y="1509"/>
                    <a:pt x="3526" y="1530"/>
                  </a:cubicBezTo>
                  <a:cubicBezTo>
                    <a:pt x="3450" y="1618"/>
                    <a:pt x="3362" y="1695"/>
                    <a:pt x="3274" y="1771"/>
                  </a:cubicBezTo>
                  <a:cubicBezTo>
                    <a:pt x="3099" y="1914"/>
                    <a:pt x="2891" y="2034"/>
                    <a:pt x="2683" y="2122"/>
                  </a:cubicBezTo>
                  <a:lnTo>
                    <a:pt x="2639" y="2133"/>
                  </a:lnTo>
                  <a:cubicBezTo>
                    <a:pt x="2628" y="2144"/>
                    <a:pt x="2618" y="2144"/>
                    <a:pt x="2606" y="2155"/>
                  </a:cubicBezTo>
                  <a:lnTo>
                    <a:pt x="2519" y="2177"/>
                  </a:lnTo>
                  <a:cubicBezTo>
                    <a:pt x="2464" y="2199"/>
                    <a:pt x="2409" y="2221"/>
                    <a:pt x="2355" y="2231"/>
                  </a:cubicBezTo>
                  <a:cubicBezTo>
                    <a:pt x="2300" y="2253"/>
                    <a:pt x="2245" y="2264"/>
                    <a:pt x="2190" y="2275"/>
                  </a:cubicBezTo>
                  <a:lnTo>
                    <a:pt x="2102" y="2286"/>
                  </a:lnTo>
                  <a:cubicBezTo>
                    <a:pt x="2081" y="2297"/>
                    <a:pt x="2048" y="2297"/>
                    <a:pt x="2026" y="2308"/>
                  </a:cubicBezTo>
                  <a:cubicBezTo>
                    <a:pt x="1905" y="2319"/>
                    <a:pt x="1796" y="2330"/>
                    <a:pt x="1676" y="2341"/>
                  </a:cubicBezTo>
                  <a:lnTo>
                    <a:pt x="1336" y="2341"/>
                  </a:lnTo>
                  <a:cubicBezTo>
                    <a:pt x="1107" y="2330"/>
                    <a:pt x="876" y="2297"/>
                    <a:pt x="657" y="2243"/>
                  </a:cubicBezTo>
                  <a:cubicBezTo>
                    <a:pt x="428" y="2187"/>
                    <a:pt x="209" y="2111"/>
                    <a:pt x="1" y="2024"/>
                  </a:cubicBezTo>
                  <a:lnTo>
                    <a:pt x="1" y="2024"/>
                  </a:lnTo>
                  <a:cubicBezTo>
                    <a:pt x="209" y="2111"/>
                    <a:pt x="428" y="2199"/>
                    <a:pt x="647" y="2253"/>
                  </a:cubicBezTo>
                  <a:cubicBezTo>
                    <a:pt x="876" y="2308"/>
                    <a:pt x="1107" y="2341"/>
                    <a:pt x="1336" y="2362"/>
                  </a:cubicBezTo>
                  <a:lnTo>
                    <a:pt x="1545" y="2362"/>
                  </a:lnTo>
                  <a:cubicBezTo>
                    <a:pt x="1698" y="2362"/>
                    <a:pt x="1862" y="2352"/>
                    <a:pt x="2026" y="2330"/>
                  </a:cubicBezTo>
                  <a:cubicBezTo>
                    <a:pt x="2059" y="2330"/>
                    <a:pt x="2081" y="2319"/>
                    <a:pt x="2114" y="2319"/>
                  </a:cubicBezTo>
                  <a:lnTo>
                    <a:pt x="2201" y="2297"/>
                  </a:lnTo>
                  <a:cubicBezTo>
                    <a:pt x="2256" y="2286"/>
                    <a:pt x="2311" y="2275"/>
                    <a:pt x="2365" y="2253"/>
                  </a:cubicBezTo>
                  <a:cubicBezTo>
                    <a:pt x="2420" y="2243"/>
                    <a:pt x="2475" y="2221"/>
                    <a:pt x="2530" y="2209"/>
                  </a:cubicBezTo>
                  <a:lnTo>
                    <a:pt x="2618" y="2177"/>
                  </a:lnTo>
                  <a:cubicBezTo>
                    <a:pt x="2628" y="2177"/>
                    <a:pt x="2639" y="2165"/>
                    <a:pt x="2650" y="2165"/>
                  </a:cubicBezTo>
                  <a:lnTo>
                    <a:pt x="2694" y="2144"/>
                  </a:lnTo>
                  <a:cubicBezTo>
                    <a:pt x="2913" y="2056"/>
                    <a:pt x="3110" y="1936"/>
                    <a:pt x="3285" y="1793"/>
                  </a:cubicBezTo>
                  <a:cubicBezTo>
                    <a:pt x="3384" y="1717"/>
                    <a:pt x="3460" y="1640"/>
                    <a:pt x="3537" y="1552"/>
                  </a:cubicBezTo>
                  <a:lnTo>
                    <a:pt x="3603" y="1487"/>
                  </a:lnTo>
                  <a:lnTo>
                    <a:pt x="3657" y="1421"/>
                  </a:lnTo>
                  <a:lnTo>
                    <a:pt x="3712" y="1355"/>
                  </a:lnTo>
                  <a:cubicBezTo>
                    <a:pt x="3723" y="1333"/>
                    <a:pt x="3745" y="1301"/>
                    <a:pt x="3756" y="1279"/>
                  </a:cubicBezTo>
                  <a:cubicBezTo>
                    <a:pt x="3822" y="1180"/>
                    <a:pt x="3888" y="1082"/>
                    <a:pt x="3931" y="983"/>
                  </a:cubicBezTo>
                  <a:cubicBezTo>
                    <a:pt x="3986" y="873"/>
                    <a:pt x="4029" y="775"/>
                    <a:pt x="4073" y="666"/>
                  </a:cubicBezTo>
                  <a:lnTo>
                    <a:pt x="4172" y="337"/>
                  </a:lnTo>
                  <a:cubicBezTo>
                    <a:pt x="4194" y="218"/>
                    <a:pt x="4216" y="109"/>
                    <a:pt x="4237"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2810;p52">
              <a:extLst>
                <a:ext uri="{FF2B5EF4-FFF2-40B4-BE49-F238E27FC236}">
                  <a16:creationId xmlns:a16="http://schemas.microsoft.com/office/drawing/2014/main" id="{AC88371A-0709-4C39-81FE-1E558DB88ED0}"/>
                </a:ext>
              </a:extLst>
            </p:cNvPr>
            <p:cNvSpPr/>
            <p:nvPr/>
          </p:nvSpPr>
          <p:spPr>
            <a:xfrm>
              <a:off x="1842723" y="1937764"/>
              <a:ext cx="38551" cy="95442"/>
            </a:xfrm>
            <a:custGeom>
              <a:avLst/>
              <a:gdLst/>
              <a:ahLst/>
              <a:cxnLst/>
              <a:rect l="l" t="t" r="r" b="b"/>
              <a:pathLst>
                <a:path w="1566" h="3877" extrusionOk="0">
                  <a:moveTo>
                    <a:pt x="1" y="1"/>
                  </a:moveTo>
                  <a:lnTo>
                    <a:pt x="1" y="1"/>
                  </a:lnTo>
                  <a:cubicBezTo>
                    <a:pt x="274" y="220"/>
                    <a:pt x="515" y="483"/>
                    <a:pt x="712" y="767"/>
                  </a:cubicBezTo>
                  <a:cubicBezTo>
                    <a:pt x="515" y="472"/>
                    <a:pt x="274" y="220"/>
                    <a:pt x="1" y="1"/>
                  </a:cubicBezTo>
                  <a:close/>
                  <a:moveTo>
                    <a:pt x="712" y="767"/>
                  </a:moveTo>
                  <a:cubicBezTo>
                    <a:pt x="898" y="1063"/>
                    <a:pt x="1051" y="1380"/>
                    <a:pt x="1149" y="1720"/>
                  </a:cubicBezTo>
                  <a:cubicBezTo>
                    <a:pt x="1259" y="2059"/>
                    <a:pt x="1314" y="2409"/>
                    <a:pt x="1314" y="2760"/>
                  </a:cubicBezTo>
                  <a:cubicBezTo>
                    <a:pt x="1325" y="3110"/>
                    <a:pt x="1281" y="3460"/>
                    <a:pt x="1171" y="3789"/>
                  </a:cubicBezTo>
                  <a:lnTo>
                    <a:pt x="1171" y="3800"/>
                  </a:lnTo>
                  <a:lnTo>
                    <a:pt x="1566" y="3876"/>
                  </a:lnTo>
                  <a:lnTo>
                    <a:pt x="1183" y="3789"/>
                  </a:lnTo>
                  <a:cubicBezTo>
                    <a:pt x="1281" y="3460"/>
                    <a:pt x="1336" y="3100"/>
                    <a:pt x="1325" y="2760"/>
                  </a:cubicBezTo>
                  <a:cubicBezTo>
                    <a:pt x="1325" y="2399"/>
                    <a:pt x="1270" y="2048"/>
                    <a:pt x="1171" y="1720"/>
                  </a:cubicBezTo>
                  <a:cubicBezTo>
                    <a:pt x="1062" y="1380"/>
                    <a:pt x="909" y="1063"/>
                    <a:pt x="712" y="767"/>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2811;p52">
              <a:extLst>
                <a:ext uri="{FF2B5EF4-FFF2-40B4-BE49-F238E27FC236}">
                  <a16:creationId xmlns:a16="http://schemas.microsoft.com/office/drawing/2014/main" id="{784DE64F-A5E8-47FB-A428-EB159D4CD8E3}"/>
                </a:ext>
              </a:extLst>
            </p:cNvPr>
            <p:cNvSpPr/>
            <p:nvPr/>
          </p:nvSpPr>
          <p:spPr>
            <a:xfrm>
              <a:off x="1781524" y="1981165"/>
              <a:ext cx="27522" cy="34268"/>
            </a:xfrm>
            <a:custGeom>
              <a:avLst/>
              <a:gdLst/>
              <a:ahLst/>
              <a:cxnLst/>
              <a:rect l="l" t="t" r="r" b="b"/>
              <a:pathLst>
                <a:path w="1118" h="1392" extrusionOk="0">
                  <a:moveTo>
                    <a:pt x="307" y="1"/>
                  </a:moveTo>
                  <a:cubicBezTo>
                    <a:pt x="253" y="1"/>
                    <a:pt x="198" y="23"/>
                    <a:pt x="154" y="66"/>
                  </a:cubicBezTo>
                  <a:cubicBezTo>
                    <a:pt x="88" y="110"/>
                    <a:pt x="44" y="198"/>
                    <a:pt x="34" y="285"/>
                  </a:cubicBezTo>
                  <a:cubicBezTo>
                    <a:pt x="1" y="515"/>
                    <a:pt x="78" y="734"/>
                    <a:pt x="198" y="920"/>
                  </a:cubicBezTo>
                  <a:cubicBezTo>
                    <a:pt x="326" y="1145"/>
                    <a:pt x="476" y="1391"/>
                    <a:pt x="769" y="1391"/>
                  </a:cubicBezTo>
                  <a:cubicBezTo>
                    <a:pt x="776" y="1391"/>
                    <a:pt x="782" y="1391"/>
                    <a:pt x="789" y="1391"/>
                  </a:cubicBezTo>
                  <a:cubicBezTo>
                    <a:pt x="833" y="1391"/>
                    <a:pt x="876" y="1380"/>
                    <a:pt x="910" y="1358"/>
                  </a:cubicBezTo>
                  <a:cubicBezTo>
                    <a:pt x="942" y="1337"/>
                    <a:pt x="964" y="1303"/>
                    <a:pt x="986" y="1259"/>
                  </a:cubicBezTo>
                  <a:cubicBezTo>
                    <a:pt x="1117" y="975"/>
                    <a:pt x="942" y="592"/>
                    <a:pt x="778" y="351"/>
                  </a:cubicBezTo>
                  <a:cubicBezTo>
                    <a:pt x="691" y="220"/>
                    <a:pt x="482" y="1"/>
                    <a:pt x="30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2812;p52">
              <a:extLst>
                <a:ext uri="{FF2B5EF4-FFF2-40B4-BE49-F238E27FC236}">
                  <a16:creationId xmlns:a16="http://schemas.microsoft.com/office/drawing/2014/main" id="{306E75F8-D704-4CF7-896F-FA28F703221E}"/>
                </a:ext>
              </a:extLst>
            </p:cNvPr>
            <p:cNvSpPr/>
            <p:nvPr/>
          </p:nvSpPr>
          <p:spPr>
            <a:xfrm>
              <a:off x="1921425" y="1919966"/>
              <a:ext cx="28581" cy="34169"/>
            </a:xfrm>
            <a:custGeom>
              <a:avLst/>
              <a:gdLst/>
              <a:ahLst/>
              <a:cxnLst/>
              <a:rect l="l" t="t" r="r" b="b"/>
              <a:pathLst>
                <a:path w="1161" h="1388" extrusionOk="0">
                  <a:moveTo>
                    <a:pt x="341" y="1"/>
                  </a:moveTo>
                  <a:cubicBezTo>
                    <a:pt x="337" y="1"/>
                    <a:pt x="333" y="1"/>
                    <a:pt x="329" y="1"/>
                  </a:cubicBezTo>
                  <a:cubicBezTo>
                    <a:pt x="274" y="1"/>
                    <a:pt x="219" y="23"/>
                    <a:pt x="175" y="56"/>
                  </a:cubicBezTo>
                  <a:cubicBezTo>
                    <a:pt x="110" y="110"/>
                    <a:pt x="66" y="198"/>
                    <a:pt x="55" y="275"/>
                  </a:cubicBezTo>
                  <a:cubicBezTo>
                    <a:pt x="0" y="626"/>
                    <a:pt x="219" y="1052"/>
                    <a:pt x="471" y="1282"/>
                  </a:cubicBezTo>
                  <a:cubicBezTo>
                    <a:pt x="543" y="1349"/>
                    <a:pt x="636" y="1388"/>
                    <a:pt x="726" y="1388"/>
                  </a:cubicBezTo>
                  <a:cubicBezTo>
                    <a:pt x="814" y="1388"/>
                    <a:pt x="899" y="1352"/>
                    <a:pt x="964" y="1271"/>
                  </a:cubicBezTo>
                  <a:cubicBezTo>
                    <a:pt x="1161" y="1030"/>
                    <a:pt x="942" y="560"/>
                    <a:pt x="799" y="341"/>
                  </a:cubicBezTo>
                  <a:cubicBezTo>
                    <a:pt x="714" y="213"/>
                    <a:pt x="514" y="1"/>
                    <a:pt x="34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2813;p52">
              <a:extLst>
                <a:ext uri="{FF2B5EF4-FFF2-40B4-BE49-F238E27FC236}">
                  <a16:creationId xmlns:a16="http://schemas.microsoft.com/office/drawing/2014/main" id="{A7C2697A-FD88-4C9F-86E7-C379CE353D32}"/>
                </a:ext>
              </a:extLst>
            </p:cNvPr>
            <p:cNvSpPr/>
            <p:nvPr/>
          </p:nvSpPr>
          <p:spPr>
            <a:xfrm>
              <a:off x="1779111" y="2033723"/>
              <a:ext cx="60928" cy="45592"/>
            </a:xfrm>
            <a:custGeom>
              <a:avLst/>
              <a:gdLst/>
              <a:ahLst/>
              <a:cxnLst/>
              <a:rect l="l" t="t" r="r" b="b"/>
              <a:pathLst>
                <a:path w="2475" h="1852" extrusionOk="0">
                  <a:moveTo>
                    <a:pt x="1697" y="0"/>
                  </a:moveTo>
                  <a:cubicBezTo>
                    <a:pt x="1566" y="0"/>
                    <a:pt x="1446" y="22"/>
                    <a:pt x="1325" y="56"/>
                  </a:cubicBezTo>
                  <a:cubicBezTo>
                    <a:pt x="920" y="165"/>
                    <a:pt x="558" y="395"/>
                    <a:pt x="285" y="712"/>
                  </a:cubicBezTo>
                  <a:cubicBezTo>
                    <a:pt x="164" y="866"/>
                    <a:pt x="55" y="1041"/>
                    <a:pt x="22" y="1238"/>
                  </a:cubicBezTo>
                  <a:cubicBezTo>
                    <a:pt x="0" y="1424"/>
                    <a:pt x="66" y="1643"/>
                    <a:pt x="219" y="1764"/>
                  </a:cubicBezTo>
                  <a:cubicBezTo>
                    <a:pt x="307" y="1818"/>
                    <a:pt x="405" y="1851"/>
                    <a:pt x="515" y="1851"/>
                  </a:cubicBezTo>
                  <a:cubicBezTo>
                    <a:pt x="624" y="1851"/>
                    <a:pt x="745" y="1818"/>
                    <a:pt x="843" y="1774"/>
                  </a:cubicBezTo>
                  <a:cubicBezTo>
                    <a:pt x="1040" y="1676"/>
                    <a:pt x="1205" y="1533"/>
                    <a:pt x="1390" y="1424"/>
                  </a:cubicBezTo>
                  <a:cubicBezTo>
                    <a:pt x="1653" y="1270"/>
                    <a:pt x="1949" y="1172"/>
                    <a:pt x="2179" y="986"/>
                  </a:cubicBezTo>
                  <a:cubicBezTo>
                    <a:pt x="2256" y="920"/>
                    <a:pt x="2332" y="854"/>
                    <a:pt x="2365" y="767"/>
                  </a:cubicBezTo>
                  <a:cubicBezTo>
                    <a:pt x="2475" y="526"/>
                    <a:pt x="2332" y="219"/>
                    <a:pt x="2103" y="99"/>
                  </a:cubicBezTo>
                  <a:cubicBezTo>
                    <a:pt x="1971" y="34"/>
                    <a:pt x="1840" y="0"/>
                    <a:pt x="1697" y="0"/>
                  </a:cubicBezTo>
                  <a:close/>
                </a:path>
              </a:pathLst>
            </a:custGeom>
            <a:solidFill>
              <a:srgbClr val="764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2814;p52">
              <a:extLst>
                <a:ext uri="{FF2B5EF4-FFF2-40B4-BE49-F238E27FC236}">
                  <a16:creationId xmlns:a16="http://schemas.microsoft.com/office/drawing/2014/main" id="{CD4E9B34-0700-4C6B-B69F-B84B9764011E}"/>
                </a:ext>
              </a:extLst>
            </p:cNvPr>
            <p:cNvSpPr/>
            <p:nvPr/>
          </p:nvSpPr>
          <p:spPr>
            <a:xfrm>
              <a:off x="1935703" y="1966887"/>
              <a:ext cx="64990" cy="43130"/>
            </a:xfrm>
            <a:custGeom>
              <a:avLst/>
              <a:gdLst/>
              <a:ahLst/>
              <a:cxnLst/>
              <a:rect l="l" t="t" r="r" b="b"/>
              <a:pathLst>
                <a:path w="2640" h="1752" extrusionOk="0">
                  <a:moveTo>
                    <a:pt x="1949" y="0"/>
                  </a:moveTo>
                  <a:cubicBezTo>
                    <a:pt x="1851" y="0"/>
                    <a:pt x="1763" y="11"/>
                    <a:pt x="1676" y="22"/>
                  </a:cubicBezTo>
                  <a:cubicBezTo>
                    <a:pt x="1238" y="88"/>
                    <a:pt x="800" y="285"/>
                    <a:pt x="504" y="613"/>
                  </a:cubicBezTo>
                  <a:cubicBezTo>
                    <a:pt x="219" y="942"/>
                    <a:pt x="0" y="1423"/>
                    <a:pt x="493" y="1676"/>
                  </a:cubicBezTo>
                  <a:cubicBezTo>
                    <a:pt x="591" y="1730"/>
                    <a:pt x="690" y="1752"/>
                    <a:pt x="788" y="1752"/>
                  </a:cubicBezTo>
                  <a:cubicBezTo>
                    <a:pt x="898" y="1752"/>
                    <a:pt x="997" y="1719"/>
                    <a:pt x="1095" y="1676"/>
                  </a:cubicBezTo>
                  <a:cubicBezTo>
                    <a:pt x="1238" y="1599"/>
                    <a:pt x="1347" y="1467"/>
                    <a:pt x="1489" y="1391"/>
                  </a:cubicBezTo>
                  <a:cubicBezTo>
                    <a:pt x="1708" y="1260"/>
                    <a:pt x="1971" y="1248"/>
                    <a:pt x="2212" y="1172"/>
                  </a:cubicBezTo>
                  <a:cubicBezTo>
                    <a:pt x="2256" y="1161"/>
                    <a:pt x="2289" y="1150"/>
                    <a:pt x="2333" y="1128"/>
                  </a:cubicBezTo>
                  <a:cubicBezTo>
                    <a:pt x="2453" y="1073"/>
                    <a:pt x="2574" y="953"/>
                    <a:pt x="2639" y="822"/>
                  </a:cubicBezTo>
                  <a:cubicBezTo>
                    <a:pt x="2584" y="591"/>
                    <a:pt x="2518" y="362"/>
                    <a:pt x="2442" y="131"/>
                  </a:cubicBezTo>
                  <a:cubicBezTo>
                    <a:pt x="2409" y="121"/>
                    <a:pt x="2387" y="99"/>
                    <a:pt x="2355" y="88"/>
                  </a:cubicBezTo>
                  <a:cubicBezTo>
                    <a:pt x="2223" y="22"/>
                    <a:pt x="2092" y="0"/>
                    <a:pt x="1949" y="0"/>
                  </a:cubicBezTo>
                  <a:close/>
                </a:path>
              </a:pathLst>
            </a:custGeom>
            <a:solidFill>
              <a:srgbClr val="764F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2815;p52">
              <a:extLst>
                <a:ext uri="{FF2B5EF4-FFF2-40B4-BE49-F238E27FC236}">
                  <a16:creationId xmlns:a16="http://schemas.microsoft.com/office/drawing/2014/main" id="{7167B09C-2D24-4ED5-A3FD-16BF9C3022D7}"/>
                </a:ext>
              </a:extLst>
            </p:cNvPr>
            <p:cNvSpPr/>
            <p:nvPr/>
          </p:nvSpPr>
          <p:spPr>
            <a:xfrm>
              <a:off x="1995819" y="1970112"/>
              <a:ext cx="6745" cy="17011"/>
            </a:xfrm>
            <a:custGeom>
              <a:avLst/>
              <a:gdLst/>
              <a:ahLst/>
              <a:cxnLst/>
              <a:rect l="l" t="t" r="r" b="b"/>
              <a:pathLst>
                <a:path w="274" h="691" extrusionOk="0">
                  <a:moveTo>
                    <a:pt x="0" y="0"/>
                  </a:moveTo>
                  <a:lnTo>
                    <a:pt x="0" y="0"/>
                  </a:lnTo>
                  <a:cubicBezTo>
                    <a:pt x="76" y="231"/>
                    <a:pt x="142" y="460"/>
                    <a:pt x="197" y="691"/>
                  </a:cubicBezTo>
                  <a:cubicBezTo>
                    <a:pt x="230" y="625"/>
                    <a:pt x="252" y="559"/>
                    <a:pt x="252" y="494"/>
                  </a:cubicBezTo>
                  <a:cubicBezTo>
                    <a:pt x="273" y="307"/>
                    <a:pt x="164" y="110"/>
                    <a:pt x="0" y="0"/>
                  </a:cubicBezTo>
                  <a:close/>
                </a:path>
              </a:pathLst>
            </a:custGeom>
            <a:solidFill>
              <a:srgbClr val="633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2816;p52">
              <a:extLst>
                <a:ext uri="{FF2B5EF4-FFF2-40B4-BE49-F238E27FC236}">
                  <a16:creationId xmlns:a16="http://schemas.microsoft.com/office/drawing/2014/main" id="{32CCF046-BD8C-41BF-8C09-2FCB5EABB956}"/>
                </a:ext>
              </a:extLst>
            </p:cNvPr>
            <p:cNvSpPr/>
            <p:nvPr/>
          </p:nvSpPr>
          <p:spPr>
            <a:xfrm>
              <a:off x="1748930" y="1910020"/>
              <a:ext cx="39905" cy="57162"/>
            </a:xfrm>
            <a:custGeom>
              <a:avLst/>
              <a:gdLst/>
              <a:ahLst/>
              <a:cxnLst/>
              <a:rect l="l" t="t" r="r" b="b"/>
              <a:pathLst>
                <a:path w="1621" h="2322" extrusionOk="0">
                  <a:moveTo>
                    <a:pt x="996" y="0"/>
                  </a:moveTo>
                  <a:cubicBezTo>
                    <a:pt x="920" y="11"/>
                    <a:pt x="854" y="33"/>
                    <a:pt x="777" y="55"/>
                  </a:cubicBezTo>
                  <a:cubicBezTo>
                    <a:pt x="711" y="77"/>
                    <a:pt x="646" y="110"/>
                    <a:pt x="580" y="142"/>
                  </a:cubicBezTo>
                  <a:lnTo>
                    <a:pt x="536" y="176"/>
                  </a:lnTo>
                  <a:cubicBezTo>
                    <a:pt x="514" y="186"/>
                    <a:pt x="504" y="197"/>
                    <a:pt x="492" y="208"/>
                  </a:cubicBezTo>
                  <a:lnTo>
                    <a:pt x="471" y="219"/>
                  </a:lnTo>
                  <a:lnTo>
                    <a:pt x="460" y="230"/>
                  </a:lnTo>
                  <a:lnTo>
                    <a:pt x="449" y="241"/>
                  </a:lnTo>
                  <a:lnTo>
                    <a:pt x="405" y="274"/>
                  </a:lnTo>
                  <a:cubicBezTo>
                    <a:pt x="394" y="285"/>
                    <a:pt x="394" y="296"/>
                    <a:pt x="383" y="296"/>
                  </a:cubicBezTo>
                  <a:lnTo>
                    <a:pt x="361" y="317"/>
                  </a:lnTo>
                  <a:lnTo>
                    <a:pt x="329" y="361"/>
                  </a:lnTo>
                  <a:cubicBezTo>
                    <a:pt x="317" y="373"/>
                    <a:pt x="307" y="383"/>
                    <a:pt x="295" y="405"/>
                  </a:cubicBezTo>
                  <a:cubicBezTo>
                    <a:pt x="273" y="416"/>
                    <a:pt x="263" y="427"/>
                    <a:pt x="252" y="449"/>
                  </a:cubicBezTo>
                  <a:lnTo>
                    <a:pt x="230" y="493"/>
                  </a:lnTo>
                  <a:lnTo>
                    <a:pt x="219" y="504"/>
                  </a:lnTo>
                  <a:lnTo>
                    <a:pt x="208" y="514"/>
                  </a:lnTo>
                  <a:lnTo>
                    <a:pt x="197" y="536"/>
                  </a:lnTo>
                  <a:cubicBezTo>
                    <a:pt x="186" y="548"/>
                    <a:pt x="175" y="570"/>
                    <a:pt x="175" y="580"/>
                  </a:cubicBezTo>
                  <a:lnTo>
                    <a:pt x="142" y="635"/>
                  </a:lnTo>
                  <a:cubicBezTo>
                    <a:pt x="142" y="646"/>
                    <a:pt x="142" y="646"/>
                    <a:pt x="132" y="657"/>
                  </a:cubicBezTo>
                  <a:lnTo>
                    <a:pt x="120" y="690"/>
                  </a:lnTo>
                  <a:lnTo>
                    <a:pt x="98" y="733"/>
                  </a:lnTo>
                  <a:cubicBezTo>
                    <a:pt x="98" y="755"/>
                    <a:pt x="88" y="767"/>
                    <a:pt x="88" y="789"/>
                  </a:cubicBezTo>
                  <a:cubicBezTo>
                    <a:pt x="76" y="811"/>
                    <a:pt x="76" y="821"/>
                    <a:pt x="66" y="843"/>
                  </a:cubicBezTo>
                  <a:cubicBezTo>
                    <a:pt x="54" y="876"/>
                    <a:pt x="44" y="909"/>
                    <a:pt x="44" y="952"/>
                  </a:cubicBezTo>
                  <a:cubicBezTo>
                    <a:pt x="44" y="964"/>
                    <a:pt x="33" y="986"/>
                    <a:pt x="33" y="996"/>
                  </a:cubicBezTo>
                  <a:lnTo>
                    <a:pt x="22" y="1051"/>
                  </a:lnTo>
                  <a:cubicBezTo>
                    <a:pt x="11" y="1095"/>
                    <a:pt x="11" y="1128"/>
                    <a:pt x="11" y="1161"/>
                  </a:cubicBezTo>
                  <a:cubicBezTo>
                    <a:pt x="11" y="1205"/>
                    <a:pt x="0" y="1237"/>
                    <a:pt x="0" y="1270"/>
                  </a:cubicBezTo>
                  <a:lnTo>
                    <a:pt x="0" y="1325"/>
                  </a:lnTo>
                  <a:lnTo>
                    <a:pt x="0" y="1380"/>
                  </a:lnTo>
                  <a:cubicBezTo>
                    <a:pt x="0" y="1424"/>
                    <a:pt x="11" y="1456"/>
                    <a:pt x="11" y="1489"/>
                  </a:cubicBezTo>
                  <a:cubicBezTo>
                    <a:pt x="22" y="1643"/>
                    <a:pt x="54" y="1785"/>
                    <a:pt x="110" y="1916"/>
                  </a:cubicBezTo>
                  <a:cubicBezTo>
                    <a:pt x="132" y="1993"/>
                    <a:pt x="153" y="2059"/>
                    <a:pt x="186" y="2124"/>
                  </a:cubicBezTo>
                  <a:lnTo>
                    <a:pt x="285" y="2321"/>
                  </a:lnTo>
                  <a:cubicBezTo>
                    <a:pt x="219" y="2190"/>
                    <a:pt x="164" y="2047"/>
                    <a:pt x="120" y="1916"/>
                  </a:cubicBezTo>
                  <a:cubicBezTo>
                    <a:pt x="88" y="1774"/>
                    <a:pt x="54" y="1631"/>
                    <a:pt x="44" y="1489"/>
                  </a:cubicBezTo>
                  <a:cubicBezTo>
                    <a:pt x="33" y="1347"/>
                    <a:pt x="44" y="1205"/>
                    <a:pt x="66" y="1062"/>
                  </a:cubicBezTo>
                  <a:cubicBezTo>
                    <a:pt x="88" y="920"/>
                    <a:pt x="120" y="777"/>
                    <a:pt x="186" y="657"/>
                  </a:cubicBezTo>
                  <a:cubicBezTo>
                    <a:pt x="241" y="526"/>
                    <a:pt x="329" y="405"/>
                    <a:pt x="427" y="307"/>
                  </a:cubicBezTo>
                  <a:lnTo>
                    <a:pt x="471" y="274"/>
                  </a:lnTo>
                  <a:lnTo>
                    <a:pt x="482" y="263"/>
                  </a:lnTo>
                  <a:lnTo>
                    <a:pt x="492" y="252"/>
                  </a:lnTo>
                  <a:lnTo>
                    <a:pt x="514" y="241"/>
                  </a:lnTo>
                  <a:cubicBezTo>
                    <a:pt x="526" y="230"/>
                    <a:pt x="536" y="219"/>
                    <a:pt x="558" y="208"/>
                  </a:cubicBezTo>
                  <a:lnTo>
                    <a:pt x="602" y="176"/>
                  </a:lnTo>
                  <a:cubicBezTo>
                    <a:pt x="657" y="142"/>
                    <a:pt x="723" y="110"/>
                    <a:pt x="788" y="88"/>
                  </a:cubicBezTo>
                  <a:cubicBezTo>
                    <a:pt x="854" y="66"/>
                    <a:pt x="930" y="44"/>
                    <a:pt x="996" y="33"/>
                  </a:cubicBezTo>
                  <a:cubicBezTo>
                    <a:pt x="1073" y="22"/>
                    <a:pt x="1139" y="22"/>
                    <a:pt x="1215" y="22"/>
                  </a:cubicBezTo>
                  <a:cubicBezTo>
                    <a:pt x="1358" y="33"/>
                    <a:pt x="1500" y="77"/>
                    <a:pt x="1621" y="142"/>
                  </a:cubicBezTo>
                  <a:cubicBezTo>
                    <a:pt x="1565" y="110"/>
                    <a:pt x="1500" y="77"/>
                    <a:pt x="1424" y="55"/>
                  </a:cubicBezTo>
                  <a:cubicBezTo>
                    <a:pt x="1412" y="44"/>
                    <a:pt x="1390" y="33"/>
                    <a:pt x="1380" y="33"/>
                  </a:cubicBezTo>
                  <a:lnTo>
                    <a:pt x="1325" y="22"/>
                  </a:lnTo>
                  <a:lnTo>
                    <a:pt x="1270" y="11"/>
                  </a:lnTo>
                  <a:cubicBezTo>
                    <a:pt x="1248" y="11"/>
                    <a:pt x="1237" y="0"/>
                    <a:pt x="1215" y="0"/>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2817;p52">
              <a:extLst>
                <a:ext uri="{FF2B5EF4-FFF2-40B4-BE49-F238E27FC236}">
                  <a16:creationId xmlns:a16="http://schemas.microsoft.com/office/drawing/2014/main" id="{F0000963-94D6-48E8-8931-6B8D769AA614}"/>
                </a:ext>
              </a:extLst>
            </p:cNvPr>
            <p:cNvSpPr/>
            <p:nvPr/>
          </p:nvSpPr>
          <p:spPr>
            <a:xfrm>
              <a:off x="1883957" y="1849092"/>
              <a:ext cx="59599" cy="26439"/>
            </a:xfrm>
            <a:custGeom>
              <a:avLst/>
              <a:gdLst/>
              <a:ahLst/>
              <a:cxnLst/>
              <a:rect l="l" t="t" r="r" b="b"/>
              <a:pathLst>
                <a:path w="2421" h="1074" extrusionOk="0">
                  <a:moveTo>
                    <a:pt x="1007" y="1"/>
                  </a:moveTo>
                  <a:cubicBezTo>
                    <a:pt x="931" y="1"/>
                    <a:pt x="865" y="11"/>
                    <a:pt x="800" y="11"/>
                  </a:cubicBezTo>
                  <a:cubicBezTo>
                    <a:pt x="723" y="23"/>
                    <a:pt x="657" y="45"/>
                    <a:pt x="591" y="67"/>
                  </a:cubicBezTo>
                  <a:cubicBezTo>
                    <a:pt x="526" y="89"/>
                    <a:pt x="460" y="121"/>
                    <a:pt x="406" y="154"/>
                  </a:cubicBezTo>
                  <a:cubicBezTo>
                    <a:pt x="372" y="176"/>
                    <a:pt x="350" y="198"/>
                    <a:pt x="318" y="220"/>
                  </a:cubicBezTo>
                  <a:cubicBezTo>
                    <a:pt x="307" y="220"/>
                    <a:pt x="307" y="230"/>
                    <a:pt x="296" y="230"/>
                  </a:cubicBezTo>
                  <a:lnTo>
                    <a:pt x="274" y="252"/>
                  </a:lnTo>
                  <a:lnTo>
                    <a:pt x="241" y="286"/>
                  </a:lnTo>
                  <a:cubicBezTo>
                    <a:pt x="197" y="340"/>
                    <a:pt x="153" y="395"/>
                    <a:pt x="121" y="449"/>
                  </a:cubicBezTo>
                  <a:cubicBezTo>
                    <a:pt x="88" y="515"/>
                    <a:pt x="55" y="581"/>
                    <a:pt x="33" y="646"/>
                  </a:cubicBezTo>
                  <a:cubicBezTo>
                    <a:pt x="11" y="712"/>
                    <a:pt x="0" y="778"/>
                    <a:pt x="0" y="844"/>
                  </a:cubicBezTo>
                  <a:cubicBezTo>
                    <a:pt x="11" y="712"/>
                    <a:pt x="66" y="581"/>
                    <a:pt x="131" y="461"/>
                  </a:cubicBezTo>
                  <a:cubicBezTo>
                    <a:pt x="175" y="406"/>
                    <a:pt x="219" y="351"/>
                    <a:pt x="263" y="307"/>
                  </a:cubicBezTo>
                  <a:cubicBezTo>
                    <a:pt x="307" y="264"/>
                    <a:pt x="362" y="220"/>
                    <a:pt x="416" y="187"/>
                  </a:cubicBezTo>
                  <a:cubicBezTo>
                    <a:pt x="537" y="121"/>
                    <a:pt x="668" y="77"/>
                    <a:pt x="800" y="55"/>
                  </a:cubicBezTo>
                  <a:cubicBezTo>
                    <a:pt x="865" y="45"/>
                    <a:pt x="931" y="45"/>
                    <a:pt x="997" y="45"/>
                  </a:cubicBezTo>
                  <a:cubicBezTo>
                    <a:pt x="1073" y="45"/>
                    <a:pt x="1139" y="55"/>
                    <a:pt x="1204" y="67"/>
                  </a:cubicBezTo>
                  <a:cubicBezTo>
                    <a:pt x="1216" y="77"/>
                    <a:pt x="1238" y="77"/>
                    <a:pt x="1248" y="77"/>
                  </a:cubicBezTo>
                  <a:lnTo>
                    <a:pt x="1303" y="89"/>
                  </a:lnTo>
                  <a:cubicBezTo>
                    <a:pt x="1314" y="99"/>
                    <a:pt x="1336" y="99"/>
                    <a:pt x="1347" y="99"/>
                  </a:cubicBezTo>
                  <a:lnTo>
                    <a:pt x="1401" y="121"/>
                  </a:lnTo>
                  <a:cubicBezTo>
                    <a:pt x="1413" y="121"/>
                    <a:pt x="1423" y="132"/>
                    <a:pt x="1445" y="132"/>
                  </a:cubicBezTo>
                  <a:lnTo>
                    <a:pt x="1489" y="154"/>
                  </a:lnTo>
                  <a:cubicBezTo>
                    <a:pt x="1511" y="165"/>
                    <a:pt x="1522" y="165"/>
                    <a:pt x="1533" y="176"/>
                  </a:cubicBezTo>
                  <a:lnTo>
                    <a:pt x="1588" y="198"/>
                  </a:lnTo>
                  <a:cubicBezTo>
                    <a:pt x="1708" y="264"/>
                    <a:pt x="1817" y="340"/>
                    <a:pt x="1916" y="427"/>
                  </a:cubicBezTo>
                  <a:cubicBezTo>
                    <a:pt x="2015" y="526"/>
                    <a:pt x="2102" y="625"/>
                    <a:pt x="2179" y="734"/>
                  </a:cubicBezTo>
                  <a:cubicBezTo>
                    <a:pt x="2267" y="844"/>
                    <a:pt x="2343" y="953"/>
                    <a:pt x="2420" y="1074"/>
                  </a:cubicBezTo>
                  <a:cubicBezTo>
                    <a:pt x="2354" y="953"/>
                    <a:pt x="2277" y="833"/>
                    <a:pt x="2201" y="724"/>
                  </a:cubicBezTo>
                  <a:cubicBezTo>
                    <a:pt x="2124" y="603"/>
                    <a:pt x="2036" y="505"/>
                    <a:pt x="1938" y="406"/>
                  </a:cubicBezTo>
                  <a:cubicBezTo>
                    <a:pt x="1839" y="307"/>
                    <a:pt x="1719" y="230"/>
                    <a:pt x="1599" y="165"/>
                  </a:cubicBezTo>
                  <a:cubicBezTo>
                    <a:pt x="1479" y="99"/>
                    <a:pt x="1347" y="55"/>
                    <a:pt x="1204" y="23"/>
                  </a:cubicBezTo>
                  <a:cubicBezTo>
                    <a:pt x="1139" y="11"/>
                    <a:pt x="1073" y="11"/>
                    <a:pt x="1007"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2818;p52">
              <a:extLst>
                <a:ext uri="{FF2B5EF4-FFF2-40B4-BE49-F238E27FC236}">
                  <a16:creationId xmlns:a16="http://schemas.microsoft.com/office/drawing/2014/main" id="{4E82887F-26C6-49BC-A50D-5738117290A3}"/>
                </a:ext>
              </a:extLst>
            </p:cNvPr>
            <p:cNvSpPr/>
            <p:nvPr/>
          </p:nvSpPr>
          <p:spPr>
            <a:xfrm>
              <a:off x="2032179" y="1900863"/>
              <a:ext cx="18635" cy="57408"/>
            </a:xfrm>
            <a:custGeom>
              <a:avLst/>
              <a:gdLst/>
              <a:ahLst/>
              <a:cxnLst/>
              <a:rect l="l" t="t" r="r" b="b"/>
              <a:pathLst>
                <a:path w="757" h="2332" extrusionOk="0">
                  <a:moveTo>
                    <a:pt x="231" y="0"/>
                  </a:moveTo>
                  <a:cubicBezTo>
                    <a:pt x="242" y="0"/>
                    <a:pt x="253" y="11"/>
                    <a:pt x="253" y="22"/>
                  </a:cubicBezTo>
                  <a:cubicBezTo>
                    <a:pt x="275" y="32"/>
                    <a:pt x="285" y="54"/>
                    <a:pt x="297" y="76"/>
                  </a:cubicBezTo>
                  <a:cubicBezTo>
                    <a:pt x="351" y="153"/>
                    <a:pt x="395" y="241"/>
                    <a:pt x="439" y="329"/>
                  </a:cubicBezTo>
                  <a:cubicBezTo>
                    <a:pt x="406" y="241"/>
                    <a:pt x="362" y="153"/>
                    <a:pt x="307" y="76"/>
                  </a:cubicBezTo>
                  <a:cubicBezTo>
                    <a:pt x="297" y="54"/>
                    <a:pt x="275" y="32"/>
                    <a:pt x="264" y="11"/>
                  </a:cubicBezTo>
                  <a:cubicBezTo>
                    <a:pt x="253" y="11"/>
                    <a:pt x="242" y="0"/>
                    <a:pt x="231" y="0"/>
                  </a:cubicBezTo>
                  <a:close/>
                  <a:moveTo>
                    <a:pt x="472" y="1248"/>
                  </a:moveTo>
                  <a:lnTo>
                    <a:pt x="472" y="1248"/>
                  </a:lnTo>
                  <a:cubicBezTo>
                    <a:pt x="516" y="1270"/>
                    <a:pt x="548" y="1303"/>
                    <a:pt x="581" y="1336"/>
                  </a:cubicBezTo>
                  <a:cubicBezTo>
                    <a:pt x="647" y="1402"/>
                    <a:pt x="691" y="1489"/>
                    <a:pt x="723" y="1587"/>
                  </a:cubicBezTo>
                  <a:cubicBezTo>
                    <a:pt x="701" y="1489"/>
                    <a:pt x="658" y="1402"/>
                    <a:pt x="592" y="1336"/>
                  </a:cubicBezTo>
                  <a:cubicBezTo>
                    <a:pt x="560" y="1292"/>
                    <a:pt x="516" y="1270"/>
                    <a:pt x="472" y="1248"/>
                  </a:cubicBezTo>
                  <a:close/>
                  <a:moveTo>
                    <a:pt x="220" y="0"/>
                  </a:moveTo>
                  <a:cubicBezTo>
                    <a:pt x="209" y="0"/>
                    <a:pt x="198" y="0"/>
                    <a:pt x="187" y="11"/>
                  </a:cubicBezTo>
                  <a:cubicBezTo>
                    <a:pt x="176" y="22"/>
                    <a:pt x="154" y="44"/>
                    <a:pt x="144" y="66"/>
                  </a:cubicBezTo>
                  <a:lnTo>
                    <a:pt x="110" y="131"/>
                  </a:lnTo>
                  <a:cubicBezTo>
                    <a:pt x="78" y="219"/>
                    <a:pt x="45" y="307"/>
                    <a:pt x="34" y="405"/>
                  </a:cubicBezTo>
                  <a:cubicBezTo>
                    <a:pt x="12" y="492"/>
                    <a:pt x="1" y="591"/>
                    <a:pt x="1" y="689"/>
                  </a:cubicBezTo>
                  <a:cubicBezTo>
                    <a:pt x="1" y="886"/>
                    <a:pt x="34" y="1073"/>
                    <a:pt x="78" y="1259"/>
                  </a:cubicBezTo>
                  <a:lnTo>
                    <a:pt x="78" y="1281"/>
                  </a:lnTo>
                  <a:cubicBezTo>
                    <a:pt x="122" y="1467"/>
                    <a:pt x="176" y="1642"/>
                    <a:pt x="253" y="1806"/>
                  </a:cubicBezTo>
                  <a:cubicBezTo>
                    <a:pt x="285" y="1894"/>
                    <a:pt x="329" y="1981"/>
                    <a:pt x="373" y="2069"/>
                  </a:cubicBezTo>
                  <a:cubicBezTo>
                    <a:pt x="406" y="2113"/>
                    <a:pt x="428" y="2157"/>
                    <a:pt x="450" y="2190"/>
                  </a:cubicBezTo>
                  <a:cubicBezTo>
                    <a:pt x="461" y="2212"/>
                    <a:pt x="472" y="2234"/>
                    <a:pt x="494" y="2256"/>
                  </a:cubicBezTo>
                  <a:cubicBezTo>
                    <a:pt x="504" y="2277"/>
                    <a:pt x="516" y="2288"/>
                    <a:pt x="538" y="2310"/>
                  </a:cubicBezTo>
                  <a:cubicBezTo>
                    <a:pt x="560" y="2321"/>
                    <a:pt x="581" y="2332"/>
                    <a:pt x="603" y="2332"/>
                  </a:cubicBezTo>
                  <a:cubicBezTo>
                    <a:pt x="625" y="2332"/>
                    <a:pt x="636" y="2332"/>
                    <a:pt x="647" y="2321"/>
                  </a:cubicBezTo>
                  <a:lnTo>
                    <a:pt x="669" y="2299"/>
                  </a:lnTo>
                  <a:cubicBezTo>
                    <a:pt x="680" y="2277"/>
                    <a:pt x="691" y="2244"/>
                    <a:pt x="691" y="2222"/>
                  </a:cubicBezTo>
                  <a:lnTo>
                    <a:pt x="713" y="2157"/>
                  </a:lnTo>
                  <a:cubicBezTo>
                    <a:pt x="723" y="2058"/>
                    <a:pt x="745" y="1971"/>
                    <a:pt x="757" y="1872"/>
                  </a:cubicBezTo>
                  <a:cubicBezTo>
                    <a:pt x="757" y="1774"/>
                    <a:pt x="757" y="1675"/>
                    <a:pt x="723" y="1587"/>
                  </a:cubicBezTo>
                  <a:lnTo>
                    <a:pt x="723" y="1587"/>
                  </a:lnTo>
                  <a:cubicBezTo>
                    <a:pt x="745" y="1675"/>
                    <a:pt x="745" y="1774"/>
                    <a:pt x="745" y="1872"/>
                  </a:cubicBezTo>
                  <a:cubicBezTo>
                    <a:pt x="735" y="1959"/>
                    <a:pt x="713" y="2058"/>
                    <a:pt x="701" y="2157"/>
                  </a:cubicBezTo>
                  <a:lnTo>
                    <a:pt x="680" y="2222"/>
                  </a:lnTo>
                  <a:cubicBezTo>
                    <a:pt x="680" y="2244"/>
                    <a:pt x="669" y="2266"/>
                    <a:pt x="658" y="2288"/>
                  </a:cubicBezTo>
                  <a:cubicBezTo>
                    <a:pt x="647" y="2310"/>
                    <a:pt x="625" y="2321"/>
                    <a:pt x="603" y="2321"/>
                  </a:cubicBezTo>
                  <a:cubicBezTo>
                    <a:pt x="581" y="2321"/>
                    <a:pt x="560" y="2310"/>
                    <a:pt x="548" y="2299"/>
                  </a:cubicBezTo>
                  <a:cubicBezTo>
                    <a:pt x="504" y="2266"/>
                    <a:pt x="482" y="2222"/>
                    <a:pt x="461" y="2190"/>
                  </a:cubicBezTo>
                  <a:lnTo>
                    <a:pt x="395" y="2058"/>
                  </a:lnTo>
                  <a:cubicBezTo>
                    <a:pt x="341" y="1981"/>
                    <a:pt x="307" y="1894"/>
                    <a:pt x="264" y="1806"/>
                  </a:cubicBezTo>
                  <a:cubicBezTo>
                    <a:pt x="198" y="1631"/>
                    <a:pt x="132" y="1456"/>
                    <a:pt x="88" y="1270"/>
                  </a:cubicBezTo>
                  <a:lnTo>
                    <a:pt x="88" y="1259"/>
                  </a:lnTo>
                  <a:cubicBezTo>
                    <a:pt x="45" y="1073"/>
                    <a:pt x="12" y="886"/>
                    <a:pt x="12" y="689"/>
                  </a:cubicBezTo>
                  <a:cubicBezTo>
                    <a:pt x="12" y="504"/>
                    <a:pt x="45" y="307"/>
                    <a:pt x="122" y="131"/>
                  </a:cubicBezTo>
                  <a:lnTo>
                    <a:pt x="154" y="66"/>
                  </a:lnTo>
                  <a:cubicBezTo>
                    <a:pt x="165" y="44"/>
                    <a:pt x="176" y="22"/>
                    <a:pt x="198" y="11"/>
                  </a:cubicBezTo>
                  <a:cubicBezTo>
                    <a:pt x="198" y="11"/>
                    <a:pt x="209" y="0"/>
                    <a:pt x="220" y="0"/>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2819;p52">
              <a:extLst>
                <a:ext uri="{FF2B5EF4-FFF2-40B4-BE49-F238E27FC236}">
                  <a16:creationId xmlns:a16="http://schemas.microsoft.com/office/drawing/2014/main" id="{FF3D951D-6574-4002-B4DF-6F7685786FDD}"/>
                </a:ext>
              </a:extLst>
            </p:cNvPr>
            <p:cNvSpPr/>
            <p:nvPr/>
          </p:nvSpPr>
          <p:spPr>
            <a:xfrm>
              <a:off x="1675866" y="1715271"/>
              <a:ext cx="350947" cy="358357"/>
            </a:xfrm>
            <a:custGeom>
              <a:avLst/>
              <a:gdLst/>
              <a:ahLst/>
              <a:cxnLst/>
              <a:rect l="l" t="t" r="r" b="b"/>
              <a:pathLst>
                <a:path w="14256" h="14557" extrusionOk="0">
                  <a:moveTo>
                    <a:pt x="6394" y="4571"/>
                  </a:moveTo>
                  <a:cubicBezTo>
                    <a:pt x="6394" y="4571"/>
                    <a:pt x="6394" y="4571"/>
                    <a:pt x="6395" y="4572"/>
                  </a:cubicBezTo>
                  <a:cubicBezTo>
                    <a:pt x="6394" y="4571"/>
                    <a:pt x="6394" y="4571"/>
                    <a:pt x="6394" y="4571"/>
                  </a:cubicBezTo>
                  <a:close/>
                  <a:moveTo>
                    <a:pt x="9282" y="0"/>
                  </a:moveTo>
                  <a:cubicBezTo>
                    <a:pt x="8978" y="0"/>
                    <a:pt x="8675" y="142"/>
                    <a:pt x="8541" y="411"/>
                  </a:cubicBezTo>
                  <a:cubicBezTo>
                    <a:pt x="8371" y="168"/>
                    <a:pt x="8069" y="6"/>
                    <a:pt x="7762" y="6"/>
                  </a:cubicBezTo>
                  <a:cubicBezTo>
                    <a:pt x="7751" y="6"/>
                    <a:pt x="7741" y="6"/>
                    <a:pt x="7730" y="6"/>
                  </a:cubicBezTo>
                  <a:cubicBezTo>
                    <a:pt x="7413" y="6"/>
                    <a:pt x="7107" y="182"/>
                    <a:pt x="6942" y="444"/>
                  </a:cubicBezTo>
                  <a:cubicBezTo>
                    <a:pt x="6783" y="218"/>
                    <a:pt x="6496" y="139"/>
                    <a:pt x="6209" y="139"/>
                  </a:cubicBezTo>
                  <a:cubicBezTo>
                    <a:pt x="6120" y="139"/>
                    <a:pt x="6031" y="147"/>
                    <a:pt x="5946" y="160"/>
                  </a:cubicBezTo>
                  <a:cubicBezTo>
                    <a:pt x="5508" y="214"/>
                    <a:pt x="5081" y="379"/>
                    <a:pt x="4730" y="663"/>
                  </a:cubicBezTo>
                  <a:cubicBezTo>
                    <a:pt x="4392" y="948"/>
                    <a:pt x="4139" y="1353"/>
                    <a:pt x="4085" y="1802"/>
                  </a:cubicBezTo>
                  <a:cubicBezTo>
                    <a:pt x="4043" y="1587"/>
                    <a:pt x="4006" y="1464"/>
                    <a:pt x="3904" y="1464"/>
                  </a:cubicBezTo>
                  <a:cubicBezTo>
                    <a:pt x="3844" y="1464"/>
                    <a:pt x="3763" y="1505"/>
                    <a:pt x="3647" y="1594"/>
                  </a:cubicBezTo>
                  <a:cubicBezTo>
                    <a:pt x="3460" y="1736"/>
                    <a:pt x="3329" y="1944"/>
                    <a:pt x="3263" y="2163"/>
                  </a:cubicBezTo>
                  <a:cubicBezTo>
                    <a:pt x="3154" y="2525"/>
                    <a:pt x="3187" y="2897"/>
                    <a:pt x="3220" y="3269"/>
                  </a:cubicBezTo>
                  <a:cubicBezTo>
                    <a:pt x="3102" y="2933"/>
                    <a:pt x="2742" y="2702"/>
                    <a:pt x="2392" y="2702"/>
                  </a:cubicBezTo>
                  <a:cubicBezTo>
                    <a:pt x="2320" y="2702"/>
                    <a:pt x="2249" y="2712"/>
                    <a:pt x="2180" y="2732"/>
                  </a:cubicBezTo>
                  <a:cubicBezTo>
                    <a:pt x="1778" y="2838"/>
                    <a:pt x="1499" y="3280"/>
                    <a:pt x="1559" y="3685"/>
                  </a:cubicBezTo>
                  <a:lnTo>
                    <a:pt x="1559" y="3685"/>
                  </a:lnTo>
                  <a:cubicBezTo>
                    <a:pt x="1528" y="3513"/>
                    <a:pt x="1494" y="3344"/>
                    <a:pt x="1413" y="3192"/>
                  </a:cubicBezTo>
                  <a:cubicBezTo>
                    <a:pt x="1322" y="3050"/>
                    <a:pt x="1165" y="2927"/>
                    <a:pt x="995" y="2927"/>
                  </a:cubicBezTo>
                  <a:cubicBezTo>
                    <a:pt x="981" y="2927"/>
                    <a:pt x="967" y="2928"/>
                    <a:pt x="954" y="2929"/>
                  </a:cubicBezTo>
                  <a:cubicBezTo>
                    <a:pt x="778" y="2951"/>
                    <a:pt x="647" y="3104"/>
                    <a:pt x="548" y="3258"/>
                  </a:cubicBezTo>
                  <a:cubicBezTo>
                    <a:pt x="329" y="3630"/>
                    <a:pt x="285" y="4112"/>
                    <a:pt x="395" y="4539"/>
                  </a:cubicBezTo>
                  <a:cubicBezTo>
                    <a:pt x="428" y="4659"/>
                    <a:pt x="472" y="4791"/>
                    <a:pt x="428" y="4911"/>
                  </a:cubicBezTo>
                  <a:cubicBezTo>
                    <a:pt x="406" y="4977"/>
                    <a:pt x="351" y="5043"/>
                    <a:pt x="307" y="5108"/>
                  </a:cubicBezTo>
                  <a:cubicBezTo>
                    <a:pt x="209" y="5262"/>
                    <a:pt x="198" y="5481"/>
                    <a:pt x="275" y="5656"/>
                  </a:cubicBezTo>
                  <a:cubicBezTo>
                    <a:pt x="23" y="5831"/>
                    <a:pt x="1" y="6203"/>
                    <a:pt x="66" y="6499"/>
                  </a:cubicBezTo>
                  <a:cubicBezTo>
                    <a:pt x="169" y="6983"/>
                    <a:pt x="456" y="7438"/>
                    <a:pt x="845" y="7736"/>
                  </a:cubicBezTo>
                  <a:lnTo>
                    <a:pt x="845" y="7736"/>
                  </a:lnTo>
                  <a:cubicBezTo>
                    <a:pt x="809" y="7719"/>
                    <a:pt x="769" y="7711"/>
                    <a:pt x="728" y="7711"/>
                  </a:cubicBezTo>
                  <a:cubicBezTo>
                    <a:pt x="627" y="7711"/>
                    <a:pt x="520" y="7758"/>
                    <a:pt x="450" y="7834"/>
                  </a:cubicBezTo>
                  <a:cubicBezTo>
                    <a:pt x="329" y="7977"/>
                    <a:pt x="307" y="8163"/>
                    <a:pt x="319" y="8349"/>
                  </a:cubicBezTo>
                  <a:cubicBezTo>
                    <a:pt x="340" y="8628"/>
                    <a:pt x="434" y="8906"/>
                    <a:pt x="603" y="9144"/>
                  </a:cubicBezTo>
                  <a:lnTo>
                    <a:pt x="603" y="9144"/>
                  </a:lnTo>
                  <a:cubicBezTo>
                    <a:pt x="583" y="9122"/>
                    <a:pt x="553" y="9111"/>
                    <a:pt x="522" y="9111"/>
                  </a:cubicBezTo>
                  <a:cubicBezTo>
                    <a:pt x="471" y="9111"/>
                    <a:pt x="415" y="9137"/>
                    <a:pt x="384" y="9181"/>
                  </a:cubicBezTo>
                  <a:cubicBezTo>
                    <a:pt x="341" y="9258"/>
                    <a:pt x="351" y="9357"/>
                    <a:pt x="373" y="9444"/>
                  </a:cubicBezTo>
                  <a:cubicBezTo>
                    <a:pt x="538" y="10133"/>
                    <a:pt x="1096" y="10649"/>
                    <a:pt x="1567" y="11185"/>
                  </a:cubicBezTo>
                  <a:cubicBezTo>
                    <a:pt x="2409" y="12148"/>
                    <a:pt x="2957" y="13451"/>
                    <a:pt x="3592" y="14557"/>
                  </a:cubicBezTo>
                  <a:cubicBezTo>
                    <a:pt x="3395" y="13812"/>
                    <a:pt x="3143" y="13079"/>
                    <a:pt x="2837" y="12357"/>
                  </a:cubicBezTo>
                  <a:cubicBezTo>
                    <a:pt x="2563" y="11710"/>
                    <a:pt x="2202" y="11141"/>
                    <a:pt x="1939" y="10495"/>
                  </a:cubicBezTo>
                  <a:lnTo>
                    <a:pt x="1939" y="10495"/>
                  </a:lnTo>
                  <a:cubicBezTo>
                    <a:pt x="1960" y="10510"/>
                    <a:pt x="1984" y="10517"/>
                    <a:pt x="2008" y="10517"/>
                  </a:cubicBezTo>
                  <a:cubicBezTo>
                    <a:pt x="2071" y="10517"/>
                    <a:pt x="2137" y="10471"/>
                    <a:pt x="2169" y="10408"/>
                  </a:cubicBezTo>
                  <a:cubicBezTo>
                    <a:pt x="2212" y="10331"/>
                    <a:pt x="2190" y="10232"/>
                    <a:pt x="2180" y="10133"/>
                  </a:cubicBezTo>
                  <a:cubicBezTo>
                    <a:pt x="2114" y="9729"/>
                    <a:pt x="2005" y="9335"/>
                    <a:pt x="1851" y="8951"/>
                  </a:cubicBezTo>
                  <a:cubicBezTo>
                    <a:pt x="1380" y="7758"/>
                    <a:pt x="1830" y="6379"/>
                    <a:pt x="2859" y="5590"/>
                  </a:cubicBezTo>
                  <a:cubicBezTo>
                    <a:pt x="3396" y="5176"/>
                    <a:pt x="4077" y="4960"/>
                    <a:pt x="4756" y="4960"/>
                  </a:cubicBezTo>
                  <a:cubicBezTo>
                    <a:pt x="5101" y="4960"/>
                    <a:pt x="5446" y="5016"/>
                    <a:pt x="5771" y="5130"/>
                  </a:cubicBezTo>
                  <a:cubicBezTo>
                    <a:pt x="5584" y="4933"/>
                    <a:pt x="5387" y="4747"/>
                    <a:pt x="5202" y="4550"/>
                  </a:cubicBezTo>
                  <a:lnTo>
                    <a:pt x="5202" y="4550"/>
                  </a:lnTo>
                  <a:lnTo>
                    <a:pt x="6056" y="4846"/>
                  </a:lnTo>
                  <a:cubicBezTo>
                    <a:pt x="5946" y="4681"/>
                    <a:pt x="5837" y="4528"/>
                    <a:pt x="5727" y="4364"/>
                  </a:cubicBezTo>
                  <a:lnTo>
                    <a:pt x="5727" y="4364"/>
                  </a:lnTo>
                  <a:cubicBezTo>
                    <a:pt x="5956" y="4408"/>
                    <a:pt x="6187" y="4473"/>
                    <a:pt x="6394" y="4571"/>
                  </a:cubicBezTo>
                  <a:lnTo>
                    <a:pt x="6394" y="4571"/>
                  </a:lnTo>
                  <a:cubicBezTo>
                    <a:pt x="6278" y="4514"/>
                    <a:pt x="7139" y="3663"/>
                    <a:pt x="7205" y="3608"/>
                  </a:cubicBezTo>
                  <a:cubicBezTo>
                    <a:pt x="7764" y="3225"/>
                    <a:pt x="8421" y="2951"/>
                    <a:pt x="9099" y="2951"/>
                  </a:cubicBezTo>
                  <a:cubicBezTo>
                    <a:pt x="10348" y="2951"/>
                    <a:pt x="10983" y="3882"/>
                    <a:pt x="11486" y="4878"/>
                  </a:cubicBezTo>
                  <a:cubicBezTo>
                    <a:pt x="11574" y="5043"/>
                    <a:pt x="11672" y="5218"/>
                    <a:pt x="11825" y="5306"/>
                  </a:cubicBezTo>
                  <a:cubicBezTo>
                    <a:pt x="11881" y="5335"/>
                    <a:pt x="11943" y="5350"/>
                    <a:pt x="12004" y="5350"/>
                  </a:cubicBezTo>
                  <a:cubicBezTo>
                    <a:pt x="12124" y="5350"/>
                    <a:pt x="12242" y="5294"/>
                    <a:pt x="12307" y="5185"/>
                  </a:cubicBezTo>
                  <a:cubicBezTo>
                    <a:pt x="12450" y="5338"/>
                    <a:pt x="12515" y="5645"/>
                    <a:pt x="12613" y="5842"/>
                  </a:cubicBezTo>
                  <a:cubicBezTo>
                    <a:pt x="12767" y="6138"/>
                    <a:pt x="12910" y="6433"/>
                    <a:pt x="13051" y="6739"/>
                  </a:cubicBezTo>
                  <a:cubicBezTo>
                    <a:pt x="13326" y="7342"/>
                    <a:pt x="13566" y="7966"/>
                    <a:pt x="13785" y="8601"/>
                  </a:cubicBezTo>
                  <a:cubicBezTo>
                    <a:pt x="13917" y="8962"/>
                    <a:pt x="14037" y="9345"/>
                    <a:pt x="14245" y="9674"/>
                  </a:cubicBezTo>
                  <a:cubicBezTo>
                    <a:pt x="14103" y="9148"/>
                    <a:pt x="14015" y="8601"/>
                    <a:pt x="13993" y="8065"/>
                  </a:cubicBezTo>
                  <a:cubicBezTo>
                    <a:pt x="13983" y="7834"/>
                    <a:pt x="13993" y="7627"/>
                    <a:pt x="14026" y="7408"/>
                  </a:cubicBezTo>
                  <a:cubicBezTo>
                    <a:pt x="14059" y="7254"/>
                    <a:pt x="14256" y="6795"/>
                    <a:pt x="14212" y="6674"/>
                  </a:cubicBezTo>
                  <a:cubicBezTo>
                    <a:pt x="13971" y="5984"/>
                    <a:pt x="13730" y="5306"/>
                    <a:pt x="13489" y="4627"/>
                  </a:cubicBezTo>
                  <a:cubicBezTo>
                    <a:pt x="13424" y="4671"/>
                    <a:pt x="13347" y="4725"/>
                    <a:pt x="13282" y="4780"/>
                  </a:cubicBezTo>
                  <a:cubicBezTo>
                    <a:pt x="13161" y="4276"/>
                    <a:pt x="13194" y="3379"/>
                    <a:pt x="12756" y="3017"/>
                  </a:cubicBezTo>
                  <a:cubicBezTo>
                    <a:pt x="12696" y="2968"/>
                    <a:pt x="12616" y="2940"/>
                    <a:pt x="12540" y="2940"/>
                  </a:cubicBezTo>
                  <a:cubicBezTo>
                    <a:pt x="12463" y="2940"/>
                    <a:pt x="12389" y="2968"/>
                    <a:pt x="12340" y="3028"/>
                  </a:cubicBezTo>
                  <a:cubicBezTo>
                    <a:pt x="12275" y="2754"/>
                    <a:pt x="12362" y="2459"/>
                    <a:pt x="12428" y="2185"/>
                  </a:cubicBezTo>
                  <a:cubicBezTo>
                    <a:pt x="12504" y="1900"/>
                    <a:pt x="12559" y="1605"/>
                    <a:pt x="12450" y="1331"/>
                  </a:cubicBezTo>
                  <a:cubicBezTo>
                    <a:pt x="12372" y="1144"/>
                    <a:pt x="12166" y="1007"/>
                    <a:pt x="11971" y="1007"/>
                  </a:cubicBezTo>
                  <a:cubicBezTo>
                    <a:pt x="11892" y="1007"/>
                    <a:pt x="11815" y="1029"/>
                    <a:pt x="11749" y="1079"/>
                  </a:cubicBezTo>
                  <a:cubicBezTo>
                    <a:pt x="11778" y="800"/>
                    <a:pt x="11485" y="596"/>
                    <a:pt x="11205" y="596"/>
                  </a:cubicBezTo>
                  <a:cubicBezTo>
                    <a:pt x="11167" y="596"/>
                    <a:pt x="11129" y="600"/>
                    <a:pt x="11092" y="608"/>
                  </a:cubicBezTo>
                  <a:cubicBezTo>
                    <a:pt x="10786" y="685"/>
                    <a:pt x="10567" y="937"/>
                    <a:pt x="10369" y="1177"/>
                  </a:cubicBezTo>
                  <a:cubicBezTo>
                    <a:pt x="10314" y="740"/>
                    <a:pt x="10085" y="302"/>
                    <a:pt x="9691" y="94"/>
                  </a:cubicBezTo>
                  <a:cubicBezTo>
                    <a:pt x="9565" y="31"/>
                    <a:pt x="9424" y="0"/>
                    <a:pt x="92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2820;p52">
              <a:extLst>
                <a:ext uri="{FF2B5EF4-FFF2-40B4-BE49-F238E27FC236}">
                  <a16:creationId xmlns:a16="http://schemas.microsoft.com/office/drawing/2014/main" id="{FD37B06F-505B-4F11-80D2-453D9173D689}"/>
                </a:ext>
              </a:extLst>
            </p:cNvPr>
            <p:cNvSpPr/>
            <p:nvPr/>
          </p:nvSpPr>
          <p:spPr>
            <a:xfrm>
              <a:off x="1791223" y="1736984"/>
              <a:ext cx="26439" cy="40447"/>
            </a:xfrm>
            <a:custGeom>
              <a:avLst/>
              <a:gdLst/>
              <a:ahLst/>
              <a:cxnLst/>
              <a:rect l="l" t="t" r="r" b="b"/>
              <a:pathLst>
                <a:path w="1074" h="1643" extrusionOk="0">
                  <a:moveTo>
                    <a:pt x="1074" y="0"/>
                  </a:moveTo>
                  <a:cubicBezTo>
                    <a:pt x="986" y="44"/>
                    <a:pt x="910" y="98"/>
                    <a:pt x="822" y="154"/>
                  </a:cubicBezTo>
                  <a:cubicBezTo>
                    <a:pt x="745" y="219"/>
                    <a:pt x="680" y="274"/>
                    <a:pt x="603" y="351"/>
                  </a:cubicBezTo>
                  <a:cubicBezTo>
                    <a:pt x="461" y="482"/>
                    <a:pt x="351" y="635"/>
                    <a:pt x="253" y="810"/>
                  </a:cubicBezTo>
                  <a:cubicBezTo>
                    <a:pt x="154" y="974"/>
                    <a:pt x="88" y="1161"/>
                    <a:pt x="44" y="1347"/>
                  </a:cubicBezTo>
                  <a:cubicBezTo>
                    <a:pt x="23" y="1446"/>
                    <a:pt x="1" y="1544"/>
                    <a:pt x="1" y="1643"/>
                  </a:cubicBezTo>
                  <a:cubicBezTo>
                    <a:pt x="12" y="1544"/>
                    <a:pt x="34" y="1446"/>
                    <a:pt x="56" y="1358"/>
                  </a:cubicBezTo>
                  <a:cubicBezTo>
                    <a:pt x="100" y="1171"/>
                    <a:pt x="165" y="986"/>
                    <a:pt x="263" y="821"/>
                  </a:cubicBezTo>
                  <a:cubicBezTo>
                    <a:pt x="362" y="646"/>
                    <a:pt x="472" y="493"/>
                    <a:pt x="614" y="351"/>
                  </a:cubicBezTo>
                  <a:cubicBezTo>
                    <a:pt x="680" y="285"/>
                    <a:pt x="757" y="219"/>
                    <a:pt x="833" y="164"/>
                  </a:cubicBezTo>
                  <a:cubicBezTo>
                    <a:pt x="910" y="98"/>
                    <a:pt x="986" y="55"/>
                    <a:pt x="1074" y="0"/>
                  </a:cubicBezTo>
                  <a:close/>
                </a:path>
              </a:pathLst>
            </a:custGeom>
            <a:solidFill>
              <a:srgbClr val="24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2821;p52">
              <a:extLst>
                <a:ext uri="{FF2B5EF4-FFF2-40B4-BE49-F238E27FC236}">
                  <a16:creationId xmlns:a16="http://schemas.microsoft.com/office/drawing/2014/main" id="{AC6E81ED-E459-45BE-9319-EBC63E0A7288}"/>
                </a:ext>
              </a:extLst>
            </p:cNvPr>
            <p:cNvSpPr/>
            <p:nvPr/>
          </p:nvSpPr>
          <p:spPr>
            <a:xfrm>
              <a:off x="1819804" y="1743705"/>
              <a:ext cx="16469" cy="22402"/>
            </a:xfrm>
            <a:custGeom>
              <a:avLst/>
              <a:gdLst/>
              <a:ahLst/>
              <a:cxnLst/>
              <a:rect l="l" t="t" r="r" b="b"/>
              <a:pathLst>
                <a:path w="669" h="910" extrusionOk="0">
                  <a:moveTo>
                    <a:pt x="669" y="1"/>
                  </a:moveTo>
                  <a:lnTo>
                    <a:pt x="613" y="34"/>
                  </a:lnTo>
                  <a:lnTo>
                    <a:pt x="548" y="78"/>
                  </a:lnTo>
                  <a:lnTo>
                    <a:pt x="493" y="121"/>
                  </a:lnTo>
                  <a:lnTo>
                    <a:pt x="438" y="176"/>
                  </a:lnTo>
                  <a:cubicBezTo>
                    <a:pt x="372" y="241"/>
                    <a:pt x="307" y="307"/>
                    <a:pt x="252" y="384"/>
                  </a:cubicBezTo>
                  <a:cubicBezTo>
                    <a:pt x="187" y="460"/>
                    <a:pt x="143" y="548"/>
                    <a:pt x="99" y="636"/>
                  </a:cubicBezTo>
                  <a:cubicBezTo>
                    <a:pt x="55" y="723"/>
                    <a:pt x="22" y="811"/>
                    <a:pt x="0" y="910"/>
                  </a:cubicBezTo>
                  <a:cubicBezTo>
                    <a:pt x="22" y="811"/>
                    <a:pt x="66" y="723"/>
                    <a:pt x="110" y="636"/>
                  </a:cubicBezTo>
                  <a:cubicBezTo>
                    <a:pt x="154" y="559"/>
                    <a:pt x="197" y="472"/>
                    <a:pt x="263" y="395"/>
                  </a:cubicBezTo>
                  <a:cubicBezTo>
                    <a:pt x="318" y="319"/>
                    <a:pt x="384" y="241"/>
                    <a:pt x="450" y="176"/>
                  </a:cubicBezTo>
                  <a:lnTo>
                    <a:pt x="504" y="132"/>
                  </a:lnTo>
                  <a:lnTo>
                    <a:pt x="559" y="88"/>
                  </a:lnTo>
                  <a:lnTo>
                    <a:pt x="613" y="44"/>
                  </a:lnTo>
                  <a:lnTo>
                    <a:pt x="669" y="1"/>
                  </a:lnTo>
                  <a:close/>
                </a:path>
              </a:pathLst>
            </a:custGeom>
            <a:solidFill>
              <a:srgbClr val="24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2822;p52">
              <a:extLst>
                <a:ext uri="{FF2B5EF4-FFF2-40B4-BE49-F238E27FC236}">
                  <a16:creationId xmlns:a16="http://schemas.microsoft.com/office/drawing/2014/main" id="{71B95A82-C76F-4E8E-BA5E-88A3849882C9}"/>
                </a:ext>
              </a:extLst>
            </p:cNvPr>
            <p:cNvSpPr/>
            <p:nvPr/>
          </p:nvSpPr>
          <p:spPr>
            <a:xfrm>
              <a:off x="1834353" y="1739224"/>
              <a:ext cx="52288" cy="53838"/>
            </a:xfrm>
            <a:custGeom>
              <a:avLst/>
              <a:gdLst/>
              <a:ahLst/>
              <a:cxnLst/>
              <a:rect l="l" t="t" r="r" b="b"/>
              <a:pathLst>
                <a:path w="2124" h="2187" extrusionOk="0">
                  <a:moveTo>
                    <a:pt x="2124" y="1"/>
                  </a:moveTo>
                  <a:cubicBezTo>
                    <a:pt x="2102" y="131"/>
                    <a:pt x="2070" y="261"/>
                    <a:pt x="2026" y="380"/>
                  </a:cubicBezTo>
                  <a:cubicBezTo>
                    <a:pt x="1983" y="511"/>
                    <a:pt x="1927" y="632"/>
                    <a:pt x="1862" y="752"/>
                  </a:cubicBezTo>
                  <a:cubicBezTo>
                    <a:pt x="1742" y="993"/>
                    <a:pt x="1577" y="1212"/>
                    <a:pt x="1391" y="1409"/>
                  </a:cubicBezTo>
                  <a:cubicBezTo>
                    <a:pt x="1205" y="1606"/>
                    <a:pt x="997" y="1771"/>
                    <a:pt x="756" y="1902"/>
                  </a:cubicBezTo>
                  <a:cubicBezTo>
                    <a:pt x="647" y="1968"/>
                    <a:pt x="515" y="2022"/>
                    <a:pt x="395" y="2077"/>
                  </a:cubicBezTo>
                  <a:cubicBezTo>
                    <a:pt x="526" y="2033"/>
                    <a:pt x="647" y="1978"/>
                    <a:pt x="767" y="1912"/>
                  </a:cubicBezTo>
                  <a:cubicBezTo>
                    <a:pt x="997" y="1781"/>
                    <a:pt x="1216" y="1617"/>
                    <a:pt x="1402" y="1420"/>
                  </a:cubicBezTo>
                  <a:cubicBezTo>
                    <a:pt x="1588" y="1223"/>
                    <a:pt x="1752" y="1004"/>
                    <a:pt x="1873" y="763"/>
                  </a:cubicBezTo>
                  <a:cubicBezTo>
                    <a:pt x="1939" y="642"/>
                    <a:pt x="1993" y="511"/>
                    <a:pt x="2037" y="391"/>
                  </a:cubicBezTo>
                  <a:cubicBezTo>
                    <a:pt x="2070" y="261"/>
                    <a:pt x="2102" y="131"/>
                    <a:pt x="2124" y="1"/>
                  </a:cubicBezTo>
                  <a:close/>
                  <a:moveTo>
                    <a:pt x="395" y="2077"/>
                  </a:moveTo>
                  <a:lnTo>
                    <a:pt x="395" y="2077"/>
                  </a:lnTo>
                  <a:cubicBezTo>
                    <a:pt x="263" y="2121"/>
                    <a:pt x="143" y="2165"/>
                    <a:pt x="0" y="2187"/>
                  </a:cubicBezTo>
                  <a:cubicBezTo>
                    <a:pt x="143" y="2165"/>
                    <a:pt x="275" y="2131"/>
                    <a:pt x="395" y="2077"/>
                  </a:cubicBezTo>
                  <a:close/>
                </a:path>
              </a:pathLst>
            </a:custGeom>
            <a:solidFill>
              <a:srgbClr val="24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2823;p52">
              <a:extLst>
                <a:ext uri="{FF2B5EF4-FFF2-40B4-BE49-F238E27FC236}">
                  <a16:creationId xmlns:a16="http://schemas.microsoft.com/office/drawing/2014/main" id="{92805EFE-3F74-4ABF-9219-5BAE91FF753D}"/>
                </a:ext>
              </a:extLst>
            </p:cNvPr>
            <p:cNvSpPr/>
            <p:nvPr/>
          </p:nvSpPr>
          <p:spPr>
            <a:xfrm>
              <a:off x="1900402" y="1747766"/>
              <a:ext cx="7016" cy="12678"/>
            </a:xfrm>
            <a:custGeom>
              <a:avLst/>
              <a:gdLst/>
              <a:ahLst/>
              <a:cxnLst/>
              <a:rect l="l" t="t" r="r" b="b"/>
              <a:pathLst>
                <a:path w="285" h="515" extrusionOk="0">
                  <a:moveTo>
                    <a:pt x="285" y="0"/>
                  </a:moveTo>
                  <a:lnTo>
                    <a:pt x="274" y="44"/>
                  </a:lnTo>
                  <a:lnTo>
                    <a:pt x="274" y="76"/>
                  </a:lnTo>
                  <a:cubicBezTo>
                    <a:pt x="252" y="142"/>
                    <a:pt x="241" y="197"/>
                    <a:pt x="219" y="241"/>
                  </a:cubicBezTo>
                  <a:cubicBezTo>
                    <a:pt x="186" y="295"/>
                    <a:pt x="164" y="351"/>
                    <a:pt x="120" y="394"/>
                  </a:cubicBezTo>
                  <a:cubicBezTo>
                    <a:pt x="88" y="438"/>
                    <a:pt x="44" y="482"/>
                    <a:pt x="0" y="514"/>
                  </a:cubicBezTo>
                  <a:cubicBezTo>
                    <a:pt x="11" y="514"/>
                    <a:pt x="22" y="504"/>
                    <a:pt x="44" y="492"/>
                  </a:cubicBezTo>
                  <a:lnTo>
                    <a:pt x="77" y="460"/>
                  </a:lnTo>
                  <a:lnTo>
                    <a:pt x="110" y="438"/>
                  </a:lnTo>
                  <a:lnTo>
                    <a:pt x="132" y="405"/>
                  </a:lnTo>
                  <a:cubicBezTo>
                    <a:pt x="175" y="361"/>
                    <a:pt x="208" y="307"/>
                    <a:pt x="230" y="252"/>
                  </a:cubicBezTo>
                  <a:cubicBezTo>
                    <a:pt x="252" y="197"/>
                    <a:pt x="274" y="142"/>
                    <a:pt x="285" y="88"/>
                  </a:cubicBezTo>
                  <a:lnTo>
                    <a:pt x="285" y="44"/>
                  </a:lnTo>
                  <a:lnTo>
                    <a:pt x="285" y="0"/>
                  </a:lnTo>
                  <a:close/>
                </a:path>
              </a:pathLst>
            </a:custGeom>
            <a:solidFill>
              <a:srgbClr val="24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2824;p52">
              <a:extLst>
                <a:ext uri="{FF2B5EF4-FFF2-40B4-BE49-F238E27FC236}">
                  <a16:creationId xmlns:a16="http://schemas.microsoft.com/office/drawing/2014/main" id="{9FAA845B-0D55-4A95-B79F-1C69AF950FEB}"/>
                </a:ext>
              </a:extLst>
            </p:cNvPr>
            <p:cNvSpPr/>
            <p:nvPr/>
          </p:nvSpPr>
          <p:spPr>
            <a:xfrm>
              <a:off x="1920884" y="1765811"/>
              <a:ext cx="5120" cy="7041"/>
            </a:xfrm>
            <a:custGeom>
              <a:avLst/>
              <a:gdLst/>
              <a:ahLst/>
              <a:cxnLst/>
              <a:rect l="l" t="t" r="r" b="b"/>
              <a:pathLst>
                <a:path w="208" h="286" extrusionOk="0">
                  <a:moveTo>
                    <a:pt x="208" y="0"/>
                  </a:moveTo>
                  <a:cubicBezTo>
                    <a:pt x="197" y="66"/>
                    <a:pt x="176" y="121"/>
                    <a:pt x="132" y="165"/>
                  </a:cubicBezTo>
                  <a:cubicBezTo>
                    <a:pt x="99" y="209"/>
                    <a:pt x="55" y="253"/>
                    <a:pt x="0" y="285"/>
                  </a:cubicBezTo>
                  <a:cubicBezTo>
                    <a:pt x="66" y="263"/>
                    <a:pt x="110" y="219"/>
                    <a:pt x="154" y="176"/>
                  </a:cubicBezTo>
                  <a:cubicBezTo>
                    <a:pt x="186" y="121"/>
                    <a:pt x="208" y="66"/>
                    <a:pt x="208" y="0"/>
                  </a:cubicBezTo>
                  <a:close/>
                </a:path>
              </a:pathLst>
            </a:custGeom>
            <a:solidFill>
              <a:srgbClr val="24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2825;p52">
              <a:extLst>
                <a:ext uri="{FF2B5EF4-FFF2-40B4-BE49-F238E27FC236}">
                  <a16:creationId xmlns:a16="http://schemas.microsoft.com/office/drawing/2014/main" id="{25DC2C66-BA01-40EE-B35C-D8E445D06817}"/>
                </a:ext>
              </a:extLst>
            </p:cNvPr>
            <p:cNvSpPr/>
            <p:nvPr/>
          </p:nvSpPr>
          <p:spPr>
            <a:xfrm>
              <a:off x="1951335" y="1755299"/>
              <a:ext cx="7558" cy="48546"/>
            </a:xfrm>
            <a:custGeom>
              <a:avLst/>
              <a:gdLst/>
              <a:ahLst/>
              <a:cxnLst/>
              <a:rect l="l" t="t" r="r" b="b"/>
              <a:pathLst>
                <a:path w="307" h="1972" extrusionOk="0">
                  <a:moveTo>
                    <a:pt x="274" y="1"/>
                  </a:moveTo>
                  <a:lnTo>
                    <a:pt x="263" y="23"/>
                  </a:lnTo>
                  <a:cubicBezTo>
                    <a:pt x="274" y="11"/>
                    <a:pt x="274" y="1"/>
                    <a:pt x="274" y="1"/>
                  </a:cubicBezTo>
                  <a:close/>
                  <a:moveTo>
                    <a:pt x="263" y="23"/>
                  </a:moveTo>
                  <a:lnTo>
                    <a:pt x="209" y="110"/>
                  </a:lnTo>
                  <a:lnTo>
                    <a:pt x="153" y="230"/>
                  </a:lnTo>
                  <a:lnTo>
                    <a:pt x="110" y="351"/>
                  </a:lnTo>
                  <a:lnTo>
                    <a:pt x="66" y="471"/>
                  </a:lnTo>
                  <a:cubicBezTo>
                    <a:pt x="22" y="646"/>
                    <a:pt x="0" y="822"/>
                    <a:pt x="12" y="997"/>
                  </a:cubicBezTo>
                  <a:cubicBezTo>
                    <a:pt x="12" y="1161"/>
                    <a:pt x="33" y="1337"/>
                    <a:pt x="88" y="1512"/>
                  </a:cubicBezTo>
                  <a:lnTo>
                    <a:pt x="132" y="1632"/>
                  </a:lnTo>
                  <a:lnTo>
                    <a:pt x="175" y="1753"/>
                  </a:lnTo>
                  <a:lnTo>
                    <a:pt x="234" y="1850"/>
                  </a:lnTo>
                  <a:lnTo>
                    <a:pt x="234" y="1850"/>
                  </a:lnTo>
                  <a:cubicBezTo>
                    <a:pt x="177" y="1740"/>
                    <a:pt x="132" y="1623"/>
                    <a:pt x="99" y="1500"/>
                  </a:cubicBezTo>
                  <a:cubicBezTo>
                    <a:pt x="55" y="1337"/>
                    <a:pt x="22" y="1161"/>
                    <a:pt x="22" y="997"/>
                  </a:cubicBezTo>
                  <a:cubicBezTo>
                    <a:pt x="22" y="822"/>
                    <a:pt x="44" y="646"/>
                    <a:pt x="77" y="483"/>
                  </a:cubicBezTo>
                  <a:cubicBezTo>
                    <a:pt x="121" y="318"/>
                    <a:pt x="187" y="165"/>
                    <a:pt x="263" y="23"/>
                  </a:cubicBezTo>
                  <a:close/>
                  <a:moveTo>
                    <a:pt x="234" y="1850"/>
                  </a:moveTo>
                  <a:cubicBezTo>
                    <a:pt x="253" y="1887"/>
                    <a:pt x="274" y="1924"/>
                    <a:pt x="296" y="1960"/>
                  </a:cubicBezTo>
                  <a:lnTo>
                    <a:pt x="241" y="1862"/>
                  </a:lnTo>
                  <a:lnTo>
                    <a:pt x="234" y="1850"/>
                  </a:lnTo>
                  <a:close/>
                  <a:moveTo>
                    <a:pt x="296" y="1960"/>
                  </a:moveTo>
                  <a:lnTo>
                    <a:pt x="307" y="1972"/>
                  </a:lnTo>
                  <a:cubicBezTo>
                    <a:pt x="307" y="1972"/>
                    <a:pt x="307" y="1960"/>
                    <a:pt x="296" y="1960"/>
                  </a:cubicBezTo>
                  <a:close/>
                </a:path>
              </a:pathLst>
            </a:custGeom>
            <a:solidFill>
              <a:srgbClr val="24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2826;p52">
              <a:extLst>
                <a:ext uri="{FF2B5EF4-FFF2-40B4-BE49-F238E27FC236}">
                  <a16:creationId xmlns:a16="http://schemas.microsoft.com/office/drawing/2014/main" id="{16760A39-F725-45F8-8E74-07D80AC8E6A3}"/>
                </a:ext>
              </a:extLst>
            </p:cNvPr>
            <p:cNvSpPr/>
            <p:nvPr/>
          </p:nvSpPr>
          <p:spPr>
            <a:xfrm>
              <a:off x="1976938" y="1769578"/>
              <a:ext cx="7287" cy="57457"/>
            </a:xfrm>
            <a:custGeom>
              <a:avLst/>
              <a:gdLst/>
              <a:ahLst/>
              <a:cxnLst/>
              <a:rect l="l" t="t" r="r" b="b"/>
              <a:pathLst>
                <a:path w="296" h="2334" extrusionOk="0">
                  <a:moveTo>
                    <a:pt x="99" y="1"/>
                  </a:moveTo>
                  <a:lnTo>
                    <a:pt x="66" y="165"/>
                  </a:lnTo>
                  <a:lnTo>
                    <a:pt x="45" y="340"/>
                  </a:lnTo>
                  <a:lnTo>
                    <a:pt x="23" y="504"/>
                  </a:lnTo>
                  <a:lnTo>
                    <a:pt x="11" y="679"/>
                  </a:lnTo>
                  <a:cubicBezTo>
                    <a:pt x="1" y="898"/>
                    <a:pt x="11" y="1129"/>
                    <a:pt x="45" y="1348"/>
                  </a:cubicBezTo>
                  <a:cubicBezTo>
                    <a:pt x="66" y="1577"/>
                    <a:pt x="110" y="1796"/>
                    <a:pt x="176" y="2015"/>
                  </a:cubicBezTo>
                  <a:lnTo>
                    <a:pt x="230" y="2180"/>
                  </a:lnTo>
                  <a:lnTo>
                    <a:pt x="296" y="2333"/>
                  </a:lnTo>
                  <a:lnTo>
                    <a:pt x="242" y="2168"/>
                  </a:lnTo>
                  <a:lnTo>
                    <a:pt x="186" y="2015"/>
                  </a:lnTo>
                  <a:cubicBezTo>
                    <a:pt x="132" y="1796"/>
                    <a:pt x="77" y="1577"/>
                    <a:pt x="55" y="1348"/>
                  </a:cubicBezTo>
                  <a:cubicBezTo>
                    <a:pt x="23" y="1129"/>
                    <a:pt x="11" y="898"/>
                    <a:pt x="23" y="679"/>
                  </a:cubicBezTo>
                  <a:lnTo>
                    <a:pt x="33" y="504"/>
                  </a:lnTo>
                  <a:lnTo>
                    <a:pt x="55" y="340"/>
                  </a:lnTo>
                  <a:lnTo>
                    <a:pt x="77" y="176"/>
                  </a:lnTo>
                  <a:lnTo>
                    <a:pt x="99" y="1"/>
                  </a:lnTo>
                  <a:close/>
                </a:path>
              </a:pathLst>
            </a:custGeom>
            <a:solidFill>
              <a:srgbClr val="24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2827;p52">
              <a:extLst>
                <a:ext uri="{FF2B5EF4-FFF2-40B4-BE49-F238E27FC236}">
                  <a16:creationId xmlns:a16="http://schemas.microsoft.com/office/drawing/2014/main" id="{A75A02AC-5647-4DC1-9B7A-2641736DA4BF}"/>
                </a:ext>
              </a:extLst>
            </p:cNvPr>
            <p:cNvSpPr/>
            <p:nvPr/>
          </p:nvSpPr>
          <p:spPr>
            <a:xfrm>
              <a:off x="2000669" y="1819723"/>
              <a:ext cx="9182" cy="47980"/>
            </a:xfrm>
            <a:custGeom>
              <a:avLst/>
              <a:gdLst/>
              <a:ahLst/>
              <a:cxnLst/>
              <a:rect l="l" t="t" r="r" b="b"/>
              <a:pathLst>
                <a:path w="373" h="1949" extrusionOk="0">
                  <a:moveTo>
                    <a:pt x="0" y="0"/>
                  </a:moveTo>
                  <a:cubicBezTo>
                    <a:pt x="0" y="175"/>
                    <a:pt x="11" y="362"/>
                    <a:pt x="22" y="537"/>
                  </a:cubicBezTo>
                  <a:cubicBezTo>
                    <a:pt x="44" y="712"/>
                    <a:pt x="76" y="887"/>
                    <a:pt x="110" y="1063"/>
                  </a:cubicBezTo>
                  <a:cubicBezTo>
                    <a:pt x="142" y="1238"/>
                    <a:pt x="186" y="1402"/>
                    <a:pt x="241" y="1577"/>
                  </a:cubicBezTo>
                  <a:lnTo>
                    <a:pt x="273" y="1698"/>
                  </a:lnTo>
                  <a:lnTo>
                    <a:pt x="317" y="1829"/>
                  </a:lnTo>
                  <a:lnTo>
                    <a:pt x="372" y="1949"/>
                  </a:lnTo>
                  <a:lnTo>
                    <a:pt x="329" y="1829"/>
                  </a:lnTo>
                  <a:lnTo>
                    <a:pt x="285" y="1698"/>
                  </a:lnTo>
                  <a:lnTo>
                    <a:pt x="252" y="1566"/>
                  </a:lnTo>
                  <a:cubicBezTo>
                    <a:pt x="197" y="1402"/>
                    <a:pt x="153" y="1226"/>
                    <a:pt x="120" y="1051"/>
                  </a:cubicBezTo>
                  <a:cubicBezTo>
                    <a:pt x="88" y="887"/>
                    <a:pt x="55" y="712"/>
                    <a:pt x="33" y="537"/>
                  </a:cubicBezTo>
                  <a:cubicBezTo>
                    <a:pt x="22" y="351"/>
                    <a:pt x="0" y="175"/>
                    <a:pt x="0" y="0"/>
                  </a:cubicBezTo>
                  <a:close/>
                </a:path>
              </a:pathLst>
            </a:custGeom>
            <a:solidFill>
              <a:srgbClr val="24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2828;p52">
              <a:extLst>
                <a:ext uri="{FF2B5EF4-FFF2-40B4-BE49-F238E27FC236}">
                  <a16:creationId xmlns:a16="http://schemas.microsoft.com/office/drawing/2014/main" id="{B940300E-B678-4299-94E3-88AC25CD79F5}"/>
                </a:ext>
              </a:extLst>
            </p:cNvPr>
            <p:cNvSpPr/>
            <p:nvPr/>
          </p:nvSpPr>
          <p:spPr>
            <a:xfrm>
              <a:off x="1714687" y="1797346"/>
              <a:ext cx="8395" cy="29935"/>
            </a:xfrm>
            <a:custGeom>
              <a:avLst/>
              <a:gdLst/>
              <a:ahLst/>
              <a:cxnLst/>
              <a:rect l="l" t="t" r="r" b="b"/>
              <a:pathLst>
                <a:path w="341" h="1216" extrusionOk="0">
                  <a:moveTo>
                    <a:pt x="12" y="1"/>
                  </a:moveTo>
                  <a:lnTo>
                    <a:pt x="0" y="99"/>
                  </a:lnTo>
                  <a:lnTo>
                    <a:pt x="0" y="186"/>
                  </a:lnTo>
                  <a:lnTo>
                    <a:pt x="0" y="274"/>
                  </a:lnTo>
                  <a:lnTo>
                    <a:pt x="12" y="373"/>
                  </a:lnTo>
                  <a:cubicBezTo>
                    <a:pt x="22" y="493"/>
                    <a:pt x="44" y="614"/>
                    <a:pt x="88" y="734"/>
                  </a:cubicBezTo>
                  <a:cubicBezTo>
                    <a:pt x="121" y="843"/>
                    <a:pt x="175" y="964"/>
                    <a:pt x="231" y="1062"/>
                  </a:cubicBezTo>
                  <a:lnTo>
                    <a:pt x="285" y="1150"/>
                  </a:lnTo>
                  <a:lnTo>
                    <a:pt x="340" y="1216"/>
                  </a:lnTo>
                  <a:lnTo>
                    <a:pt x="296" y="1139"/>
                  </a:lnTo>
                  <a:lnTo>
                    <a:pt x="241" y="1062"/>
                  </a:lnTo>
                  <a:cubicBezTo>
                    <a:pt x="187" y="953"/>
                    <a:pt x="132" y="843"/>
                    <a:pt x="99" y="723"/>
                  </a:cubicBezTo>
                  <a:cubicBezTo>
                    <a:pt x="55" y="614"/>
                    <a:pt x="34" y="493"/>
                    <a:pt x="22" y="373"/>
                  </a:cubicBezTo>
                  <a:cubicBezTo>
                    <a:pt x="0" y="252"/>
                    <a:pt x="0" y="121"/>
                    <a:pt x="12" y="1"/>
                  </a:cubicBezTo>
                  <a:close/>
                </a:path>
              </a:pathLst>
            </a:custGeom>
            <a:solidFill>
              <a:srgbClr val="24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2829;p52">
              <a:extLst>
                <a:ext uri="{FF2B5EF4-FFF2-40B4-BE49-F238E27FC236}">
                  <a16:creationId xmlns:a16="http://schemas.microsoft.com/office/drawing/2014/main" id="{E2B0AD4E-C83B-4494-A2E9-03A4AB244C21}"/>
                </a:ext>
              </a:extLst>
            </p:cNvPr>
            <p:cNvSpPr/>
            <p:nvPr/>
          </p:nvSpPr>
          <p:spPr>
            <a:xfrm>
              <a:off x="1683423" y="1817015"/>
              <a:ext cx="2166" cy="10019"/>
            </a:xfrm>
            <a:custGeom>
              <a:avLst/>
              <a:gdLst/>
              <a:ahLst/>
              <a:cxnLst/>
              <a:rect l="l" t="t" r="r" b="b"/>
              <a:pathLst>
                <a:path w="88" h="407" extrusionOk="0">
                  <a:moveTo>
                    <a:pt x="0" y="1"/>
                  </a:moveTo>
                  <a:lnTo>
                    <a:pt x="22" y="132"/>
                  </a:lnTo>
                  <a:lnTo>
                    <a:pt x="44" y="253"/>
                  </a:lnTo>
                  <a:lnTo>
                    <a:pt x="77" y="384"/>
                  </a:lnTo>
                  <a:lnTo>
                    <a:pt x="88" y="406"/>
                  </a:lnTo>
                  <a:cubicBezTo>
                    <a:pt x="77" y="362"/>
                    <a:pt x="66" y="307"/>
                    <a:pt x="55" y="263"/>
                  </a:cubicBezTo>
                  <a:cubicBezTo>
                    <a:pt x="34" y="176"/>
                    <a:pt x="22" y="88"/>
                    <a:pt x="0" y="1"/>
                  </a:cubicBezTo>
                  <a:close/>
                </a:path>
              </a:pathLst>
            </a:custGeom>
            <a:solidFill>
              <a:srgbClr val="A59B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2830;p52">
              <a:extLst>
                <a:ext uri="{FF2B5EF4-FFF2-40B4-BE49-F238E27FC236}">
                  <a16:creationId xmlns:a16="http://schemas.microsoft.com/office/drawing/2014/main" id="{A2F132F5-0A30-4200-A4D4-94C80A6CE295}"/>
                </a:ext>
              </a:extLst>
            </p:cNvPr>
            <p:cNvSpPr/>
            <p:nvPr/>
          </p:nvSpPr>
          <p:spPr>
            <a:xfrm>
              <a:off x="1684777" y="1823490"/>
              <a:ext cx="17281" cy="29664"/>
            </a:xfrm>
            <a:custGeom>
              <a:avLst/>
              <a:gdLst/>
              <a:ahLst/>
              <a:cxnLst/>
              <a:rect l="l" t="t" r="r" b="b"/>
              <a:pathLst>
                <a:path w="702" h="1205" extrusionOk="0">
                  <a:moveTo>
                    <a:pt x="0" y="0"/>
                  </a:moveTo>
                  <a:cubicBezTo>
                    <a:pt x="11" y="44"/>
                    <a:pt x="22" y="99"/>
                    <a:pt x="33" y="143"/>
                  </a:cubicBezTo>
                  <a:lnTo>
                    <a:pt x="66" y="241"/>
                  </a:lnTo>
                  <a:cubicBezTo>
                    <a:pt x="120" y="406"/>
                    <a:pt x="197" y="559"/>
                    <a:pt x="285" y="712"/>
                  </a:cubicBezTo>
                  <a:cubicBezTo>
                    <a:pt x="373" y="854"/>
                    <a:pt x="482" y="997"/>
                    <a:pt x="602" y="1117"/>
                  </a:cubicBezTo>
                  <a:lnTo>
                    <a:pt x="701" y="1205"/>
                  </a:lnTo>
                  <a:lnTo>
                    <a:pt x="614" y="1107"/>
                  </a:lnTo>
                  <a:cubicBezTo>
                    <a:pt x="493" y="986"/>
                    <a:pt x="383" y="844"/>
                    <a:pt x="296" y="701"/>
                  </a:cubicBezTo>
                  <a:cubicBezTo>
                    <a:pt x="208" y="559"/>
                    <a:pt x="132" y="406"/>
                    <a:pt x="77" y="241"/>
                  </a:cubicBezTo>
                  <a:cubicBezTo>
                    <a:pt x="44" y="165"/>
                    <a:pt x="22" y="77"/>
                    <a:pt x="0" y="0"/>
                  </a:cubicBezTo>
                  <a:close/>
                  <a:moveTo>
                    <a:pt x="701" y="1205"/>
                  </a:moveTo>
                  <a:lnTo>
                    <a:pt x="701" y="1205"/>
                  </a:lnTo>
                  <a:lnTo>
                    <a:pt x="701" y="1205"/>
                  </a:lnTo>
                  <a:close/>
                </a:path>
              </a:pathLst>
            </a:custGeom>
            <a:solidFill>
              <a:srgbClr val="24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2831;p52">
              <a:extLst>
                <a:ext uri="{FF2B5EF4-FFF2-40B4-BE49-F238E27FC236}">
                  <a16:creationId xmlns:a16="http://schemas.microsoft.com/office/drawing/2014/main" id="{163D0502-882A-49FD-B6F6-BCA5A52DD714}"/>
                </a:ext>
              </a:extLst>
            </p:cNvPr>
            <p:cNvSpPr/>
            <p:nvPr/>
          </p:nvSpPr>
          <p:spPr>
            <a:xfrm>
              <a:off x="1687731" y="1880085"/>
              <a:ext cx="10265" cy="7582"/>
            </a:xfrm>
            <a:custGeom>
              <a:avLst/>
              <a:gdLst/>
              <a:ahLst/>
              <a:cxnLst/>
              <a:rect l="l" t="t" r="r" b="b"/>
              <a:pathLst>
                <a:path w="417" h="308" extrusionOk="0">
                  <a:moveTo>
                    <a:pt x="0" y="1"/>
                  </a:moveTo>
                  <a:lnTo>
                    <a:pt x="0" y="1"/>
                  </a:lnTo>
                  <a:cubicBezTo>
                    <a:pt x="34" y="22"/>
                    <a:pt x="66" y="56"/>
                    <a:pt x="99" y="88"/>
                  </a:cubicBezTo>
                  <a:cubicBezTo>
                    <a:pt x="132" y="110"/>
                    <a:pt x="165" y="143"/>
                    <a:pt x="197" y="165"/>
                  </a:cubicBezTo>
                  <a:cubicBezTo>
                    <a:pt x="231" y="198"/>
                    <a:pt x="263" y="220"/>
                    <a:pt x="307" y="241"/>
                  </a:cubicBezTo>
                  <a:cubicBezTo>
                    <a:pt x="318" y="253"/>
                    <a:pt x="340" y="263"/>
                    <a:pt x="362" y="275"/>
                  </a:cubicBezTo>
                  <a:cubicBezTo>
                    <a:pt x="340" y="253"/>
                    <a:pt x="329" y="241"/>
                    <a:pt x="307" y="231"/>
                  </a:cubicBezTo>
                  <a:cubicBezTo>
                    <a:pt x="275" y="209"/>
                    <a:pt x="241" y="187"/>
                    <a:pt x="209" y="154"/>
                  </a:cubicBezTo>
                  <a:cubicBezTo>
                    <a:pt x="176" y="132"/>
                    <a:pt x="143" y="100"/>
                    <a:pt x="110" y="78"/>
                  </a:cubicBezTo>
                  <a:cubicBezTo>
                    <a:pt x="66" y="56"/>
                    <a:pt x="44" y="22"/>
                    <a:pt x="0" y="1"/>
                  </a:cubicBezTo>
                  <a:close/>
                  <a:moveTo>
                    <a:pt x="362" y="275"/>
                  </a:moveTo>
                  <a:cubicBezTo>
                    <a:pt x="373" y="285"/>
                    <a:pt x="395" y="297"/>
                    <a:pt x="416" y="307"/>
                  </a:cubicBezTo>
                  <a:lnTo>
                    <a:pt x="362" y="275"/>
                  </a:lnTo>
                  <a:close/>
                </a:path>
              </a:pathLst>
            </a:custGeom>
            <a:solidFill>
              <a:srgbClr val="24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2832;p52">
              <a:extLst>
                <a:ext uri="{FF2B5EF4-FFF2-40B4-BE49-F238E27FC236}">
                  <a16:creationId xmlns:a16="http://schemas.microsoft.com/office/drawing/2014/main" id="{72E54E6C-552A-4D6A-814A-AD4651605B4E}"/>
                </a:ext>
              </a:extLst>
            </p:cNvPr>
            <p:cNvSpPr/>
            <p:nvPr/>
          </p:nvSpPr>
          <p:spPr>
            <a:xfrm>
              <a:off x="1683694" y="1922945"/>
              <a:ext cx="7041" cy="17552"/>
            </a:xfrm>
            <a:custGeom>
              <a:avLst/>
              <a:gdLst/>
              <a:ahLst/>
              <a:cxnLst/>
              <a:rect l="l" t="t" r="r" b="b"/>
              <a:pathLst>
                <a:path w="286" h="713" extrusionOk="0">
                  <a:moveTo>
                    <a:pt x="1" y="1"/>
                  </a:moveTo>
                  <a:lnTo>
                    <a:pt x="1" y="1"/>
                  </a:lnTo>
                  <a:cubicBezTo>
                    <a:pt x="9" y="44"/>
                    <a:pt x="18" y="87"/>
                    <a:pt x="32" y="130"/>
                  </a:cubicBezTo>
                  <a:lnTo>
                    <a:pt x="32" y="130"/>
                  </a:lnTo>
                  <a:lnTo>
                    <a:pt x="23" y="88"/>
                  </a:lnTo>
                  <a:lnTo>
                    <a:pt x="1" y="1"/>
                  </a:lnTo>
                  <a:close/>
                  <a:moveTo>
                    <a:pt x="32" y="130"/>
                  </a:moveTo>
                  <a:lnTo>
                    <a:pt x="44" y="187"/>
                  </a:lnTo>
                  <a:lnTo>
                    <a:pt x="66" y="286"/>
                  </a:lnTo>
                  <a:lnTo>
                    <a:pt x="99" y="373"/>
                  </a:lnTo>
                  <a:cubicBezTo>
                    <a:pt x="143" y="483"/>
                    <a:pt x="186" y="592"/>
                    <a:pt x="252" y="690"/>
                  </a:cubicBezTo>
                  <a:cubicBezTo>
                    <a:pt x="263" y="690"/>
                    <a:pt x="274" y="702"/>
                    <a:pt x="285" y="712"/>
                  </a:cubicBezTo>
                  <a:cubicBezTo>
                    <a:pt x="164" y="548"/>
                    <a:pt x="88" y="362"/>
                    <a:pt x="44" y="165"/>
                  </a:cubicBezTo>
                  <a:cubicBezTo>
                    <a:pt x="40" y="153"/>
                    <a:pt x="36" y="141"/>
                    <a:pt x="32" y="130"/>
                  </a:cubicBezTo>
                  <a:close/>
                </a:path>
              </a:pathLst>
            </a:custGeom>
            <a:solidFill>
              <a:srgbClr val="A59B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2833;p52">
              <a:extLst>
                <a:ext uri="{FF2B5EF4-FFF2-40B4-BE49-F238E27FC236}">
                  <a16:creationId xmlns:a16="http://schemas.microsoft.com/office/drawing/2014/main" id="{8F5A0B75-9744-4F70-A439-CCAC79D338F0}"/>
                </a:ext>
              </a:extLst>
            </p:cNvPr>
            <p:cNvSpPr/>
            <p:nvPr/>
          </p:nvSpPr>
          <p:spPr>
            <a:xfrm>
              <a:off x="1684777" y="1926982"/>
              <a:ext cx="15386" cy="24297"/>
            </a:xfrm>
            <a:custGeom>
              <a:avLst/>
              <a:gdLst/>
              <a:ahLst/>
              <a:cxnLst/>
              <a:rect l="l" t="t" r="r" b="b"/>
              <a:pathLst>
                <a:path w="625" h="987" extrusionOk="0">
                  <a:moveTo>
                    <a:pt x="0" y="1"/>
                  </a:moveTo>
                  <a:lnTo>
                    <a:pt x="0" y="1"/>
                  </a:lnTo>
                  <a:cubicBezTo>
                    <a:pt x="44" y="198"/>
                    <a:pt x="120" y="384"/>
                    <a:pt x="241" y="548"/>
                  </a:cubicBezTo>
                  <a:cubicBezTo>
                    <a:pt x="176" y="439"/>
                    <a:pt x="110" y="329"/>
                    <a:pt x="66" y="209"/>
                  </a:cubicBezTo>
                  <a:cubicBezTo>
                    <a:pt x="44" y="143"/>
                    <a:pt x="22" y="78"/>
                    <a:pt x="0" y="1"/>
                  </a:cubicBezTo>
                  <a:close/>
                  <a:moveTo>
                    <a:pt x="208" y="526"/>
                  </a:moveTo>
                  <a:cubicBezTo>
                    <a:pt x="219" y="538"/>
                    <a:pt x="219" y="548"/>
                    <a:pt x="230" y="559"/>
                  </a:cubicBezTo>
                  <a:cubicBezTo>
                    <a:pt x="307" y="669"/>
                    <a:pt x="383" y="767"/>
                    <a:pt x="482" y="855"/>
                  </a:cubicBezTo>
                  <a:cubicBezTo>
                    <a:pt x="395" y="757"/>
                    <a:pt x="317" y="658"/>
                    <a:pt x="241" y="548"/>
                  </a:cubicBezTo>
                  <a:cubicBezTo>
                    <a:pt x="230" y="538"/>
                    <a:pt x="219" y="526"/>
                    <a:pt x="208" y="526"/>
                  </a:cubicBezTo>
                  <a:close/>
                  <a:moveTo>
                    <a:pt x="482" y="855"/>
                  </a:moveTo>
                  <a:lnTo>
                    <a:pt x="548" y="932"/>
                  </a:lnTo>
                  <a:lnTo>
                    <a:pt x="624" y="986"/>
                  </a:lnTo>
                  <a:lnTo>
                    <a:pt x="558" y="920"/>
                  </a:lnTo>
                  <a:lnTo>
                    <a:pt x="482" y="855"/>
                  </a:lnTo>
                  <a:close/>
                </a:path>
              </a:pathLst>
            </a:custGeom>
            <a:solidFill>
              <a:srgbClr val="2414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2834;p52">
              <a:extLst>
                <a:ext uri="{FF2B5EF4-FFF2-40B4-BE49-F238E27FC236}">
                  <a16:creationId xmlns:a16="http://schemas.microsoft.com/office/drawing/2014/main" id="{5F6206E3-B7D0-4607-AAC7-116FB1143FDC}"/>
                </a:ext>
              </a:extLst>
            </p:cNvPr>
            <p:cNvSpPr/>
            <p:nvPr/>
          </p:nvSpPr>
          <p:spPr>
            <a:xfrm>
              <a:off x="3018406" y="2517900"/>
              <a:ext cx="544194" cy="452544"/>
            </a:xfrm>
            <a:custGeom>
              <a:avLst/>
              <a:gdLst/>
              <a:ahLst/>
              <a:cxnLst/>
              <a:rect l="l" t="t" r="r" b="b"/>
              <a:pathLst>
                <a:path w="22106" h="18383" extrusionOk="0">
                  <a:moveTo>
                    <a:pt x="12214" y="0"/>
                  </a:moveTo>
                  <a:cubicBezTo>
                    <a:pt x="10240" y="0"/>
                    <a:pt x="8260" y="326"/>
                    <a:pt x="6339" y="752"/>
                  </a:cubicBezTo>
                  <a:cubicBezTo>
                    <a:pt x="4971" y="1047"/>
                    <a:pt x="3526" y="1409"/>
                    <a:pt x="2256" y="2011"/>
                  </a:cubicBezTo>
                  <a:cubicBezTo>
                    <a:pt x="1960" y="2154"/>
                    <a:pt x="1664" y="2317"/>
                    <a:pt x="1456" y="2558"/>
                  </a:cubicBezTo>
                  <a:cubicBezTo>
                    <a:pt x="1193" y="2865"/>
                    <a:pt x="1084" y="3270"/>
                    <a:pt x="996" y="3664"/>
                  </a:cubicBezTo>
                  <a:cubicBezTo>
                    <a:pt x="329" y="6555"/>
                    <a:pt x="0" y="9565"/>
                    <a:pt x="471" y="12511"/>
                  </a:cubicBezTo>
                  <a:cubicBezTo>
                    <a:pt x="668" y="13693"/>
                    <a:pt x="930" y="15609"/>
                    <a:pt x="1796" y="16485"/>
                  </a:cubicBezTo>
                  <a:cubicBezTo>
                    <a:pt x="2650" y="17372"/>
                    <a:pt x="4324" y="17394"/>
                    <a:pt x="5475" y="17624"/>
                  </a:cubicBezTo>
                  <a:cubicBezTo>
                    <a:pt x="8989" y="18324"/>
                    <a:pt x="12591" y="18270"/>
                    <a:pt x="16171" y="18368"/>
                  </a:cubicBezTo>
                  <a:cubicBezTo>
                    <a:pt x="16389" y="18376"/>
                    <a:pt x="16610" y="18382"/>
                    <a:pt x="16831" y="18382"/>
                  </a:cubicBezTo>
                  <a:cubicBezTo>
                    <a:pt x="17576" y="18382"/>
                    <a:pt x="18324" y="18309"/>
                    <a:pt x="18974" y="17963"/>
                  </a:cubicBezTo>
                  <a:cubicBezTo>
                    <a:pt x="19587" y="17635"/>
                    <a:pt x="20047" y="17109"/>
                    <a:pt x="20397" y="16507"/>
                  </a:cubicBezTo>
                  <a:cubicBezTo>
                    <a:pt x="20606" y="16156"/>
                    <a:pt x="20781" y="15784"/>
                    <a:pt x="20934" y="15401"/>
                  </a:cubicBezTo>
                  <a:cubicBezTo>
                    <a:pt x="21876" y="13025"/>
                    <a:pt x="22105" y="10409"/>
                    <a:pt x="21842" y="7869"/>
                  </a:cubicBezTo>
                  <a:cubicBezTo>
                    <a:pt x="21678" y="6358"/>
                    <a:pt x="21328" y="4836"/>
                    <a:pt x="20562" y="3522"/>
                  </a:cubicBezTo>
                  <a:cubicBezTo>
                    <a:pt x="19248" y="1300"/>
                    <a:pt x="16806" y="467"/>
                    <a:pt x="14353" y="139"/>
                  </a:cubicBezTo>
                  <a:cubicBezTo>
                    <a:pt x="13643" y="43"/>
                    <a:pt x="12929" y="0"/>
                    <a:pt x="1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2835;p52">
              <a:extLst>
                <a:ext uri="{FF2B5EF4-FFF2-40B4-BE49-F238E27FC236}">
                  <a16:creationId xmlns:a16="http://schemas.microsoft.com/office/drawing/2014/main" id="{6A266AA2-764D-48CE-A526-03F5EAFEDFFA}"/>
                </a:ext>
              </a:extLst>
            </p:cNvPr>
            <p:cNvSpPr/>
            <p:nvPr/>
          </p:nvSpPr>
          <p:spPr>
            <a:xfrm>
              <a:off x="3107595" y="2519697"/>
              <a:ext cx="167965" cy="34514"/>
            </a:xfrm>
            <a:custGeom>
              <a:avLst/>
              <a:gdLst/>
              <a:ahLst/>
              <a:cxnLst/>
              <a:rect l="l" t="t" r="r" b="b"/>
              <a:pathLst>
                <a:path w="6823" h="1402" extrusionOk="0">
                  <a:moveTo>
                    <a:pt x="6822" y="0"/>
                  </a:moveTo>
                  <a:cubicBezTo>
                    <a:pt x="5453" y="120"/>
                    <a:pt x="4085" y="373"/>
                    <a:pt x="2749" y="668"/>
                  </a:cubicBezTo>
                  <a:cubicBezTo>
                    <a:pt x="2152" y="797"/>
                    <a:pt x="1541" y="941"/>
                    <a:pt x="938" y="1111"/>
                  </a:cubicBezTo>
                  <a:lnTo>
                    <a:pt x="938" y="1111"/>
                  </a:lnTo>
                  <a:cubicBezTo>
                    <a:pt x="1530" y="946"/>
                    <a:pt x="2130" y="808"/>
                    <a:pt x="2716" y="679"/>
                  </a:cubicBezTo>
                  <a:cubicBezTo>
                    <a:pt x="4063" y="373"/>
                    <a:pt x="5443" y="132"/>
                    <a:pt x="6822" y="11"/>
                  </a:cubicBezTo>
                  <a:lnTo>
                    <a:pt x="6822" y="0"/>
                  </a:lnTo>
                  <a:close/>
                  <a:moveTo>
                    <a:pt x="938" y="1111"/>
                  </a:moveTo>
                  <a:cubicBezTo>
                    <a:pt x="622" y="1199"/>
                    <a:pt x="309" y="1295"/>
                    <a:pt x="1" y="1402"/>
                  </a:cubicBezTo>
                  <a:cubicBezTo>
                    <a:pt x="309" y="1296"/>
                    <a:pt x="622" y="1200"/>
                    <a:pt x="938" y="1111"/>
                  </a:cubicBezTo>
                  <a:close/>
                </a:path>
              </a:pathLst>
            </a:custGeom>
            <a:solidFill>
              <a:srgbClr val="1819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2836;p52">
              <a:extLst>
                <a:ext uri="{FF2B5EF4-FFF2-40B4-BE49-F238E27FC236}">
                  <a16:creationId xmlns:a16="http://schemas.microsoft.com/office/drawing/2014/main" id="{1A7C12EE-3C79-4FA8-BFBC-1275E5D5A20F}"/>
                </a:ext>
              </a:extLst>
            </p:cNvPr>
            <p:cNvSpPr/>
            <p:nvPr/>
          </p:nvSpPr>
          <p:spPr>
            <a:xfrm>
              <a:off x="3275535" y="2519402"/>
              <a:ext cx="1625" cy="566"/>
            </a:xfrm>
            <a:custGeom>
              <a:avLst/>
              <a:gdLst/>
              <a:ahLst/>
              <a:cxnLst/>
              <a:rect l="l" t="t" r="r" b="b"/>
              <a:pathLst>
                <a:path w="66" h="23" extrusionOk="0">
                  <a:moveTo>
                    <a:pt x="66" y="1"/>
                  </a:moveTo>
                  <a:cubicBezTo>
                    <a:pt x="44" y="12"/>
                    <a:pt x="22" y="12"/>
                    <a:pt x="0" y="12"/>
                  </a:cubicBezTo>
                  <a:lnTo>
                    <a:pt x="0" y="23"/>
                  </a:lnTo>
                  <a:cubicBezTo>
                    <a:pt x="22" y="12"/>
                    <a:pt x="44" y="12"/>
                    <a:pt x="66" y="12"/>
                  </a:cubicBezTo>
                  <a:lnTo>
                    <a:pt x="66" y="1"/>
                  </a:lnTo>
                  <a:close/>
                </a:path>
              </a:pathLst>
            </a:custGeom>
            <a:solidFill>
              <a:srgbClr val="1612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2837;p52">
              <a:extLst>
                <a:ext uri="{FF2B5EF4-FFF2-40B4-BE49-F238E27FC236}">
                  <a16:creationId xmlns:a16="http://schemas.microsoft.com/office/drawing/2014/main" id="{C67DCAE9-84EC-4B62-B28E-18210C61F54A}"/>
                </a:ext>
              </a:extLst>
            </p:cNvPr>
            <p:cNvSpPr/>
            <p:nvPr/>
          </p:nvSpPr>
          <p:spPr>
            <a:xfrm>
              <a:off x="3277136" y="2517531"/>
              <a:ext cx="128060" cy="9724"/>
            </a:xfrm>
            <a:custGeom>
              <a:avLst/>
              <a:gdLst/>
              <a:ahLst/>
              <a:cxnLst/>
              <a:rect l="l" t="t" r="r" b="b"/>
              <a:pathLst>
                <a:path w="5202" h="395" extrusionOk="0">
                  <a:moveTo>
                    <a:pt x="1741" y="1"/>
                  </a:moveTo>
                  <a:cubicBezTo>
                    <a:pt x="1161" y="1"/>
                    <a:pt x="581" y="33"/>
                    <a:pt x="1" y="77"/>
                  </a:cubicBezTo>
                  <a:lnTo>
                    <a:pt x="1" y="88"/>
                  </a:lnTo>
                  <a:cubicBezTo>
                    <a:pt x="570" y="44"/>
                    <a:pt x="1140" y="11"/>
                    <a:pt x="1709" y="11"/>
                  </a:cubicBezTo>
                  <a:cubicBezTo>
                    <a:pt x="1950" y="11"/>
                    <a:pt x="2191" y="23"/>
                    <a:pt x="2431" y="33"/>
                  </a:cubicBezTo>
                  <a:cubicBezTo>
                    <a:pt x="2431" y="23"/>
                    <a:pt x="2420" y="23"/>
                    <a:pt x="2420" y="11"/>
                  </a:cubicBezTo>
                  <a:cubicBezTo>
                    <a:pt x="2191" y="11"/>
                    <a:pt x="1960" y="1"/>
                    <a:pt x="1741" y="1"/>
                  </a:cubicBezTo>
                  <a:close/>
                  <a:moveTo>
                    <a:pt x="2442" y="23"/>
                  </a:moveTo>
                  <a:lnTo>
                    <a:pt x="2442" y="33"/>
                  </a:lnTo>
                  <a:cubicBezTo>
                    <a:pt x="2913" y="55"/>
                    <a:pt x="3384" y="88"/>
                    <a:pt x="3843" y="154"/>
                  </a:cubicBezTo>
                  <a:cubicBezTo>
                    <a:pt x="4303" y="208"/>
                    <a:pt x="4763" y="296"/>
                    <a:pt x="5201" y="395"/>
                  </a:cubicBezTo>
                  <a:cubicBezTo>
                    <a:pt x="5179" y="383"/>
                    <a:pt x="5157" y="383"/>
                    <a:pt x="5125" y="373"/>
                  </a:cubicBezTo>
                  <a:cubicBezTo>
                    <a:pt x="4697" y="263"/>
                    <a:pt x="4259" y="186"/>
                    <a:pt x="3822" y="132"/>
                  </a:cubicBezTo>
                  <a:cubicBezTo>
                    <a:pt x="3362" y="77"/>
                    <a:pt x="2902" y="33"/>
                    <a:pt x="2442" y="23"/>
                  </a:cubicBezTo>
                  <a:close/>
                </a:path>
              </a:pathLst>
            </a:custGeom>
            <a:solidFill>
              <a:srgbClr val="6B3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2838;p52">
              <a:extLst>
                <a:ext uri="{FF2B5EF4-FFF2-40B4-BE49-F238E27FC236}">
                  <a16:creationId xmlns:a16="http://schemas.microsoft.com/office/drawing/2014/main" id="{29E0B6B0-85F1-41FE-BADC-16DB81E9344C}"/>
                </a:ext>
              </a:extLst>
            </p:cNvPr>
            <p:cNvSpPr/>
            <p:nvPr/>
          </p:nvSpPr>
          <p:spPr>
            <a:xfrm>
              <a:off x="3336710" y="2517802"/>
              <a:ext cx="542" cy="566"/>
            </a:xfrm>
            <a:custGeom>
              <a:avLst/>
              <a:gdLst/>
              <a:ahLst/>
              <a:cxnLst/>
              <a:rect l="l" t="t" r="r" b="b"/>
              <a:pathLst>
                <a:path w="22" h="23" extrusionOk="0">
                  <a:moveTo>
                    <a:pt x="0" y="0"/>
                  </a:moveTo>
                  <a:cubicBezTo>
                    <a:pt x="0" y="12"/>
                    <a:pt x="11" y="12"/>
                    <a:pt x="11" y="22"/>
                  </a:cubicBezTo>
                  <a:lnTo>
                    <a:pt x="22" y="22"/>
                  </a:lnTo>
                  <a:lnTo>
                    <a:pt x="22" y="12"/>
                  </a:lnTo>
                  <a:cubicBezTo>
                    <a:pt x="11" y="12"/>
                    <a:pt x="11" y="12"/>
                    <a:pt x="0" y="0"/>
                  </a:cubicBezTo>
                  <a:close/>
                </a:path>
              </a:pathLst>
            </a:custGeom>
            <a:solidFill>
              <a:srgbClr val="5A20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2839;p52">
              <a:extLst>
                <a:ext uri="{FF2B5EF4-FFF2-40B4-BE49-F238E27FC236}">
                  <a16:creationId xmlns:a16="http://schemas.microsoft.com/office/drawing/2014/main" id="{883A18D7-AC06-4D58-8C95-985BE5D5C942}"/>
                </a:ext>
              </a:extLst>
            </p:cNvPr>
            <p:cNvSpPr/>
            <p:nvPr/>
          </p:nvSpPr>
          <p:spPr>
            <a:xfrm>
              <a:off x="3429419" y="2533705"/>
              <a:ext cx="125082" cy="165528"/>
            </a:xfrm>
            <a:custGeom>
              <a:avLst/>
              <a:gdLst/>
              <a:ahLst/>
              <a:cxnLst/>
              <a:rect l="l" t="t" r="r" b="b"/>
              <a:pathLst>
                <a:path w="5081" h="6724" extrusionOk="0">
                  <a:moveTo>
                    <a:pt x="0" y="1"/>
                  </a:moveTo>
                  <a:lnTo>
                    <a:pt x="12" y="11"/>
                  </a:lnTo>
                  <a:lnTo>
                    <a:pt x="44" y="11"/>
                  </a:lnTo>
                  <a:cubicBezTo>
                    <a:pt x="34" y="11"/>
                    <a:pt x="12" y="1"/>
                    <a:pt x="0" y="1"/>
                  </a:cubicBezTo>
                  <a:close/>
                  <a:moveTo>
                    <a:pt x="4489" y="4215"/>
                  </a:moveTo>
                  <a:lnTo>
                    <a:pt x="4489" y="4215"/>
                  </a:lnTo>
                  <a:cubicBezTo>
                    <a:pt x="4785" y="5026"/>
                    <a:pt x="4971" y="5869"/>
                    <a:pt x="5081" y="6723"/>
                  </a:cubicBezTo>
                  <a:cubicBezTo>
                    <a:pt x="5081" y="6679"/>
                    <a:pt x="5081" y="6646"/>
                    <a:pt x="5070" y="6602"/>
                  </a:cubicBezTo>
                  <a:cubicBezTo>
                    <a:pt x="5059" y="6285"/>
                    <a:pt x="5004" y="5967"/>
                    <a:pt x="4939" y="5650"/>
                  </a:cubicBezTo>
                  <a:cubicBezTo>
                    <a:pt x="4873" y="5332"/>
                    <a:pt x="4785" y="5026"/>
                    <a:pt x="4686" y="4719"/>
                  </a:cubicBezTo>
                  <a:cubicBezTo>
                    <a:pt x="4665" y="4643"/>
                    <a:pt x="4643" y="4566"/>
                    <a:pt x="4610" y="4490"/>
                  </a:cubicBezTo>
                  <a:lnTo>
                    <a:pt x="4599" y="4456"/>
                  </a:lnTo>
                  <a:cubicBezTo>
                    <a:pt x="4566" y="4380"/>
                    <a:pt x="4533" y="4303"/>
                    <a:pt x="4489" y="4215"/>
                  </a:cubicBezTo>
                  <a:close/>
                </a:path>
              </a:pathLst>
            </a:custGeom>
            <a:solidFill>
              <a:srgbClr val="6B3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2840;p52">
              <a:extLst>
                <a:ext uri="{FF2B5EF4-FFF2-40B4-BE49-F238E27FC236}">
                  <a16:creationId xmlns:a16="http://schemas.microsoft.com/office/drawing/2014/main" id="{C2DA97EA-28F2-45C4-BA41-52B33E781C7B}"/>
                </a:ext>
              </a:extLst>
            </p:cNvPr>
            <p:cNvSpPr/>
            <p:nvPr/>
          </p:nvSpPr>
          <p:spPr>
            <a:xfrm>
              <a:off x="3543989" y="2646379"/>
              <a:ext cx="18611" cy="148247"/>
            </a:xfrm>
            <a:custGeom>
              <a:avLst/>
              <a:gdLst/>
              <a:ahLst/>
              <a:cxnLst/>
              <a:rect l="l" t="t" r="r" b="b"/>
              <a:pathLst>
                <a:path w="756" h="6022" extrusionOk="0">
                  <a:moveTo>
                    <a:pt x="0" y="0"/>
                  </a:moveTo>
                  <a:lnTo>
                    <a:pt x="0" y="0"/>
                  </a:lnTo>
                  <a:cubicBezTo>
                    <a:pt x="11" y="44"/>
                    <a:pt x="32" y="88"/>
                    <a:pt x="44" y="142"/>
                  </a:cubicBezTo>
                  <a:cubicBezTo>
                    <a:pt x="142" y="449"/>
                    <a:pt x="230" y="755"/>
                    <a:pt x="295" y="1073"/>
                  </a:cubicBezTo>
                  <a:cubicBezTo>
                    <a:pt x="361" y="1390"/>
                    <a:pt x="416" y="1708"/>
                    <a:pt x="438" y="2025"/>
                  </a:cubicBezTo>
                  <a:cubicBezTo>
                    <a:pt x="438" y="2113"/>
                    <a:pt x="448" y="2200"/>
                    <a:pt x="448" y="2288"/>
                  </a:cubicBezTo>
                  <a:cubicBezTo>
                    <a:pt x="460" y="2409"/>
                    <a:pt x="470" y="2529"/>
                    <a:pt x="492" y="2650"/>
                  </a:cubicBezTo>
                  <a:cubicBezTo>
                    <a:pt x="602" y="3745"/>
                    <a:pt x="624" y="4850"/>
                    <a:pt x="536" y="5945"/>
                  </a:cubicBezTo>
                  <a:cubicBezTo>
                    <a:pt x="558" y="5956"/>
                    <a:pt x="580" y="5956"/>
                    <a:pt x="602" y="5967"/>
                  </a:cubicBezTo>
                  <a:cubicBezTo>
                    <a:pt x="755" y="4390"/>
                    <a:pt x="689" y="2781"/>
                    <a:pt x="394" y="1292"/>
                  </a:cubicBezTo>
                  <a:cubicBezTo>
                    <a:pt x="295" y="854"/>
                    <a:pt x="175" y="416"/>
                    <a:pt x="0" y="0"/>
                  </a:cubicBezTo>
                  <a:close/>
                  <a:moveTo>
                    <a:pt x="536" y="5956"/>
                  </a:moveTo>
                  <a:lnTo>
                    <a:pt x="536" y="6000"/>
                  </a:lnTo>
                  <a:cubicBezTo>
                    <a:pt x="558" y="6011"/>
                    <a:pt x="580" y="6022"/>
                    <a:pt x="602" y="6022"/>
                  </a:cubicBezTo>
                  <a:lnTo>
                    <a:pt x="602" y="5978"/>
                  </a:lnTo>
                  <a:cubicBezTo>
                    <a:pt x="580" y="5967"/>
                    <a:pt x="558" y="5967"/>
                    <a:pt x="536" y="5956"/>
                  </a:cubicBezTo>
                  <a:close/>
                </a:path>
              </a:pathLst>
            </a:custGeom>
            <a:solidFill>
              <a:srgbClr val="6B36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2841;p52">
              <a:extLst>
                <a:ext uri="{FF2B5EF4-FFF2-40B4-BE49-F238E27FC236}">
                  <a16:creationId xmlns:a16="http://schemas.microsoft.com/office/drawing/2014/main" id="{76A2A00C-8923-45AB-9208-30D36738A531}"/>
                </a:ext>
              </a:extLst>
            </p:cNvPr>
            <p:cNvSpPr/>
            <p:nvPr/>
          </p:nvSpPr>
          <p:spPr>
            <a:xfrm>
              <a:off x="3107595" y="2517802"/>
              <a:ext cx="451756" cy="276307"/>
            </a:xfrm>
            <a:custGeom>
              <a:avLst/>
              <a:gdLst/>
              <a:ahLst/>
              <a:cxnLst/>
              <a:rect l="l" t="t" r="r" b="b"/>
              <a:pathLst>
                <a:path w="18351" h="11224" extrusionOk="0">
                  <a:moveTo>
                    <a:pt x="12888" y="625"/>
                  </a:moveTo>
                  <a:cubicBezTo>
                    <a:pt x="12953" y="647"/>
                    <a:pt x="13019" y="657"/>
                    <a:pt x="13085" y="657"/>
                  </a:cubicBezTo>
                  <a:lnTo>
                    <a:pt x="13073" y="647"/>
                  </a:lnTo>
                  <a:cubicBezTo>
                    <a:pt x="13008" y="647"/>
                    <a:pt x="12942" y="635"/>
                    <a:pt x="12888" y="625"/>
                  </a:cubicBezTo>
                  <a:close/>
                  <a:moveTo>
                    <a:pt x="8311" y="694"/>
                  </a:moveTo>
                  <a:cubicBezTo>
                    <a:pt x="7940" y="707"/>
                    <a:pt x="7563" y="738"/>
                    <a:pt x="7194" y="778"/>
                  </a:cubicBezTo>
                  <a:cubicBezTo>
                    <a:pt x="7570" y="728"/>
                    <a:pt x="7937" y="705"/>
                    <a:pt x="8311" y="694"/>
                  </a:cubicBezTo>
                  <a:close/>
                  <a:moveTo>
                    <a:pt x="8596" y="0"/>
                  </a:moveTo>
                  <a:cubicBezTo>
                    <a:pt x="8027" y="0"/>
                    <a:pt x="7457" y="33"/>
                    <a:pt x="6888" y="77"/>
                  </a:cubicBezTo>
                  <a:cubicBezTo>
                    <a:pt x="6866" y="77"/>
                    <a:pt x="6844" y="77"/>
                    <a:pt x="6822" y="88"/>
                  </a:cubicBezTo>
                  <a:cubicBezTo>
                    <a:pt x="5443" y="209"/>
                    <a:pt x="4063" y="450"/>
                    <a:pt x="2716" y="756"/>
                  </a:cubicBezTo>
                  <a:cubicBezTo>
                    <a:pt x="1818" y="953"/>
                    <a:pt x="888" y="1172"/>
                    <a:pt x="1" y="1479"/>
                  </a:cubicBezTo>
                  <a:cubicBezTo>
                    <a:pt x="56" y="1522"/>
                    <a:pt x="110" y="1577"/>
                    <a:pt x="154" y="1642"/>
                  </a:cubicBezTo>
                  <a:cubicBezTo>
                    <a:pt x="264" y="1796"/>
                    <a:pt x="363" y="1971"/>
                    <a:pt x="439" y="2158"/>
                  </a:cubicBezTo>
                  <a:cubicBezTo>
                    <a:pt x="461" y="2146"/>
                    <a:pt x="483" y="2146"/>
                    <a:pt x="494" y="2146"/>
                  </a:cubicBezTo>
                  <a:cubicBezTo>
                    <a:pt x="504" y="2223"/>
                    <a:pt x="526" y="2311"/>
                    <a:pt x="538" y="2387"/>
                  </a:cubicBezTo>
                  <a:cubicBezTo>
                    <a:pt x="560" y="2464"/>
                    <a:pt x="592" y="2530"/>
                    <a:pt x="614" y="2606"/>
                  </a:cubicBezTo>
                  <a:cubicBezTo>
                    <a:pt x="998" y="2486"/>
                    <a:pt x="1380" y="2365"/>
                    <a:pt x="1774" y="2245"/>
                  </a:cubicBezTo>
                  <a:lnTo>
                    <a:pt x="1939" y="2190"/>
                  </a:lnTo>
                  <a:cubicBezTo>
                    <a:pt x="1993" y="2168"/>
                    <a:pt x="2049" y="2146"/>
                    <a:pt x="2103" y="2136"/>
                  </a:cubicBezTo>
                  <a:cubicBezTo>
                    <a:pt x="2212" y="2092"/>
                    <a:pt x="2322" y="2059"/>
                    <a:pt x="2443" y="2015"/>
                  </a:cubicBezTo>
                  <a:lnTo>
                    <a:pt x="3100" y="1785"/>
                  </a:lnTo>
                  <a:lnTo>
                    <a:pt x="3110" y="1785"/>
                  </a:lnTo>
                  <a:cubicBezTo>
                    <a:pt x="3088" y="1774"/>
                    <a:pt x="3066" y="1763"/>
                    <a:pt x="3056" y="1763"/>
                  </a:cubicBezTo>
                  <a:cubicBezTo>
                    <a:pt x="3209" y="1720"/>
                    <a:pt x="3373" y="1676"/>
                    <a:pt x="3526" y="1642"/>
                  </a:cubicBezTo>
                  <a:cubicBezTo>
                    <a:pt x="4282" y="1391"/>
                    <a:pt x="5037" y="1172"/>
                    <a:pt x="5815" y="1007"/>
                  </a:cubicBezTo>
                  <a:cubicBezTo>
                    <a:pt x="6263" y="909"/>
                    <a:pt x="6735" y="832"/>
                    <a:pt x="7194" y="778"/>
                  </a:cubicBezTo>
                  <a:lnTo>
                    <a:pt x="7194" y="778"/>
                  </a:lnTo>
                  <a:cubicBezTo>
                    <a:pt x="6735" y="844"/>
                    <a:pt x="6275" y="920"/>
                    <a:pt x="5815" y="1019"/>
                  </a:cubicBezTo>
                  <a:cubicBezTo>
                    <a:pt x="5103" y="1172"/>
                    <a:pt x="4413" y="1369"/>
                    <a:pt x="3723" y="1588"/>
                  </a:cubicBezTo>
                  <a:cubicBezTo>
                    <a:pt x="5267" y="1205"/>
                    <a:pt x="6842" y="876"/>
                    <a:pt x="8418" y="691"/>
                  </a:cubicBezTo>
                  <a:lnTo>
                    <a:pt x="8418" y="691"/>
                  </a:lnTo>
                  <a:cubicBezTo>
                    <a:pt x="8422" y="691"/>
                    <a:pt x="8427" y="691"/>
                    <a:pt x="8431" y="690"/>
                  </a:cubicBezTo>
                  <a:cubicBezTo>
                    <a:pt x="9285" y="591"/>
                    <a:pt x="10139" y="526"/>
                    <a:pt x="10993" y="526"/>
                  </a:cubicBezTo>
                  <a:cubicBezTo>
                    <a:pt x="11628" y="526"/>
                    <a:pt x="12253" y="559"/>
                    <a:pt x="12888" y="625"/>
                  </a:cubicBezTo>
                  <a:cubicBezTo>
                    <a:pt x="12625" y="570"/>
                    <a:pt x="12340" y="450"/>
                    <a:pt x="12088" y="384"/>
                  </a:cubicBezTo>
                  <a:cubicBezTo>
                    <a:pt x="11650" y="285"/>
                    <a:pt x="11190" y="197"/>
                    <a:pt x="10730" y="143"/>
                  </a:cubicBezTo>
                  <a:cubicBezTo>
                    <a:pt x="10271" y="77"/>
                    <a:pt x="9800" y="44"/>
                    <a:pt x="9329" y="22"/>
                  </a:cubicBezTo>
                  <a:lnTo>
                    <a:pt x="9318" y="22"/>
                  </a:lnTo>
                  <a:cubicBezTo>
                    <a:pt x="9078" y="12"/>
                    <a:pt x="8837" y="0"/>
                    <a:pt x="8596" y="0"/>
                  </a:cubicBezTo>
                  <a:close/>
                  <a:moveTo>
                    <a:pt x="5946" y="7128"/>
                  </a:moveTo>
                  <a:lnTo>
                    <a:pt x="5946" y="7128"/>
                  </a:lnTo>
                  <a:cubicBezTo>
                    <a:pt x="7183" y="7544"/>
                    <a:pt x="8431" y="7960"/>
                    <a:pt x="9669" y="8398"/>
                  </a:cubicBezTo>
                  <a:cubicBezTo>
                    <a:pt x="9406" y="8299"/>
                    <a:pt x="9132" y="8201"/>
                    <a:pt x="8869" y="8102"/>
                  </a:cubicBezTo>
                  <a:lnTo>
                    <a:pt x="8147" y="7839"/>
                  </a:lnTo>
                  <a:lnTo>
                    <a:pt x="7786" y="7708"/>
                  </a:lnTo>
                  <a:cubicBezTo>
                    <a:pt x="7720" y="7686"/>
                    <a:pt x="7665" y="7664"/>
                    <a:pt x="7599" y="7654"/>
                  </a:cubicBezTo>
                  <a:lnTo>
                    <a:pt x="7413" y="7588"/>
                  </a:lnTo>
                  <a:lnTo>
                    <a:pt x="7238" y="7522"/>
                  </a:lnTo>
                  <a:lnTo>
                    <a:pt x="7139" y="7500"/>
                  </a:lnTo>
                  <a:lnTo>
                    <a:pt x="7052" y="7467"/>
                  </a:lnTo>
                  <a:lnTo>
                    <a:pt x="6691" y="7347"/>
                  </a:lnTo>
                  <a:cubicBezTo>
                    <a:pt x="6439" y="7270"/>
                    <a:pt x="6198" y="7194"/>
                    <a:pt x="5946" y="7128"/>
                  </a:cubicBezTo>
                  <a:close/>
                  <a:moveTo>
                    <a:pt x="3132" y="1785"/>
                  </a:moveTo>
                  <a:cubicBezTo>
                    <a:pt x="3122" y="1785"/>
                    <a:pt x="3110" y="1796"/>
                    <a:pt x="3110" y="1796"/>
                  </a:cubicBezTo>
                  <a:cubicBezTo>
                    <a:pt x="2881" y="1873"/>
                    <a:pt x="2662" y="1949"/>
                    <a:pt x="2443" y="2026"/>
                  </a:cubicBezTo>
                  <a:cubicBezTo>
                    <a:pt x="2333" y="2070"/>
                    <a:pt x="2224" y="2102"/>
                    <a:pt x="2114" y="2146"/>
                  </a:cubicBezTo>
                  <a:cubicBezTo>
                    <a:pt x="2059" y="2158"/>
                    <a:pt x="1993" y="2179"/>
                    <a:pt x="1939" y="2201"/>
                  </a:cubicBezTo>
                  <a:lnTo>
                    <a:pt x="1774" y="2256"/>
                  </a:lnTo>
                  <a:cubicBezTo>
                    <a:pt x="1392" y="2376"/>
                    <a:pt x="998" y="2496"/>
                    <a:pt x="614" y="2617"/>
                  </a:cubicBezTo>
                  <a:cubicBezTo>
                    <a:pt x="625" y="2683"/>
                    <a:pt x="647" y="2737"/>
                    <a:pt x="658" y="2803"/>
                  </a:cubicBezTo>
                  <a:cubicBezTo>
                    <a:pt x="701" y="2793"/>
                    <a:pt x="745" y="2793"/>
                    <a:pt x="789" y="2793"/>
                  </a:cubicBezTo>
                  <a:cubicBezTo>
                    <a:pt x="2618" y="2793"/>
                    <a:pt x="4260" y="5070"/>
                    <a:pt x="4939" y="6471"/>
                  </a:cubicBezTo>
                  <a:cubicBezTo>
                    <a:pt x="4993" y="6591"/>
                    <a:pt x="5059" y="6734"/>
                    <a:pt x="5169" y="6822"/>
                  </a:cubicBezTo>
                  <a:cubicBezTo>
                    <a:pt x="5256" y="6909"/>
                    <a:pt x="5387" y="6953"/>
                    <a:pt x="5508" y="6985"/>
                  </a:cubicBezTo>
                  <a:cubicBezTo>
                    <a:pt x="5650" y="7029"/>
                    <a:pt x="5804" y="7063"/>
                    <a:pt x="5957" y="7106"/>
                  </a:cubicBezTo>
                  <a:cubicBezTo>
                    <a:pt x="6198" y="7172"/>
                    <a:pt x="6450" y="7248"/>
                    <a:pt x="6691" y="7325"/>
                  </a:cubicBezTo>
                  <a:lnTo>
                    <a:pt x="7063" y="7445"/>
                  </a:lnTo>
                  <a:lnTo>
                    <a:pt x="7151" y="7467"/>
                  </a:lnTo>
                  <a:lnTo>
                    <a:pt x="7249" y="7500"/>
                  </a:lnTo>
                  <a:lnTo>
                    <a:pt x="7424" y="7566"/>
                  </a:lnTo>
                  <a:lnTo>
                    <a:pt x="7610" y="7620"/>
                  </a:lnTo>
                  <a:cubicBezTo>
                    <a:pt x="7676" y="7642"/>
                    <a:pt x="7730" y="7664"/>
                    <a:pt x="7796" y="7686"/>
                  </a:cubicBezTo>
                  <a:lnTo>
                    <a:pt x="8158" y="7818"/>
                  </a:lnTo>
                  <a:cubicBezTo>
                    <a:pt x="8399" y="7895"/>
                    <a:pt x="8640" y="7982"/>
                    <a:pt x="8881" y="8070"/>
                  </a:cubicBezTo>
                  <a:cubicBezTo>
                    <a:pt x="9362" y="8256"/>
                    <a:pt x="9844" y="8431"/>
                    <a:pt x="10326" y="8606"/>
                  </a:cubicBezTo>
                  <a:lnTo>
                    <a:pt x="10511" y="8672"/>
                  </a:lnTo>
                  <a:lnTo>
                    <a:pt x="10698" y="8737"/>
                  </a:lnTo>
                  <a:lnTo>
                    <a:pt x="10873" y="8792"/>
                  </a:lnTo>
                  <a:cubicBezTo>
                    <a:pt x="10939" y="8814"/>
                    <a:pt x="10993" y="8836"/>
                    <a:pt x="11059" y="8858"/>
                  </a:cubicBezTo>
                  <a:lnTo>
                    <a:pt x="11421" y="8990"/>
                  </a:lnTo>
                  <a:lnTo>
                    <a:pt x="11781" y="9110"/>
                  </a:lnTo>
                  <a:cubicBezTo>
                    <a:pt x="12767" y="9427"/>
                    <a:pt x="13742" y="9745"/>
                    <a:pt x="14716" y="10062"/>
                  </a:cubicBezTo>
                  <a:cubicBezTo>
                    <a:pt x="15701" y="10380"/>
                    <a:pt x="16676" y="10686"/>
                    <a:pt x="17661" y="10982"/>
                  </a:cubicBezTo>
                  <a:cubicBezTo>
                    <a:pt x="17858" y="11048"/>
                    <a:pt x="18066" y="11102"/>
                    <a:pt x="18263" y="11168"/>
                  </a:cubicBezTo>
                  <a:cubicBezTo>
                    <a:pt x="18351" y="10073"/>
                    <a:pt x="18329" y="8968"/>
                    <a:pt x="18219" y="7873"/>
                  </a:cubicBezTo>
                  <a:cubicBezTo>
                    <a:pt x="18197" y="7752"/>
                    <a:pt x="18187" y="7632"/>
                    <a:pt x="18175" y="7511"/>
                  </a:cubicBezTo>
                  <a:cubicBezTo>
                    <a:pt x="18175" y="7741"/>
                    <a:pt x="18165" y="7982"/>
                    <a:pt x="18143" y="8212"/>
                  </a:cubicBezTo>
                  <a:cubicBezTo>
                    <a:pt x="18121" y="8376"/>
                    <a:pt x="18099" y="8530"/>
                    <a:pt x="18066" y="8683"/>
                  </a:cubicBezTo>
                  <a:cubicBezTo>
                    <a:pt x="18034" y="8847"/>
                    <a:pt x="17990" y="9000"/>
                    <a:pt x="17935" y="9153"/>
                  </a:cubicBezTo>
                  <a:cubicBezTo>
                    <a:pt x="17891" y="9307"/>
                    <a:pt x="17825" y="9460"/>
                    <a:pt x="17759" y="9603"/>
                  </a:cubicBezTo>
                  <a:cubicBezTo>
                    <a:pt x="17683" y="9745"/>
                    <a:pt x="17606" y="9887"/>
                    <a:pt x="17519" y="10019"/>
                  </a:cubicBezTo>
                  <a:cubicBezTo>
                    <a:pt x="17420" y="10150"/>
                    <a:pt x="17311" y="10270"/>
                    <a:pt x="17201" y="10380"/>
                  </a:cubicBezTo>
                  <a:cubicBezTo>
                    <a:pt x="17311" y="10270"/>
                    <a:pt x="17420" y="10139"/>
                    <a:pt x="17508" y="10007"/>
                  </a:cubicBezTo>
                  <a:cubicBezTo>
                    <a:pt x="17596" y="9876"/>
                    <a:pt x="17683" y="9745"/>
                    <a:pt x="17749" y="9591"/>
                  </a:cubicBezTo>
                  <a:cubicBezTo>
                    <a:pt x="17825" y="9449"/>
                    <a:pt x="17880" y="9307"/>
                    <a:pt x="17924" y="9153"/>
                  </a:cubicBezTo>
                  <a:cubicBezTo>
                    <a:pt x="17978" y="9000"/>
                    <a:pt x="18022" y="8847"/>
                    <a:pt x="18055" y="8683"/>
                  </a:cubicBezTo>
                  <a:cubicBezTo>
                    <a:pt x="18088" y="8530"/>
                    <a:pt x="18110" y="8365"/>
                    <a:pt x="18121" y="8212"/>
                  </a:cubicBezTo>
                  <a:cubicBezTo>
                    <a:pt x="18154" y="7927"/>
                    <a:pt x="18165" y="7654"/>
                    <a:pt x="18154" y="7369"/>
                  </a:cubicBezTo>
                  <a:cubicBezTo>
                    <a:pt x="18044" y="6515"/>
                    <a:pt x="17858" y="5672"/>
                    <a:pt x="17562" y="4861"/>
                  </a:cubicBezTo>
                  <a:cubicBezTo>
                    <a:pt x="17387" y="4511"/>
                    <a:pt x="17168" y="4183"/>
                    <a:pt x="16917" y="3887"/>
                  </a:cubicBezTo>
                  <a:lnTo>
                    <a:pt x="16917" y="3887"/>
                  </a:lnTo>
                  <a:cubicBezTo>
                    <a:pt x="16927" y="3986"/>
                    <a:pt x="16927" y="4216"/>
                    <a:pt x="16927" y="4511"/>
                  </a:cubicBezTo>
                  <a:cubicBezTo>
                    <a:pt x="16927" y="5508"/>
                    <a:pt x="16818" y="7270"/>
                    <a:pt x="16172" y="7270"/>
                  </a:cubicBezTo>
                  <a:cubicBezTo>
                    <a:pt x="16129" y="7270"/>
                    <a:pt x="16085" y="7260"/>
                    <a:pt x="16041" y="7248"/>
                  </a:cubicBezTo>
                  <a:cubicBezTo>
                    <a:pt x="15953" y="7216"/>
                    <a:pt x="15876" y="7150"/>
                    <a:pt x="15822" y="7073"/>
                  </a:cubicBezTo>
                  <a:cubicBezTo>
                    <a:pt x="15592" y="6778"/>
                    <a:pt x="15515" y="6394"/>
                    <a:pt x="15395" y="6044"/>
                  </a:cubicBezTo>
                  <a:cubicBezTo>
                    <a:pt x="15275" y="5694"/>
                    <a:pt x="15066" y="5321"/>
                    <a:pt x="14716" y="5212"/>
                  </a:cubicBezTo>
                  <a:cubicBezTo>
                    <a:pt x="14640" y="5190"/>
                    <a:pt x="14562" y="5179"/>
                    <a:pt x="14497" y="5179"/>
                  </a:cubicBezTo>
                  <a:cubicBezTo>
                    <a:pt x="14202" y="5179"/>
                    <a:pt x="13906" y="5355"/>
                    <a:pt x="13720" y="5595"/>
                  </a:cubicBezTo>
                  <a:cubicBezTo>
                    <a:pt x="13588" y="5223"/>
                    <a:pt x="13665" y="4774"/>
                    <a:pt x="13402" y="4489"/>
                  </a:cubicBezTo>
                  <a:cubicBezTo>
                    <a:pt x="13249" y="4314"/>
                    <a:pt x="13019" y="4260"/>
                    <a:pt x="12778" y="4260"/>
                  </a:cubicBezTo>
                  <a:cubicBezTo>
                    <a:pt x="12625" y="4260"/>
                    <a:pt x="12460" y="4282"/>
                    <a:pt x="12318" y="4314"/>
                  </a:cubicBezTo>
                  <a:cubicBezTo>
                    <a:pt x="10654" y="4642"/>
                    <a:pt x="9066" y="5387"/>
                    <a:pt x="7752" y="6460"/>
                  </a:cubicBezTo>
                  <a:cubicBezTo>
                    <a:pt x="7676" y="6515"/>
                    <a:pt x="7599" y="6581"/>
                    <a:pt x="7512" y="6581"/>
                  </a:cubicBezTo>
                  <a:cubicBezTo>
                    <a:pt x="7501" y="6581"/>
                    <a:pt x="7501" y="6581"/>
                    <a:pt x="7490" y="6569"/>
                  </a:cubicBezTo>
                  <a:cubicBezTo>
                    <a:pt x="7424" y="6569"/>
                    <a:pt x="7358" y="6515"/>
                    <a:pt x="7314" y="6471"/>
                  </a:cubicBezTo>
                  <a:cubicBezTo>
                    <a:pt x="6876" y="6066"/>
                    <a:pt x="6625" y="5496"/>
                    <a:pt x="6373" y="4960"/>
                  </a:cubicBezTo>
                  <a:cubicBezTo>
                    <a:pt x="6001" y="4150"/>
                    <a:pt x="5574" y="3340"/>
                    <a:pt x="4895" y="2759"/>
                  </a:cubicBezTo>
                  <a:cubicBezTo>
                    <a:pt x="4370" y="2311"/>
                    <a:pt x="3778" y="2004"/>
                    <a:pt x="3132" y="1785"/>
                  </a:cubicBezTo>
                  <a:close/>
                  <a:moveTo>
                    <a:pt x="12494" y="9372"/>
                  </a:moveTo>
                  <a:cubicBezTo>
                    <a:pt x="14409" y="10019"/>
                    <a:pt x="16326" y="10664"/>
                    <a:pt x="18263" y="11223"/>
                  </a:cubicBezTo>
                  <a:lnTo>
                    <a:pt x="18263" y="11179"/>
                  </a:lnTo>
                  <a:cubicBezTo>
                    <a:pt x="18066" y="11124"/>
                    <a:pt x="17858" y="11058"/>
                    <a:pt x="17661" y="11004"/>
                  </a:cubicBezTo>
                  <a:cubicBezTo>
                    <a:pt x="16676" y="10697"/>
                    <a:pt x="15691" y="10401"/>
                    <a:pt x="14716" y="10084"/>
                  </a:cubicBezTo>
                  <a:cubicBezTo>
                    <a:pt x="13971" y="9854"/>
                    <a:pt x="13227" y="9613"/>
                    <a:pt x="12494" y="9372"/>
                  </a:cubicBezTo>
                  <a:close/>
                </a:path>
              </a:pathLst>
            </a:custGeom>
            <a:solidFill>
              <a:srgbClr val="554B69">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2842;p52">
              <a:extLst>
                <a:ext uri="{FF2B5EF4-FFF2-40B4-BE49-F238E27FC236}">
                  <a16:creationId xmlns:a16="http://schemas.microsoft.com/office/drawing/2014/main" id="{E9F8510D-67CE-49C3-AEFD-64107B2883FD}"/>
                </a:ext>
              </a:extLst>
            </p:cNvPr>
            <p:cNvSpPr/>
            <p:nvPr/>
          </p:nvSpPr>
          <p:spPr>
            <a:xfrm>
              <a:off x="2381502" y="2317292"/>
              <a:ext cx="749307" cy="648647"/>
            </a:xfrm>
            <a:custGeom>
              <a:avLst/>
              <a:gdLst/>
              <a:ahLst/>
              <a:cxnLst/>
              <a:rect l="l" t="t" r="r" b="b"/>
              <a:pathLst>
                <a:path w="30438" h="26349" extrusionOk="0">
                  <a:moveTo>
                    <a:pt x="12552" y="0"/>
                  </a:moveTo>
                  <a:cubicBezTo>
                    <a:pt x="10161" y="0"/>
                    <a:pt x="7826" y="1008"/>
                    <a:pt x="5891" y="2408"/>
                  </a:cubicBezTo>
                  <a:cubicBezTo>
                    <a:pt x="3964" y="3799"/>
                    <a:pt x="2245" y="5485"/>
                    <a:pt x="471" y="7050"/>
                  </a:cubicBezTo>
                  <a:cubicBezTo>
                    <a:pt x="252" y="7247"/>
                    <a:pt x="12" y="7478"/>
                    <a:pt x="0" y="7762"/>
                  </a:cubicBezTo>
                  <a:cubicBezTo>
                    <a:pt x="0" y="7926"/>
                    <a:pt x="66" y="8091"/>
                    <a:pt x="132" y="8233"/>
                  </a:cubicBezTo>
                  <a:cubicBezTo>
                    <a:pt x="1610" y="11441"/>
                    <a:pt x="3909" y="14660"/>
                    <a:pt x="6723" y="16828"/>
                  </a:cubicBezTo>
                  <a:cubicBezTo>
                    <a:pt x="7895" y="17736"/>
                    <a:pt x="9241" y="18393"/>
                    <a:pt x="10467" y="19237"/>
                  </a:cubicBezTo>
                  <a:cubicBezTo>
                    <a:pt x="11836" y="20178"/>
                    <a:pt x="12328" y="21240"/>
                    <a:pt x="13237" y="22499"/>
                  </a:cubicBezTo>
                  <a:cubicBezTo>
                    <a:pt x="14102" y="23704"/>
                    <a:pt x="16117" y="24196"/>
                    <a:pt x="17496" y="24700"/>
                  </a:cubicBezTo>
                  <a:cubicBezTo>
                    <a:pt x="18493" y="25061"/>
                    <a:pt x="19489" y="25378"/>
                    <a:pt x="20485" y="25653"/>
                  </a:cubicBezTo>
                  <a:cubicBezTo>
                    <a:pt x="21904" y="26044"/>
                    <a:pt x="23361" y="26349"/>
                    <a:pt x="24826" y="26349"/>
                  </a:cubicBezTo>
                  <a:cubicBezTo>
                    <a:pt x="25079" y="26349"/>
                    <a:pt x="25333" y="26339"/>
                    <a:pt x="25588" y="26320"/>
                  </a:cubicBezTo>
                  <a:cubicBezTo>
                    <a:pt x="25686" y="24930"/>
                    <a:pt x="25905" y="23682"/>
                    <a:pt x="26288" y="22335"/>
                  </a:cubicBezTo>
                  <a:cubicBezTo>
                    <a:pt x="26802" y="20868"/>
                    <a:pt x="27613" y="19532"/>
                    <a:pt x="28368" y="18174"/>
                  </a:cubicBezTo>
                  <a:cubicBezTo>
                    <a:pt x="29124" y="16828"/>
                    <a:pt x="29846" y="15427"/>
                    <a:pt x="30142" y="13904"/>
                  </a:cubicBezTo>
                  <a:cubicBezTo>
                    <a:pt x="30394" y="12656"/>
                    <a:pt x="30437" y="10882"/>
                    <a:pt x="29649" y="9787"/>
                  </a:cubicBezTo>
                  <a:cubicBezTo>
                    <a:pt x="29447" y="9509"/>
                    <a:pt x="29173" y="9402"/>
                    <a:pt x="28864" y="9402"/>
                  </a:cubicBezTo>
                  <a:cubicBezTo>
                    <a:pt x="28021" y="9402"/>
                    <a:pt x="26916" y="10203"/>
                    <a:pt x="26299" y="10500"/>
                  </a:cubicBezTo>
                  <a:cubicBezTo>
                    <a:pt x="26241" y="10524"/>
                    <a:pt x="26178" y="10555"/>
                    <a:pt x="26112" y="10555"/>
                  </a:cubicBezTo>
                  <a:cubicBezTo>
                    <a:pt x="26091" y="10555"/>
                    <a:pt x="26069" y="10551"/>
                    <a:pt x="26047" y="10543"/>
                  </a:cubicBezTo>
                  <a:cubicBezTo>
                    <a:pt x="25905" y="10488"/>
                    <a:pt x="25905" y="10281"/>
                    <a:pt x="25828" y="10138"/>
                  </a:cubicBezTo>
                  <a:cubicBezTo>
                    <a:pt x="25757" y="9974"/>
                    <a:pt x="25579" y="9899"/>
                    <a:pt x="25395" y="9899"/>
                  </a:cubicBezTo>
                  <a:cubicBezTo>
                    <a:pt x="25295" y="9899"/>
                    <a:pt x="25194" y="9921"/>
                    <a:pt x="25106" y="9963"/>
                  </a:cubicBezTo>
                  <a:cubicBezTo>
                    <a:pt x="24865" y="10094"/>
                    <a:pt x="24700" y="10346"/>
                    <a:pt x="24558" y="10576"/>
                  </a:cubicBezTo>
                  <a:cubicBezTo>
                    <a:pt x="24700" y="10237"/>
                    <a:pt x="24525" y="9799"/>
                    <a:pt x="24186" y="9656"/>
                  </a:cubicBezTo>
                  <a:cubicBezTo>
                    <a:pt x="24105" y="9622"/>
                    <a:pt x="24019" y="9607"/>
                    <a:pt x="23933" y="9607"/>
                  </a:cubicBezTo>
                  <a:cubicBezTo>
                    <a:pt x="23655" y="9607"/>
                    <a:pt x="23375" y="9770"/>
                    <a:pt x="23266" y="10028"/>
                  </a:cubicBezTo>
                  <a:cubicBezTo>
                    <a:pt x="21756" y="8364"/>
                    <a:pt x="20562" y="6449"/>
                    <a:pt x="19259" y="4609"/>
                  </a:cubicBezTo>
                  <a:cubicBezTo>
                    <a:pt x="17924" y="2715"/>
                    <a:pt x="16620" y="656"/>
                    <a:pt x="14190" y="164"/>
                  </a:cubicBezTo>
                  <a:cubicBezTo>
                    <a:pt x="13644" y="52"/>
                    <a:pt x="13096" y="0"/>
                    <a:pt x="1255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2843;p52">
              <a:extLst>
                <a:ext uri="{FF2B5EF4-FFF2-40B4-BE49-F238E27FC236}">
                  <a16:creationId xmlns:a16="http://schemas.microsoft.com/office/drawing/2014/main" id="{BD6E84FD-A280-491A-A035-7F5B70278D1E}"/>
                </a:ext>
              </a:extLst>
            </p:cNvPr>
            <p:cNvSpPr/>
            <p:nvPr/>
          </p:nvSpPr>
          <p:spPr>
            <a:xfrm>
              <a:off x="2385539" y="2333171"/>
              <a:ext cx="458230" cy="165233"/>
            </a:xfrm>
            <a:custGeom>
              <a:avLst/>
              <a:gdLst/>
              <a:ahLst/>
              <a:cxnLst/>
              <a:rect l="l" t="t" r="r" b="b"/>
              <a:pathLst>
                <a:path w="18614" h="6712" extrusionOk="0">
                  <a:moveTo>
                    <a:pt x="8902" y="1"/>
                  </a:moveTo>
                  <a:lnTo>
                    <a:pt x="8606" y="99"/>
                  </a:lnTo>
                  <a:cubicBezTo>
                    <a:pt x="8606" y="110"/>
                    <a:pt x="8617" y="121"/>
                    <a:pt x="8617" y="132"/>
                  </a:cubicBezTo>
                  <a:cubicBezTo>
                    <a:pt x="8705" y="99"/>
                    <a:pt x="8804" y="66"/>
                    <a:pt x="8891" y="33"/>
                  </a:cubicBezTo>
                  <a:cubicBezTo>
                    <a:pt x="8891" y="23"/>
                    <a:pt x="8891" y="11"/>
                    <a:pt x="8902" y="1"/>
                  </a:cubicBezTo>
                  <a:close/>
                  <a:moveTo>
                    <a:pt x="18011" y="2398"/>
                  </a:moveTo>
                  <a:cubicBezTo>
                    <a:pt x="18000" y="2409"/>
                    <a:pt x="18000" y="2420"/>
                    <a:pt x="18000" y="2431"/>
                  </a:cubicBezTo>
                  <a:cubicBezTo>
                    <a:pt x="18208" y="2716"/>
                    <a:pt x="18416" y="3001"/>
                    <a:pt x="18613" y="3285"/>
                  </a:cubicBezTo>
                  <a:cubicBezTo>
                    <a:pt x="18526" y="3110"/>
                    <a:pt x="18427" y="2946"/>
                    <a:pt x="18296" y="2782"/>
                  </a:cubicBezTo>
                  <a:cubicBezTo>
                    <a:pt x="18208" y="2650"/>
                    <a:pt x="18110" y="2529"/>
                    <a:pt x="18011" y="2398"/>
                  </a:cubicBezTo>
                  <a:close/>
                  <a:moveTo>
                    <a:pt x="318" y="6340"/>
                  </a:moveTo>
                  <a:cubicBezTo>
                    <a:pt x="198" y="6461"/>
                    <a:pt x="88" y="6581"/>
                    <a:pt x="1" y="6712"/>
                  </a:cubicBezTo>
                  <a:cubicBezTo>
                    <a:pt x="88" y="6602"/>
                    <a:pt x="198" y="6504"/>
                    <a:pt x="307" y="6405"/>
                  </a:cubicBezTo>
                  <a:cubicBezTo>
                    <a:pt x="318" y="6395"/>
                    <a:pt x="329" y="6383"/>
                    <a:pt x="340" y="6383"/>
                  </a:cubicBezTo>
                  <a:cubicBezTo>
                    <a:pt x="329" y="6362"/>
                    <a:pt x="318" y="6351"/>
                    <a:pt x="318" y="6340"/>
                  </a:cubicBezTo>
                  <a:close/>
                </a:path>
              </a:pathLst>
            </a:custGeom>
            <a:solidFill>
              <a:srgbClr val="1A16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2844;p52">
              <a:extLst>
                <a:ext uri="{FF2B5EF4-FFF2-40B4-BE49-F238E27FC236}">
                  <a16:creationId xmlns:a16="http://schemas.microsoft.com/office/drawing/2014/main" id="{5CE8FCFB-E29E-463E-854B-9C4E486FCB16}"/>
                </a:ext>
              </a:extLst>
            </p:cNvPr>
            <p:cNvSpPr/>
            <p:nvPr/>
          </p:nvSpPr>
          <p:spPr>
            <a:xfrm>
              <a:off x="3118377" y="2570631"/>
              <a:ext cx="2462" cy="5957"/>
            </a:xfrm>
            <a:custGeom>
              <a:avLst/>
              <a:gdLst/>
              <a:ahLst/>
              <a:cxnLst/>
              <a:rect l="l" t="t" r="r" b="b"/>
              <a:pathLst>
                <a:path w="100" h="242" extrusionOk="0">
                  <a:moveTo>
                    <a:pt x="56" y="0"/>
                  </a:moveTo>
                  <a:cubicBezTo>
                    <a:pt x="45" y="0"/>
                    <a:pt x="23" y="0"/>
                    <a:pt x="1" y="12"/>
                  </a:cubicBezTo>
                  <a:lnTo>
                    <a:pt x="100" y="241"/>
                  </a:lnTo>
                  <a:cubicBezTo>
                    <a:pt x="88" y="165"/>
                    <a:pt x="66" y="77"/>
                    <a:pt x="56" y="0"/>
                  </a:cubicBezTo>
                  <a:close/>
                </a:path>
              </a:pathLst>
            </a:custGeom>
            <a:solidFill>
              <a:srgbClr val="2E36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2845;p52">
              <a:extLst>
                <a:ext uri="{FF2B5EF4-FFF2-40B4-BE49-F238E27FC236}">
                  <a16:creationId xmlns:a16="http://schemas.microsoft.com/office/drawing/2014/main" id="{4E7165DA-6A4D-476C-8A90-93D19ABBE3B4}"/>
                </a:ext>
              </a:extLst>
            </p:cNvPr>
            <p:cNvSpPr/>
            <p:nvPr/>
          </p:nvSpPr>
          <p:spPr>
            <a:xfrm>
              <a:off x="2382314" y="2319409"/>
              <a:ext cx="740150" cy="635870"/>
            </a:xfrm>
            <a:custGeom>
              <a:avLst/>
              <a:gdLst/>
              <a:ahLst/>
              <a:cxnLst/>
              <a:rect l="l" t="t" r="r" b="b"/>
              <a:pathLst>
                <a:path w="30066" h="25830" extrusionOk="0">
                  <a:moveTo>
                    <a:pt x="9876" y="1261"/>
                  </a:moveTo>
                  <a:lnTo>
                    <a:pt x="9876" y="1261"/>
                  </a:lnTo>
                  <a:cubicBezTo>
                    <a:pt x="9767" y="1403"/>
                    <a:pt x="9679" y="1556"/>
                    <a:pt x="9602" y="1720"/>
                  </a:cubicBezTo>
                  <a:cubicBezTo>
                    <a:pt x="9668" y="1556"/>
                    <a:pt x="9767" y="1403"/>
                    <a:pt x="9876" y="1261"/>
                  </a:cubicBezTo>
                  <a:close/>
                  <a:moveTo>
                    <a:pt x="9602" y="1720"/>
                  </a:moveTo>
                  <a:lnTo>
                    <a:pt x="9602" y="1720"/>
                  </a:lnTo>
                  <a:cubicBezTo>
                    <a:pt x="9526" y="1928"/>
                    <a:pt x="9471" y="2158"/>
                    <a:pt x="9449" y="2388"/>
                  </a:cubicBezTo>
                  <a:cubicBezTo>
                    <a:pt x="9471" y="2158"/>
                    <a:pt x="9514" y="1928"/>
                    <a:pt x="9602" y="1720"/>
                  </a:cubicBezTo>
                  <a:close/>
                  <a:moveTo>
                    <a:pt x="16577" y="4173"/>
                  </a:moveTo>
                  <a:lnTo>
                    <a:pt x="16577" y="4173"/>
                  </a:lnTo>
                  <a:cubicBezTo>
                    <a:pt x="16574" y="4175"/>
                    <a:pt x="16571" y="4178"/>
                    <a:pt x="16569" y="4182"/>
                  </a:cubicBezTo>
                  <a:lnTo>
                    <a:pt x="16569" y="4182"/>
                  </a:lnTo>
                  <a:cubicBezTo>
                    <a:pt x="16571" y="4179"/>
                    <a:pt x="16574" y="4176"/>
                    <a:pt x="16577" y="4173"/>
                  </a:cubicBezTo>
                  <a:close/>
                  <a:moveTo>
                    <a:pt x="2716" y="7096"/>
                  </a:moveTo>
                  <a:lnTo>
                    <a:pt x="2716" y="7096"/>
                  </a:lnTo>
                  <a:cubicBezTo>
                    <a:pt x="2738" y="7161"/>
                    <a:pt x="2770" y="7217"/>
                    <a:pt x="2792" y="7282"/>
                  </a:cubicBezTo>
                  <a:lnTo>
                    <a:pt x="2825" y="7315"/>
                  </a:lnTo>
                  <a:lnTo>
                    <a:pt x="2836" y="7337"/>
                  </a:lnTo>
                  <a:lnTo>
                    <a:pt x="2847" y="7358"/>
                  </a:lnTo>
                  <a:lnTo>
                    <a:pt x="2880" y="7402"/>
                  </a:lnTo>
                  <a:lnTo>
                    <a:pt x="2901" y="7436"/>
                  </a:lnTo>
                  <a:lnTo>
                    <a:pt x="2923" y="7457"/>
                  </a:lnTo>
                  <a:cubicBezTo>
                    <a:pt x="2923" y="7468"/>
                    <a:pt x="2935" y="7468"/>
                    <a:pt x="2935" y="7479"/>
                  </a:cubicBezTo>
                  <a:lnTo>
                    <a:pt x="2967" y="7512"/>
                  </a:lnTo>
                  <a:lnTo>
                    <a:pt x="3000" y="7545"/>
                  </a:lnTo>
                  <a:lnTo>
                    <a:pt x="3022" y="7567"/>
                  </a:lnTo>
                  <a:lnTo>
                    <a:pt x="3033" y="7589"/>
                  </a:lnTo>
                  <a:lnTo>
                    <a:pt x="3011" y="7577"/>
                  </a:lnTo>
                  <a:lnTo>
                    <a:pt x="3000" y="7556"/>
                  </a:lnTo>
                  <a:lnTo>
                    <a:pt x="2957" y="7523"/>
                  </a:lnTo>
                  <a:lnTo>
                    <a:pt x="2935" y="7479"/>
                  </a:lnTo>
                  <a:cubicBezTo>
                    <a:pt x="2923" y="7479"/>
                    <a:pt x="2923" y="7468"/>
                    <a:pt x="2913" y="7468"/>
                  </a:cubicBezTo>
                  <a:lnTo>
                    <a:pt x="2901" y="7446"/>
                  </a:lnTo>
                  <a:lnTo>
                    <a:pt x="2869" y="7402"/>
                  </a:lnTo>
                  <a:lnTo>
                    <a:pt x="2836" y="7370"/>
                  </a:lnTo>
                  <a:lnTo>
                    <a:pt x="2825" y="7348"/>
                  </a:lnTo>
                  <a:lnTo>
                    <a:pt x="2814" y="7326"/>
                  </a:lnTo>
                  <a:lnTo>
                    <a:pt x="2792" y="7282"/>
                  </a:lnTo>
                  <a:cubicBezTo>
                    <a:pt x="2760" y="7227"/>
                    <a:pt x="2726" y="7161"/>
                    <a:pt x="2716" y="7096"/>
                  </a:cubicBezTo>
                  <a:close/>
                  <a:moveTo>
                    <a:pt x="9029" y="6404"/>
                  </a:moveTo>
                  <a:cubicBezTo>
                    <a:pt x="8932" y="6686"/>
                    <a:pt x="8824" y="6967"/>
                    <a:pt x="8694" y="7227"/>
                  </a:cubicBezTo>
                  <a:cubicBezTo>
                    <a:pt x="8551" y="7490"/>
                    <a:pt x="8398" y="7742"/>
                    <a:pt x="8212" y="7983"/>
                  </a:cubicBezTo>
                  <a:cubicBezTo>
                    <a:pt x="8387" y="7742"/>
                    <a:pt x="8540" y="7490"/>
                    <a:pt x="8682" y="7227"/>
                  </a:cubicBezTo>
                  <a:cubicBezTo>
                    <a:pt x="8824" y="6967"/>
                    <a:pt x="8932" y="6686"/>
                    <a:pt x="9029" y="6404"/>
                  </a:cubicBezTo>
                  <a:close/>
                  <a:moveTo>
                    <a:pt x="7389" y="7065"/>
                  </a:moveTo>
                  <a:cubicBezTo>
                    <a:pt x="7345" y="7108"/>
                    <a:pt x="7292" y="7151"/>
                    <a:pt x="7248" y="7183"/>
                  </a:cubicBezTo>
                  <a:cubicBezTo>
                    <a:pt x="7139" y="7271"/>
                    <a:pt x="7029" y="7348"/>
                    <a:pt x="6920" y="7414"/>
                  </a:cubicBezTo>
                  <a:cubicBezTo>
                    <a:pt x="6701" y="7545"/>
                    <a:pt x="6460" y="7665"/>
                    <a:pt x="6219" y="7753"/>
                  </a:cubicBezTo>
                  <a:cubicBezTo>
                    <a:pt x="5967" y="7852"/>
                    <a:pt x="5716" y="7928"/>
                    <a:pt x="5463" y="7983"/>
                  </a:cubicBezTo>
                  <a:cubicBezTo>
                    <a:pt x="5212" y="8049"/>
                    <a:pt x="4949" y="8081"/>
                    <a:pt x="4686" y="8092"/>
                  </a:cubicBezTo>
                  <a:lnTo>
                    <a:pt x="4544" y="8092"/>
                  </a:lnTo>
                  <a:cubicBezTo>
                    <a:pt x="4456" y="8092"/>
                    <a:pt x="4369" y="8092"/>
                    <a:pt x="4292" y="8081"/>
                  </a:cubicBezTo>
                  <a:cubicBezTo>
                    <a:pt x="4161" y="8071"/>
                    <a:pt x="4030" y="8059"/>
                    <a:pt x="3898" y="8027"/>
                  </a:cubicBezTo>
                  <a:cubicBezTo>
                    <a:pt x="3832" y="8015"/>
                    <a:pt x="3777" y="7994"/>
                    <a:pt x="3712" y="7983"/>
                  </a:cubicBezTo>
                  <a:cubicBezTo>
                    <a:pt x="3646" y="7961"/>
                    <a:pt x="3580" y="7939"/>
                    <a:pt x="3526" y="7906"/>
                  </a:cubicBezTo>
                  <a:cubicBezTo>
                    <a:pt x="3405" y="7862"/>
                    <a:pt x="3285" y="7796"/>
                    <a:pt x="3186" y="7720"/>
                  </a:cubicBezTo>
                  <a:lnTo>
                    <a:pt x="3142" y="7687"/>
                  </a:lnTo>
                  <a:lnTo>
                    <a:pt x="3120" y="7676"/>
                  </a:lnTo>
                  <a:lnTo>
                    <a:pt x="3098" y="7655"/>
                  </a:lnTo>
                  <a:lnTo>
                    <a:pt x="3066" y="7621"/>
                  </a:lnTo>
                  <a:lnTo>
                    <a:pt x="3033" y="7589"/>
                  </a:lnTo>
                  <a:lnTo>
                    <a:pt x="3077" y="7621"/>
                  </a:lnTo>
                  <a:lnTo>
                    <a:pt x="3110" y="7655"/>
                  </a:lnTo>
                  <a:lnTo>
                    <a:pt x="3132" y="7665"/>
                  </a:lnTo>
                  <a:lnTo>
                    <a:pt x="3154" y="7676"/>
                  </a:lnTo>
                  <a:lnTo>
                    <a:pt x="3186" y="7709"/>
                  </a:lnTo>
                  <a:cubicBezTo>
                    <a:pt x="3296" y="7786"/>
                    <a:pt x="3405" y="7852"/>
                    <a:pt x="3526" y="7895"/>
                  </a:cubicBezTo>
                  <a:cubicBezTo>
                    <a:pt x="3592" y="7928"/>
                    <a:pt x="3646" y="7950"/>
                    <a:pt x="3712" y="7972"/>
                  </a:cubicBezTo>
                  <a:cubicBezTo>
                    <a:pt x="3777" y="7983"/>
                    <a:pt x="3843" y="8005"/>
                    <a:pt x="3898" y="8015"/>
                  </a:cubicBezTo>
                  <a:cubicBezTo>
                    <a:pt x="4030" y="8049"/>
                    <a:pt x="4161" y="8059"/>
                    <a:pt x="4292" y="8071"/>
                  </a:cubicBezTo>
                  <a:cubicBezTo>
                    <a:pt x="4369" y="8081"/>
                    <a:pt x="4456" y="8081"/>
                    <a:pt x="4533" y="8081"/>
                  </a:cubicBezTo>
                  <a:lnTo>
                    <a:pt x="4686" y="8081"/>
                  </a:lnTo>
                  <a:cubicBezTo>
                    <a:pt x="4949" y="8071"/>
                    <a:pt x="5201" y="8027"/>
                    <a:pt x="5463" y="7972"/>
                  </a:cubicBezTo>
                  <a:cubicBezTo>
                    <a:pt x="5716" y="7917"/>
                    <a:pt x="5967" y="7840"/>
                    <a:pt x="6208" y="7753"/>
                  </a:cubicBezTo>
                  <a:cubicBezTo>
                    <a:pt x="6329" y="7698"/>
                    <a:pt x="6449" y="7655"/>
                    <a:pt x="6570" y="7589"/>
                  </a:cubicBezTo>
                  <a:cubicBezTo>
                    <a:pt x="6690" y="7534"/>
                    <a:pt x="6799" y="7468"/>
                    <a:pt x="6920" y="7402"/>
                  </a:cubicBezTo>
                  <a:cubicBezTo>
                    <a:pt x="7029" y="7337"/>
                    <a:pt x="7139" y="7260"/>
                    <a:pt x="7237" y="7183"/>
                  </a:cubicBezTo>
                  <a:cubicBezTo>
                    <a:pt x="7292" y="7151"/>
                    <a:pt x="7345" y="7108"/>
                    <a:pt x="7389" y="7065"/>
                  </a:cubicBezTo>
                  <a:close/>
                  <a:moveTo>
                    <a:pt x="29901" y="10217"/>
                  </a:moveTo>
                  <a:cubicBezTo>
                    <a:pt x="29343" y="10271"/>
                    <a:pt x="28795" y="10402"/>
                    <a:pt x="28270" y="10599"/>
                  </a:cubicBezTo>
                  <a:lnTo>
                    <a:pt x="28270" y="10621"/>
                  </a:lnTo>
                  <a:lnTo>
                    <a:pt x="28324" y="10774"/>
                  </a:lnTo>
                  <a:lnTo>
                    <a:pt x="28357" y="10928"/>
                  </a:lnTo>
                  <a:lnTo>
                    <a:pt x="28390" y="11092"/>
                  </a:lnTo>
                  <a:cubicBezTo>
                    <a:pt x="28412" y="11158"/>
                    <a:pt x="28423" y="11234"/>
                    <a:pt x="28434" y="11311"/>
                  </a:cubicBezTo>
                  <a:cubicBezTo>
                    <a:pt x="28730" y="11212"/>
                    <a:pt x="29014" y="11125"/>
                    <a:pt x="29277" y="11027"/>
                  </a:cubicBezTo>
                  <a:cubicBezTo>
                    <a:pt x="29463" y="10950"/>
                    <a:pt x="29660" y="10906"/>
                    <a:pt x="29868" y="10884"/>
                  </a:cubicBezTo>
                  <a:cubicBezTo>
                    <a:pt x="29934" y="10873"/>
                    <a:pt x="30000" y="10873"/>
                    <a:pt x="30065" y="10862"/>
                  </a:cubicBezTo>
                  <a:cubicBezTo>
                    <a:pt x="30043" y="10731"/>
                    <a:pt x="30022" y="10589"/>
                    <a:pt x="30000" y="10446"/>
                  </a:cubicBezTo>
                  <a:lnTo>
                    <a:pt x="29901" y="10217"/>
                  </a:lnTo>
                  <a:close/>
                  <a:moveTo>
                    <a:pt x="9449" y="2388"/>
                  </a:moveTo>
                  <a:cubicBezTo>
                    <a:pt x="9427" y="2607"/>
                    <a:pt x="9427" y="2837"/>
                    <a:pt x="9449" y="3067"/>
                  </a:cubicBezTo>
                  <a:cubicBezTo>
                    <a:pt x="9460" y="3297"/>
                    <a:pt x="9492" y="3526"/>
                    <a:pt x="9536" y="3745"/>
                  </a:cubicBezTo>
                  <a:cubicBezTo>
                    <a:pt x="9624" y="4195"/>
                    <a:pt x="9733" y="4633"/>
                    <a:pt x="9865" y="5071"/>
                  </a:cubicBezTo>
                  <a:lnTo>
                    <a:pt x="10062" y="5728"/>
                  </a:lnTo>
                  <a:cubicBezTo>
                    <a:pt x="10095" y="5837"/>
                    <a:pt x="10117" y="5947"/>
                    <a:pt x="10149" y="6056"/>
                  </a:cubicBezTo>
                  <a:lnTo>
                    <a:pt x="10248" y="6384"/>
                  </a:lnTo>
                  <a:cubicBezTo>
                    <a:pt x="10380" y="6822"/>
                    <a:pt x="10533" y="7260"/>
                    <a:pt x="10675" y="7687"/>
                  </a:cubicBezTo>
                  <a:cubicBezTo>
                    <a:pt x="10828" y="8125"/>
                    <a:pt x="10971" y="8552"/>
                    <a:pt x="11102" y="8990"/>
                  </a:cubicBezTo>
                  <a:cubicBezTo>
                    <a:pt x="11222" y="9428"/>
                    <a:pt x="11332" y="9877"/>
                    <a:pt x="11398" y="10326"/>
                  </a:cubicBezTo>
                  <a:cubicBezTo>
                    <a:pt x="11453" y="10774"/>
                    <a:pt x="11475" y="11234"/>
                    <a:pt x="11419" y="11684"/>
                  </a:cubicBezTo>
                  <a:cubicBezTo>
                    <a:pt x="11748" y="11749"/>
                    <a:pt x="12076" y="11793"/>
                    <a:pt x="12405" y="11793"/>
                  </a:cubicBezTo>
                  <a:lnTo>
                    <a:pt x="12460" y="11793"/>
                  </a:lnTo>
                  <a:cubicBezTo>
                    <a:pt x="12777" y="11793"/>
                    <a:pt x="13095" y="11760"/>
                    <a:pt x="13412" y="11716"/>
                  </a:cubicBezTo>
                  <a:cubicBezTo>
                    <a:pt x="13741" y="11672"/>
                    <a:pt x="14069" y="11596"/>
                    <a:pt x="14397" y="11519"/>
                  </a:cubicBezTo>
                  <a:cubicBezTo>
                    <a:pt x="14726" y="11443"/>
                    <a:pt x="15044" y="11355"/>
                    <a:pt x="15372" y="11268"/>
                  </a:cubicBezTo>
                  <a:cubicBezTo>
                    <a:pt x="16018" y="11081"/>
                    <a:pt x="16653" y="10862"/>
                    <a:pt x="17277" y="10611"/>
                  </a:cubicBezTo>
                  <a:cubicBezTo>
                    <a:pt x="17901" y="10370"/>
                    <a:pt x="18514" y="10107"/>
                    <a:pt x="19127" y="9855"/>
                  </a:cubicBezTo>
                  <a:cubicBezTo>
                    <a:pt x="18985" y="9691"/>
                    <a:pt x="18876" y="9483"/>
                    <a:pt x="18777" y="9285"/>
                  </a:cubicBezTo>
                  <a:cubicBezTo>
                    <a:pt x="18723" y="9176"/>
                    <a:pt x="18689" y="9066"/>
                    <a:pt x="18646" y="8968"/>
                  </a:cubicBezTo>
                  <a:cubicBezTo>
                    <a:pt x="18602" y="8859"/>
                    <a:pt x="18569" y="8749"/>
                    <a:pt x="18536" y="8640"/>
                  </a:cubicBezTo>
                  <a:cubicBezTo>
                    <a:pt x="18394" y="8202"/>
                    <a:pt x="18295" y="7742"/>
                    <a:pt x="18175" y="7304"/>
                  </a:cubicBezTo>
                  <a:cubicBezTo>
                    <a:pt x="18142" y="7195"/>
                    <a:pt x="18120" y="7085"/>
                    <a:pt x="18076" y="6976"/>
                  </a:cubicBezTo>
                  <a:lnTo>
                    <a:pt x="18032" y="6811"/>
                  </a:lnTo>
                  <a:lnTo>
                    <a:pt x="17978" y="6647"/>
                  </a:lnTo>
                  <a:cubicBezTo>
                    <a:pt x="17912" y="6417"/>
                    <a:pt x="17847" y="6198"/>
                    <a:pt x="17781" y="5979"/>
                  </a:cubicBezTo>
                  <a:cubicBezTo>
                    <a:pt x="17650" y="5541"/>
                    <a:pt x="17507" y="5103"/>
                    <a:pt x="17332" y="4676"/>
                  </a:cubicBezTo>
                  <a:lnTo>
                    <a:pt x="17332" y="4676"/>
                  </a:lnTo>
                  <a:cubicBezTo>
                    <a:pt x="17518" y="5103"/>
                    <a:pt x="17660" y="5541"/>
                    <a:pt x="17792" y="5979"/>
                  </a:cubicBezTo>
                  <a:lnTo>
                    <a:pt x="17989" y="6636"/>
                  </a:lnTo>
                  <a:lnTo>
                    <a:pt x="18044" y="6801"/>
                  </a:lnTo>
                  <a:lnTo>
                    <a:pt x="18088" y="6964"/>
                  </a:lnTo>
                  <a:cubicBezTo>
                    <a:pt x="18131" y="7074"/>
                    <a:pt x="18153" y="7183"/>
                    <a:pt x="18186" y="7304"/>
                  </a:cubicBezTo>
                  <a:cubicBezTo>
                    <a:pt x="18251" y="7523"/>
                    <a:pt x="18307" y="7742"/>
                    <a:pt x="18361" y="7972"/>
                  </a:cubicBezTo>
                  <a:cubicBezTo>
                    <a:pt x="18416" y="8191"/>
                    <a:pt x="18482" y="8410"/>
                    <a:pt x="18547" y="8629"/>
                  </a:cubicBezTo>
                  <a:cubicBezTo>
                    <a:pt x="18580" y="8738"/>
                    <a:pt x="18624" y="8847"/>
                    <a:pt x="18657" y="8957"/>
                  </a:cubicBezTo>
                  <a:cubicBezTo>
                    <a:pt x="18701" y="9066"/>
                    <a:pt x="18744" y="9165"/>
                    <a:pt x="18788" y="9275"/>
                  </a:cubicBezTo>
                  <a:cubicBezTo>
                    <a:pt x="18886" y="9483"/>
                    <a:pt x="19007" y="9680"/>
                    <a:pt x="19161" y="9855"/>
                  </a:cubicBezTo>
                  <a:lnTo>
                    <a:pt x="19171" y="9866"/>
                  </a:lnTo>
                  <a:lnTo>
                    <a:pt x="19149" y="9866"/>
                  </a:lnTo>
                  <a:cubicBezTo>
                    <a:pt x="18526" y="10118"/>
                    <a:pt x="17912" y="10392"/>
                    <a:pt x="17288" y="10633"/>
                  </a:cubicBezTo>
                  <a:cubicBezTo>
                    <a:pt x="16664" y="10884"/>
                    <a:pt x="16029" y="11114"/>
                    <a:pt x="15383" y="11289"/>
                  </a:cubicBezTo>
                  <a:cubicBezTo>
                    <a:pt x="15054" y="11377"/>
                    <a:pt x="14726" y="11465"/>
                    <a:pt x="14409" y="11541"/>
                  </a:cubicBezTo>
                  <a:cubicBezTo>
                    <a:pt x="14080" y="11628"/>
                    <a:pt x="13752" y="11694"/>
                    <a:pt x="13412" y="11749"/>
                  </a:cubicBezTo>
                  <a:cubicBezTo>
                    <a:pt x="13106" y="11793"/>
                    <a:pt x="12788" y="11826"/>
                    <a:pt x="12471" y="11826"/>
                  </a:cubicBezTo>
                  <a:lnTo>
                    <a:pt x="12405" y="11826"/>
                  </a:lnTo>
                  <a:cubicBezTo>
                    <a:pt x="12066" y="11815"/>
                    <a:pt x="11737" y="11782"/>
                    <a:pt x="11409" y="11716"/>
                  </a:cubicBezTo>
                  <a:lnTo>
                    <a:pt x="11387" y="11706"/>
                  </a:lnTo>
                  <a:lnTo>
                    <a:pt x="11398" y="11694"/>
                  </a:lnTo>
                  <a:cubicBezTo>
                    <a:pt x="11453" y="11246"/>
                    <a:pt x="11431" y="10786"/>
                    <a:pt x="11365" y="10337"/>
                  </a:cubicBezTo>
                  <a:cubicBezTo>
                    <a:pt x="11299" y="9888"/>
                    <a:pt x="11200" y="9439"/>
                    <a:pt x="11069" y="9001"/>
                  </a:cubicBezTo>
                  <a:cubicBezTo>
                    <a:pt x="10949" y="8563"/>
                    <a:pt x="10806" y="8125"/>
                    <a:pt x="10653" y="7698"/>
                  </a:cubicBezTo>
                  <a:cubicBezTo>
                    <a:pt x="10511" y="7260"/>
                    <a:pt x="10358" y="6833"/>
                    <a:pt x="10226" y="6395"/>
                  </a:cubicBezTo>
                  <a:cubicBezTo>
                    <a:pt x="10193" y="6286"/>
                    <a:pt x="10161" y="6176"/>
                    <a:pt x="10139" y="6067"/>
                  </a:cubicBezTo>
                  <a:lnTo>
                    <a:pt x="10040" y="5738"/>
                  </a:lnTo>
                  <a:lnTo>
                    <a:pt x="9854" y="5081"/>
                  </a:lnTo>
                  <a:cubicBezTo>
                    <a:pt x="9723" y="4643"/>
                    <a:pt x="9602" y="4195"/>
                    <a:pt x="9526" y="3745"/>
                  </a:cubicBezTo>
                  <a:cubicBezTo>
                    <a:pt x="9482" y="3526"/>
                    <a:pt x="9449" y="3297"/>
                    <a:pt x="9438" y="3067"/>
                  </a:cubicBezTo>
                  <a:cubicBezTo>
                    <a:pt x="9416" y="2837"/>
                    <a:pt x="9416" y="2607"/>
                    <a:pt x="9449" y="2388"/>
                  </a:cubicBezTo>
                  <a:close/>
                  <a:moveTo>
                    <a:pt x="28258" y="10599"/>
                  </a:moveTo>
                  <a:cubicBezTo>
                    <a:pt x="27328" y="10961"/>
                    <a:pt x="26474" y="11530"/>
                    <a:pt x="25795" y="12263"/>
                  </a:cubicBezTo>
                  <a:cubicBezTo>
                    <a:pt x="25762" y="12066"/>
                    <a:pt x="25740" y="11869"/>
                    <a:pt x="25708" y="11672"/>
                  </a:cubicBezTo>
                  <a:cubicBezTo>
                    <a:pt x="25696" y="11684"/>
                    <a:pt x="25686" y="11694"/>
                    <a:pt x="25686" y="11706"/>
                  </a:cubicBezTo>
                  <a:cubicBezTo>
                    <a:pt x="25675" y="11727"/>
                    <a:pt x="25664" y="11760"/>
                    <a:pt x="25664" y="11782"/>
                  </a:cubicBezTo>
                  <a:lnTo>
                    <a:pt x="25368" y="12745"/>
                  </a:lnTo>
                  <a:lnTo>
                    <a:pt x="25292" y="12986"/>
                  </a:lnTo>
                  <a:lnTo>
                    <a:pt x="25555" y="12789"/>
                  </a:lnTo>
                  <a:cubicBezTo>
                    <a:pt x="25992" y="12482"/>
                    <a:pt x="26463" y="12209"/>
                    <a:pt x="26956" y="11957"/>
                  </a:cubicBezTo>
                  <a:lnTo>
                    <a:pt x="26956" y="11957"/>
                  </a:lnTo>
                  <a:cubicBezTo>
                    <a:pt x="26923" y="11968"/>
                    <a:pt x="26890" y="11979"/>
                    <a:pt x="26868" y="11990"/>
                  </a:cubicBezTo>
                  <a:cubicBezTo>
                    <a:pt x="27295" y="11716"/>
                    <a:pt x="27864" y="11508"/>
                    <a:pt x="28423" y="11322"/>
                  </a:cubicBezTo>
                  <a:cubicBezTo>
                    <a:pt x="28412" y="11246"/>
                    <a:pt x="28401" y="11169"/>
                    <a:pt x="28379" y="11092"/>
                  </a:cubicBezTo>
                  <a:lnTo>
                    <a:pt x="28346" y="10928"/>
                  </a:lnTo>
                  <a:lnTo>
                    <a:pt x="28314" y="10774"/>
                  </a:lnTo>
                  <a:lnTo>
                    <a:pt x="28270" y="10621"/>
                  </a:lnTo>
                  <a:lnTo>
                    <a:pt x="28258" y="10599"/>
                  </a:lnTo>
                  <a:close/>
                  <a:moveTo>
                    <a:pt x="20222" y="12351"/>
                  </a:moveTo>
                  <a:lnTo>
                    <a:pt x="20212" y="12494"/>
                  </a:lnTo>
                  <a:lnTo>
                    <a:pt x="20200" y="12636"/>
                  </a:lnTo>
                  <a:lnTo>
                    <a:pt x="20178" y="12779"/>
                  </a:lnTo>
                  <a:cubicBezTo>
                    <a:pt x="20146" y="12954"/>
                    <a:pt x="20113" y="13139"/>
                    <a:pt x="20069" y="13326"/>
                  </a:cubicBezTo>
                  <a:cubicBezTo>
                    <a:pt x="20025" y="13501"/>
                    <a:pt x="19981" y="13687"/>
                    <a:pt x="19916" y="13862"/>
                  </a:cubicBezTo>
                  <a:lnTo>
                    <a:pt x="19872" y="13993"/>
                  </a:lnTo>
                  <a:lnTo>
                    <a:pt x="19828" y="14125"/>
                  </a:lnTo>
                  <a:lnTo>
                    <a:pt x="19774" y="14256"/>
                  </a:lnTo>
                  <a:lnTo>
                    <a:pt x="19817" y="14125"/>
                  </a:lnTo>
                  <a:lnTo>
                    <a:pt x="19861" y="13993"/>
                  </a:lnTo>
                  <a:lnTo>
                    <a:pt x="19905" y="13862"/>
                  </a:lnTo>
                  <a:cubicBezTo>
                    <a:pt x="19959" y="13676"/>
                    <a:pt x="20015" y="13501"/>
                    <a:pt x="20058" y="13315"/>
                  </a:cubicBezTo>
                  <a:cubicBezTo>
                    <a:pt x="20102" y="13139"/>
                    <a:pt x="20135" y="12954"/>
                    <a:pt x="20168" y="12767"/>
                  </a:cubicBezTo>
                  <a:lnTo>
                    <a:pt x="20190" y="12636"/>
                  </a:lnTo>
                  <a:lnTo>
                    <a:pt x="20200" y="12494"/>
                  </a:lnTo>
                  <a:lnTo>
                    <a:pt x="20222" y="12351"/>
                  </a:lnTo>
                  <a:close/>
                  <a:moveTo>
                    <a:pt x="21545" y="17418"/>
                  </a:moveTo>
                  <a:lnTo>
                    <a:pt x="21545" y="17418"/>
                  </a:lnTo>
                  <a:cubicBezTo>
                    <a:pt x="21468" y="17667"/>
                    <a:pt x="21382" y="17916"/>
                    <a:pt x="21295" y="18165"/>
                  </a:cubicBezTo>
                  <a:cubicBezTo>
                    <a:pt x="21208" y="18417"/>
                    <a:pt x="21109" y="18658"/>
                    <a:pt x="21000" y="18898"/>
                  </a:cubicBezTo>
                  <a:cubicBezTo>
                    <a:pt x="21098" y="18658"/>
                    <a:pt x="21197" y="18406"/>
                    <a:pt x="21285" y="18165"/>
                  </a:cubicBezTo>
                  <a:cubicBezTo>
                    <a:pt x="21382" y="17916"/>
                    <a:pt x="21468" y="17667"/>
                    <a:pt x="21545" y="17418"/>
                  </a:cubicBezTo>
                  <a:close/>
                  <a:moveTo>
                    <a:pt x="21000" y="18898"/>
                  </a:moveTo>
                  <a:cubicBezTo>
                    <a:pt x="20791" y="19392"/>
                    <a:pt x="20551" y="19862"/>
                    <a:pt x="20266" y="20300"/>
                  </a:cubicBezTo>
                  <a:cubicBezTo>
                    <a:pt x="20124" y="20530"/>
                    <a:pt x="19959" y="20738"/>
                    <a:pt x="19784" y="20935"/>
                  </a:cubicBezTo>
                  <a:cubicBezTo>
                    <a:pt x="19609" y="21132"/>
                    <a:pt x="19412" y="21318"/>
                    <a:pt x="19193" y="21472"/>
                  </a:cubicBezTo>
                  <a:cubicBezTo>
                    <a:pt x="18985" y="21625"/>
                    <a:pt x="18744" y="21756"/>
                    <a:pt x="18504" y="21844"/>
                  </a:cubicBezTo>
                  <a:cubicBezTo>
                    <a:pt x="18251" y="21932"/>
                    <a:pt x="17989" y="21975"/>
                    <a:pt x="17726" y="21986"/>
                  </a:cubicBezTo>
                  <a:cubicBezTo>
                    <a:pt x="17989" y="21975"/>
                    <a:pt x="18251" y="21932"/>
                    <a:pt x="18492" y="21833"/>
                  </a:cubicBezTo>
                  <a:cubicBezTo>
                    <a:pt x="18744" y="21745"/>
                    <a:pt x="18974" y="21614"/>
                    <a:pt x="19193" y="21460"/>
                  </a:cubicBezTo>
                  <a:cubicBezTo>
                    <a:pt x="19401" y="21307"/>
                    <a:pt x="19598" y="21121"/>
                    <a:pt x="19774" y="20924"/>
                  </a:cubicBezTo>
                  <a:cubicBezTo>
                    <a:pt x="19949" y="20727"/>
                    <a:pt x="20102" y="20519"/>
                    <a:pt x="20255" y="20300"/>
                  </a:cubicBezTo>
                  <a:cubicBezTo>
                    <a:pt x="20540" y="19851"/>
                    <a:pt x="20781" y="19380"/>
                    <a:pt x="21000" y="18898"/>
                  </a:cubicBezTo>
                  <a:close/>
                  <a:moveTo>
                    <a:pt x="21613" y="20650"/>
                  </a:moveTo>
                  <a:lnTo>
                    <a:pt x="21525" y="20803"/>
                  </a:lnTo>
                  <a:lnTo>
                    <a:pt x="21426" y="20957"/>
                  </a:lnTo>
                  <a:lnTo>
                    <a:pt x="21339" y="21100"/>
                  </a:lnTo>
                  <a:cubicBezTo>
                    <a:pt x="21197" y="21285"/>
                    <a:pt x="21054" y="21472"/>
                    <a:pt x="20901" y="21647"/>
                  </a:cubicBezTo>
                  <a:cubicBezTo>
                    <a:pt x="20748" y="21822"/>
                    <a:pt x="20572" y="21986"/>
                    <a:pt x="20397" y="22139"/>
                  </a:cubicBezTo>
                  <a:lnTo>
                    <a:pt x="20266" y="22249"/>
                  </a:lnTo>
                  <a:lnTo>
                    <a:pt x="20397" y="22129"/>
                  </a:lnTo>
                  <a:cubicBezTo>
                    <a:pt x="20572" y="21975"/>
                    <a:pt x="20737" y="21811"/>
                    <a:pt x="20890" y="21636"/>
                  </a:cubicBezTo>
                  <a:cubicBezTo>
                    <a:pt x="21044" y="21460"/>
                    <a:pt x="21186" y="21285"/>
                    <a:pt x="21328" y="21088"/>
                  </a:cubicBezTo>
                  <a:lnTo>
                    <a:pt x="21426" y="20946"/>
                  </a:lnTo>
                  <a:lnTo>
                    <a:pt x="21514" y="20803"/>
                  </a:lnTo>
                  <a:lnTo>
                    <a:pt x="21613" y="20650"/>
                  </a:lnTo>
                  <a:close/>
                  <a:moveTo>
                    <a:pt x="20266" y="22249"/>
                  </a:moveTo>
                  <a:lnTo>
                    <a:pt x="20135" y="22358"/>
                  </a:lnTo>
                  <a:lnTo>
                    <a:pt x="19993" y="22468"/>
                  </a:lnTo>
                  <a:lnTo>
                    <a:pt x="19850" y="22567"/>
                  </a:lnTo>
                  <a:lnTo>
                    <a:pt x="19993" y="22457"/>
                  </a:lnTo>
                  <a:lnTo>
                    <a:pt x="20124" y="22358"/>
                  </a:lnTo>
                  <a:lnTo>
                    <a:pt x="20266" y="22249"/>
                  </a:lnTo>
                  <a:close/>
                  <a:moveTo>
                    <a:pt x="19981" y="24548"/>
                  </a:moveTo>
                  <a:lnTo>
                    <a:pt x="19981" y="24548"/>
                  </a:lnTo>
                  <a:cubicBezTo>
                    <a:pt x="19983" y="24549"/>
                    <a:pt x="19984" y="24549"/>
                    <a:pt x="19985" y="24550"/>
                  </a:cubicBezTo>
                  <a:lnTo>
                    <a:pt x="19985" y="24550"/>
                  </a:lnTo>
                  <a:cubicBezTo>
                    <a:pt x="19984" y="24549"/>
                    <a:pt x="19983" y="24549"/>
                    <a:pt x="19981" y="24548"/>
                  </a:cubicBezTo>
                  <a:close/>
                  <a:moveTo>
                    <a:pt x="19985" y="24550"/>
                  </a:moveTo>
                  <a:lnTo>
                    <a:pt x="19985" y="24550"/>
                  </a:lnTo>
                  <a:cubicBezTo>
                    <a:pt x="20093" y="24604"/>
                    <a:pt x="20202" y="24647"/>
                    <a:pt x="20310" y="24691"/>
                  </a:cubicBezTo>
                  <a:cubicBezTo>
                    <a:pt x="20277" y="24669"/>
                    <a:pt x="20234" y="24647"/>
                    <a:pt x="20200" y="24636"/>
                  </a:cubicBezTo>
                  <a:cubicBezTo>
                    <a:pt x="20168" y="24614"/>
                    <a:pt x="20135" y="24603"/>
                    <a:pt x="20113" y="24592"/>
                  </a:cubicBezTo>
                  <a:lnTo>
                    <a:pt x="20069" y="24581"/>
                  </a:lnTo>
                  <a:lnTo>
                    <a:pt x="20025" y="24559"/>
                  </a:lnTo>
                  <a:cubicBezTo>
                    <a:pt x="20015" y="24559"/>
                    <a:pt x="20005" y="24559"/>
                    <a:pt x="19985" y="24550"/>
                  </a:cubicBezTo>
                  <a:close/>
                  <a:moveTo>
                    <a:pt x="12569" y="1"/>
                  </a:moveTo>
                  <a:cubicBezTo>
                    <a:pt x="12504" y="1"/>
                    <a:pt x="12438" y="1"/>
                    <a:pt x="12372" y="12"/>
                  </a:cubicBezTo>
                  <a:cubicBezTo>
                    <a:pt x="12076" y="45"/>
                    <a:pt x="11770" y="89"/>
                    <a:pt x="11463" y="132"/>
                  </a:cubicBezTo>
                  <a:cubicBezTo>
                    <a:pt x="12153" y="297"/>
                    <a:pt x="12711" y="910"/>
                    <a:pt x="12810" y="1611"/>
                  </a:cubicBezTo>
                  <a:cubicBezTo>
                    <a:pt x="12876" y="2049"/>
                    <a:pt x="12767" y="2487"/>
                    <a:pt x="12689" y="2925"/>
                  </a:cubicBezTo>
                  <a:cubicBezTo>
                    <a:pt x="12613" y="3363"/>
                    <a:pt x="12569" y="3822"/>
                    <a:pt x="12723" y="4227"/>
                  </a:cubicBezTo>
                  <a:cubicBezTo>
                    <a:pt x="12865" y="4599"/>
                    <a:pt x="13226" y="4906"/>
                    <a:pt x="13609" y="4906"/>
                  </a:cubicBezTo>
                  <a:cubicBezTo>
                    <a:pt x="13653" y="4906"/>
                    <a:pt x="13708" y="4895"/>
                    <a:pt x="13752" y="4884"/>
                  </a:cubicBezTo>
                  <a:cubicBezTo>
                    <a:pt x="13872" y="4862"/>
                    <a:pt x="14003" y="4808"/>
                    <a:pt x="14113" y="4808"/>
                  </a:cubicBezTo>
                  <a:cubicBezTo>
                    <a:pt x="14178" y="4808"/>
                    <a:pt x="14244" y="4830"/>
                    <a:pt x="14299" y="4884"/>
                  </a:cubicBezTo>
                  <a:cubicBezTo>
                    <a:pt x="14354" y="4939"/>
                    <a:pt x="14365" y="5037"/>
                    <a:pt x="14397" y="5114"/>
                  </a:cubicBezTo>
                  <a:cubicBezTo>
                    <a:pt x="14507" y="5453"/>
                    <a:pt x="14891" y="5640"/>
                    <a:pt x="15251" y="5640"/>
                  </a:cubicBezTo>
                  <a:lnTo>
                    <a:pt x="15307" y="5640"/>
                  </a:lnTo>
                  <a:cubicBezTo>
                    <a:pt x="15679" y="5618"/>
                    <a:pt x="16029" y="5432"/>
                    <a:pt x="16358" y="5256"/>
                  </a:cubicBezTo>
                  <a:lnTo>
                    <a:pt x="16358" y="5256"/>
                  </a:lnTo>
                  <a:cubicBezTo>
                    <a:pt x="16456" y="5891"/>
                    <a:pt x="16423" y="6548"/>
                    <a:pt x="16270" y="7183"/>
                  </a:cubicBezTo>
                  <a:cubicBezTo>
                    <a:pt x="16193" y="7468"/>
                    <a:pt x="16105" y="7698"/>
                    <a:pt x="15952" y="7928"/>
                  </a:cubicBezTo>
                  <a:cubicBezTo>
                    <a:pt x="15930" y="7983"/>
                    <a:pt x="15569" y="8224"/>
                    <a:pt x="15810" y="8300"/>
                  </a:cubicBezTo>
                  <a:cubicBezTo>
                    <a:pt x="15810" y="8300"/>
                    <a:pt x="15821" y="8311"/>
                    <a:pt x="15832" y="8311"/>
                  </a:cubicBezTo>
                  <a:cubicBezTo>
                    <a:pt x="15865" y="8311"/>
                    <a:pt x="15898" y="8290"/>
                    <a:pt x="15930" y="8278"/>
                  </a:cubicBezTo>
                  <a:cubicBezTo>
                    <a:pt x="16171" y="8147"/>
                    <a:pt x="16390" y="7961"/>
                    <a:pt x="16555" y="7742"/>
                  </a:cubicBezTo>
                  <a:lnTo>
                    <a:pt x="16555" y="7742"/>
                  </a:lnTo>
                  <a:cubicBezTo>
                    <a:pt x="16620" y="8333"/>
                    <a:pt x="16434" y="8935"/>
                    <a:pt x="16062" y="9395"/>
                  </a:cubicBezTo>
                  <a:cubicBezTo>
                    <a:pt x="15635" y="9910"/>
                    <a:pt x="15000" y="10205"/>
                    <a:pt x="14551" y="10698"/>
                  </a:cubicBezTo>
                  <a:cubicBezTo>
                    <a:pt x="14704" y="10654"/>
                    <a:pt x="14847" y="10589"/>
                    <a:pt x="14989" y="10512"/>
                  </a:cubicBezTo>
                  <a:cubicBezTo>
                    <a:pt x="15307" y="10337"/>
                    <a:pt x="15591" y="10107"/>
                    <a:pt x="15832" y="9833"/>
                  </a:cubicBezTo>
                  <a:cubicBezTo>
                    <a:pt x="16073" y="9560"/>
                    <a:pt x="16270" y="9253"/>
                    <a:pt x="16423" y="8925"/>
                  </a:cubicBezTo>
                  <a:cubicBezTo>
                    <a:pt x="16500" y="8760"/>
                    <a:pt x="16577" y="8596"/>
                    <a:pt x="16642" y="8421"/>
                  </a:cubicBezTo>
                  <a:cubicBezTo>
                    <a:pt x="16697" y="8256"/>
                    <a:pt x="16752" y="8081"/>
                    <a:pt x="16806" y="7906"/>
                  </a:cubicBezTo>
                  <a:lnTo>
                    <a:pt x="16806" y="7906"/>
                  </a:lnTo>
                  <a:cubicBezTo>
                    <a:pt x="16762" y="8081"/>
                    <a:pt x="16708" y="8256"/>
                    <a:pt x="16642" y="8431"/>
                  </a:cubicBezTo>
                  <a:cubicBezTo>
                    <a:pt x="16587" y="8596"/>
                    <a:pt x="16511" y="8771"/>
                    <a:pt x="16434" y="8935"/>
                  </a:cubicBezTo>
                  <a:cubicBezTo>
                    <a:pt x="16281" y="9264"/>
                    <a:pt x="16084" y="9570"/>
                    <a:pt x="15843" y="9844"/>
                  </a:cubicBezTo>
                  <a:cubicBezTo>
                    <a:pt x="15602" y="10118"/>
                    <a:pt x="15307" y="10348"/>
                    <a:pt x="14989" y="10523"/>
                  </a:cubicBezTo>
                  <a:cubicBezTo>
                    <a:pt x="14847" y="10599"/>
                    <a:pt x="14694" y="10665"/>
                    <a:pt x="14540" y="10709"/>
                  </a:cubicBezTo>
                  <a:cubicBezTo>
                    <a:pt x="14518" y="10742"/>
                    <a:pt x="14496" y="10764"/>
                    <a:pt x="14475" y="10796"/>
                  </a:cubicBezTo>
                  <a:cubicBezTo>
                    <a:pt x="15197" y="10786"/>
                    <a:pt x="15908" y="10424"/>
                    <a:pt x="16346" y="9844"/>
                  </a:cubicBezTo>
                  <a:lnTo>
                    <a:pt x="16346" y="9844"/>
                  </a:lnTo>
                  <a:cubicBezTo>
                    <a:pt x="16380" y="10096"/>
                    <a:pt x="16248" y="10348"/>
                    <a:pt x="16062" y="10523"/>
                  </a:cubicBezTo>
                  <a:cubicBezTo>
                    <a:pt x="15876" y="10698"/>
                    <a:pt x="15635" y="10808"/>
                    <a:pt x="15405" y="10895"/>
                  </a:cubicBezTo>
                  <a:cubicBezTo>
                    <a:pt x="14628" y="11191"/>
                    <a:pt x="13806" y="11366"/>
                    <a:pt x="12974" y="11421"/>
                  </a:cubicBezTo>
                  <a:cubicBezTo>
                    <a:pt x="12843" y="11421"/>
                    <a:pt x="12504" y="11465"/>
                    <a:pt x="12219" y="11465"/>
                  </a:cubicBezTo>
                  <a:cubicBezTo>
                    <a:pt x="12044" y="11465"/>
                    <a:pt x="11879" y="11453"/>
                    <a:pt x="11814" y="11388"/>
                  </a:cubicBezTo>
                  <a:cubicBezTo>
                    <a:pt x="11650" y="11246"/>
                    <a:pt x="11682" y="10567"/>
                    <a:pt x="11650" y="10337"/>
                  </a:cubicBezTo>
                  <a:cubicBezTo>
                    <a:pt x="11387" y="8771"/>
                    <a:pt x="10806" y="7293"/>
                    <a:pt x="10358" y="5771"/>
                  </a:cubicBezTo>
                  <a:cubicBezTo>
                    <a:pt x="10007" y="4578"/>
                    <a:pt x="10489" y="3297"/>
                    <a:pt x="10193" y="2213"/>
                  </a:cubicBezTo>
                  <a:cubicBezTo>
                    <a:pt x="10127" y="1961"/>
                    <a:pt x="9986" y="1731"/>
                    <a:pt x="9920" y="1479"/>
                  </a:cubicBezTo>
                  <a:cubicBezTo>
                    <a:pt x="9898" y="1402"/>
                    <a:pt x="9887" y="1337"/>
                    <a:pt x="9876" y="1260"/>
                  </a:cubicBezTo>
                  <a:cubicBezTo>
                    <a:pt x="9843" y="877"/>
                    <a:pt x="9996" y="538"/>
                    <a:pt x="10314" y="308"/>
                  </a:cubicBezTo>
                  <a:lnTo>
                    <a:pt x="10314" y="308"/>
                  </a:lnTo>
                  <a:cubicBezTo>
                    <a:pt x="9865" y="395"/>
                    <a:pt x="9427" y="494"/>
                    <a:pt x="9011" y="614"/>
                  </a:cubicBezTo>
                  <a:cubicBezTo>
                    <a:pt x="9011" y="604"/>
                    <a:pt x="9022" y="592"/>
                    <a:pt x="9022" y="592"/>
                  </a:cubicBezTo>
                  <a:lnTo>
                    <a:pt x="9022" y="592"/>
                  </a:lnTo>
                  <a:cubicBezTo>
                    <a:pt x="8935" y="625"/>
                    <a:pt x="8836" y="658"/>
                    <a:pt x="8748" y="691"/>
                  </a:cubicBezTo>
                  <a:cubicBezTo>
                    <a:pt x="8879" y="986"/>
                    <a:pt x="9022" y="1271"/>
                    <a:pt x="9132" y="1578"/>
                  </a:cubicBezTo>
                  <a:cubicBezTo>
                    <a:pt x="9307" y="2059"/>
                    <a:pt x="9416" y="2574"/>
                    <a:pt x="9416" y="3078"/>
                  </a:cubicBezTo>
                  <a:cubicBezTo>
                    <a:pt x="9416" y="3461"/>
                    <a:pt x="9361" y="3833"/>
                    <a:pt x="9230" y="4195"/>
                  </a:cubicBezTo>
                  <a:cubicBezTo>
                    <a:pt x="8923" y="5071"/>
                    <a:pt x="8256" y="5629"/>
                    <a:pt x="7325" y="5629"/>
                  </a:cubicBezTo>
                  <a:lnTo>
                    <a:pt x="7215" y="5629"/>
                  </a:lnTo>
                  <a:cubicBezTo>
                    <a:pt x="6679" y="6450"/>
                    <a:pt x="5716" y="6833"/>
                    <a:pt x="4763" y="6833"/>
                  </a:cubicBezTo>
                  <a:cubicBezTo>
                    <a:pt x="4522" y="6833"/>
                    <a:pt x="4292" y="6811"/>
                    <a:pt x="4062" y="6767"/>
                  </a:cubicBezTo>
                  <a:lnTo>
                    <a:pt x="4018" y="6767"/>
                  </a:lnTo>
                  <a:cubicBezTo>
                    <a:pt x="3635" y="6767"/>
                    <a:pt x="3383" y="6384"/>
                    <a:pt x="3449" y="6012"/>
                  </a:cubicBezTo>
                  <a:cubicBezTo>
                    <a:pt x="3558" y="5465"/>
                    <a:pt x="4380" y="4808"/>
                    <a:pt x="3952" y="4227"/>
                  </a:cubicBezTo>
                  <a:lnTo>
                    <a:pt x="3952" y="4173"/>
                  </a:lnTo>
                  <a:cubicBezTo>
                    <a:pt x="3909" y="4118"/>
                    <a:pt x="3865" y="4063"/>
                    <a:pt x="3821" y="3998"/>
                  </a:cubicBezTo>
                  <a:cubicBezTo>
                    <a:pt x="3767" y="4041"/>
                    <a:pt x="3712" y="4074"/>
                    <a:pt x="3657" y="4118"/>
                  </a:cubicBezTo>
                  <a:cubicBezTo>
                    <a:pt x="3548" y="4227"/>
                    <a:pt x="3438" y="4326"/>
                    <a:pt x="3339" y="4436"/>
                  </a:cubicBezTo>
                  <a:cubicBezTo>
                    <a:pt x="3252" y="4534"/>
                    <a:pt x="3186" y="4643"/>
                    <a:pt x="3088" y="4709"/>
                  </a:cubicBezTo>
                  <a:cubicBezTo>
                    <a:pt x="3066" y="4731"/>
                    <a:pt x="3044" y="4742"/>
                    <a:pt x="3022" y="4753"/>
                  </a:cubicBezTo>
                  <a:cubicBezTo>
                    <a:pt x="2803" y="4972"/>
                    <a:pt x="2606" y="5191"/>
                    <a:pt x="2398" y="5432"/>
                  </a:cubicBezTo>
                  <a:cubicBezTo>
                    <a:pt x="2179" y="5672"/>
                    <a:pt x="1960" y="5925"/>
                    <a:pt x="1872" y="6242"/>
                  </a:cubicBezTo>
                  <a:cubicBezTo>
                    <a:pt x="1446" y="7840"/>
                    <a:pt x="3712" y="8224"/>
                    <a:pt x="5244" y="8224"/>
                  </a:cubicBezTo>
                  <a:cubicBezTo>
                    <a:pt x="5650" y="8224"/>
                    <a:pt x="6000" y="8202"/>
                    <a:pt x="6241" y="8158"/>
                  </a:cubicBezTo>
                  <a:lnTo>
                    <a:pt x="6241" y="8158"/>
                  </a:lnTo>
                  <a:cubicBezTo>
                    <a:pt x="5606" y="8891"/>
                    <a:pt x="4840" y="9504"/>
                    <a:pt x="3996" y="9976"/>
                  </a:cubicBezTo>
                  <a:cubicBezTo>
                    <a:pt x="4237" y="10030"/>
                    <a:pt x="4478" y="10052"/>
                    <a:pt x="4719" y="10052"/>
                  </a:cubicBezTo>
                  <a:lnTo>
                    <a:pt x="4971" y="10052"/>
                  </a:lnTo>
                  <a:cubicBezTo>
                    <a:pt x="5081" y="10019"/>
                    <a:pt x="5201" y="9998"/>
                    <a:pt x="5310" y="9964"/>
                  </a:cubicBezTo>
                  <a:cubicBezTo>
                    <a:pt x="5891" y="9800"/>
                    <a:pt x="6438" y="9548"/>
                    <a:pt x="6920" y="9209"/>
                  </a:cubicBezTo>
                  <a:cubicBezTo>
                    <a:pt x="7412" y="8881"/>
                    <a:pt x="7850" y="8453"/>
                    <a:pt x="8212" y="7983"/>
                  </a:cubicBezTo>
                  <a:lnTo>
                    <a:pt x="8212" y="7983"/>
                  </a:lnTo>
                  <a:cubicBezTo>
                    <a:pt x="7862" y="8465"/>
                    <a:pt x="7424" y="8881"/>
                    <a:pt x="6930" y="9220"/>
                  </a:cubicBezTo>
                  <a:cubicBezTo>
                    <a:pt x="6438" y="9560"/>
                    <a:pt x="5891" y="9811"/>
                    <a:pt x="5310" y="9976"/>
                  </a:cubicBezTo>
                  <a:cubicBezTo>
                    <a:pt x="5223" y="9998"/>
                    <a:pt x="5124" y="10019"/>
                    <a:pt x="5025" y="10041"/>
                  </a:cubicBezTo>
                  <a:cubicBezTo>
                    <a:pt x="6460" y="9920"/>
                    <a:pt x="7818" y="9001"/>
                    <a:pt x="8935" y="8212"/>
                  </a:cubicBezTo>
                  <a:cubicBezTo>
                    <a:pt x="9000" y="8158"/>
                    <a:pt x="9076" y="8114"/>
                    <a:pt x="9154" y="8114"/>
                  </a:cubicBezTo>
                  <a:lnTo>
                    <a:pt x="9175" y="8114"/>
                  </a:lnTo>
                  <a:cubicBezTo>
                    <a:pt x="9252" y="8125"/>
                    <a:pt x="9317" y="8191"/>
                    <a:pt x="9372" y="8246"/>
                  </a:cubicBezTo>
                  <a:cubicBezTo>
                    <a:pt x="9646" y="8574"/>
                    <a:pt x="9777" y="9001"/>
                    <a:pt x="9898" y="9417"/>
                  </a:cubicBezTo>
                  <a:cubicBezTo>
                    <a:pt x="10215" y="10490"/>
                    <a:pt x="10653" y="11640"/>
                    <a:pt x="10784" y="12757"/>
                  </a:cubicBezTo>
                  <a:cubicBezTo>
                    <a:pt x="10796" y="12866"/>
                    <a:pt x="10806" y="12976"/>
                    <a:pt x="10741" y="13063"/>
                  </a:cubicBezTo>
                  <a:cubicBezTo>
                    <a:pt x="10664" y="13195"/>
                    <a:pt x="10478" y="13216"/>
                    <a:pt x="10325" y="13227"/>
                  </a:cubicBezTo>
                  <a:cubicBezTo>
                    <a:pt x="9011" y="13282"/>
                    <a:pt x="7697" y="13304"/>
                    <a:pt x="6383" y="13304"/>
                  </a:cubicBezTo>
                  <a:cubicBezTo>
                    <a:pt x="5957" y="13304"/>
                    <a:pt x="5540" y="13304"/>
                    <a:pt x="5124" y="13293"/>
                  </a:cubicBezTo>
                  <a:cubicBezTo>
                    <a:pt x="4960" y="13293"/>
                    <a:pt x="4796" y="13293"/>
                    <a:pt x="4653" y="13216"/>
                  </a:cubicBezTo>
                  <a:cubicBezTo>
                    <a:pt x="4478" y="13139"/>
                    <a:pt x="4358" y="12964"/>
                    <a:pt x="4259" y="12800"/>
                  </a:cubicBezTo>
                  <a:cubicBezTo>
                    <a:pt x="2989" y="10840"/>
                    <a:pt x="1730" y="8891"/>
                    <a:pt x="471" y="6942"/>
                  </a:cubicBezTo>
                  <a:cubicBezTo>
                    <a:pt x="460" y="6942"/>
                    <a:pt x="449" y="6954"/>
                    <a:pt x="438" y="6964"/>
                  </a:cubicBezTo>
                  <a:cubicBezTo>
                    <a:pt x="329" y="7063"/>
                    <a:pt x="219" y="7161"/>
                    <a:pt x="132" y="7271"/>
                  </a:cubicBezTo>
                  <a:cubicBezTo>
                    <a:pt x="110" y="7315"/>
                    <a:pt x="99" y="7348"/>
                    <a:pt x="77" y="7392"/>
                  </a:cubicBezTo>
                  <a:cubicBezTo>
                    <a:pt x="44" y="7479"/>
                    <a:pt x="22" y="7567"/>
                    <a:pt x="0" y="7665"/>
                  </a:cubicBezTo>
                  <a:cubicBezTo>
                    <a:pt x="570" y="8224"/>
                    <a:pt x="1030" y="8913"/>
                    <a:pt x="1434" y="9745"/>
                  </a:cubicBezTo>
                  <a:cubicBezTo>
                    <a:pt x="1741" y="10370"/>
                    <a:pt x="2124" y="10950"/>
                    <a:pt x="2551" y="11487"/>
                  </a:cubicBezTo>
                  <a:cubicBezTo>
                    <a:pt x="2661" y="11607"/>
                    <a:pt x="2770" y="11716"/>
                    <a:pt x="2880" y="11847"/>
                  </a:cubicBezTo>
                  <a:cubicBezTo>
                    <a:pt x="2781" y="11738"/>
                    <a:pt x="2694" y="11640"/>
                    <a:pt x="2584" y="11541"/>
                  </a:cubicBezTo>
                  <a:lnTo>
                    <a:pt x="2584" y="11541"/>
                  </a:lnTo>
                  <a:cubicBezTo>
                    <a:pt x="2792" y="11804"/>
                    <a:pt x="3011" y="12045"/>
                    <a:pt x="3230" y="12297"/>
                  </a:cubicBezTo>
                  <a:cubicBezTo>
                    <a:pt x="3120" y="12143"/>
                    <a:pt x="3000" y="11990"/>
                    <a:pt x="2880" y="11847"/>
                  </a:cubicBezTo>
                  <a:lnTo>
                    <a:pt x="2880" y="11847"/>
                  </a:lnTo>
                  <a:cubicBezTo>
                    <a:pt x="3011" y="11990"/>
                    <a:pt x="3132" y="12143"/>
                    <a:pt x="3241" y="12297"/>
                  </a:cubicBezTo>
                  <a:cubicBezTo>
                    <a:pt x="3876" y="12997"/>
                    <a:pt x="4587" y="13621"/>
                    <a:pt x="5321" y="14224"/>
                  </a:cubicBezTo>
                  <a:cubicBezTo>
                    <a:pt x="5431" y="14224"/>
                    <a:pt x="5540" y="14224"/>
                    <a:pt x="5660" y="14234"/>
                  </a:cubicBezTo>
                  <a:cubicBezTo>
                    <a:pt x="5770" y="14234"/>
                    <a:pt x="5879" y="14246"/>
                    <a:pt x="6000" y="14246"/>
                  </a:cubicBezTo>
                  <a:cubicBezTo>
                    <a:pt x="7949" y="14311"/>
                    <a:pt x="9920" y="14344"/>
                    <a:pt x="11857" y="14618"/>
                  </a:cubicBezTo>
                  <a:cubicBezTo>
                    <a:pt x="12416" y="14694"/>
                    <a:pt x="13346" y="14760"/>
                    <a:pt x="13916" y="15100"/>
                  </a:cubicBezTo>
                  <a:lnTo>
                    <a:pt x="14113" y="15165"/>
                  </a:lnTo>
                  <a:cubicBezTo>
                    <a:pt x="13872" y="14793"/>
                    <a:pt x="13708" y="14377"/>
                    <a:pt x="13543" y="13961"/>
                  </a:cubicBezTo>
                  <a:lnTo>
                    <a:pt x="13511" y="13862"/>
                  </a:lnTo>
                  <a:cubicBezTo>
                    <a:pt x="13171" y="13457"/>
                    <a:pt x="12986" y="12560"/>
                    <a:pt x="12810" y="12056"/>
                  </a:cubicBezTo>
                  <a:cubicBezTo>
                    <a:pt x="12788" y="12001"/>
                    <a:pt x="12767" y="11946"/>
                    <a:pt x="12745" y="11903"/>
                  </a:cubicBezTo>
                  <a:lnTo>
                    <a:pt x="12745" y="11903"/>
                  </a:lnTo>
                  <a:lnTo>
                    <a:pt x="12767" y="11925"/>
                  </a:lnTo>
                  <a:cubicBezTo>
                    <a:pt x="12755" y="11903"/>
                    <a:pt x="12745" y="11891"/>
                    <a:pt x="12745" y="11869"/>
                  </a:cubicBezTo>
                  <a:lnTo>
                    <a:pt x="12745" y="11869"/>
                  </a:lnTo>
                  <a:cubicBezTo>
                    <a:pt x="12755" y="11903"/>
                    <a:pt x="12821" y="11925"/>
                    <a:pt x="12920" y="11925"/>
                  </a:cubicBezTo>
                  <a:cubicBezTo>
                    <a:pt x="13511" y="11925"/>
                    <a:pt x="15317" y="11388"/>
                    <a:pt x="15548" y="11311"/>
                  </a:cubicBezTo>
                  <a:cubicBezTo>
                    <a:pt x="16489" y="11027"/>
                    <a:pt x="17441" y="10742"/>
                    <a:pt x="18295" y="10271"/>
                  </a:cubicBezTo>
                  <a:cubicBezTo>
                    <a:pt x="18580" y="11706"/>
                    <a:pt x="18930" y="13139"/>
                    <a:pt x="19182" y="14585"/>
                  </a:cubicBezTo>
                  <a:cubicBezTo>
                    <a:pt x="19423" y="15954"/>
                    <a:pt x="19577" y="17333"/>
                    <a:pt x="19577" y="18713"/>
                  </a:cubicBezTo>
                  <a:cubicBezTo>
                    <a:pt x="19577" y="18932"/>
                    <a:pt x="19577" y="19161"/>
                    <a:pt x="19565" y="19380"/>
                  </a:cubicBezTo>
                  <a:cubicBezTo>
                    <a:pt x="19555" y="19643"/>
                    <a:pt x="19543" y="19906"/>
                    <a:pt x="19401" y="20136"/>
                  </a:cubicBezTo>
                  <a:cubicBezTo>
                    <a:pt x="19161" y="20530"/>
                    <a:pt x="18624" y="20640"/>
                    <a:pt x="18153" y="20662"/>
                  </a:cubicBezTo>
                  <a:cubicBezTo>
                    <a:pt x="17967" y="20672"/>
                    <a:pt x="17770" y="20683"/>
                    <a:pt x="17573" y="20683"/>
                  </a:cubicBezTo>
                  <a:cubicBezTo>
                    <a:pt x="16346" y="20683"/>
                    <a:pt x="15131" y="20464"/>
                    <a:pt x="13927" y="20234"/>
                  </a:cubicBezTo>
                  <a:cubicBezTo>
                    <a:pt x="13183" y="20081"/>
                    <a:pt x="12438" y="19917"/>
                    <a:pt x="11704" y="19752"/>
                  </a:cubicBezTo>
                  <a:lnTo>
                    <a:pt x="11704" y="19752"/>
                  </a:lnTo>
                  <a:cubicBezTo>
                    <a:pt x="11989" y="20125"/>
                    <a:pt x="12252" y="20519"/>
                    <a:pt x="12482" y="20924"/>
                  </a:cubicBezTo>
                  <a:cubicBezTo>
                    <a:pt x="12591" y="21121"/>
                    <a:pt x="12701" y="21329"/>
                    <a:pt x="12788" y="21537"/>
                  </a:cubicBezTo>
                  <a:cubicBezTo>
                    <a:pt x="12810" y="21548"/>
                    <a:pt x="12832" y="21570"/>
                    <a:pt x="12854" y="21581"/>
                  </a:cubicBezTo>
                  <a:lnTo>
                    <a:pt x="12821" y="21516"/>
                  </a:lnTo>
                  <a:lnTo>
                    <a:pt x="12821" y="21516"/>
                  </a:lnTo>
                  <a:cubicBezTo>
                    <a:pt x="13215" y="21833"/>
                    <a:pt x="13828" y="21713"/>
                    <a:pt x="14299" y="21811"/>
                  </a:cubicBezTo>
                  <a:cubicBezTo>
                    <a:pt x="14945" y="21942"/>
                    <a:pt x="15558" y="22139"/>
                    <a:pt x="16127" y="22479"/>
                  </a:cubicBezTo>
                  <a:cubicBezTo>
                    <a:pt x="16292" y="22589"/>
                    <a:pt x="16456" y="22698"/>
                    <a:pt x="16642" y="22774"/>
                  </a:cubicBezTo>
                  <a:cubicBezTo>
                    <a:pt x="16774" y="22829"/>
                    <a:pt x="16916" y="22851"/>
                    <a:pt x="17058" y="22862"/>
                  </a:cubicBezTo>
                  <a:cubicBezTo>
                    <a:pt x="17146" y="22862"/>
                    <a:pt x="17222" y="22851"/>
                    <a:pt x="17299" y="22851"/>
                  </a:cubicBezTo>
                  <a:cubicBezTo>
                    <a:pt x="17409" y="22840"/>
                    <a:pt x="17507" y="22840"/>
                    <a:pt x="17606" y="22840"/>
                  </a:cubicBezTo>
                  <a:lnTo>
                    <a:pt x="17628" y="22840"/>
                  </a:lnTo>
                  <a:cubicBezTo>
                    <a:pt x="17737" y="22840"/>
                    <a:pt x="17847" y="22851"/>
                    <a:pt x="17956" y="22862"/>
                  </a:cubicBezTo>
                  <a:lnTo>
                    <a:pt x="18120" y="22895"/>
                  </a:lnTo>
                  <a:cubicBezTo>
                    <a:pt x="18164" y="22917"/>
                    <a:pt x="18219" y="22928"/>
                    <a:pt x="18273" y="22949"/>
                  </a:cubicBezTo>
                  <a:cubicBezTo>
                    <a:pt x="18219" y="22939"/>
                    <a:pt x="18164" y="22917"/>
                    <a:pt x="18109" y="22906"/>
                  </a:cubicBezTo>
                  <a:cubicBezTo>
                    <a:pt x="18066" y="22895"/>
                    <a:pt x="18011" y="22884"/>
                    <a:pt x="17956" y="22873"/>
                  </a:cubicBezTo>
                  <a:cubicBezTo>
                    <a:pt x="17901" y="22862"/>
                    <a:pt x="17847" y="22862"/>
                    <a:pt x="17792" y="22851"/>
                  </a:cubicBezTo>
                  <a:lnTo>
                    <a:pt x="17628" y="22851"/>
                  </a:lnTo>
                  <a:cubicBezTo>
                    <a:pt x="17518" y="22851"/>
                    <a:pt x="17409" y="22851"/>
                    <a:pt x="17299" y="22862"/>
                  </a:cubicBezTo>
                  <a:cubicBezTo>
                    <a:pt x="17244" y="22862"/>
                    <a:pt x="17190" y="22873"/>
                    <a:pt x="17124" y="22873"/>
                  </a:cubicBezTo>
                  <a:cubicBezTo>
                    <a:pt x="17529" y="22906"/>
                    <a:pt x="17923" y="22840"/>
                    <a:pt x="18317" y="23005"/>
                  </a:cubicBezTo>
                  <a:cubicBezTo>
                    <a:pt x="18383" y="23026"/>
                    <a:pt x="18448" y="23059"/>
                    <a:pt x="18514" y="23092"/>
                  </a:cubicBezTo>
                  <a:lnTo>
                    <a:pt x="18419" y="23028"/>
                  </a:lnTo>
                  <a:lnTo>
                    <a:pt x="18419" y="23028"/>
                  </a:lnTo>
                  <a:cubicBezTo>
                    <a:pt x="18451" y="23050"/>
                    <a:pt x="18493" y="23071"/>
                    <a:pt x="18526" y="23092"/>
                  </a:cubicBezTo>
                  <a:cubicBezTo>
                    <a:pt x="18930" y="23311"/>
                    <a:pt x="19292" y="23628"/>
                    <a:pt x="19533" y="24022"/>
                  </a:cubicBezTo>
                  <a:cubicBezTo>
                    <a:pt x="19609" y="24143"/>
                    <a:pt x="19664" y="24253"/>
                    <a:pt x="19740" y="24351"/>
                  </a:cubicBezTo>
                  <a:cubicBezTo>
                    <a:pt x="19806" y="24428"/>
                    <a:pt x="19872" y="24482"/>
                    <a:pt x="19937" y="24526"/>
                  </a:cubicBezTo>
                  <a:cubicBezTo>
                    <a:pt x="19971" y="24537"/>
                    <a:pt x="20003" y="24548"/>
                    <a:pt x="20025" y="24548"/>
                  </a:cubicBezTo>
                  <a:lnTo>
                    <a:pt x="20069" y="24570"/>
                  </a:lnTo>
                  <a:lnTo>
                    <a:pt x="20113" y="24581"/>
                  </a:lnTo>
                  <a:cubicBezTo>
                    <a:pt x="20146" y="24592"/>
                    <a:pt x="20168" y="24603"/>
                    <a:pt x="20200" y="24625"/>
                  </a:cubicBezTo>
                  <a:cubicBezTo>
                    <a:pt x="20255" y="24647"/>
                    <a:pt x="20310" y="24669"/>
                    <a:pt x="20365" y="24701"/>
                  </a:cubicBezTo>
                  <a:lnTo>
                    <a:pt x="20431" y="24734"/>
                  </a:lnTo>
                  <a:cubicBezTo>
                    <a:pt x="20441" y="24745"/>
                    <a:pt x="20452" y="24745"/>
                    <a:pt x="20463" y="24745"/>
                  </a:cubicBezTo>
                  <a:cubicBezTo>
                    <a:pt x="20737" y="24888"/>
                    <a:pt x="20989" y="25095"/>
                    <a:pt x="21219" y="25304"/>
                  </a:cubicBezTo>
                  <a:cubicBezTo>
                    <a:pt x="21394" y="25468"/>
                    <a:pt x="21558" y="25643"/>
                    <a:pt x="21723" y="25829"/>
                  </a:cubicBezTo>
                  <a:cubicBezTo>
                    <a:pt x="21723" y="25774"/>
                    <a:pt x="21711" y="25720"/>
                    <a:pt x="21711" y="25654"/>
                  </a:cubicBezTo>
                  <a:cubicBezTo>
                    <a:pt x="21689" y="24713"/>
                    <a:pt x="22127" y="23793"/>
                    <a:pt x="22806" y="23146"/>
                  </a:cubicBezTo>
                  <a:cubicBezTo>
                    <a:pt x="22861" y="23081"/>
                    <a:pt x="22915" y="23015"/>
                    <a:pt x="22981" y="22961"/>
                  </a:cubicBezTo>
                  <a:cubicBezTo>
                    <a:pt x="23102" y="22851"/>
                    <a:pt x="23244" y="22764"/>
                    <a:pt x="23387" y="22687"/>
                  </a:cubicBezTo>
                  <a:cubicBezTo>
                    <a:pt x="23715" y="22490"/>
                    <a:pt x="24076" y="22336"/>
                    <a:pt x="24448" y="22260"/>
                  </a:cubicBezTo>
                  <a:lnTo>
                    <a:pt x="24580" y="22227"/>
                  </a:lnTo>
                  <a:lnTo>
                    <a:pt x="24591" y="22227"/>
                  </a:lnTo>
                  <a:cubicBezTo>
                    <a:pt x="24602" y="22227"/>
                    <a:pt x="24602" y="22227"/>
                    <a:pt x="24613" y="22238"/>
                  </a:cubicBezTo>
                  <a:cubicBezTo>
                    <a:pt x="24623" y="22238"/>
                    <a:pt x="24623" y="22227"/>
                    <a:pt x="24635" y="22227"/>
                  </a:cubicBezTo>
                  <a:cubicBezTo>
                    <a:pt x="24000" y="21756"/>
                    <a:pt x="23507" y="21121"/>
                    <a:pt x="23168" y="20409"/>
                  </a:cubicBezTo>
                  <a:cubicBezTo>
                    <a:pt x="23133" y="20340"/>
                    <a:pt x="23101" y="20272"/>
                    <a:pt x="23071" y="20202"/>
                  </a:cubicBezTo>
                  <a:lnTo>
                    <a:pt x="23071" y="20202"/>
                  </a:lnTo>
                  <a:cubicBezTo>
                    <a:pt x="23084" y="20232"/>
                    <a:pt x="23098" y="20261"/>
                    <a:pt x="23113" y="20289"/>
                  </a:cubicBezTo>
                  <a:cubicBezTo>
                    <a:pt x="22708" y="19358"/>
                    <a:pt x="22555" y="18319"/>
                    <a:pt x="22686" y="17311"/>
                  </a:cubicBezTo>
                  <a:cubicBezTo>
                    <a:pt x="22937" y="15439"/>
                    <a:pt x="23934" y="14037"/>
                    <a:pt x="25280" y="12997"/>
                  </a:cubicBezTo>
                  <a:lnTo>
                    <a:pt x="25357" y="12745"/>
                  </a:lnTo>
                  <a:lnTo>
                    <a:pt x="25642" y="11782"/>
                  </a:lnTo>
                  <a:cubicBezTo>
                    <a:pt x="25653" y="11760"/>
                    <a:pt x="25653" y="11749"/>
                    <a:pt x="25653" y="11738"/>
                  </a:cubicBezTo>
                  <a:lnTo>
                    <a:pt x="25653" y="11738"/>
                  </a:lnTo>
                  <a:cubicBezTo>
                    <a:pt x="25368" y="12122"/>
                    <a:pt x="25083" y="12504"/>
                    <a:pt x="24799" y="12877"/>
                  </a:cubicBezTo>
                  <a:cubicBezTo>
                    <a:pt x="24832" y="12209"/>
                    <a:pt x="24832" y="11530"/>
                    <a:pt x="24799" y="10862"/>
                  </a:cubicBezTo>
                  <a:cubicBezTo>
                    <a:pt x="24536" y="11782"/>
                    <a:pt x="24054" y="12614"/>
                    <a:pt x="23584" y="13446"/>
                  </a:cubicBezTo>
                  <a:cubicBezTo>
                    <a:pt x="23529" y="13545"/>
                    <a:pt x="23463" y="13643"/>
                    <a:pt x="23409" y="13742"/>
                  </a:cubicBezTo>
                  <a:cubicBezTo>
                    <a:pt x="23375" y="13808"/>
                    <a:pt x="23343" y="13873"/>
                    <a:pt x="23310" y="13950"/>
                  </a:cubicBezTo>
                  <a:lnTo>
                    <a:pt x="23288" y="14005"/>
                  </a:lnTo>
                  <a:lnTo>
                    <a:pt x="23255" y="14070"/>
                  </a:lnTo>
                  <a:lnTo>
                    <a:pt x="23212" y="14180"/>
                  </a:lnTo>
                  <a:lnTo>
                    <a:pt x="23178" y="14246"/>
                  </a:lnTo>
                  <a:lnTo>
                    <a:pt x="23156" y="14300"/>
                  </a:lnTo>
                  <a:cubicBezTo>
                    <a:pt x="23146" y="14344"/>
                    <a:pt x="23124" y="14377"/>
                    <a:pt x="23113" y="14421"/>
                  </a:cubicBezTo>
                  <a:cubicBezTo>
                    <a:pt x="22993" y="14738"/>
                    <a:pt x="22894" y="15066"/>
                    <a:pt x="22817" y="15406"/>
                  </a:cubicBezTo>
                  <a:cubicBezTo>
                    <a:pt x="22740" y="15735"/>
                    <a:pt x="22675" y="16074"/>
                    <a:pt x="22620" y="16402"/>
                  </a:cubicBezTo>
                  <a:cubicBezTo>
                    <a:pt x="22565" y="16742"/>
                    <a:pt x="22511" y="17081"/>
                    <a:pt x="22467" y="17421"/>
                  </a:cubicBezTo>
                  <a:cubicBezTo>
                    <a:pt x="22511" y="17081"/>
                    <a:pt x="22555" y="16742"/>
                    <a:pt x="22609" y="16402"/>
                  </a:cubicBezTo>
                  <a:cubicBezTo>
                    <a:pt x="22664" y="16063"/>
                    <a:pt x="22730" y="15735"/>
                    <a:pt x="22806" y="15395"/>
                  </a:cubicBezTo>
                  <a:cubicBezTo>
                    <a:pt x="22883" y="15066"/>
                    <a:pt x="22981" y="14738"/>
                    <a:pt x="23102" y="14421"/>
                  </a:cubicBezTo>
                  <a:cubicBezTo>
                    <a:pt x="23113" y="14377"/>
                    <a:pt x="23134" y="14333"/>
                    <a:pt x="23146" y="14300"/>
                  </a:cubicBezTo>
                  <a:lnTo>
                    <a:pt x="23168" y="14234"/>
                  </a:lnTo>
                  <a:cubicBezTo>
                    <a:pt x="23178" y="14212"/>
                    <a:pt x="23190" y="14202"/>
                    <a:pt x="23200" y="14180"/>
                  </a:cubicBezTo>
                  <a:lnTo>
                    <a:pt x="23244" y="14059"/>
                  </a:lnTo>
                  <a:lnTo>
                    <a:pt x="23266" y="14005"/>
                  </a:lnTo>
                  <a:lnTo>
                    <a:pt x="23299" y="13939"/>
                  </a:lnTo>
                  <a:cubicBezTo>
                    <a:pt x="23299" y="13939"/>
                    <a:pt x="23310" y="13928"/>
                    <a:pt x="23310" y="13917"/>
                  </a:cubicBezTo>
                  <a:lnTo>
                    <a:pt x="23310" y="13917"/>
                  </a:lnTo>
                  <a:cubicBezTo>
                    <a:pt x="23014" y="14431"/>
                    <a:pt x="22730" y="14935"/>
                    <a:pt x="22434" y="15450"/>
                  </a:cubicBezTo>
                  <a:cubicBezTo>
                    <a:pt x="22368" y="15559"/>
                    <a:pt x="22270" y="15691"/>
                    <a:pt x="22149" y="15691"/>
                  </a:cubicBezTo>
                  <a:lnTo>
                    <a:pt x="22095" y="15691"/>
                  </a:lnTo>
                  <a:cubicBezTo>
                    <a:pt x="22368" y="14388"/>
                    <a:pt x="22642" y="13096"/>
                    <a:pt x="22905" y="11804"/>
                  </a:cubicBezTo>
                  <a:lnTo>
                    <a:pt x="22905" y="11804"/>
                  </a:lnTo>
                  <a:lnTo>
                    <a:pt x="22872" y="11913"/>
                  </a:lnTo>
                  <a:lnTo>
                    <a:pt x="22828" y="12056"/>
                  </a:lnTo>
                  <a:cubicBezTo>
                    <a:pt x="22817" y="12110"/>
                    <a:pt x="22806" y="12154"/>
                    <a:pt x="22784" y="12209"/>
                  </a:cubicBezTo>
                  <a:lnTo>
                    <a:pt x="22686" y="12504"/>
                  </a:lnTo>
                  <a:cubicBezTo>
                    <a:pt x="22555" y="12899"/>
                    <a:pt x="22412" y="13293"/>
                    <a:pt x="22248" y="13676"/>
                  </a:cubicBezTo>
                  <a:cubicBezTo>
                    <a:pt x="22083" y="14059"/>
                    <a:pt x="21908" y="14443"/>
                    <a:pt x="21733" y="14815"/>
                  </a:cubicBezTo>
                  <a:cubicBezTo>
                    <a:pt x="21547" y="15187"/>
                    <a:pt x="21361" y="15559"/>
                    <a:pt x="21164" y="15932"/>
                  </a:cubicBezTo>
                  <a:cubicBezTo>
                    <a:pt x="20978" y="16304"/>
                    <a:pt x="20781" y="16665"/>
                    <a:pt x="20584" y="17037"/>
                  </a:cubicBezTo>
                  <a:cubicBezTo>
                    <a:pt x="20967" y="16304"/>
                    <a:pt x="21361" y="15559"/>
                    <a:pt x="21723" y="14815"/>
                  </a:cubicBezTo>
                  <a:cubicBezTo>
                    <a:pt x="21898" y="14431"/>
                    <a:pt x="22073" y="14059"/>
                    <a:pt x="22237" y="13676"/>
                  </a:cubicBezTo>
                  <a:cubicBezTo>
                    <a:pt x="22390" y="13282"/>
                    <a:pt x="22543" y="12899"/>
                    <a:pt x="22675" y="12504"/>
                  </a:cubicBezTo>
                  <a:lnTo>
                    <a:pt x="22774" y="12209"/>
                  </a:lnTo>
                  <a:cubicBezTo>
                    <a:pt x="22784" y="12154"/>
                    <a:pt x="22806" y="12100"/>
                    <a:pt x="22817" y="12056"/>
                  </a:cubicBezTo>
                  <a:lnTo>
                    <a:pt x="22861" y="11903"/>
                  </a:lnTo>
                  <a:lnTo>
                    <a:pt x="22905" y="11749"/>
                  </a:lnTo>
                  <a:lnTo>
                    <a:pt x="22949" y="11607"/>
                  </a:lnTo>
                  <a:lnTo>
                    <a:pt x="22959" y="11563"/>
                  </a:lnTo>
                  <a:cubicBezTo>
                    <a:pt x="22971" y="11487"/>
                    <a:pt x="22993" y="11409"/>
                    <a:pt x="23003" y="11333"/>
                  </a:cubicBezTo>
                  <a:lnTo>
                    <a:pt x="23003" y="11333"/>
                  </a:lnTo>
                  <a:cubicBezTo>
                    <a:pt x="22577" y="12713"/>
                    <a:pt x="22127" y="14114"/>
                    <a:pt x="21273" y="15285"/>
                  </a:cubicBezTo>
                  <a:cubicBezTo>
                    <a:pt x="21219" y="15362"/>
                    <a:pt x="21142" y="15450"/>
                    <a:pt x="21044" y="15450"/>
                  </a:cubicBezTo>
                  <a:lnTo>
                    <a:pt x="21032" y="15450"/>
                  </a:lnTo>
                  <a:cubicBezTo>
                    <a:pt x="20879" y="15450"/>
                    <a:pt x="20803" y="15263"/>
                    <a:pt x="20781" y="15110"/>
                  </a:cubicBezTo>
                  <a:cubicBezTo>
                    <a:pt x="20529" y="13687"/>
                    <a:pt x="20507" y="12231"/>
                    <a:pt x="20693" y="10796"/>
                  </a:cubicBezTo>
                  <a:cubicBezTo>
                    <a:pt x="20737" y="10555"/>
                    <a:pt x="20770" y="10304"/>
                    <a:pt x="20737" y="10063"/>
                  </a:cubicBezTo>
                  <a:cubicBezTo>
                    <a:pt x="20671" y="9538"/>
                    <a:pt x="20288" y="9110"/>
                    <a:pt x="20025" y="8640"/>
                  </a:cubicBezTo>
                  <a:cubicBezTo>
                    <a:pt x="19204" y="7161"/>
                    <a:pt x="19511" y="5333"/>
                    <a:pt x="18744" y="3844"/>
                  </a:cubicBezTo>
                  <a:cubicBezTo>
                    <a:pt x="18547" y="3560"/>
                    <a:pt x="18339" y="3275"/>
                    <a:pt x="18131" y="2990"/>
                  </a:cubicBezTo>
                  <a:cubicBezTo>
                    <a:pt x="17967" y="3538"/>
                    <a:pt x="17693" y="4041"/>
                    <a:pt x="17321" y="4468"/>
                  </a:cubicBezTo>
                  <a:cubicBezTo>
                    <a:pt x="17135" y="4665"/>
                    <a:pt x="16883" y="4874"/>
                    <a:pt x="16631" y="4874"/>
                  </a:cubicBezTo>
                  <a:cubicBezTo>
                    <a:pt x="16577" y="4874"/>
                    <a:pt x="16533" y="4862"/>
                    <a:pt x="16489" y="4852"/>
                  </a:cubicBezTo>
                  <a:cubicBezTo>
                    <a:pt x="16434" y="4720"/>
                    <a:pt x="16423" y="4578"/>
                    <a:pt x="16456" y="4446"/>
                  </a:cubicBezTo>
                  <a:lnTo>
                    <a:pt x="16456" y="4446"/>
                  </a:lnTo>
                  <a:cubicBezTo>
                    <a:pt x="16380" y="4556"/>
                    <a:pt x="16292" y="4665"/>
                    <a:pt x="16204" y="4764"/>
                  </a:cubicBezTo>
                  <a:cubicBezTo>
                    <a:pt x="16292" y="4655"/>
                    <a:pt x="16380" y="4545"/>
                    <a:pt x="16456" y="4424"/>
                  </a:cubicBezTo>
                  <a:cubicBezTo>
                    <a:pt x="16478" y="4348"/>
                    <a:pt x="16511" y="4282"/>
                    <a:pt x="16543" y="4217"/>
                  </a:cubicBezTo>
                  <a:cubicBezTo>
                    <a:pt x="16552" y="4208"/>
                    <a:pt x="16560" y="4193"/>
                    <a:pt x="16569" y="4182"/>
                  </a:cubicBezTo>
                  <a:lnTo>
                    <a:pt x="16569" y="4182"/>
                  </a:lnTo>
                  <a:cubicBezTo>
                    <a:pt x="16409" y="4366"/>
                    <a:pt x="16311" y="4602"/>
                    <a:pt x="16139" y="4786"/>
                  </a:cubicBezTo>
                  <a:cubicBezTo>
                    <a:pt x="16029" y="4906"/>
                    <a:pt x="15854" y="5005"/>
                    <a:pt x="15689" y="5005"/>
                  </a:cubicBezTo>
                  <a:cubicBezTo>
                    <a:pt x="15602" y="5005"/>
                    <a:pt x="15526" y="4972"/>
                    <a:pt x="15449" y="4917"/>
                  </a:cubicBezTo>
                  <a:cubicBezTo>
                    <a:pt x="15219" y="4731"/>
                    <a:pt x="15339" y="4380"/>
                    <a:pt x="15504" y="4107"/>
                  </a:cubicBezTo>
                  <a:cubicBezTo>
                    <a:pt x="15526" y="4074"/>
                    <a:pt x="15548" y="4041"/>
                    <a:pt x="15558" y="4020"/>
                  </a:cubicBezTo>
                  <a:lnTo>
                    <a:pt x="15558" y="4020"/>
                  </a:lnTo>
                  <a:cubicBezTo>
                    <a:pt x="15416" y="4183"/>
                    <a:pt x="15263" y="4370"/>
                    <a:pt x="15044" y="4424"/>
                  </a:cubicBezTo>
                  <a:cubicBezTo>
                    <a:pt x="14978" y="4446"/>
                    <a:pt x="14912" y="4458"/>
                    <a:pt x="14847" y="4458"/>
                  </a:cubicBezTo>
                  <a:cubicBezTo>
                    <a:pt x="14332" y="4458"/>
                    <a:pt x="14551" y="3614"/>
                    <a:pt x="14682" y="3144"/>
                  </a:cubicBezTo>
                  <a:lnTo>
                    <a:pt x="14682" y="3144"/>
                  </a:lnTo>
                  <a:lnTo>
                    <a:pt x="14660" y="3187"/>
                  </a:lnTo>
                  <a:cubicBezTo>
                    <a:pt x="14660" y="3198"/>
                    <a:pt x="14650" y="3220"/>
                    <a:pt x="14638" y="3231"/>
                  </a:cubicBezTo>
                  <a:lnTo>
                    <a:pt x="14616" y="3264"/>
                  </a:lnTo>
                  <a:cubicBezTo>
                    <a:pt x="14606" y="3297"/>
                    <a:pt x="14595" y="3319"/>
                    <a:pt x="14584" y="3341"/>
                  </a:cubicBezTo>
                  <a:cubicBezTo>
                    <a:pt x="14463" y="3538"/>
                    <a:pt x="14310" y="3724"/>
                    <a:pt x="14124" y="3866"/>
                  </a:cubicBezTo>
                  <a:cubicBezTo>
                    <a:pt x="14310" y="3713"/>
                    <a:pt x="14453" y="3538"/>
                    <a:pt x="14573" y="3341"/>
                  </a:cubicBezTo>
                  <a:cubicBezTo>
                    <a:pt x="14616" y="3264"/>
                    <a:pt x="14660" y="3176"/>
                    <a:pt x="14694" y="3100"/>
                  </a:cubicBezTo>
                  <a:cubicBezTo>
                    <a:pt x="14715" y="3056"/>
                    <a:pt x="14726" y="3012"/>
                    <a:pt x="14737" y="2968"/>
                  </a:cubicBezTo>
                  <a:lnTo>
                    <a:pt x="14737" y="2968"/>
                  </a:lnTo>
                  <a:cubicBezTo>
                    <a:pt x="14682" y="3110"/>
                    <a:pt x="14628" y="3231"/>
                    <a:pt x="14551" y="3351"/>
                  </a:cubicBezTo>
                  <a:cubicBezTo>
                    <a:pt x="14475" y="3483"/>
                    <a:pt x="14376" y="3604"/>
                    <a:pt x="14277" y="3713"/>
                  </a:cubicBezTo>
                  <a:cubicBezTo>
                    <a:pt x="14113" y="3888"/>
                    <a:pt x="13872" y="4041"/>
                    <a:pt x="13642" y="4041"/>
                  </a:cubicBezTo>
                  <a:cubicBezTo>
                    <a:pt x="13565" y="4041"/>
                    <a:pt x="13478" y="4020"/>
                    <a:pt x="13402" y="3976"/>
                  </a:cubicBezTo>
                  <a:cubicBezTo>
                    <a:pt x="13215" y="3855"/>
                    <a:pt x="13139" y="3614"/>
                    <a:pt x="13161" y="3385"/>
                  </a:cubicBezTo>
                  <a:cubicBezTo>
                    <a:pt x="13171" y="3166"/>
                    <a:pt x="13259" y="2947"/>
                    <a:pt x="13336" y="2738"/>
                  </a:cubicBezTo>
                  <a:cubicBezTo>
                    <a:pt x="13478" y="2290"/>
                    <a:pt x="13522" y="1818"/>
                    <a:pt x="13478" y="1348"/>
                  </a:cubicBezTo>
                  <a:cubicBezTo>
                    <a:pt x="13402" y="625"/>
                    <a:pt x="13336" y="1"/>
                    <a:pt x="12569" y="1"/>
                  </a:cubicBezTo>
                  <a:close/>
                </a:path>
              </a:pathLst>
            </a:custGeom>
            <a:solidFill>
              <a:srgbClr val="554B69">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2846;p52">
              <a:extLst>
                <a:ext uri="{FF2B5EF4-FFF2-40B4-BE49-F238E27FC236}">
                  <a16:creationId xmlns:a16="http://schemas.microsoft.com/office/drawing/2014/main" id="{D40C712A-CC76-4FB6-8C14-58E15A3F0269}"/>
                </a:ext>
              </a:extLst>
            </p:cNvPr>
            <p:cNvSpPr/>
            <p:nvPr/>
          </p:nvSpPr>
          <p:spPr>
            <a:xfrm>
              <a:off x="2224910" y="2464234"/>
              <a:ext cx="484891" cy="527602"/>
            </a:xfrm>
            <a:custGeom>
              <a:avLst/>
              <a:gdLst/>
              <a:ahLst/>
              <a:cxnLst/>
              <a:rect l="l" t="t" r="r" b="b"/>
              <a:pathLst>
                <a:path w="19697" h="21432" extrusionOk="0">
                  <a:moveTo>
                    <a:pt x="2514" y="0"/>
                  </a:moveTo>
                  <a:cubicBezTo>
                    <a:pt x="583" y="0"/>
                    <a:pt x="348" y="2292"/>
                    <a:pt x="329" y="4059"/>
                  </a:cubicBezTo>
                  <a:cubicBezTo>
                    <a:pt x="285" y="7585"/>
                    <a:pt x="0" y="10881"/>
                    <a:pt x="712" y="14417"/>
                  </a:cubicBezTo>
                  <a:cubicBezTo>
                    <a:pt x="1205" y="16925"/>
                    <a:pt x="2212" y="19640"/>
                    <a:pt x="4511" y="20745"/>
                  </a:cubicBezTo>
                  <a:cubicBezTo>
                    <a:pt x="5387" y="21161"/>
                    <a:pt x="6361" y="21293"/>
                    <a:pt x="7325" y="21370"/>
                  </a:cubicBezTo>
                  <a:cubicBezTo>
                    <a:pt x="7880" y="21411"/>
                    <a:pt x="8437" y="21432"/>
                    <a:pt x="8994" y="21432"/>
                  </a:cubicBezTo>
                  <a:cubicBezTo>
                    <a:pt x="10796" y="21432"/>
                    <a:pt x="12597" y="21216"/>
                    <a:pt x="14354" y="20789"/>
                  </a:cubicBezTo>
                  <a:cubicBezTo>
                    <a:pt x="16007" y="20395"/>
                    <a:pt x="18526" y="19497"/>
                    <a:pt x="19302" y="17779"/>
                  </a:cubicBezTo>
                  <a:cubicBezTo>
                    <a:pt x="19697" y="16903"/>
                    <a:pt x="19358" y="15873"/>
                    <a:pt x="18876" y="15041"/>
                  </a:cubicBezTo>
                  <a:cubicBezTo>
                    <a:pt x="17409" y="12468"/>
                    <a:pt x="14835" y="10749"/>
                    <a:pt x="12482" y="8942"/>
                  </a:cubicBezTo>
                  <a:cubicBezTo>
                    <a:pt x="10664" y="7541"/>
                    <a:pt x="8857" y="5943"/>
                    <a:pt x="7828" y="3862"/>
                  </a:cubicBezTo>
                  <a:cubicBezTo>
                    <a:pt x="6854" y="1881"/>
                    <a:pt x="5606" y="720"/>
                    <a:pt x="3339" y="118"/>
                  </a:cubicBezTo>
                  <a:cubicBezTo>
                    <a:pt x="3035" y="37"/>
                    <a:pt x="2761" y="0"/>
                    <a:pt x="25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2847;p52">
              <a:extLst>
                <a:ext uri="{FF2B5EF4-FFF2-40B4-BE49-F238E27FC236}">
                  <a16:creationId xmlns:a16="http://schemas.microsoft.com/office/drawing/2014/main" id="{2DF418BE-6013-4C2A-A660-F8C746EE6F4F}"/>
                </a:ext>
              </a:extLst>
            </p:cNvPr>
            <p:cNvSpPr/>
            <p:nvPr/>
          </p:nvSpPr>
          <p:spPr>
            <a:xfrm>
              <a:off x="2232984" y="2481959"/>
              <a:ext cx="17552" cy="78973"/>
            </a:xfrm>
            <a:custGeom>
              <a:avLst/>
              <a:gdLst/>
              <a:ahLst/>
              <a:cxnLst/>
              <a:rect l="l" t="t" r="r" b="b"/>
              <a:pathLst>
                <a:path w="713" h="3208" extrusionOk="0">
                  <a:moveTo>
                    <a:pt x="712" y="0"/>
                  </a:moveTo>
                  <a:cubicBezTo>
                    <a:pt x="45" y="833"/>
                    <a:pt x="11" y="2179"/>
                    <a:pt x="1" y="3208"/>
                  </a:cubicBezTo>
                  <a:cubicBezTo>
                    <a:pt x="23" y="2091"/>
                    <a:pt x="143" y="799"/>
                    <a:pt x="712" y="11"/>
                  </a:cubicBezTo>
                  <a:lnTo>
                    <a:pt x="712" y="0"/>
                  </a:lnTo>
                  <a:close/>
                </a:path>
              </a:pathLst>
            </a:custGeom>
            <a:solidFill>
              <a:srgbClr val="8F8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2848;p52">
              <a:extLst>
                <a:ext uri="{FF2B5EF4-FFF2-40B4-BE49-F238E27FC236}">
                  <a16:creationId xmlns:a16="http://schemas.microsoft.com/office/drawing/2014/main" id="{0B10B8FB-CFE1-4354-BD51-7C181598E32D}"/>
                </a:ext>
              </a:extLst>
            </p:cNvPr>
            <p:cNvSpPr/>
            <p:nvPr/>
          </p:nvSpPr>
          <p:spPr>
            <a:xfrm>
              <a:off x="2230843" y="2482205"/>
              <a:ext cx="462538" cy="505668"/>
            </a:xfrm>
            <a:custGeom>
              <a:avLst/>
              <a:gdLst/>
              <a:ahLst/>
              <a:cxnLst/>
              <a:rect l="l" t="t" r="r" b="b"/>
              <a:pathLst>
                <a:path w="18789" h="20541" extrusionOk="0">
                  <a:moveTo>
                    <a:pt x="1894" y="4173"/>
                  </a:moveTo>
                  <a:lnTo>
                    <a:pt x="1894" y="4282"/>
                  </a:lnTo>
                  <a:cubicBezTo>
                    <a:pt x="1927" y="4293"/>
                    <a:pt x="1949" y="4293"/>
                    <a:pt x="1971" y="4293"/>
                  </a:cubicBezTo>
                  <a:cubicBezTo>
                    <a:pt x="1949" y="4249"/>
                    <a:pt x="1916" y="4205"/>
                    <a:pt x="1894" y="4173"/>
                  </a:cubicBezTo>
                  <a:close/>
                  <a:moveTo>
                    <a:pt x="799" y="1"/>
                  </a:moveTo>
                  <a:cubicBezTo>
                    <a:pt x="230" y="789"/>
                    <a:pt x="110" y="2081"/>
                    <a:pt x="88" y="3198"/>
                  </a:cubicBezTo>
                  <a:lnTo>
                    <a:pt x="449" y="3494"/>
                  </a:lnTo>
                  <a:lnTo>
                    <a:pt x="449" y="3505"/>
                  </a:lnTo>
                  <a:cubicBezTo>
                    <a:pt x="712" y="3724"/>
                    <a:pt x="986" y="3964"/>
                    <a:pt x="1292" y="4118"/>
                  </a:cubicBezTo>
                  <a:cubicBezTo>
                    <a:pt x="1303" y="4118"/>
                    <a:pt x="1314" y="4118"/>
                    <a:pt x="1325" y="4129"/>
                  </a:cubicBezTo>
                  <a:cubicBezTo>
                    <a:pt x="1467" y="4195"/>
                    <a:pt x="1609" y="4249"/>
                    <a:pt x="1763" y="4271"/>
                  </a:cubicBezTo>
                  <a:cubicBezTo>
                    <a:pt x="1774" y="4271"/>
                    <a:pt x="1818" y="4282"/>
                    <a:pt x="1872" y="4282"/>
                  </a:cubicBezTo>
                  <a:lnTo>
                    <a:pt x="1894" y="4282"/>
                  </a:lnTo>
                  <a:cubicBezTo>
                    <a:pt x="1883" y="4239"/>
                    <a:pt x="1883" y="4205"/>
                    <a:pt x="1883" y="4161"/>
                  </a:cubicBezTo>
                  <a:cubicBezTo>
                    <a:pt x="1566" y="3680"/>
                    <a:pt x="1248" y="3198"/>
                    <a:pt x="1040" y="2662"/>
                  </a:cubicBezTo>
                  <a:cubicBezTo>
                    <a:pt x="821" y="2081"/>
                    <a:pt x="745" y="1414"/>
                    <a:pt x="964" y="833"/>
                  </a:cubicBezTo>
                  <a:lnTo>
                    <a:pt x="964" y="833"/>
                  </a:lnTo>
                  <a:cubicBezTo>
                    <a:pt x="974" y="866"/>
                    <a:pt x="996" y="899"/>
                    <a:pt x="1008" y="932"/>
                  </a:cubicBezTo>
                  <a:lnTo>
                    <a:pt x="1008" y="943"/>
                  </a:lnTo>
                  <a:cubicBezTo>
                    <a:pt x="1117" y="1173"/>
                    <a:pt x="1237" y="1392"/>
                    <a:pt x="1380" y="1611"/>
                  </a:cubicBezTo>
                  <a:cubicBezTo>
                    <a:pt x="1533" y="1808"/>
                    <a:pt x="1697" y="1994"/>
                    <a:pt x="1828" y="2136"/>
                  </a:cubicBezTo>
                  <a:lnTo>
                    <a:pt x="1828" y="2125"/>
                  </a:lnTo>
                  <a:lnTo>
                    <a:pt x="1840" y="2016"/>
                  </a:lnTo>
                  <a:lnTo>
                    <a:pt x="1840" y="2125"/>
                  </a:lnTo>
                  <a:lnTo>
                    <a:pt x="1840" y="2147"/>
                  </a:lnTo>
                  <a:cubicBezTo>
                    <a:pt x="1883" y="2202"/>
                    <a:pt x="1938" y="2256"/>
                    <a:pt x="1971" y="2300"/>
                  </a:cubicBezTo>
                  <a:cubicBezTo>
                    <a:pt x="2376" y="2793"/>
                    <a:pt x="2803" y="3242"/>
                    <a:pt x="3219" y="3713"/>
                  </a:cubicBezTo>
                  <a:cubicBezTo>
                    <a:pt x="3427" y="3954"/>
                    <a:pt x="3701" y="4260"/>
                    <a:pt x="3974" y="4599"/>
                  </a:cubicBezTo>
                  <a:cubicBezTo>
                    <a:pt x="3930" y="4205"/>
                    <a:pt x="3909" y="3822"/>
                    <a:pt x="3887" y="3428"/>
                  </a:cubicBezTo>
                  <a:cubicBezTo>
                    <a:pt x="3076" y="2979"/>
                    <a:pt x="2310" y="2191"/>
                    <a:pt x="1862" y="1611"/>
                  </a:cubicBezTo>
                  <a:cubicBezTo>
                    <a:pt x="1828" y="1567"/>
                    <a:pt x="1796" y="1523"/>
                    <a:pt x="1763" y="1490"/>
                  </a:cubicBezTo>
                  <a:cubicBezTo>
                    <a:pt x="1424" y="1008"/>
                    <a:pt x="1095" y="516"/>
                    <a:pt x="799" y="1"/>
                  </a:cubicBezTo>
                  <a:close/>
                  <a:moveTo>
                    <a:pt x="66" y="4315"/>
                  </a:moveTo>
                  <a:cubicBezTo>
                    <a:pt x="66" y="4479"/>
                    <a:pt x="55" y="4655"/>
                    <a:pt x="55" y="4830"/>
                  </a:cubicBezTo>
                  <a:cubicBezTo>
                    <a:pt x="77" y="4830"/>
                    <a:pt x="88" y="4840"/>
                    <a:pt x="110" y="4852"/>
                  </a:cubicBezTo>
                  <a:cubicBezTo>
                    <a:pt x="142" y="4862"/>
                    <a:pt x="176" y="4874"/>
                    <a:pt x="197" y="4874"/>
                  </a:cubicBezTo>
                  <a:cubicBezTo>
                    <a:pt x="241" y="4874"/>
                    <a:pt x="274" y="4862"/>
                    <a:pt x="307" y="4852"/>
                  </a:cubicBezTo>
                  <a:cubicBezTo>
                    <a:pt x="361" y="4775"/>
                    <a:pt x="361" y="4643"/>
                    <a:pt x="296" y="4567"/>
                  </a:cubicBezTo>
                  <a:cubicBezTo>
                    <a:pt x="230" y="4479"/>
                    <a:pt x="154" y="4392"/>
                    <a:pt x="66" y="4315"/>
                  </a:cubicBezTo>
                  <a:close/>
                  <a:moveTo>
                    <a:pt x="14897" y="19570"/>
                  </a:moveTo>
                  <a:lnTo>
                    <a:pt x="14897" y="19570"/>
                  </a:lnTo>
                  <a:cubicBezTo>
                    <a:pt x="14779" y="19587"/>
                    <a:pt x="14661" y="19602"/>
                    <a:pt x="14551" y="19611"/>
                  </a:cubicBezTo>
                  <a:cubicBezTo>
                    <a:pt x="14666" y="19594"/>
                    <a:pt x="14782" y="19583"/>
                    <a:pt x="14897" y="19570"/>
                  </a:cubicBezTo>
                  <a:close/>
                  <a:moveTo>
                    <a:pt x="10959" y="19632"/>
                  </a:moveTo>
                  <a:lnTo>
                    <a:pt x="10959" y="19632"/>
                  </a:lnTo>
                  <a:cubicBezTo>
                    <a:pt x="11256" y="19665"/>
                    <a:pt x="11562" y="19687"/>
                    <a:pt x="11857" y="19709"/>
                  </a:cubicBezTo>
                  <a:cubicBezTo>
                    <a:pt x="11562" y="19698"/>
                    <a:pt x="11256" y="19676"/>
                    <a:pt x="10959" y="19632"/>
                  </a:cubicBezTo>
                  <a:close/>
                  <a:moveTo>
                    <a:pt x="12536" y="19720"/>
                  </a:moveTo>
                  <a:cubicBezTo>
                    <a:pt x="12580" y="19720"/>
                    <a:pt x="12624" y="19731"/>
                    <a:pt x="12667" y="19731"/>
                  </a:cubicBezTo>
                  <a:lnTo>
                    <a:pt x="12307" y="19731"/>
                  </a:lnTo>
                  <a:lnTo>
                    <a:pt x="12088" y="19720"/>
                  </a:lnTo>
                  <a:close/>
                  <a:moveTo>
                    <a:pt x="14551" y="19611"/>
                  </a:moveTo>
                  <a:lnTo>
                    <a:pt x="14321" y="19643"/>
                  </a:lnTo>
                  <a:lnTo>
                    <a:pt x="14212" y="19654"/>
                  </a:lnTo>
                  <a:lnTo>
                    <a:pt x="14102" y="19665"/>
                  </a:lnTo>
                  <a:cubicBezTo>
                    <a:pt x="14025" y="19665"/>
                    <a:pt x="13949" y="19676"/>
                    <a:pt x="13883" y="19676"/>
                  </a:cubicBezTo>
                  <a:lnTo>
                    <a:pt x="13653" y="19698"/>
                  </a:lnTo>
                  <a:cubicBezTo>
                    <a:pt x="13620" y="19698"/>
                    <a:pt x="13577" y="19698"/>
                    <a:pt x="13543" y="19709"/>
                  </a:cubicBezTo>
                  <a:lnTo>
                    <a:pt x="13434" y="19709"/>
                  </a:lnTo>
                  <a:cubicBezTo>
                    <a:pt x="13358" y="19709"/>
                    <a:pt x="13281" y="19720"/>
                    <a:pt x="13204" y="19720"/>
                  </a:cubicBezTo>
                  <a:lnTo>
                    <a:pt x="12985" y="19731"/>
                  </a:lnTo>
                  <a:lnTo>
                    <a:pt x="12667" y="19731"/>
                  </a:lnTo>
                  <a:cubicBezTo>
                    <a:pt x="12701" y="19731"/>
                    <a:pt x="12723" y="19731"/>
                    <a:pt x="12755" y="19720"/>
                  </a:cubicBezTo>
                  <a:lnTo>
                    <a:pt x="12985" y="19720"/>
                  </a:lnTo>
                  <a:lnTo>
                    <a:pt x="13204" y="19709"/>
                  </a:lnTo>
                  <a:lnTo>
                    <a:pt x="13434" y="19709"/>
                  </a:lnTo>
                  <a:lnTo>
                    <a:pt x="13543" y="19698"/>
                  </a:lnTo>
                  <a:cubicBezTo>
                    <a:pt x="13577" y="19698"/>
                    <a:pt x="13620" y="19698"/>
                    <a:pt x="13653" y="19687"/>
                  </a:cubicBezTo>
                  <a:lnTo>
                    <a:pt x="13872" y="19676"/>
                  </a:lnTo>
                  <a:cubicBezTo>
                    <a:pt x="13949" y="19665"/>
                    <a:pt x="14025" y="19665"/>
                    <a:pt x="14102" y="19654"/>
                  </a:cubicBezTo>
                  <a:lnTo>
                    <a:pt x="14212" y="19643"/>
                  </a:lnTo>
                  <a:lnTo>
                    <a:pt x="14321" y="19632"/>
                  </a:lnTo>
                  <a:cubicBezTo>
                    <a:pt x="14397" y="19632"/>
                    <a:pt x="14474" y="19621"/>
                    <a:pt x="14551" y="19611"/>
                  </a:cubicBezTo>
                  <a:close/>
                  <a:moveTo>
                    <a:pt x="0" y="9045"/>
                  </a:moveTo>
                  <a:lnTo>
                    <a:pt x="0" y="9045"/>
                  </a:lnTo>
                  <a:cubicBezTo>
                    <a:pt x="33" y="10577"/>
                    <a:pt x="154" y="12110"/>
                    <a:pt x="471" y="13687"/>
                  </a:cubicBezTo>
                  <a:cubicBezTo>
                    <a:pt x="811" y="15395"/>
                    <a:pt x="1380" y="17190"/>
                    <a:pt x="2431" y="18504"/>
                  </a:cubicBezTo>
                  <a:cubicBezTo>
                    <a:pt x="2956" y="18975"/>
                    <a:pt x="4051" y="19742"/>
                    <a:pt x="4205" y="19808"/>
                  </a:cubicBezTo>
                  <a:cubicBezTo>
                    <a:pt x="5135" y="20256"/>
                    <a:pt x="6175" y="20421"/>
                    <a:pt x="7205" y="20497"/>
                  </a:cubicBezTo>
                  <a:cubicBezTo>
                    <a:pt x="7675" y="20530"/>
                    <a:pt x="8157" y="20541"/>
                    <a:pt x="8628" y="20541"/>
                  </a:cubicBezTo>
                  <a:cubicBezTo>
                    <a:pt x="10762" y="20541"/>
                    <a:pt x="12886" y="20212"/>
                    <a:pt x="14912" y="19589"/>
                  </a:cubicBezTo>
                  <a:cubicBezTo>
                    <a:pt x="14942" y="19578"/>
                    <a:pt x="14963" y="19568"/>
                    <a:pt x="14993" y="19558"/>
                  </a:cubicBezTo>
                  <a:lnTo>
                    <a:pt x="14993" y="19558"/>
                  </a:lnTo>
                  <a:cubicBezTo>
                    <a:pt x="14999" y="19557"/>
                    <a:pt x="15005" y="19556"/>
                    <a:pt x="15010" y="19555"/>
                  </a:cubicBezTo>
                  <a:cubicBezTo>
                    <a:pt x="16478" y="19085"/>
                    <a:pt x="17978" y="18362"/>
                    <a:pt x="18711" y="17015"/>
                  </a:cubicBezTo>
                  <a:cubicBezTo>
                    <a:pt x="18733" y="16961"/>
                    <a:pt x="18766" y="16906"/>
                    <a:pt x="18788" y="16851"/>
                  </a:cubicBezTo>
                  <a:lnTo>
                    <a:pt x="18788" y="16851"/>
                  </a:lnTo>
                  <a:cubicBezTo>
                    <a:pt x="17868" y="17158"/>
                    <a:pt x="16916" y="17300"/>
                    <a:pt x="15952" y="17300"/>
                  </a:cubicBezTo>
                  <a:cubicBezTo>
                    <a:pt x="12930" y="17300"/>
                    <a:pt x="9865" y="15866"/>
                    <a:pt x="7774" y="13611"/>
                  </a:cubicBezTo>
                  <a:cubicBezTo>
                    <a:pt x="6679" y="12428"/>
                    <a:pt x="5836" y="11049"/>
                    <a:pt x="5212" y="9560"/>
                  </a:cubicBezTo>
                  <a:cubicBezTo>
                    <a:pt x="4938" y="9483"/>
                    <a:pt x="4631" y="9384"/>
                    <a:pt x="4380" y="9384"/>
                  </a:cubicBezTo>
                  <a:cubicBezTo>
                    <a:pt x="4314" y="9384"/>
                    <a:pt x="4248" y="9395"/>
                    <a:pt x="4183" y="9406"/>
                  </a:cubicBezTo>
                  <a:cubicBezTo>
                    <a:pt x="3974" y="9461"/>
                    <a:pt x="3789" y="9570"/>
                    <a:pt x="3580" y="9636"/>
                  </a:cubicBezTo>
                  <a:cubicBezTo>
                    <a:pt x="3329" y="9723"/>
                    <a:pt x="3066" y="9767"/>
                    <a:pt x="2803" y="9767"/>
                  </a:cubicBezTo>
                  <a:cubicBezTo>
                    <a:pt x="2694" y="9767"/>
                    <a:pt x="2584" y="9757"/>
                    <a:pt x="2475" y="9745"/>
                  </a:cubicBezTo>
                  <a:lnTo>
                    <a:pt x="2475" y="9745"/>
                  </a:lnTo>
                  <a:cubicBezTo>
                    <a:pt x="2573" y="10260"/>
                    <a:pt x="2682" y="10764"/>
                    <a:pt x="2803" y="11268"/>
                  </a:cubicBezTo>
                  <a:cubicBezTo>
                    <a:pt x="2836" y="11409"/>
                    <a:pt x="2869" y="11552"/>
                    <a:pt x="2913" y="11706"/>
                  </a:cubicBezTo>
                  <a:lnTo>
                    <a:pt x="2967" y="11913"/>
                  </a:lnTo>
                  <a:cubicBezTo>
                    <a:pt x="2989" y="11990"/>
                    <a:pt x="3011" y="12066"/>
                    <a:pt x="3033" y="12132"/>
                  </a:cubicBezTo>
                  <a:cubicBezTo>
                    <a:pt x="3066" y="12275"/>
                    <a:pt x="3110" y="12417"/>
                    <a:pt x="3154" y="12570"/>
                  </a:cubicBezTo>
                  <a:cubicBezTo>
                    <a:pt x="3175" y="12636"/>
                    <a:pt x="3197" y="12713"/>
                    <a:pt x="3219" y="12779"/>
                  </a:cubicBezTo>
                  <a:cubicBezTo>
                    <a:pt x="3241" y="12855"/>
                    <a:pt x="3263" y="12920"/>
                    <a:pt x="3285" y="12997"/>
                  </a:cubicBezTo>
                  <a:cubicBezTo>
                    <a:pt x="3482" y="13555"/>
                    <a:pt x="3701" y="14114"/>
                    <a:pt x="3974" y="14650"/>
                  </a:cubicBezTo>
                  <a:cubicBezTo>
                    <a:pt x="4237" y="15187"/>
                    <a:pt x="4555" y="15701"/>
                    <a:pt x="4905" y="16183"/>
                  </a:cubicBezTo>
                  <a:cubicBezTo>
                    <a:pt x="5256" y="16665"/>
                    <a:pt x="5660" y="17114"/>
                    <a:pt x="6098" y="17519"/>
                  </a:cubicBezTo>
                  <a:cubicBezTo>
                    <a:pt x="6317" y="17716"/>
                    <a:pt x="6558" y="17913"/>
                    <a:pt x="6799" y="18088"/>
                  </a:cubicBezTo>
                  <a:lnTo>
                    <a:pt x="6986" y="18209"/>
                  </a:lnTo>
                  <a:lnTo>
                    <a:pt x="7171" y="18340"/>
                  </a:lnTo>
                  <a:cubicBezTo>
                    <a:pt x="7237" y="18373"/>
                    <a:pt x="7303" y="18417"/>
                    <a:pt x="7358" y="18450"/>
                  </a:cubicBezTo>
                  <a:cubicBezTo>
                    <a:pt x="7423" y="18494"/>
                    <a:pt x="7489" y="18526"/>
                    <a:pt x="7555" y="18559"/>
                  </a:cubicBezTo>
                  <a:cubicBezTo>
                    <a:pt x="8080" y="18855"/>
                    <a:pt x="8638" y="19085"/>
                    <a:pt x="9208" y="19260"/>
                  </a:cubicBezTo>
                  <a:cubicBezTo>
                    <a:pt x="9285" y="19282"/>
                    <a:pt x="9350" y="19304"/>
                    <a:pt x="9427" y="19326"/>
                  </a:cubicBezTo>
                  <a:lnTo>
                    <a:pt x="9635" y="19380"/>
                  </a:lnTo>
                  <a:lnTo>
                    <a:pt x="9689" y="19392"/>
                  </a:lnTo>
                  <a:lnTo>
                    <a:pt x="9745" y="19413"/>
                  </a:lnTo>
                  <a:lnTo>
                    <a:pt x="9854" y="19435"/>
                  </a:lnTo>
                  <a:lnTo>
                    <a:pt x="9964" y="19457"/>
                  </a:lnTo>
                  <a:cubicBezTo>
                    <a:pt x="10007" y="19468"/>
                    <a:pt x="10040" y="19479"/>
                    <a:pt x="10073" y="19479"/>
                  </a:cubicBezTo>
                  <a:cubicBezTo>
                    <a:pt x="10368" y="19545"/>
                    <a:pt x="10664" y="19589"/>
                    <a:pt x="10959" y="19632"/>
                  </a:cubicBezTo>
                  <a:cubicBezTo>
                    <a:pt x="10664" y="19599"/>
                    <a:pt x="10368" y="19555"/>
                    <a:pt x="10073" y="19490"/>
                  </a:cubicBezTo>
                  <a:cubicBezTo>
                    <a:pt x="10040" y="19479"/>
                    <a:pt x="10007" y="19479"/>
                    <a:pt x="9964" y="19468"/>
                  </a:cubicBezTo>
                  <a:lnTo>
                    <a:pt x="9854" y="19446"/>
                  </a:lnTo>
                  <a:lnTo>
                    <a:pt x="9745" y="19413"/>
                  </a:lnTo>
                  <a:lnTo>
                    <a:pt x="9689" y="19402"/>
                  </a:lnTo>
                  <a:lnTo>
                    <a:pt x="9635" y="19392"/>
                  </a:lnTo>
                  <a:lnTo>
                    <a:pt x="9416" y="19336"/>
                  </a:lnTo>
                  <a:cubicBezTo>
                    <a:pt x="9350" y="19314"/>
                    <a:pt x="9273" y="19293"/>
                    <a:pt x="9208" y="19271"/>
                  </a:cubicBezTo>
                  <a:cubicBezTo>
                    <a:pt x="8628" y="19095"/>
                    <a:pt x="8080" y="18866"/>
                    <a:pt x="7555" y="18570"/>
                  </a:cubicBezTo>
                  <a:cubicBezTo>
                    <a:pt x="7489" y="18538"/>
                    <a:pt x="7423" y="18504"/>
                    <a:pt x="7358" y="18460"/>
                  </a:cubicBezTo>
                  <a:cubicBezTo>
                    <a:pt x="7292" y="18428"/>
                    <a:pt x="7226" y="18384"/>
                    <a:pt x="7161" y="18340"/>
                  </a:cubicBezTo>
                  <a:lnTo>
                    <a:pt x="6974" y="18220"/>
                  </a:lnTo>
                  <a:lnTo>
                    <a:pt x="6788" y="18100"/>
                  </a:lnTo>
                  <a:cubicBezTo>
                    <a:pt x="6548" y="17924"/>
                    <a:pt x="6317" y="17727"/>
                    <a:pt x="6088" y="17530"/>
                  </a:cubicBezTo>
                  <a:cubicBezTo>
                    <a:pt x="5650" y="17125"/>
                    <a:pt x="5244" y="16676"/>
                    <a:pt x="4894" y="16195"/>
                  </a:cubicBezTo>
                  <a:cubicBezTo>
                    <a:pt x="4544" y="15713"/>
                    <a:pt x="4227" y="15198"/>
                    <a:pt x="3964" y="14662"/>
                  </a:cubicBezTo>
                  <a:cubicBezTo>
                    <a:pt x="3690" y="14125"/>
                    <a:pt x="3471" y="13567"/>
                    <a:pt x="3274" y="12997"/>
                  </a:cubicBezTo>
                  <a:cubicBezTo>
                    <a:pt x="3252" y="12932"/>
                    <a:pt x="3230" y="12855"/>
                    <a:pt x="3208" y="12789"/>
                  </a:cubicBezTo>
                  <a:cubicBezTo>
                    <a:pt x="3186" y="12713"/>
                    <a:pt x="3164" y="12636"/>
                    <a:pt x="3142" y="12570"/>
                  </a:cubicBezTo>
                  <a:cubicBezTo>
                    <a:pt x="3098" y="12428"/>
                    <a:pt x="3055" y="12285"/>
                    <a:pt x="3022" y="12132"/>
                  </a:cubicBezTo>
                  <a:cubicBezTo>
                    <a:pt x="3000" y="12066"/>
                    <a:pt x="2978" y="11990"/>
                    <a:pt x="2956" y="11925"/>
                  </a:cubicBezTo>
                  <a:lnTo>
                    <a:pt x="2901" y="11706"/>
                  </a:lnTo>
                  <a:cubicBezTo>
                    <a:pt x="2857" y="11563"/>
                    <a:pt x="2825" y="11409"/>
                    <a:pt x="2792" y="11268"/>
                  </a:cubicBezTo>
                  <a:cubicBezTo>
                    <a:pt x="2672" y="10764"/>
                    <a:pt x="2551" y="10260"/>
                    <a:pt x="2463" y="9745"/>
                  </a:cubicBezTo>
                  <a:cubicBezTo>
                    <a:pt x="2288" y="9723"/>
                    <a:pt x="2124" y="9702"/>
                    <a:pt x="1960" y="9669"/>
                  </a:cubicBezTo>
                  <a:cubicBezTo>
                    <a:pt x="1281" y="9538"/>
                    <a:pt x="635" y="9319"/>
                    <a:pt x="0" y="9045"/>
                  </a:cubicBezTo>
                  <a:close/>
                </a:path>
              </a:pathLst>
            </a:custGeom>
            <a:solidFill>
              <a:srgbClr val="0C0C0C">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2849;p52">
              <a:extLst>
                <a:ext uri="{FF2B5EF4-FFF2-40B4-BE49-F238E27FC236}">
                  <a16:creationId xmlns:a16="http://schemas.microsoft.com/office/drawing/2014/main" id="{9072446E-05F4-4F4C-AC87-51CC503FC7CF}"/>
                </a:ext>
              </a:extLst>
            </p:cNvPr>
            <p:cNvSpPr/>
            <p:nvPr/>
          </p:nvSpPr>
          <p:spPr>
            <a:xfrm>
              <a:off x="2275843" y="2531809"/>
              <a:ext cx="324533" cy="436124"/>
            </a:xfrm>
            <a:custGeom>
              <a:avLst/>
              <a:gdLst/>
              <a:ahLst/>
              <a:cxnLst/>
              <a:rect l="l" t="t" r="r" b="b"/>
              <a:pathLst>
                <a:path w="13183" h="17716" extrusionOk="0">
                  <a:moveTo>
                    <a:pt x="12" y="1"/>
                  </a:moveTo>
                  <a:lnTo>
                    <a:pt x="0" y="110"/>
                  </a:lnTo>
                  <a:lnTo>
                    <a:pt x="0" y="121"/>
                  </a:lnTo>
                  <a:cubicBezTo>
                    <a:pt x="0" y="132"/>
                    <a:pt x="0" y="132"/>
                    <a:pt x="12" y="132"/>
                  </a:cubicBezTo>
                  <a:lnTo>
                    <a:pt x="12" y="110"/>
                  </a:lnTo>
                  <a:lnTo>
                    <a:pt x="12" y="1"/>
                  </a:lnTo>
                  <a:close/>
                  <a:moveTo>
                    <a:pt x="55" y="2146"/>
                  </a:moveTo>
                  <a:cubicBezTo>
                    <a:pt x="55" y="2190"/>
                    <a:pt x="55" y="2224"/>
                    <a:pt x="66" y="2267"/>
                  </a:cubicBezTo>
                  <a:lnTo>
                    <a:pt x="66" y="2158"/>
                  </a:lnTo>
                  <a:lnTo>
                    <a:pt x="55" y="2146"/>
                  </a:lnTo>
                  <a:close/>
                  <a:moveTo>
                    <a:pt x="635" y="7730"/>
                  </a:moveTo>
                  <a:cubicBezTo>
                    <a:pt x="723" y="8245"/>
                    <a:pt x="844" y="8749"/>
                    <a:pt x="964" y="9253"/>
                  </a:cubicBezTo>
                  <a:cubicBezTo>
                    <a:pt x="997" y="9394"/>
                    <a:pt x="1029" y="9548"/>
                    <a:pt x="1073" y="9691"/>
                  </a:cubicBezTo>
                  <a:lnTo>
                    <a:pt x="1128" y="9910"/>
                  </a:lnTo>
                  <a:cubicBezTo>
                    <a:pt x="1150" y="9975"/>
                    <a:pt x="1172" y="10051"/>
                    <a:pt x="1194" y="10117"/>
                  </a:cubicBezTo>
                  <a:cubicBezTo>
                    <a:pt x="1227" y="10270"/>
                    <a:pt x="1270" y="10413"/>
                    <a:pt x="1314" y="10555"/>
                  </a:cubicBezTo>
                  <a:cubicBezTo>
                    <a:pt x="1336" y="10621"/>
                    <a:pt x="1358" y="10698"/>
                    <a:pt x="1380" y="10774"/>
                  </a:cubicBezTo>
                  <a:cubicBezTo>
                    <a:pt x="1402" y="10840"/>
                    <a:pt x="1424" y="10917"/>
                    <a:pt x="1446" y="10982"/>
                  </a:cubicBezTo>
                  <a:cubicBezTo>
                    <a:pt x="1643" y="11552"/>
                    <a:pt x="1862" y="12110"/>
                    <a:pt x="2136" y="12647"/>
                  </a:cubicBezTo>
                  <a:cubicBezTo>
                    <a:pt x="2399" y="13183"/>
                    <a:pt x="2716" y="13698"/>
                    <a:pt x="3066" y="14180"/>
                  </a:cubicBezTo>
                  <a:cubicBezTo>
                    <a:pt x="3416" y="14661"/>
                    <a:pt x="3822" y="15110"/>
                    <a:pt x="4260" y="15515"/>
                  </a:cubicBezTo>
                  <a:cubicBezTo>
                    <a:pt x="4489" y="15712"/>
                    <a:pt x="4720" y="15909"/>
                    <a:pt x="4960" y="16085"/>
                  </a:cubicBezTo>
                  <a:lnTo>
                    <a:pt x="5146" y="16205"/>
                  </a:lnTo>
                  <a:lnTo>
                    <a:pt x="5333" y="16325"/>
                  </a:lnTo>
                  <a:cubicBezTo>
                    <a:pt x="5398" y="16369"/>
                    <a:pt x="5464" y="16413"/>
                    <a:pt x="5530" y="16445"/>
                  </a:cubicBezTo>
                  <a:cubicBezTo>
                    <a:pt x="5595" y="16489"/>
                    <a:pt x="5661" y="16523"/>
                    <a:pt x="5727" y="16555"/>
                  </a:cubicBezTo>
                  <a:cubicBezTo>
                    <a:pt x="6252" y="16851"/>
                    <a:pt x="6800" y="17080"/>
                    <a:pt x="7380" y="17256"/>
                  </a:cubicBezTo>
                  <a:cubicBezTo>
                    <a:pt x="7445" y="17278"/>
                    <a:pt x="7522" y="17299"/>
                    <a:pt x="7588" y="17321"/>
                  </a:cubicBezTo>
                  <a:lnTo>
                    <a:pt x="7807" y="17377"/>
                  </a:lnTo>
                  <a:lnTo>
                    <a:pt x="7861" y="17387"/>
                  </a:lnTo>
                  <a:lnTo>
                    <a:pt x="7917" y="17398"/>
                  </a:lnTo>
                  <a:lnTo>
                    <a:pt x="7861" y="17377"/>
                  </a:lnTo>
                  <a:lnTo>
                    <a:pt x="7807" y="17365"/>
                  </a:lnTo>
                  <a:lnTo>
                    <a:pt x="7599" y="17311"/>
                  </a:lnTo>
                  <a:cubicBezTo>
                    <a:pt x="7522" y="17289"/>
                    <a:pt x="7457" y="17267"/>
                    <a:pt x="7380" y="17245"/>
                  </a:cubicBezTo>
                  <a:cubicBezTo>
                    <a:pt x="6810" y="17070"/>
                    <a:pt x="6252" y="16840"/>
                    <a:pt x="5727" y="16544"/>
                  </a:cubicBezTo>
                  <a:cubicBezTo>
                    <a:pt x="5661" y="16511"/>
                    <a:pt x="5595" y="16479"/>
                    <a:pt x="5530" y="16435"/>
                  </a:cubicBezTo>
                  <a:cubicBezTo>
                    <a:pt x="5475" y="16402"/>
                    <a:pt x="5409" y="16358"/>
                    <a:pt x="5343" y="16325"/>
                  </a:cubicBezTo>
                  <a:lnTo>
                    <a:pt x="5158" y="16194"/>
                  </a:lnTo>
                  <a:lnTo>
                    <a:pt x="4971" y="16073"/>
                  </a:lnTo>
                  <a:cubicBezTo>
                    <a:pt x="4730" y="15898"/>
                    <a:pt x="4489" y="15701"/>
                    <a:pt x="4270" y="15504"/>
                  </a:cubicBezTo>
                  <a:cubicBezTo>
                    <a:pt x="3832" y="15099"/>
                    <a:pt x="3428" y="14650"/>
                    <a:pt x="3077" y="14168"/>
                  </a:cubicBezTo>
                  <a:cubicBezTo>
                    <a:pt x="2727" y="13686"/>
                    <a:pt x="2409" y="13172"/>
                    <a:pt x="2146" y="12635"/>
                  </a:cubicBezTo>
                  <a:cubicBezTo>
                    <a:pt x="1873" y="12099"/>
                    <a:pt x="1654" y="11540"/>
                    <a:pt x="1457" y="10982"/>
                  </a:cubicBezTo>
                  <a:cubicBezTo>
                    <a:pt x="1435" y="10905"/>
                    <a:pt x="1413" y="10840"/>
                    <a:pt x="1391" y="10764"/>
                  </a:cubicBezTo>
                  <a:cubicBezTo>
                    <a:pt x="1369" y="10698"/>
                    <a:pt x="1347" y="10621"/>
                    <a:pt x="1326" y="10555"/>
                  </a:cubicBezTo>
                  <a:cubicBezTo>
                    <a:pt x="1282" y="10402"/>
                    <a:pt x="1238" y="10260"/>
                    <a:pt x="1205" y="10117"/>
                  </a:cubicBezTo>
                  <a:cubicBezTo>
                    <a:pt x="1183" y="10051"/>
                    <a:pt x="1161" y="9975"/>
                    <a:pt x="1139" y="9898"/>
                  </a:cubicBezTo>
                  <a:lnTo>
                    <a:pt x="1085" y="9691"/>
                  </a:lnTo>
                  <a:cubicBezTo>
                    <a:pt x="1041" y="9537"/>
                    <a:pt x="1008" y="9394"/>
                    <a:pt x="975" y="9253"/>
                  </a:cubicBezTo>
                  <a:cubicBezTo>
                    <a:pt x="854" y="8749"/>
                    <a:pt x="745" y="8245"/>
                    <a:pt x="647" y="7730"/>
                  </a:cubicBezTo>
                  <a:close/>
                  <a:moveTo>
                    <a:pt x="13172" y="17540"/>
                  </a:moveTo>
                  <a:cubicBezTo>
                    <a:pt x="13138" y="17545"/>
                    <a:pt x="13103" y="17550"/>
                    <a:pt x="13069" y="17555"/>
                  </a:cubicBezTo>
                  <a:lnTo>
                    <a:pt x="13069" y="17555"/>
                  </a:lnTo>
                  <a:cubicBezTo>
                    <a:pt x="13107" y="17550"/>
                    <a:pt x="13145" y="17546"/>
                    <a:pt x="13182" y="17540"/>
                  </a:cubicBezTo>
                  <a:close/>
                  <a:moveTo>
                    <a:pt x="13069" y="17555"/>
                  </a:moveTo>
                  <a:lnTo>
                    <a:pt x="13069" y="17555"/>
                  </a:lnTo>
                  <a:cubicBezTo>
                    <a:pt x="12954" y="17568"/>
                    <a:pt x="12838" y="17579"/>
                    <a:pt x="12723" y="17596"/>
                  </a:cubicBezTo>
                  <a:cubicBezTo>
                    <a:pt x="12833" y="17587"/>
                    <a:pt x="12951" y="17572"/>
                    <a:pt x="13069" y="17555"/>
                  </a:cubicBezTo>
                  <a:close/>
                  <a:moveTo>
                    <a:pt x="7917" y="17398"/>
                  </a:moveTo>
                  <a:lnTo>
                    <a:pt x="8026" y="17431"/>
                  </a:lnTo>
                  <a:lnTo>
                    <a:pt x="8136" y="17453"/>
                  </a:lnTo>
                  <a:cubicBezTo>
                    <a:pt x="8179" y="17464"/>
                    <a:pt x="8212" y="17464"/>
                    <a:pt x="8245" y="17475"/>
                  </a:cubicBezTo>
                  <a:cubicBezTo>
                    <a:pt x="8540" y="17540"/>
                    <a:pt x="8836" y="17584"/>
                    <a:pt x="9131" y="17617"/>
                  </a:cubicBezTo>
                  <a:cubicBezTo>
                    <a:pt x="8836" y="17574"/>
                    <a:pt x="8540" y="17530"/>
                    <a:pt x="8245" y="17464"/>
                  </a:cubicBezTo>
                  <a:cubicBezTo>
                    <a:pt x="8212" y="17464"/>
                    <a:pt x="8179" y="17453"/>
                    <a:pt x="8136" y="17442"/>
                  </a:cubicBezTo>
                  <a:lnTo>
                    <a:pt x="8026" y="17420"/>
                  </a:lnTo>
                  <a:lnTo>
                    <a:pt x="7917" y="17398"/>
                  </a:lnTo>
                  <a:close/>
                  <a:moveTo>
                    <a:pt x="9131" y="17617"/>
                  </a:moveTo>
                  <a:lnTo>
                    <a:pt x="9131" y="17617"/>
                  </a:lnTo>
                  <a:cubicBezTo>
                    <a:pt x="9428" y="17661"/>
                    <a:pt x="9734" y="17683"/>
                    <a:pt x="10029" y="17694"/>
                  </a:cubicBezTo>
                  <a:cubicBezTo>
                    <a:pt x="9734" y="17672"/>
                    <a:pt x="9428" y="17650"/>
                    <a:pt x="9131" y="17617"/>
                  </a:cubicBezTo>
                  <a:close/>
                  <a:moveTo>
                    <a:pt x="12723" y="17596"/>
                  </a:moveTo>
                  <a:cubicBezTo>
                    <a:pt x="12646" y="17606"/>
                    <a:pt x="12569" y="17617"/>
                    <a:pt x="12493" y="17617"/>
                  </a:cubicBezTo>
                  <a:lnTo>
                    <a:pt x="12384" y="17628"/>
                  </a:lnTo>
                  <a:lnTo>
                    <a:pt x="12274" y="17639"/>
                  </a:lnTo>
                  <a:cubicBezTo>
                    <a:pt x="12197" y="17650"/>
                    <a:pt x="12121" y="17650"/>
                    <a:pt x="12044" y="17661"/>
                  </a:cubicBezTo>
                  <a:lnTo>
                    <a:pt x="11825" y="17672"/>
                  </a:lnTo>
                  <a:cubicBezTo>
                    <a:pt x="11792" y="17683"/>
                    <a:pt x="11749" y="17683"/>
                    <a:pt x="11715" y="17683"/>
                  </a:cubicBezTo>
                  <a:lnTo>
                    <a:pt x="11606" y="17694"/>
                  </a:lnTo>
                  <a:lnTo>
                    <a:pt x="11715" y="17694"/>
                  </a:lnTo>
                  <a:cubicBezTo>
                    <a:pt x="11749" y="17683"/>
                    <a:pt x="11792" y="17683"/>
                    <a:pt x="11825" y="17683"/>
                  </a:cubicBezTo>
                  <a:lnTo>
                    <a:pt x="12055" y="17661"/>
                  </a:lnTo>
                  <a:cubicBezTo>
                    <a:pt x="12121" y="17661"/>
                    <a:pt x="12197" y="17650"/>
                    <a:pt x="12274" y="17650"/>
                  </a:cubicBezTo>
                  <a:lnTo>
                    <a:pt x="12384" y="17639"/>
                  </a:lnTo>
                  <a:lnTo>
                    <a:pt x="12493" y="17628"/>
                  </a:lnTo>
                  <a:lnTo>
                    <a:pt x="12723" y="17596"/>
                  </a:lnTo>
                  <a:close/>
                  <a:moveTo>
                    <a:pt x="10260" y="17705"/>
                  </a:moveTo>
                  <a:lnTo>
                    <a:pt x="10479" y="17716"/>
                  </a:lnTo>
                  <a:lnTo>
                    <a:pt x="10839" y="17716"/>
                  </a:lnTo>
                  <a:cubicBezTo>
                    <a:pt x="10796" y="17716"/>
                    <a:pt x="10752" y="17705"/>
                    <a:pt x="10708" y="17705"/>
                  </a:cubicBezTo>
                  <a:close/>
                  <a:moveTo>
                    <a:pt x="11376" y="17694"/>
                  </a:moveTo>
                  <a:lnTo>
                    <a:pt x="11157" y="17705"/>
                  </a:lnTo>
                  <a:lnTo>
                    <a:pt x="10927" y="17705"/>
                  </a:lnTo>
                  <a:cubicBezTo>
                    <a:pt x="10895" y="17716"/>
                    <a:pt x="10873" y="17716"/>
                    <a:pt x="10839" y="17716"/>
                  </a:cubicBezTo>
                  <a:lnTo>
                    <a:pt x="11157" y="17716"/>
                  </a:lnTo>
                  <a:lnTo>
                    <a:pt x="11376" y="17705"/>
                  </a:lnTo>
                  <a:cubicBezTo>
                    <a:pt x="11453" y="17705"/>
                    <a:pt x="11530" y="17694"/>
                    <a:pt x="11606" y="17694"/>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2850;p52">
              <a:extLst>
                <a:ext uri="{FF2B5EF4-FFF2-40B4-BE49-F238E27FC236}">
                  <a16:creationId xmlns:a16="http://schemas.microsoft.com/office/drawing/2014/main" id="{DE8BFA85-BEF3-4586-A7A9-B50573B7D369}"/>
                </a:ext>
              </a:extLst>
            </p:cNvPr>
            <p:cNvSpPr/>
            <p:nvPr/>
          </p:nvSpPr>
          <p:spPr>
            <a:xfrm>
              <a:off x="2445113" y="2602166"/>
              <a:ext cx="17011" cy="19965"/>
            </a:xfrm>
            <a:custGeom>
              <a:avLst/>
              <a:gdLst/>
              <a:ahLst/>
              <a:cxnLst/>
              <a:rect l="l" t="t" r="r" b="b"/>
              <a:pathLst>
                <a:path w="691" h="811" extrusionOk="0">
                  <a:moveTo>
                    <a:pt x="0" y="1"/>
                  </a:moveTo>
                  <a:cubicBezTo>
                    <a:pt x="11" y="22"/>
                    <a:pt x="22" y="44"/>
                    <a:pt x="33" y="55"/>
                  </a:cubicBezTo>
                  <a:cubicBezTo>
                    <a:pt x="143" y="154"/>
                    <a:pt x="230" y="252"/>
                    <a:pt x="329" y="361"/>
                  </a:cubicBezTo>
                  <a:cubicBezTo>
                    <a:pt x="219" y="230"/>
                    <a:pt x="110" y="121"/>
                    <a:pt x="0" y="1"/>
                  </a:cubicBezTo>
                  <a:close/>
                  <a:moveTo>
                    <a:pt x="329" y="361"/>
                  </a:moveTo>
                  <a:cubicBezTo>
                    <a:pt x="449" y="504"/>
                    <a:pt x="569" y="657"/>
                    <a:pt x="679" y="811"/>
                  </a:cubicBezTo>
                  <a:lnTo>
                    <a:pt x="690" y="811"/>
                  </a:lnTo>
                  <a:cubicBezTo>
                    <a:pt x="581" y="657"/>
                    <a:pt x="460" y="504"/>
                    <a:pt x="329" y="361"/>
                  </a:cubicBezTo>
                  <a:close/>
                </a:path>
              </a:pathLst>
            </a:custGeom>
            <a:solidFill>
              <a:srgbClr val="9553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2851;p52">
              <a:extLst>
                <a:ext uri="{FF2B5EF4-FFF2-40B4-BE49-F238E27FC236}">
                  <a16:creationId xmlns:a16="http://schemas.microsoft.com/office/drawing/2014/main" id="{7B656FB9-7390-4E1F-91C6-01BC791B230E}"/>
                </a:ext>
              </a:extLst>
            </p:cNvPr>
            <p:cNvSpPr/>
            <p:nvPr/>
          </p:nvSpPr>
          <p:spPr>
            <a:xfrm>
              <a:off x="2108198" y="2502711"/>
              <a:ext cx="757136" cy="325788"/>
            </a:xfrm>
            <a:custGeom>
              <a:avLst/>
              <a:gdLst/>
              <a:ahLst/>
              <a:cxnLst/>
              <a:rect l="l" t="t" r="r" b="b"/>
              <a:pathLst>
                <a:path w="30756" h="13234" extrusionOk="0">
                  <a:moveTo>
                    <a:pt x="5946" y="0"/>
                  </a:moveTo>
                  <a:lnTo>
                    <a:pt x="5946" y="0"/>
                  </a:lnTo>
                  <a:cubicBezTo>
                    <a:pt x="5727" y="581"/>
                    <a:pt x="5803" y="1248"/>
                    <a:pt x="6022" y="1829"/>
                  </a:cubicBezTo>
                  <a:cubicBezTo>
                    <a:pt x="6252" y="2420"/>
                    <a:pt x="6603" y="2934"/>
                    <a:pt x="6953" y="3460"/>
                  </a:cubicBezTo>
                  <a:cubicBezTo>
                    <a:pt x="6372" y="3460"/>
                    <a:pt x="5869" y="3044"/>
                    <a:pt x="5431" y="2661"/>
                  </a:cubicBezTo>
                  <a:cubicBezTo>
                    <a:pt x="4457" y="1818"/>
                    <a:pt x="3274" y="1150"/>
                    <a:pt x="2081" y="657"/>
                  </a:cubicBezTo>
                  <a:cubicBezTo>
                    <a:pt x="1946" y="594"/>
                    <a:pt x="1804" y="539"/>
                    <a:pt x="1661" y="539"/>
                  </a:cubicBezTo>
                  <a:cubicBezTo>
                    <a:pt x="1629" y="539"/>
                    <a:pt x="1598" y="542"/>
                    <a:pt x="1566" y="548"/>
                  </a:cubicBezTo>
                  <a:cubicBezTo>
                    <a:pt x="1391" y="581"/>
                    <a:pt x="1227" y="756"/>
                    <a:pt x="1270" y="931"/>
                  </a:cubicBezTo>
                  <a:cubicBezTo>
                    <a:pt x="1304" y="1051"/>
                    <a:pt x="1424" y="1128"/>
                    <a:pt x="1533" y="1183"/>
                  </a:cubicBezTo>
                  <a:cubicBezTo>
                    <a:pt x="2026" y="1479"/>
                    <a:pt x="2518" y="1774"/>
                    <a:pt x="3012" y="2058"/>
                  </a:cubicBezTo>
                  <a:cubicBezTo>
                    <a:pt x="3800" y="2518"/>
                    <a:pt x="4698" y="3022"/>
                    <a:pt x="5278" y="3734"/>
                  </a:cubicBezTo>
                  <a:cubicBezTo>
                    <a:pt x="5365" y="3843"/>
                    <a:pt x="5333" y="4051"/>
                    <a:pt x="5201" y="4051"/>
                  </a:cubicBezTo>
                  <a:cubicBezTo>
                    <a:pt x="5158" y="4051"/>
                    <a:pt x="5124" y="4041"/>
                    <a:pt x="5092" y="4019"/>
                  </a:cubicBezTo>
                  <a:cubicBezTo>
                    <a:pt x="3647" y="3296"/>
                    <a:pt x="2289" y="2376"/>
                    <a:pt x="942" y="1489"/>
                  </a:cubicBezTo>
                  <a:cubicBezTo>
                    <a:pt x="788" y="1396"/>
                    <a:pt x="606" y="1299"/>
                    <a:pt x="436" y="1299"/>
                  </a:cubicBezTo>
                  <a:cubicBezTo>
                    <a:pt x="365" y="1299"/>
                    <a:pt x="295" y="1316"/>
                    <a:pt x="231" y="1358"/>
                  </a:cubicBezTo>
                  <a:cubicBezTo>
                    <a:pt x="55" y="1479"/>
                    <a:pt x="44" y="1752"/>
                    <a:pt x="143" y="1938"/>
                  </a:cubicBezTo>
                  <a:cubicBezTo>
                    <a:pt x="253" y="2135"/>
                    <a:pt x="450" y="2255"/>
                    <a:pt x="625" y="2365"/>
                  </a:cubicBezTo>
                  <a:cubicBezTo>
                    <a:pt x="1939" y="3197"/>
                    <a:pt x="3252" y="4019"/>
                    <a:pt x="4555" y="4839"/>
                  </a:cubicBezTo>
                  <a:cubicBezTo>
                    <a:pt x="4708" y="4927"/>
                    <a:pt x="4873" y="5070"/>
                    <a:pt x="4840" y="5234"/>
                  </a:cubicBezTo>
                  <a:cubicBezTo>
                    <a:pt x="4820" y="5347"/>
                    <a:pt x="4742" y="5393"/>
                    <a:pt x="4627" y="5393"/>
                  </a:cubicBezTo>
                  <a:cubicBezTo>
                    <a:pt x="4151" y="5393"/>
                    <a:pt x="3049" y="4608"/>
                    <a:pt x="2891" y="4511"/>
                  </a:cubicBezTo>
                  <a:cubicBezTo>
                    <a:pt x="2146" y="4062"/>
                    <a:pt x="1413" y="3591"/>
                    <a:pt x="690" y="3099"/>
                  </a:cubicBezTo>
                  <a:cubicBezTo>
                    <a:pt x="580" y="3022"/>
                    <a:pt x="457" y="2946"/>
                    <a:pt x="330" y="2946"/>
                  </a:cubicBezTo>
                  <a:cubicBezTo>
                    <a:pt x="294" y="2946"/>
                    <a:pt x="256" y="2953"/>
                    <a:pt x="219" y="2968"/>
                  </a:cubicBezTo>
                  <a:cubicBezTo>
                    <a:pt x="77" y="3022"/>
                    <a:pt x="0" y="3208"/>
                    <a:pt x="44" y="3372"/>
                  </a:cubicBezTo>
                  <a:cubicBezTo>
                    <a:pt x="77" y="3526"/>
                    <a:pt x="187" y="3657"/>
                    <a:pt x="296" y="3778"/>
                  </a:cubicBezTo>
                  <a:cubicBezTo>
                    <a:pt x="1325" y="4839"/>
                    <a:pt x="2836" y="5299"/>
                    <a:pt x="3953" y="6274"/>
                  </a:cubicBezTo>
                  <a:cubicBezTo>
                    <a:pt x="4007" y="6328"/>
                    <a:pt x="4063" y="6384"/>
                    <a:pt x="4073" y="6449"/>
                  </a:cubicBezTo>
                  <a:cubicBezTo>
                    <a:pt x="4106" y="6569"/>
                    <a:pt x="3986" y="6690"/>
                    <a:pt x="3866" y="6712"/>
                  </a:cubicBezTo>
                  <a:cubicBezTo>
                    <a:pt x="3843" y="6716"/>
                    <a:pt x="3821" y="6718"/>
                    <a:pt x="3799" y="6718"/>
                  </a:cubicBezTo>
                  <a:cubicBezTo>
                    <a:pt x="3701" y="6718"/>
                    <a:pt x="3603" y="6682"/>
                    <a:pt x="3504" y="6646"/>
                  </a:cubicBezTo>
                  <a:cubicBezTo>
                    <a:pt x="2869" y="6384"/>
                    <a:pt x="2256" y="6033"/>
                    <a:pt x="1708" y="5617"/>
                  </a:cubicBezTo>
                  <a:cubicBezTo>
                    <a:pt x="1458" y="5429"/>
                    <a:pt x="1198" y="5222"/>
                    <a:pt x="889" y="5222"/>
                  </a:cubicBezTo>
                  <a:cubicBezTo>
                    <a:pt x="874" y="5222"/>
                    <a:pt x="859" y="5222"/>
                    <a:pt x="844" y="5223"/>
                  </a:cubicBezTo>
                  <a:cubicBezTo>
                    <a:pt x="734" y="5321"/>
                    <a:pt x="734" y="5508"/>
                    <a:pt x="810" y="5639"/>
                  </a:cubicBezTo>
                  <a:cubicBezTo>
                    <a:pt x="888" y="5770"/>
                    <a:pt x="1019" y="5858"/>
                    <a:pt x="1139" y="5946"/>
                  </a:cubicBezTo>
                  <a:cubicBezTo>
                    <a:pt x="2946" y="7161"/>
                    <a:pt x="4807" y="8420"/>
                    <a:pt x="6942" y="8836"/>
                  </a:cubicBezTo>
                  <a:cubicBezTo>
                    <a:pt x="7215" y="8892"/>
                    <a:pt x="7496" y="8931"/>
                    <a:pt x="7775" y="8931"/>
                  </a:cubicBezTo>
                  <a:cubicBezTo>
                    <a:pt x="8044" y="8931"/>
                    <a:pt x="8310" y="8894"/>
                    <a:pt x="8562" y="8803"/>
                  </a:cubicBezTo>
                  <a:cubicBezTo>
                    <a:pt x="8771" y="8737"/>
                    <a:pt x="8956" y="8628"/>
                    <a:pt x="9165" y="8573"/>
                  </a:cubicBezTo>
                  <a:cubicBezTo>
                    <a:pt x="9222" y="8560"/>
                    <a:pt x="9284" y="8554"/>
                    <a:pt x="9348" y="8554"/>
                  </a:cubicBezTo>
                  <a:cubicBezTo>
                    <a:pt x="9714" y="8554"/>
                    <a:pt x="10174" y="8740"/>
                    <a:pt x="10500" y="8814"/>
                  </a:cubicBezTo>
                  <a:cubicBezTo>
                    <a:pt x="10993" y="8924"/>
                    <a:pt x="11486" y="9055"/>
                    <a:pt x="11978" y="9197"/>
                  </a:cubicBezTo>
                  <a:cubicBezTo>
                    <a:pt x="12920" y="9471"/>
                    <a:pt x="13861" y="9778"/>
                    <a:pt x="14803" y="10084"/>
                  </a:cubicBezTo>
                  <a:cubicBezTo>
                    <a:pt x="18175" y="11157"/>
                    <a:pt x="21591" y="12087"/>
                    <a:pt x="25062" y="12788"/>
                  </a:cubicBezTo>
                  <a:cubicBezTo>
                    <a:pt x="26254" y="13023"/>
                    <a:pt x="27471" y="13234"/>
                    <a:pt x="28684" y="13234"/>
                  </a:cubicBezTo>
                  <a:cubicBezTo>
                    <a:pt x="28886" y="13234"/>
                    <a:pt x="29087" y="13228"/>
                    <a:pt x="29288" y="13216"/>
                  </a:cubicBezTo>
                  <a:cubicBezTo>
                    <a:pt x="29759" y="13194"/>
                    <a:pt x="30296" y="13084"/>
                    <a:pt x="30536" y="12690"/>
                  </a:cubicBezTo>
                  <a:cubicBezTo>
                    <a:pt x="30678" y="12460"/>
                    <a:pt x="30690" y="12197"/>
                    <a:pt x="30700" y="11934"/>
                  </a:cubicBezTo>
                  <a:cubicBezTo>
                    <a:pt x="30755" y="10336"/>
                    <a:pt x="30602" y="8737"/>
                    <a:pt x="30317" y="7172"/>
                  </a:cubicBezTo>
                  <a:cubicBezTo>
                    <a:pt x="30065" y="5715"/>
                    <a:pt x="29715" y="4292"/>
                    <a:pt x="29430" y="2847"/>
                  </a:cubicBezTo>
                  <a:cubicBezTo>
                    <a:pt x="28576" y="3318"/>
                    <a:pt x="27624" y="3603"/>
                    <a:pt x="26683" y="3887"/>
                  </a:cubicBezTo>
                  <a:cubicBezTo>
                    <a:pt x="26457" y="3962"/>
                    <a:pt x="24634" y="4506"/>
                    <a:pt x="24053" y="4506"/>
                  </a:cubicBezTo>
                  <a:cubicBezTo>
                    <a:pt x="23957" y="4506"/>
                    <a:pt x="23895" y="4491"/>
                    <a:pt x="23880" y="4457"/>
                  </a:cubicBezTo>
                  <a:lnTo>
                    <a:pt x="23880" y="4457"/>
                  </a:lnTo>
                  <a:cubicBezTo>
                    <a:pt x="24175" y="5124"/>
                    <a:pt x="24416" y="5825"/>
                    <a:pt x="24678" y="6515"/>
                  </a:cubicBezTo>
                  <a:cubicBezTo>
                    <a:pt x="24875" y="7017"/>
                    <a:pt x="25071" y="7519"/>
                    <a:pt x="25398" y="7945"/>
                  </a:cubicBezTo>
                  <a:lnTo>
                    <a:pt x="25398" y="7945"/>
                  </a:lnTo>
                  <a:cubicBezTo>
                    <a:pt x="24936" y="7347"/>
                    <a:pt x="23692" y="7270"/>
                    <a:pt x="22992" y="7172"/>
                  </a:cubicBezTo>
                  <a:cubicBezTo>
                    <a:pt x="20726" y="6854"/>
                    <a:pt x="18438" y="6865"/>
                    <a:pt x="16150" y="6756"/>
                  </a:cubicBezTo>
                  <a:cubicBezTo>
                    <a:pt x="15022" y="6712"/>
                    <a:pt x="13883" y="6635"/>
                    <a:pt x="12756" y="6482"/>
                  </a:cubicBezTo>
                  <a:cubicBezTo>
                    <a:pt x="12577" y="6461"/>
                    <a:pt x="10120" y="6097"/>
                    <a:pt x="9912" y="6097"/>
                  </a:cubicBezTo>
                  <a:cubicBezTo>
                    <a:pt x="9903" y="6097"/>
                    <a:pt x="9898" y="6098"/>
                    <a:pt x="9898" y="6099"/>
                  </a:cubicBezTo>
                  <a:cubicBezTo>
                    <a:pt x="9997" y="4873"/>
                    <a:pt x="8968" y="3756"/>
                    <a:pt x="8190" y="2924"/>
                  </a:cubicBezTo>
                  <a:cubicBezTo>
                    <a:pt x="7347" y="2015"/>
                    <a:pt x="6428" y="1139"/>
                    <a:pt x="5946" y="0"/>
                  </a:cubicBez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2852;p52">
              <a:extLst>
                <a:ext uri="{FF2B5EF4-FFF2-40B4-BE49-F238E27FC236}">
                  <a16:creationId xmlns:a16="http://schemas.microsoft.com/office/drawing/2014/main" id="{9F92FEDB-C537-4C9E-A3A5-16C3CE0DDD26}"/>
                </a:ext>
              </a:extLst>
            </p:cNvPr>
            <p:cNvSpPr/>
            <p:nvPr/>
          </p:nvSpPr>
          <p:spPr>
            <a:xfrm>
              <a:off x="2127351" y="2631289"/>
              <a:ext cx="79515" cy="36680"/>
            </a:xfrm>
            <a:custGeom>
              <a:avLst/>
              <a:gdLst/>
              <a:ahLst/>
              <a:cxnLst/>
              <a:rect l="l" t="t" r="r" b="b"/>
              <a:pathLst>
                <a:path w="3230" h="1490" extrusionOk="0">
                  <a:moveTo>
                    <a:pt x="66" y="0"/>
                  </a:moveTo>
                  <a:cubicBezTo>
                    <a:pt x="22" y="0"/>
                    <a:pt x="0" y="54"/>
                    <a:pt x="0" y="120"/>
                  </a:cubicBezTo>
                  <a:cubicBezTo>
                    <a:pt x="11" y="76"/>
                    <a:pt x="32" y="32"/>
                    <a:pt x="66" y="0"/>
                  </a:cubicBezTo>
                  <a:close/>
                  <a:moveTo>
                    <a:pt x="3229" y="1423"/>
                  </a:moveTo>
                  <a:cubicBezTo>
                    <a:pt x="3175" y="1456"/>
                    <a:pt x="3120" y="1478"/>
                    <a:pt x="3088" y="1489"/>
                  </a:cubicBezTo>
                  <a:cubicBezTo>
                    <a:pt x="3142" y="1478"/>
                    <a:pt x="3186" y="1456"/>
                    <a:pt x="3229" y="1423"/>
                  </a:cubicBezTo>
                  <a:close/>
                </a:path>
              </a:pathLst>
            </a:custGeom>
            <a:solidFill>
              <a:srgbClr val="BFB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2853;p52">
              <a:extLst>
                <a:ext uri="{FF2B5EF4-FFF2-40B4-BE49-F238E27FC236}">
                  <a16:creationId xmlns:a16="http://schemas.microsoft.com/office/drawing/2014/main" id="{932327D5-03AD-4E5B-8009-8EDEAB567914}"/>
                </a:ext>
              </a:extLst>
            </p:cNvPr>
            <p:cNvSpPr/>
            <p:nvPr/>
          </p:nvSpPr>
          <p:spPr>
            <a:xfrm>
              <a:off x="2127055" y="2631289"/>
              <a:ext cx="84340" cy="43942"/>
            </a:xfrm>
            <a:custGeom>
              <a:avLst/>
              <a:gdLst/>
              <a:ahLst/>
              <a:cxnLst/>
              <a:rect l="l" t="t" r="r" b="b"/>
              <a:pathLst>
                <a:path w="3426" h="1785" extrusionOk="0">
                  <a:moveTo>
                    <a:pt x="3319" y="1237"/>
                  </a:moveTo>
                  <a:cubicBezTo>
                    <a:pt x="3321" y="1240"/>
                    <a:pt x="3324" y="1243"/>
                    <a:pt x="3326" y="1245"/>
                  </a:cubicBezTo>
                  <a:lnTo>
                    <a:pt x="3326" y="1245"/>
                  </a:lnTo>
                  <a:cubicBezTo>
                    <a:pt x="3324" y="1243"/>
                    <a:pt x="3321" y="1240"/>
                    <a:pt x="3319" y="1237"/>
                  </a:cubicBezTo>
                  <a:close/>
                  <a:moveTo>
                    <a:pt x="78" y="0"/>
                  </a:moveTo>
                  <a:cubicBezTo>
                    <a:pt x="44" y="32"/>
                    <a:pt x="23" y="76"/>
                    <a:pt x="12" y="120"/>
                  </a:cubicBezTo>
                  <a:cubicBezTo>
                    <a:pt x="1" y="197"/>
                    <a:pt x="12" y="307"/>
                    <a:pt x="23" y="350"/>
                  </a:cubicBezTo>
                  <a:lnTo>
                    <a:pt x="23" y="361"/>
                  </a:lnTo>
                  <a:cubicBezTo>
                    <a:pt x="44" y="307"/>
                    <a:pt x="100" y="285"/>
                    <a:pt x="165" y="285"/>
                  </a:cubicBezTo>
                  <a:cubicBezTo>
                    <a:pt x="209" y="285"/>
                    <a:pt x="253" y="295"/>
                    <a:pt x="297" y="317"/>
                  </a:cubicBezTo>
                  <a:cubicBezTo>
                    <a:pt x="581" y="416"/>
                    <a:pt x="822" y="613"/>
                    <a:pt x="1063" y="788"/>
                  </a:cubicBezTo>
                  <a:cubicBezTo>
                    <a:pt x="1545" y="1139"/>
                    <a:pt x="2070" y="1434"/>
                    <a:pt x="2618" y="1675"/>
                  </a:cubicBezTo>
                  <a:cubicBezTo>
                    <a:pt x="2738" y="1719"/>
                    <a:pt x="2859" y="1774"/>
                    <a:pt x="2979" y="1784"/>
                  </a:cubicBezTo>
                  <a:lnTo>
                    <a:pt x="3012" y="1784"/>
                  </a:lnTo>
                  <a:cubicBezTo>
                    <a:pt x="3132" y="1784"/>
                    <a:pt x="3253" y="1740"/>
                    <a:pt x="3329" y="1653"/>
                  </a:cubicBezTo>
                  <a:cubicBezTo>
                    <a:pt x="3425" y="1546"/>
                    <a:pt x="3417" y="1356"/>
                    <a:pt x="3326" y="1245"/>
                  </a:cubicBezTo>
                  <a:lnTo>
                    <a:pt x="3326" y="1245"/>
                  </a:lnTo>
                  <a:cubicBezTo>
                    <a:pt x="3366" y="1300"/>
                    <a:pt x="3304" y="1371"/>
                    <a:pt x="3241" y="1423"/>
                  </a:cubicBezTo>
                  <a:cubicBezTo>
                    <a:pt x="3198" y="1456"/>
                    <a:pt x="3154" y="1478"/>
                    <a:pt x="3100" y="1489"/>
                  </a:cubicBezTo>
                  <a:lnTo>
                    <a:pt x="3034" y="1489"/>
                  </a:lnTo>
                  <a:cubicBezTo>
                    <a:pt x="2935" y="1489"/>
                    <a:pt x="2837" y="1456"/>
                    <a:pt x="2738" y="1423"/>
                  </a:cubicBezTo>
                  <a:cubicBezTo>
                    <a:pt x="2103" y="1161"/>
                    <a:pt x="1490" y="810"/>
                    <a:pt x="942" y="394"/>
                  </a:cubicBezTo>
                  <a:cubicBezTo>
                    <a:pt x="691" y="208"/>
                    <a:pt x="428" y="0"/>
                    <a:pt x="122" y="0"/>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2854;p52">
              <a:extLst>
                <a:ext uri="{FF2B5EF4-FFF2-40B4-BE49-F238E27FC236}">
                  <a16:creationId xmlns:a16="http://schemas.microsoft.com/office/drawing/2014/main" id="{F7771FF0-91D7-4ACA-A6F2-CAF8D82652FA}"/>
                </a:ext>
              </a:extLst>
            </p:cNvPr>
            <p:cNvSpPr/>
            <p:nvPr/>
          </p:nvSpPr>
          <p:spPr>
            <a:xfrm>
              <a:off x="2179343" y="2613736"/>
              <a:ext cx="45838" cy="21885"/>
            </a:xfrm>
            <a:custGeom>
              <a:avLst/>
              <a:gdLst/>
              <a:ahLst/>
              <a:cxnLst/>
              <a:rect l="l" t="t" r="r" b="b"/>
              <a:pathLst>
                <a:path w="1862" h="889" extrusionOk="0">
                  <a:moveTo>
                    <a:pt x="1" y="1"/>
                  </a:moveTo>
                  <a:cubicBezTo>
                    <a:pt x="89" y="59"/>
                    <a:pt x="446" y="309"/>
                    <a:pt x="832" y="525"/>
                  </a:cubicBezTo>
                  <a:lnTo>
                    <a:pt x="832" y="525"/>
                  </a:lnTo>
                  <a:cubicBezTo>
                    <a:pt x="548" y="363"/>
                    <a:pt x="282" y="170"/>
                    <a:pt x="1" y="1"/>
                  </a:cubicBezTo>
                  <a:close/>
                  <a:moveTo>
                    <a:pt x="832" y="525"/>
                  </a:moveTo>
                  <a:cubicBezTo>
                    <a:pt x="879" y="552"/>
                    <a:pt x="927" y="579"/>
                    <a:pt x="976" y="604"/>
                  </a:cubicBezTo>
                  <a:cubicBezTo>
                    <a:pt x="928" y="578"/>
                    <a:pt x="880" y="552"/>
                    <a:pt x="832" y="525"/>
                  </a:cubicBezTo>
                  <a:close/>
                  <a:moveTo>
                    <a:pt x="1041" y="647"/>
                  </a:moveTo>
                  <a:lnTo>
                    <a:pt x="1041" y="647"/>
                  </a:lnTo>
                  <a:cubicBezTo>
                    <a:pt x="1304" y="779"/>
                    <a:pt x="1567" y="888"/>
                    <a:pt x="1742" y="888"/>
                  </a:cubicBezTo>
                  <a:cubicBezTo>
                    <a:pt x="1786" y="888"/>
                    <a:pt x="1830" y="877"/>
                    <a:pt x="1862" y="866"/>
                  </a:cubicBezTo>
                  <a:cubicBezTo>
                    <a:pt x="1830" y="866"/>
                    <a:pt x="1808" y="877"/>
                    <a:pt x="1774" y="877"/>
                  </a:cubicBezTo>
                  <a:cubicBezTo>
                    <a:pt x="1534" y="877"/>
                    <a:pt x="1151" y="702"/>
                    <a:pt x="1041" y="647"/>
                  </a:cubicBezTo>
                  <a:close/>
                </a:path>
              </a:pathLst>
            </a:custGeom>
            <a:solidFill>
              <a:srgbClr val="BFB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2855;p52">
              <a:extLst>
                <a:ext uri="{FF2B5EF4-FFF2-40B4-BE49-F238E27FC236}">
                  <a16:creationId xmlns:a16="http://schemas.microsoft.com/office/drawing/2014/main" id="{43EBAFA2-8C76-4F6E-8E07-2E30CFA714F6}"/>
                </a:ext>
              </a:extLst>
            </p:cNvPr>
            <p:cNvSpPr/>
            <p:nvPr/>
          </p:nvSpPr>
          <p:spPr>
            <a:xfrm>
              <a:off x="2108740" y="2575210"/>
              <a:ext cx="122669" cy="68757"/>
            </a:xfrm>
            <a:custGeom>
              <a:avLst/>
              <a:gdLst/>
              <a:ahLst/>
              <a:cxnLst/>
              <a:rect l="l" t="t" r="r" b="b"/>
              <a:pathLst>
                <a:path w="4983" h="2793" extrusionOk="0">
                  <a:moveTo>
                    <a:pt x="307" y="1"/>
                  </a:moveTo>
                  <a:cubicBezTo>
                    <a:pt x="263" y="1"/>
                    <a:pt x="231" y="11"/>
                    <a:pt x="197" y="23"/>
                  </a:cubicBezTo>
                  <a:cubicBezTo>
                    <a:pt x="143" y="44"/>
                    <a:pt x="99" y="77"/>
                    <a:pt x="77" y="121"/>
                  </a:cubicBezTo>
                  <a:cubicBezTo>
                    <a:pt x="12" y="220"/>
                    <a:pt x="0" y="351"/>
                    <a:pt x="44" y="449"/>
                  </a:cubicBezTo>
                  <a:cubicBezTo>
                    <a:pt x="44" y="362"/>
                    <a:pt x="132" y="296"/>
                    <a:pt x="219" y="296"/>
                  </a:cubicBezTo>
                  <a:lnTo>
                    <a:pt x="231" y="296"/>
                  </a:lnTo>
                  <a:cubicBezTo>
                    <a:pt x="318" y="296"/>
                    <a:pt x="394" y="351"/>
                    <a:pt x="471" y="395"/>
                  </a:cubicBezTo>
                  <a:cubicBezTo>
                    <a:pt x="1172" y="855"/>
                    <a:pt x="1861" y="1315"/>
                    <a:pt x="2552" y="1785"/>
                  </a:cubicBezTo>
                  <a:cubicBezTo>
                    <a:pt x="3088" y="2169"/>
                    <a:pt x="3635" y="2551"/>
                    <a:pt x="4260" y="2738"/>
                  </a:cubicBezTo>
                  <a:cubicBezTo>
                    <a:pt x="4358" y="2770"/>
                    <a:pt x="4457" y="2792"/>
                    <a:pt x="4544" y="2792"/>
                  </a:cubicBezTo>
                  <a:lnTo>
                    <a:pt x="4620" y="2792"/>
                  </a:lnTo>
                  <a:cubicBezTo>
                    <a:pt x="4741" y="2770"/>
                    <a:pt x="4861" y="2705"/>
                    <a:pt x="4917" y="2595"/>
                  </a:cubicBezTo>
                  <a:cubicBezTo>
                    <a:pt x="4982" y="2453"/>
                    <a:pt x="4917" y="2278"/>
                    <a:pt x="4829" y="2135"/>
                  </a:cubicBezTo>
                  <a:lnTo>
                    <a:pt x="4829" y="2135"/>
                  </a:lnTo>
                  <a:cubicBezTo>
                    <a:pt x="4883" y="2322"/>
                    <a:pt x="4829" y="2398"/>
                    <a:pt x="4730" y="2431"/>
                  </a:cubicBezTo>
                  <a:cubicBezTo>
                    <a:pt x="4698" y="2442"/>
                    <a:pt x="4654" y="2453"/>
                    <a:pt x="4610" y="2453"/>
                  </a:cubicBezTo>
                  <a:cubicBezTo>
                    <a:pt x="4435" y="2453"/>
                    <a:pt x="4172" y="2344"/>
                    <a:pt x="3909" y="2212"/>
                  </a:cubicBezTo>
                  <a:lnTo>
                    <a:pt x="3909" y="2201"/>
                  </a:lnTo>
                  <a:lnTo>
                    <a:pt x="3844" y="2169"/>
                  </a:lnTo>
                  <a:cubicBezTo>
                    <a:pt x="3406" y="1938"/>
                    <a:pt x="2968" y="1632"/>
                    <a:pt x="2869" y="1566"/>
                  </a:cubicBezTo>
                  <a:cubicBezTo>
                    <a:pt x="2124" y="1117"/>
                    <a:pt x="1391" y="646"/>
                    <a:pt x="668" y="154"/>
                  </a:cubicBezTo>
                  <a:cubicBezTo>
                    <a:pt x="668" y="154"/>
                    <a:pt x="657" y="154"/>
                    <a:pt x="657" y="143"/>
                  </a:cubicBezTo>
                  <a:lnTo>
                    <a:pt x="647" y="143"/>
                  </a:lnTo>
                  <a:cubicBezTo>
                    <a:pt x="548" y="66"/>
                    <a:pt x="428" y="1"/>
                    <a:pt x="307" y="1"/>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2856;p52">
              <a:extLst>
                <a:ext uri="{FF2B5EF4-FFF2-40B4-BE49-F238E27FC236}">
                  <a16:creationId xmlns:a16="http://schemas.microsoft.com/office/drawing/2014/main" id="{C5F27288-BE3F-4928-88B4-E96093240116}"/>
                </a:ext>
              </a:extLst>
            </p:cNvPr>
            <p:cNvSpPr/>
            <p:nvPr/>
          </p:nvSpPr>
          <p:spPr>
            <a:xfrm>
              <a:off x="2150786" y="2552291"/>
              <a:ext cx="81410" cy="48817"/>
            </a:xfrm>
            <a:custGeom>
              <a:avLst/>
              <a:gdLst/>
              <a:ahLst/>
              <a:cxnLst/>
              <a:rect l="l" t="t" r="r" b="b"/>
              <a:pathLst>
                <a:path w="3307" h="1983" extrusionOk="0">
                  <a:moveTo>
                    <a:pt x="0" y="1"/>
                  </a:moveTo>
                  <a:cubicBezTo>
                    <a:pt x="1073" y="701"/>
                    <a:pt x="2157" y="1402"/>
                    <a:pt x="3307" y="1983"/>
                  </a:cubicBezTo>
                  <a:lnTo>
                    <a:pt x="3307" y="1983"/>
                  </a:lnTo>
                  <a:cubicBezTo>
                    <a:pt x="2157" y="1402"/>
                    <a:pt x="1073" y="701"/>
                    <a:pt x="0" y="1"/>
                  </a:cubicBezTo>
                  <a:close/>
                </a:path>
              </a:pathLst>
            </a:custGeom>
            <a:solidFill>
              <a:srgbClr val="BFB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2857;p52">
              <a:extLst>
                <a:ext uri="{FF2B5EF4-FFF2-40B4-BE49-F238E27FC236}">
                  <a16:creationId xmlns:a16="http://schemas.microsoft.com/office/drawing/2014/main" id="{8FA1BD6F-D0A3-4AC9-A363-9D450E7854EF}"/>
                </a:ext>
              </a:extLst>
            </p:cNvPr>
            <p:cNvSpPr/>
            <p:nvPr/>
          </p:nvSpPr>
          <p:spPr>
            <a:xfrm>
              <a:off x="2233526" y="2601624"/>
              <a:ext cx="4874" cy="837"/>
            </a:xfrm>
            <a:custGeom>
              <a:avLst/>
              <a:gdLst/>
              <a:ahLst/>
              <a:cxnLst/>
              <a:rect l="l" t="t" r="r" b="b"/>
              <a:pathLst>
                <a:path w="198" h="34" extrusionOk="0">
                  <a:moveTo>
                    <a:pt x="198" y="1"/>
                  </a:moveTo>
                  <a:lnTo>
                    <a:pt x="198" y="1"/>
                  </a:lnTo>
                  <a:cubicBezTo>
                    <a:pt x="165" y="11"/>
                    <a:pt x="132" y="23"/>
                    <a:pt x="88" y="23"/>
                  </a:cubicBezTo>
                  <a:cubicBezTo>
                    <a:pt x="67" y="23"/>
                    <a:pt x="33" y="11"/>
                    <a:pt x="1" y="1"/>
                  </a:cubicBezTo>
                  <a:lnTo>
                    <a:pt x="1" y="1"/>
                  </a:lnTo>
                  <a:cubicBezTo>
                    <a:pt x="33" y="23"/>
                    <a:pt x="67" y="33"/>
                    <a:pt x="110" y="33"/>
                  </a:cubicBezTo>
                  <a:cubicBezTo>
                    <a:pt x="143" y="33"/>
                    <a:pt x="176" y="23"/>
                    <a:pt x="198" y="1"/>
                  </a:cubicBezTo>
                  <a:close/>
                </a:path>
              </a:pathLst>
            </a:custGeom>
            <a:solidFill>
              <a:srgbClr val="3E3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2858;p52">
              <a:extLst>
                <a:ext uri="{FF2B5EF4-FFF2-40B4-BE49-F238E27FC236}">
                  <a16:creationId xmlns:a16="http://schemas.microsoft.com/office/drawing/2014/main" id="{27BE6435-7B4F-4D5C-A545-C0CDA777E431}"/>
                </a:ext>
              </a:extLst>
            </p:cNvPr>
            <p:cNvSpPr/>
            <p:nvPr/>
          </p:nvSpPr>
          <p:spPr>
            <a:xfrm>
              <a:off x="2110340" y="2534788"/>
              <a:ext cx="132639" cy="74419"/>
            </a:xfrm>
            <a:custGeom>
              <a:avLst/>
              <a:gdLst/>
              <a:ahLst/>
              <a:cxnLst/>
              <a:rect l="l" t="t" r="r" b="b"/>
              <a:pathLst>
                <a:path w="5388" h="3023" extrusionOk="0">
                  <a:moveTo>
                    <a:pt x="363" y="0"/>
                  </a:moveTo>
                  <a:cubicBezTo>
                    <a:pt x="198" y="0"/>
                    <a:pt x="67" y="88"/>
                    <a:pt x="1" y="329"/>
                  </a:cubicBezTo>
                  <a:cubicBezTo>
                    <a:pt x="34" y="274"/>
                    <a:pt x="100" y="263"/>
                    <a:pt x="176" y="263"/>
                  </a:cubicBezTo>
                  <a:cubicBezTo>
                    <a:pt x="220" y="263"/>
                    <a:pt x="275" y="274"/>
                    <a:pt x="319" y="285"/>
                  </a:cubicBezTo>
                  <a:cubicBezTo>
                    <a:pt x="582" y="361"/>
                    <a:pt x="811" y="526"/>
                    <a:pt x="1030" y="679"/>
                  </a:cubicBezTo>
                  <a:cubicBezTo>
                    <a:pt x="2136" y="1434"/>
                    <a:pt x="3275" y="2157"/>
                    <a:pt x="4435" y="2836"/>
                  </a:cubicBezTo>
                  <a:cubicBezTo>
                    <a:pt x="4589" y="2935"/>
                    <a:pt x="4764" y="3022"/>
                    <a:pt x="4939" y="3022"/>
                  </a:cubicBezTo>
                  <a:lnTo>
                    <a:pt x="5005" y="3022"/>
                  </a:lnTo>
                  <a:cubicBezTo>
                    <a:pt x="5212" y="2989"/>
                    <a:pt x="5388" y="2748"/>
                    <a:pt x="5278" y="2584"/>
                  </a:cubicBezTo>
                  <a:lnTo>
                    <a:pt x="5278" y="2584"/>
                  </a:lnTo>
                  <a:cubicBezTo>
                    <a:pt x="5268" y="2639"/>
                    <a:pt x="5246" y="2682"/>
                    <a:pt x="5202" y="2716"/>
                  </a:cubicBezTo>
                  <a:cubicBezTo>
                    <a:pt x="5180" y="2738"/>
                    <a:pt x="5147" y="2748"/>
                    <a:pt x="5114" y="2748"/>
                  </a:cubicBezTo>
                  <a:cubicBezTo>
                    <a:pt x="5071" y="2748"/>
                    <a:pt x="5037" y="2738"/>
                    <a:pt x="5005" y="2716"/>
                  </a:cubicBezTo>
                  <a:cubicBezTo>
                    <a:pt x="4983" y="2704"/>
                    <a:pt x="4972" y="2694"/>
                    <a:pt x="4950" y="2694"/>
                  </a:cubicBezTo>
                  <a:cubicBezTo>
                    <a:pt x="3800" y="2113"/>
                    <a:pt x="2716" y="1412"/>
                    <a:pt x="1643" y="712"/>
                  </a:cubicBezTo>
                  <a:lnTo>
                    <a:pt x="855" y="186"/>
                  </a:lnTo>
                  <a:cubicBezTo>
                    <a:pt x="691" y="88"/>
                    <a:pt x="516" y="0"/>
                    <a:pt x="363" y="0"/>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2859;p52">
              <a:extLst>
                <a:ext uri="{FF2B5EF4-FFF2-40B4-BE49-F238E27FC236}">
                  <a16:creationId xmlns:a16="http://schemas.microsoft.com/office/drawing/2014/main" id="{6634E2A6-CFB6-4FDB-A97F-7393B3B311C9}"/>
                </a:ext>
              </a:extLst>
            </p:cNvPr>
            <p:cNvSpPr/>
            <p:nvPr/>
          </p:nvSpPr>
          <p:spPr>
            <a:xfrm>
              <a:off x="2142146" y="2515906"/>
              <a:ext cx="6253" cy="2462"/>
            </a:xfrm>
            <a:custGeom>
              <a:avLst/>
              <a:gdLst/>
              <a:ahLst/>
              <a:cxnLst/>
              <a:rect l="l" t="t" r="r" b="b"/>
              <a:pathLst>
                <a:path w="254" h="100" extrusionOk="0">
                  <a:moveTo>
                    <a:pt x="231" y="1"/>
                  </a:moveTo>
                  <a:cubicBezTo>
                    <a:pt x="132" y="1"/>
                    <a:pt x="45" y="33"/>
                    <a:pt x="1" y="99"/>
                  </a:cubicBezTo>
                  <a:cubicBezTo>
                    <a:pt x="56" y="55"/>
                    <a:pt x="122" y="23"/>
                    <a:pt x="187" y="12"/>
                  </a:cubicBezTo>
                  <a:cubicBezTo>
                    <a:pt x="209" y="12"/>
                    <a:pt x="231" y="1"/>
                    <a:pt x="253" y="1"/>
                  </a:cubicBezTo>
                  <a:close/>
                </a:path>
              </a:pathLst>
            </a:custGeom>
            <a:solidFill>
              <a:srgbClr val="BFBC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2860;p52">
              <a:extLst>
                <a:ext uri="{FF2B5EF4-FFF2-40B4-BE49-F238E27FC236}">
                  <a16:creationId xmlns:a16="http://schemas.microsoft.com/office/drawing/2014/main" id="{29B6630F-2E92-4FE5-B4C0-41FFDE9DEF78}"/>
                </a:ext>
              </a:extLst>
            </p:cNvPr>
            <p:cNvSpPr/>
            <p:nvPr/>
          </p:nvSpPr>
          <p:spPr>
            <a:xfrm>
              <a:off x="2232984" y="2560907"/>
              <a:ext cx="25" cy="25"/>
            </a:xfrm>
            <a:custGeom>
              <a:avLst/>
              <a:gdLst/>
              <a:ahLst/>
              <a:cxnLst/>
              <a:rect l="l" t="t" r="r" b="b"/>
              <a:pathLst>
                <a:path w="1" h="1" extrusionOk="0">
                  <a:moveTo>
                    <a:pt x="1" y="1"/>
                  </a:moveTo>
                  <a:lnTo>
                    <a:pt x="1" y="1"/>
                  </a:lnTo>
                  <a:lnTo>
                    <a:pt x="1" y="1"/>
                  </a:lnTo>
                  <a:lnTo>
                    <a:pt x="1" y="1"/>
                  </a:lnTo>
                  <a:close/>
                </a:path>
              </a:pathLst>
            </a:custGeom>
            <a:solidFill>
              <a:srgbClr val="7A73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2861;p52">
              <a:extLst>
                <a:ext uri="{FF2B5EF4-FFF2-40B4-BE49-F238E27FC236}">
                  <a16:creationId xmlns:a16="http://schemas.microsoft.com/office/drawing/2014/main" id="{ADBBEE13-AEA7-4616-92CE-48908025E53B}"/>
                </a:ext>
              </a:extLst>
            </p:cNvPr>
            <p:cNvSpPr/>
            <p:nvPr/>
          </p:nvSpPr>
          <p:spPr>
            <a:xfrm>
              <a:off x="2274219" y="2587322"/>
              <a:ext cx="2733" cy="320"/>
            </a:xfrm>
            <a:custGeom>
              <a:avLst/>
              <a:gdLst/>
              <a:ahLst/>
              <a:cxnLst/>
              <a:rect l="l" t="t" r="r" b="b"/>
              <a:pathLst>
                <a:path w="111" h="13" extrusionOk="0">
                  <a:moveTo>
                    <a:pt x="1" y="1"/>
                  </a:moveTo>
                  <a:cubicBezTo>
                    <a:pt x="34" y="12"/>
                    <a:pt x="78" y="12"/>
                    <a:pt x="110" y="12"/>
                  </a:cubicBezTo>
                  <a:cubicBezTo>
                    <a:pt x="56" y="12"/>
                    <a:pt x="12" y="1"/>
                    <a:pt x="1" y="1"/>
                  </a:cubicBezTo>
                  <a:close/>
                </a:path>
              </a:pathLst>
            </a:custGeom>
            <a:solidFill>
              <a:srgbClr val="3E3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2862;p52">
              <a:extLst>
                <a:ext uri="{FF2B5EF4-FFF2-40B4-BE49-F238E27FC236}">
                  <a16:creationId xmlns:a16="http://schemas.microsoft.com/office/drawing/2014/main" id="{E68CF030-B5F5-4E45-9416-A98675FDFD27}"/>
                </a:ext>
              </a:extLst>
            </p:cNvPr>
            <p:cNvSpPr/>
            <p:nvPr/>
          </p:nvSpPr>
          <p:spPr>
            <a:xfrm>
              <a:off x="2141358" y="2515906"/>
              <a:ext cx="142880" cy="76314"/>
            </a:xfrm>
            <a:custGeom>
              <a:avLst/>
              <a:gdLst/>
              <a:ahLst/>
              <a:cxnLst/>
              <a:rect l="l" t="t" r="r" b="b"/>
              <a:pathLst>
                <a:path w="5804" h="3100" extrusionOk="0">
                  <a:moveTo>
                    <a:pt x="285" y="1"/>
                  </a:moveTo>
                  <a:cubicBezTo>
                    <a:pt x="263" y="1"/>
                    <a:pt x="241" y="12"/>
                    <a:pt x="219" y="12"/>
                  </a:cubicBezTo>
                  <a:cubicBezTo>
                    <a:pt x="154" y="23"/>
                    <a:pt x="88" y="55"/>
                    <a:pt x="33" y="99"/>
                  </a:cubicBezTo>
                  <a:cubicBezTo>
                    <a:pt x="11" y="132"/>
                    <a:pt x="0" y="176"/>
                    <a:pt x="0" y="230"/>
                  </a:cubicBezTo>
                  <a:cubicBezTo>
                    <a:pt x="55" y="209"/>
                    <a:pt x="110" y="198"/>
                    <a:pt x="164" y="198"/>
                  </a:cubicBezTo>
                  <a:cubicBezTo>
                    <a:pt x="317" y="198"/>
                    <a:pt x="482" y="274"/>
                    <a:pt x="624" y="340"/>
                  </a:cubicBezTo>
                  <a:cubicBezTo>
                    <a:pt x="1643" y="865"/>
                    <a:pt x="2628" y="1457"/>
                    <a:pt x="3558" y="2114"/>
                  </a:cubicBezTo>
                  <a:cubicBezTo>
                    <a:pt x="4062" y="2486"/>
                    <a:pt x="4566" y="2870"/>
                    <a:pt x="5168" y="3045"/>
                  </a:cubicBezTo>
                  <a:cubicBezTo>
                    <a:pt x="5266" y="3077"/>
                    <a:pt x="5365" y="3099"/>
                    <a:pt x="5463" y="3099"/>
                  </a:cubicBezTo>
                  <a:cubicBezTo>
                    <a:pt x="5573" y="3099"/>
                    <a:pt x="5682" y="3067"/>
                    <a:pt x="5770" y="2990"/>
                  </a:cubicBezTo>
                  <a:cubicBezTo>
                    <a:pt x="5803" y="2957"/>
                    <a:pt x="5628" y="2935"/>
                    <a:pt x="5507" y="2913"/>
                  </a:cubicBezTo>
                  <a:cubicBezTo>
                    <a:pt x="5475" y="2913"/>
                    <a:pt x="5431" y="2913"/>
                    <a:pt x="5398" y="2902"/>
                  </a:cubicBezTo>
                  <a:lnTo>
                    <a:pt x="5387" y="2902"/>
                  </a:lnTo>
                  <a:cubicBezTo>
                    <a:pt x="5244" y="2880"/>
                    <a:pt x="5091" y="2826"/>
                    <a:pt x="4960" y="2760"/>
                  </a:cubicBezTo>
                  <a:cubicBezTo>
                    <a:pt x="4949" y="2749"/>
                    <a:pt x="4938" y="2749"/>
                    <a:pt x="4927" y="2749"/>
                  </a:cubicBezTo>
                  <a:cubicBezTo>
                    <a:pt x="4927" y="2738"/>
                    <a:pt x="4927" y="2738"/>
                    <a:pt x="4916" y="2738"/>
                  </a:cubicBezTo>
                  <a:cubicBezTo>
                    <a:pt x="4609" y="2585"/>
                    <a:pt x="4347" y="2355"/>
                    <a:pt x="4084" y="2136"/>
                  </a:cubicBezTo>
                  <a:lnTo>
                    <a:pt x="4084" y="2125"/>
                  </a:lnTo>
                  <a:lnTo>
                    <a:pt x="3723" y="1829"/>
                  </a:lnTo>
                  <a:cubicBezTo>
                    <a:pt x="2825" y="1128"/>
                    <a:pt x="1774" y="559"/>
                    <a:pt x="734" y="121"/>
                  </a:cubicBezTo>
                  <a:cubicBezTo>
                    <a:pt x="635" y="77"/>
                    <a:pt x="449" y="12"/>
                    <a:pt x="285" y="1"/>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2863;p52">
              <a:extLst>
                <a:ext uri="{FF2B5EF4-FFF2-40B4-BE49-F238E27FC236}">
                  <a16:creationId xmlns:a16="http://schemas.microsoft.com/office/drawing/2014/main" id="{7E6AF261-4075-4DD7-80A3-9BB7673FD752}"/>
                </a:ext>
              </a:extLst>
            </p:cNvPr>
            <p:cNvSpPr/>
            <p:nvPr/>
          </p:nvSpPr>
          <p:spPr>
            <a:xfrm>
              <a:off x="2513304" y="2572231"/>
              <a:ext cx="350947" cy="207846"/>
            </a:xfrm>
            <a:custGeom>
              <a:avLst/>
              <a:gdLst/>
              <a:ahLst/>
              <a:cxnLst/>
              <a:rect l="l" t="t" r="r" b="b"/>
              <a:pathLst>
                <a:path w="14256" h="8443" extrusionOk="0">
                  <a:moveTo>
                    <a:pt x="7489" y="1786"/>
                  </a:moveTo>
                  <a:lnTo>
                    <a:pt x="7489" y="1786"/>
                  </a:lnTo>
                  <a:cubicBezTo>
                    <a:pt x="7665" y="2290"/>
                    <a:pt x="7850" y="3187"/>
                    <a:pt x="8190" y="3592"/>
                  </a:cubicBezTo>
                  <a:cubicBezTo>
                    <a:pt x="7960" y="2990"/>
                    <a:pt x="7741" y="2388"/>
                    <a:pt x="7489" y="1786"/>
                  </a:cubicBezTo>
                  <a:close/>
                  <a:moveTo>
                    <a:pt x="0" y="3954"/>
                  </a:moveTo>
                  <a:cubicBezTo>
                    <a:pt x="73" y="3954"/>
                    <a:pt x="145" y="3955"/>
                    <a:pt x="216" y="3957"/>
                  </a:cubicBezTo>
                  <a:lnTo>
                    <a:pt x="216" y="3957"/>
                  </a:lnTo>
                  <a:cubicBezTo>
                    <a:pt x="142" y="3954"/>
                    <a:pt x="71" y="3954"/>
                    <a:pt x="0" y="3954"/>
                  </a:cubicBezTo>
                  <a:close/>
                  <a:moveTo>
                    <a:pt x="216" y="3957"/>
                  </a:moveTo>
                  <a:cubicBezTo>
                    <a:pt x="256" y="3958"/>
                    <a:pt x="297" y="3961"/>
                    <a:pt x="339" y="3964"/>
                  </a:cubicBezTo>
                  <a:cubicBezTo>
                    <a:pt x="449" y="3964"/>
                    <a:pt x="558" y="3976"/>
                    <a:pt x="679" y="3976"/>
                  </a:cubicBezTo>
                  <a:cubicBezTo>
                    <a:pt x="522" y="3968"/>
                    <a:pt x="370" y="3960"/>
                    <a:pt x="216" y="3957"/>
                  </a:cubicBezTo>
                  <a:close/>
                  <a:moveTo>
                    <a:pt x="8595" y="4830"/>
                  </a:moveTo>
                  <a:cubicBezTo>
                    <a:pt x="8731" y="4913"/>
                    <a:pt x="8846" y="5006"/>
                    <a:pt x="8933" y="5110"/>
                  </a:cubicBezTo>
                  <a:lnTo>
                    <a:pt x="8933" y="5110"/>
                  </a:lnTo>
                  <a:cubicBezTo>
                    <a:pt x="8883" y="5048"/>
                    <a:pt x="8832" y="4976"/>
                    <a:pt x="8792" y="4895"/>
                  </a:cubicBezTo>
                  <a:lnTo>
                    <a:pt x="8595" y="4830"/>
                  </a:lnTo>
                  <a:close/>
                  <a:moveTo>
                    <a:pt x="8933" y="5110"/>
                  </a:moveTo>
                  <a:cubicBezTo>
                    <a:pt x="8937" y="5115"/>
                    <a:pt x="8941" y="5120"/>
                    <a:pt x="8945" y="5125"/>
                  </a:cubicBezTo>
                  <a:cubicBezTo>
                    <a:pt x="8941" y="5120"/>
                    <a:pt x="8937" y="5115"/>
                    <a:pt x="8933" y="5110"/>
                  </a:cubicBezTo>
                  <a:close/>
                  <a:moveTo>
                    <a:pt x="12974" y="1"/>
                  </a:moveTo>
                  <a:cubicBezTo>
                    <a:pt x="12120" y="472"/>
                    <a:pt x="11168" y="757"/>
                    <a:pt x="10227" y="1041"/>
                  </a:cubicBezTo>
                  <a:cubicBezTo>
                    <a:pt x="9996" y="1118"/>
                    <a:pt x="8190" y="1655"/>
                    <a:pt x="7599" y="1655"/>
                  </a:cubicBezTo>
                  <a:cubicBezTo>
                    <a:pt x="7500" y="1655"/>
                    <a:pt x="7434" y="1633"/>
                    <a:pt x="7424" y="1599"/>
                  </a:cubicBezTo>
                  <a:lnTo>
                    <a:pt x="7424" y="1599"/>
                  </a:lnTo>
                  <a:cubicBezTo>
                    <a:pt x="7424" y="1621"/>
                    <a:pt x="7434" y="1633"/>
                    <a:pt x="7446" y="1655"/>
                  </a:cubicBezTo>
                  <a:cubicBezTo>
                    <a:pt x="7467" y="1665"/>
                    <a:pt x="7522" y="1676"/>
                    <a:pt x="7599" y="1676"/>
                  </a:cubicBezTo>
                  <a:cubicBezTo>
                    <a:pt x="8190" y="1676"/>
                    <a:pt x="9996" y="1139"/>
                    <a:pt x="10227" y="1063"/>
                  </a:cubicBezTo>
                  <a:cubicBezTo>
                    <a:pt x="11168" y="779"/>
                    <a:pt x="12120" y="494"/>
                    <a:pt x="12974" y="23"/>
                  </a:cubicBezTo>
                  <a:cubicBezTo>
                    <a:pt x="13259" y="1468"/>
                    <a:pt x="13609" y="2891"/>
                    <a:pt x="13861" y="4348"/>
                  </a:cubicBezTo>
                  <a:cubicBezTo>
                    <a:pt x="14102" y="5694"/>
                    <a:pt x="14256" y="7074"/>
                    <a:pt x="14256" y="8443"/>
                  </a:cubicBezTo>
                  <a:cubicBezTo>
                    <a:pt x="14256" y="7063"/>
                    <a:pt x="14102" y="5684"/>
                    <a:pt x="13861" y="4315"/>
                  </a:cubicBezTo>
                  <a:cubicBezTo>
                    <a:pt x="13609" y="2869"/>
                    <a:pt x="13259" y="1436"/>
                    <a:pt x="12974" y="1"/>
                  </a:cubicBezTo>
                  <a:close/>
                </a:path>
              </a:pathLst>
            </a:custGeom>
            <a:solidFill>
              <a:srgbClr val="9F5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2864;p52">
              <a:extLst>
                <a:ext uri="{FF2B5EF4-FFF2-40B4-BE49-F238E27FC236}">
                  <a16:creationId xmlns:a16="http://schemas.microsoft.com/office/drawing/2014/main" id="{E95FADB0-0249-4C37-8E61-4C27A7ACDC68}"/>
                </a:ext>
              </a:extLst>
            </p:cNvPr>
            <p:cNvSpPr/>
            <p:nvPr/>
          </p:nvSpPr>
          <p:spPr>
            <a:xfrm>
              <a:off x="2328673" y="2595421"/>
              <a:ext cx="184656" cy="74148"/>
            </a:xfrm>
            <a:custGeom>
              <a:avLst/>
              <a:gdLst/>
              <a:ahLst/>
              <a:cxnLst/>
              <a:rect l="l" t="t" r="r" b="b"/>
              <a:pathLst>
                <a:path w="7501" h="3012" extrusionOk="0">
                  <a:moveTo>
                    <a:pt x="942" y="2330"/>
                  </a:moveTo>
                  <a:cubicBezTo>
                    <a:pt x="942" y="2331"/>
                    <a:pt x="942" y="2332"/>
                    <a:pt x="942" y="2333"/>
                  </a:cubicBezTo>
                  <a:cubicBezTo>
                    <a:pt x="942" y="2332"/>
                    <a:pt x="942" y="2331"/>
                    <a:pt x="942" y="2330"/>
                  </a:cubicBezTo>
                  <a:close/>
                  <a:moveTo>
                    <a:pt x="0" y="0"/>
                  </a:moveTo>
                  <a:lnTo>
                    <a:pt x="0" y="22"/>
                  </a:lnTo>
                  <a:cubicBezTo>
                    <a:pt x="547" y="712"/>
                    <a:pt x="1018" y="1488"/>
                    <a:pt x="942" y="2330"/>
                  </a:cubicBezTo>
                  <a:lnTo>
                    <a:pt x="942" y="2330"/>
                  </a:lnTo>
                  <a:cubicBezTo>
                    <a:pt x="944" y="2322"/>
                    <a:pt x="953" y="2322"/>
                    <a:pt x="953" y="2322"/>
                  </a:cubicBezTo>
                  <a:cubicBezTo>
                    <a:pt x="964" y="2322"/>
                    <a:pt x="986" y="2333"/>
                    <a:pt x="1019" y="2333"/>
                  </a:cubicBezTo>
                  <a:lnTo>
                    <a:pt x="1008" y="2322"/>
                  </a:lnTo>
                  <a:cubicBezTo>
                    <a:pt x="975" y="2289"/>
                    <a:pt x="975" y="2223"/>
                    <a:pt x="986" y="2180"/>
                  </a:cubicBezTo>
                  <a:cubicBezTo>
                    <a:pt x="1051" y="1489"/>
                    <a:pt x="537" y="679"/>
                    <a:pt x="0" y="0"/>
                  </a:cubicBezTo>
                  <a:close/>
                  <a:moveTo>
                    <a:pt x="3986" y="2738"/>
                  </a:moveTo>
                  <a:lnTo>
                    <a:pt x="3986" y="2738"/>
                  </a:lnTo>
                  <a:cubicBezTo>
                    <a:pt x="4859" y="2854"/>
                    <a:pt x="5733" y="2919"/>
                    <a:pt x="6601" y="2963"/>
                  </a:cubicBezTo>
                  <a:lnTo>
                    <a:pt x="6601" y="2963"/>
                  </a:lnTo>
                  <a:cubicBezTo>
                    <a:pt x="5729" y="2909"/>
                    <a:pt x="4858" y="2835"/>
                    <a:pt x="3986" y="2738"/>
                  </a:cubicBezTo>
                  <a:close/>
                  <a:moveTo>
                    <a:pt x="6601" y="2963"/>
                  </a:moveTo>
                  <a:lnTo>
                    <a:pt x="6601" y="2963"/>
                  </a:lnTo>
                  <a:cubicBezTo>
                    <a:pt x="6901" y="2981"/>
                    <a:pt x="7201" y="2998"/>
                    <a:pt x="7500" y="3012"/>
                  </a:cubicBezTo>
                  <a:cubicBezTo>
                    <a:pt x="7402" y="3000"/>
                    <a:pt x="7303" y="3000"/>
                    <a:pt x="7194" y="2990"/>
                  </a:cubicBezTo>
                  <a:cubicBezTo>
                    <a:pt x="6997" y="2982"/>
                    <a:pt x="6799" y="2973"/>
                    <a:pt x="6601" y="2963"/>
                  </a:cubicBezTo>
                  <a:close/>
                </a:path>
              </a:pathLst>
            </a:custGeom>
            <a:solidFill>
              <a:srgbClr val="312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2865;p52">
              <a:extLst>
                <a:ext uri="{FF2B5EF4-FFF2-40B4-BE49-F238E27FC236}">
                  <a16:creationId xmlns:a16="http://schemas.microsoft.com/office/drawing/2014/main" id="{F07E9021-9097-4644-9234-8BB284F482B6}"/>
                </a:ext>
              </a:extLst>
            </p:cNvPr>
            <p:cNvSpPr/>
            <p:nvPr/>
          </p:nvSpPr>
          <p:spPr>
            <a:xfrm>
              <a:off x="2264790" y="2521839"/>
              <a:ext cx="63907" cy="74148"/>
            </a:xfrm>
            <a:custGeom>
              <a:avLst/>
              <a:gdLst/>
              <a:ahLst/>
              <a:cxnLst/>
              <a:rect l="l" t="t" r="r" b="b"/>
              <a:pathLst>
                <a:path w="2596" h="3012" extrusionOk="0">
                  <a:moveTo>
                    <a:pt x="1" y="1"/>
                  </a:moveTo>
                  <a:lnTo>
                    <a:pt x="1" y="1"/>
                  </a:lnTo>
                  <a:cubicBezTo>
                    <a:pt x="132" y="220"/>
                    <a:pt x="286" y="417"/>
                    <a:pt x="449" y="624"/>
                  </a:cubicBezTo>
                  <a:lnTo>
                    <a:pt x="449" y="526"/>
                  </a:lnTo>
                  <a:cubicBezTo>
                    <a:pt x="318" y="384"/>
                    <a:pt x="154" y="198"/>
                    <a:pt x="1" y="1"/>
                  </a:cubicBezTo>
                  <a:close/>
                  <a:moveTo>
                    <a:pt x="461" y="537"/>
                  </a:moveTo>
                  <a:lnTo>
                    <a:pt x="449" y="624"/>
                  </a:lnTo>
                  <a:cubicBezTo>
                    <a:pt x="877" y="1161"/>
                    <a:pt x="1369" y="1643"/>
                    <a:pt x="1829" y="2147"/>
                  </a:cubicBezTo>
                  <a:cubicBezTo>
                    <a:pt x="2070" y="2410"/>
                    <a:pt x="2344" y="2705"/>
                    <a:pt x="2595" y="3011"/>
                  </a:cubicBezTo>
                  <a:lnTo>
                    <a:pt x="2595" y="2989"/>
                  </a:lnTo>
                  <a:cubicBezTo>
                    <a:pt x="2322" y="2650"/>
                    <a:pt x="2048" y="2344"/>
                    <a:pt x="1840" y="2103"/>
                  </a:cubicBezTo>
                  <a:cubicBezTo>
                    <a:pt x="1424" y="1632"/>
                    <a:pt x="997" y="1183"/>
                    <a:pt x="592" y="690"/>
                  </a:cubicBezTo>
                  <a:cubicBezTo>
                    <a:pt x="559" y="646"/>
                    <a:pt x="504" y="592"/>
                    <a:pt x="461" y="537"/>
                  </a:cubicBezTo>
                  <a:close/>
                </a:path>
              </a:pathLst>
            </a:custGeom>
            <a:solidFill>
              <a:srgbClr val="3E34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2866;p52">
              <a:extLst>
                <a:ext uri="{FF2B5EF4-FFF2-40B4-BE49-F238E27FC236}">
                  <a16:creationId xmlns:a16="http://schemas.microsoft.com/office/drawing/2014/main" id="{1420D39A-98AD-4600-9C05-EAA408D7F611}"/>
                </a:ext>
              </a:extLst>
            </p:cNvPr>
            <p:cNvSpPr/>
            <p:nvPr/>
          </p:nvSpPr>
          <p:spPr>
            <a:xfrm>
              <a:off x="2275843" y="2534788"/>
              <a:ext cx="295" cy="2437"/>
            </a:xfrm>
            <a:custGeom>
              <a:avLst/>
              <a:gdLst/>
              <a:ahLst/>
              <a:cxnLst/>
              <a:rect l="l" t="t" r="r" b="b"/>
              <a:pathLst>
                <a:path w="12" h="99" extrusionOk="0">
                  <a:moveTo>
                    <a:pt x="0" y="0"/>
                  </a:moveTo>
                  <a:lnTo>
                    <a:pt x="0" y="98"/>
                  </a:lnTo>
                  <a:lnTo>
                    <a:pt x="12" y="11"/>
                  </a:lnTo>
                  <a:cubicBezTo>
                    <a:pt x="0" y="11"/>
                    <a:pt x="0" y="11"/>
                    <a:pt x="0" y="0"/>
                  </a:cubicBezTo>
                  <a:close/>
                </a:path>
              </a:pathLst>
            </a:custGeom>
            <a:solidFill>
              <a:srgbClr val="322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2867;p52">
              <a:extLst>
                <a:ext uri="{FF2B5EF4-FFF2-40B4-BE49-F238E27FC236}">
                  <a16:creationId xmlns:a16="http://schemas.microsoft.com/office/drawing/2014/main" id="{6ED4CCCF-3981-4C58-B57E-E04DD5229AC7}"/>
                </a:ext>
              </a:extLst>
            </p:cNvPr>
            <p:cNvSpPr/>
            <p:nvPr/>
          </p:nvSpPr>
          <p:spPr>
            <a:xfrm>
              <a:off x="2255632" y="2505148"/>
              <a:ext cx="608618" cy="317787"/>
            </a:xfrm>
            <a:custGeom>
              <a:avLst/>
              <a:gdLst/>
              <a:ahLst/>
              <a:cxnLst/>
              <a:rect l="l" t="t" r="r" b="b"/>
              <a:pathLst>
                <a:path w="24723" h="12909" extrusionOk="0">
                  <a:moveTo>
                    <a:pt x="1" y="0"/>
                  </a:moveTo>
                  <a:lnTo>
                    <a:pt x="1" y="11"/>
                  </a:lnTo>
                  <a:cubicBezTo>
                    <a:pt x="1" y="12"/>
                    <a:pt x="1" y="13"/>
                    <a:pt x="1" y="13"/>
                  </a:cubicBezTo>
                  <a:lnTo>
                    <a:pt x="1" y="13"/>
                  </a:lnTo>
                  <a:cubicBezTo>
                    <a:pt x="1" y="9"/>
                    <a:pt x="1" y="5"/>
                    <a:pt x="1" y="0"/>
                  </a:cubicBezTo>
                  <a:close/>
                  <a:moveTo>
                    <a:pt x="13281" y="6832"/>
                  </a:moveTo>
                  <a:lnTo>
                    <a:pt x="13281" y="6832"/>
                  </a:lnTo>
                  <a:cubicBezTo>
                    <a:pt x="13708" y="6843"/>
                    <a:pt x="14135" y="6854"/>
                    <a:pt x="14573" y="6886"/>
                  </a:cubicBezTo>
                  <a:cubicBezTo>
                    <a:pt x="14135" y="6864"/>
                    <a:pt x="13708" y="6843"/>
                    <a:pt x="13281" y="6832"/>
                  </a:cubicBezTo>
                  <a:close/>
                  <a:moveTo>
                    <a:pt x="14573" y="6886"/>
                  </a:moveTo>
                  <a:cubicBezTo>
                    <a:pt x="15000" y="6908"/>
                    <a:pt x="15427" y="6942"/>
                    <a:pt x="15854" y="6985"/>
                  </a:cubicBezTo>
                  <a:cubicBezTo>
                    <a:pt x="16281" y="7029"/>
                    <a:pt x="16719" y="7095"/>
                    <a:pt x="17135" y="7171"/>
                  </a:cubicBezTo>
                  <a:cubicBezTo>
                    <a:pt x="17562" y="7259"/>
                    <a:pt x="17978" y="7358"/>
                    <a:pt x="18394" y="7489"/>
                  </a:cubicBezTo>
                  <a:cubicBezTo>
                    <a:pt x="18810" y="7620"/>
                    <a:pt x="19204" y="7774"/>
                    <a:pt x="19599" y="7959"/>
                  </a:cubicBezTo>
                  <a:cubicBezTo>
                    <a:pt x="19981" y="8146"/>
                    <a:pt x="20354" y="8375"/>
                    <a:pt x="20704" y="8628"/>
                  </a:cubicBezTo>
                  <a:cubicBezTo>
                    <a:pt x="21044" y="8890"/>
                    <a:pt x="21361" y="9186"/>
                    <a:pt x="21646" y="9514"/>
                  </a:cubicBezTo>
                  <a:cubicBezTo>
                    <a:pt x="21930" y="9842"/>
                    <a:pt x="22171" y="10204"/>
                    <a:pt x="22380" y="10576"/>
                  </a:cubicBezTo>
                  <a:cubicBezTo>
                    <a:pt x="22171" y="10204"/>
                    <a:pt x="21920" y="9842"/>
                    <a:pt x="21635" y="9514"/>
                  </a:cubicBezTo>
                  <a:cubicBezTo>
                    <a:pt x="21361" y="9197"/>
                    <a:pt x="21044" y="8901"/>
                    <a:pt x="20694" y="8638"/>
                  </a:cubicBezTo>
                  <a:cubicBezTo>
                    <a:pt x="20354" y="8387"/>
                    <a:pt x="19981" y="8156"/>
                    <a:pt x="19587" y="7971"/>
                  </a:cubicBezTo>
                  <a:cubicBezTo>
                    <a:pt x="19204" y="7784"/>
                    <a:pt x="18799" y="7631"/>
                    <a:pt x="18394" y="7499"/>
                  </a:cubicBezTo>
                  <a:cubicBezTo>
                    <a:pt x="17978" y="7368"/>
                    <a:pt x="17562" y="7270"/>
                    <a:pt x="17135" y="7193"/>
                  </a:cubicBezTo>
                  <a:cubicBezTo>
                    <a:pt x="16708" y="7105"/>
                    <a:pt x="16281" y="7040"/>
                    <a:pt x="15854" y="6996"/>
                  </a:cubicBezTo>
                  <a:cubicBezTo>
                    <a:pt x="15427" y="6952"/>
                    <a:pt x="15000" y="6920"/>
                    <a:pt x="14573" y="6886"/>
                  </a:cubicBezTo>
                  <a:close/>
                  <a:moveTo>
                    <a:pt x="1" y="13"/>
                  </a:moveTo>
                  <a:lnTo>
                    <a:pt x="1" y="13"/>
                  </a:lnTo>
                  <a:cubicBezTo>
                    <a:pt x="38" y="906"/>
                    <a:pt x="518" y="1722"/>
                    <a:pt x="1084" y="2419"/>
                  </a:cubicBezTo>
                  <a:cubicBezTo>
                    <a:pt x="1227" y="2606"/>
                    <a:pt x="1380" y="2781"/>
                    <a:pt x="1533" y="2956"/>
                  </a:cubicBezTo>
                  <a:cubicBezTo>
                    <a:pt x="2551" y="4139"/>
                    <a:pt x="3679" y="5003"/>
                    <a:pt x="3482" y="6723"/>
                  </a:cubicBezTo>
                  <a:cubicBezTo>
                    <a:pt x="3471" y="6843"/>
                    <a:pt x="3449" y="6963"/>
                    <a:pt x="3493" y="7073"/>
                  </a:cubicBezTo>
                  <a:cubicBezTo>
                    <a:pt x="3592" y="7292"/>
                    <a:pt x="3855" y="7324"/>
                    <a:pt x="4095" y="7324"/>
                  </a:cubicBezTo>
                  <a:lnTo>
                    <a:pt x="4347" y="7324"/>
                  </a:lnTo>
                  <a:cubicBezTo>
                    <a:pt x="5650" y="7324"/>
                    <a:pt x="6986" y="7784"/>
                    <a:pt x="8244" y="8036"/>
                  </a:cubicBezTo>
                  <a:cubicBezTo>
                    <a:pt x="9690" y="8343"/>
                    <a:pt x="11135" y="8638"/>
                    <a:pt x="12592" y="8857"/>
                  </a:cubicBezTo>
                  <a:cubicBezTo>
                    <a:pt x="14244" y="9098"/>
                    <a:pt x="15920" y="9219"/>
                    <a:pt x="17551" y="9580"/>
                  </a:cubicBezTo>
                  <a:cubicBezTo>
                    <a:pt x="19193" y="9941"/>
                    <a:pt x="20803" y="10565"/>
                    <a:pt x="22051" y="11682"/>
                  </a:cubicBezTo>
                  <a:cubicBezTo>
                    <a:pt x="22434" y="12022"/>
                    <a:pt x="23299" y="12908"/>
                    <a:pt x="23978" y="12908"/>
                  </a:cubicBezTo>
                  <a:cubicBezTo>
                    <a:pt x="24197" y="12908"/>
                    <a:pt x="24394" y="12810"/>
                    <a:pt x="24547" y="12558"/>
                  </a:cubicBezTo>
                  <a:cubicBezTo>
                    <a:pt x="24689" y="12339"/>
                    <a:pt x="24701" y="12065"/>
                    <a:pt x="24711" y="11813"/>
                  </a:cubicBezTo>
                  <a:cubicBezTo>
                    <a:pt x="24723" y="11594"/>
                    <a:pt x="24723" y="11387"/>
                    <a:pt x="24723" y="11168"/>
                  </a:cubicBezTo>
                  <a:cubicBezTo>
                    <a:pt x="24723" y="9799"/>
                    <a:pt x="24569" y="8419"/>
                    <a:pt x="24328" y="7073"/>
                  </a:cubicBezTo>
                  <a:cubicBezTo>
                    <a:pt x="24076" y="5616"/>
                    <a:pt x="23726" y="4193"/>
                    <a:pt x="23441" y="2748"/>
                  </a:cubicBezTo>
                  <a:cubicBezTo>
                    <a:pt x="22587" y="3219"/>
                    <a:pt x="21635" y="3504"/>
                    <a:pt x="20694" y="3788"/>
                  </a:cubicBezTo>
                  <a:cubicBezTo>
                    <a:pt x="20463" y="3864"/>
                    <a:pt x="18657" y="4401"/>
                    <a:pt x="18066" y="4401"/>
                  </a:cubicBezTo>
                  <a:cubicBezTo>
                    <a:pt x="17989" y="4401"/>
                    <a:pt x="17934" y="4390"/>
                    <a:pt x="17913" y="4380"/>
                  </a:cubicBezTo>
                  <a:lnTo>
                    <a:pt x="17913" y="4380"/>
                  </a:lnTo>
                  <a:cubicBezTo>
                    <a:pt x="17923" y="4412"/>
                    <a:pt x="17945" y="4467"/>
                    <a:pt x="17956" y="4511"/>
                  </a:cubicBezTo>
                  <a:cubicBezTo>
                    <a:pt x="18208" y="5113"/>
                    <a:pt x="18427" y="5715"/>
                    <a:pt x="18657" y="6317"/>
                  </a:cubicBezTo>
                  <a:cubicBezTo>
                    <a:pt x="18767" y="6448"/>
                    <a:pt x="18887" y="6525"/>
                    <a:pt x="19018" y="6525"/>
                  </a:cubicBezTo>
                  <a:lnTo>
                    <a:pt x="19029" y="6525"/>
                  </a:lnTo>
                  <a:lnTo>
                    <a:pt x="20967" y="6492"/>
                  </a:lnTo>
                  <a:cubicBezTo>
                    <a:pt x="21076" y="6492"/>
                    <a:pt x="21000" y="6886"/>
                    <a:pt x="20835" y="7280"/>
                  </a:cubicBezTo>
                  <a:cubicBezTo>
                    <a:pt x="20672" y="7686"/>
                    <a:pt x="20431" y="8080"/>
                    <a:pt x="20212" y="8080"/>
                  </a:cubicBezTo>
                  <a:cubicBezTo>
                    <a:pt x="20178" y="8080"/>
                    <a:pt x="20146" y="8069"/>
                    <a:pt x="20113" y="8047"/>
                  </a:cubicBezTo>
                  <a:cubicBezTo>
                    <a:pt x="19840" y="7872"/>
                    <a:pt x="19555" y="7730"/>
                    <a:pt x="19259" y="7620"/>
                  </a:cubicBezTo>
                  <a:lnTo>
                    <a:pt x="19259" y="7620"/>
                  </a:lnTo>
                  <a:cubicBezTo>
                    <a:pt x="19299" y="7701"/>
                    <a:pt x="19350" y="7773"/>
                    <a:pt x="19400" y="7835"/>
                  </a:cubicBezTo>
                  <a:lnTo>
                    <a:pt x="19400" y="7835"/>
                  </a:lnTo>
                  <a:cubicBezTo>
                    <a:pt x="19313" y="7731"/>
                    <a:pt x="19198" y="7638"/>
                    <a:pt x="19062" y="7555"/>
                  </a:cubicBezTo>
                  <a:cubicBezTo>
                    <a:pt x="18679" y="7434"/>
                    <a:pt x="18285" y="7346"/>
                    <a:pt x="17879" y="7270"/>
                  </a:cubicBezTo>
                  <a:cubicBezTo>
                    <a:pt x="15657" y="6864"/>
                    <a:pt x="13390" y="6777"/>
                    <a:pt x="11146" y="6701"/>
                  </a:cubicBezTo>
                  <a:cubicBezTo>
                    <a:pt x="10916" y="6689"/>
                    <a:pt x="10697" y="6679"/>
                    <a:pt x="10467" y="6679"/>
                  </a:cubicBezTo>
                  <a:cubicBezTo>
                    <a:pt x="10369" y="6667"/>
                    <a:pt x="10270" y="6667"/>
                    <a:pt x="10161" y="6657"/>
                  </a:cubicBezTo>
                  <a:cubicBezTo>
                    <a:pt x="9098" y="6613"/>
                    <a:pt x="8026" y="6547"/>
                    <a:pt x="6953" y="6405"/>
                  </a:cubicBezTo>
                  <a:cubicBezTo>
                    <a:pt x="5989" y="6306"/>
                    <a:pt x="5026" y="6175"/>
                    <a:pt x="4062" y="6022"/>
                  </a:cubicBezTo>
                  <a:cubicBezTo>
                    <a:pt x="4040" y="6022"/>
                    <a:pt x="4008" y="6010"/>
                    <a:pt x="3986" y="6000"/>
                  </a:cubicBezTo>
                  <a:cubicBezTo>
                    <a:pt x="3953" y="6000"/>
                    <a:pt x="3931" y="5989"/>
                    <a:pt x="3920" y="5989"/>
                  </a:cubicBezTo>
                  <a:cubicBezTo>
                    <a:pt x="3920" y="5989"/>
                    <a:pt x="3911" y="5989"/>
                    <a:pt x="3909" y="5997"/>
                  </a:cubicBezTo>
                  <a:lnTo>
                    <a:pt x="3909" y="5997"/>
                  </a:lnTo>
                  <a:cubicBezTo>
                    <a:pt x="3985" y="5155"/>
                    <a:pt x="3514" y="4379"/>
                    <a:pt x="2967" y="3689"/>
                  </a:cubicBezTo>
                  <a:cubicBezTo>
                    <a:pt x="2716" y="3383"/>
                    <a:pt x="2442" y="3088"/>
                    <a:pt x="2201" y="2825"/>
                  </a:cubicBezTo>
                  <a:cubicBezTo>
                    <a:pt x="1741" y="2321"/>
                    <a:pt x="1249" y="1839"/>
                    <a:pt x="821" y="1302"/>
                  </a:cubicBezTo>
                  <a:cubicBezTo>
                    <a:pt x="658" y="1095"/>
                    <a:pt x="504" y="898"/>
                    <a:pt x="373" y="679"/>
                  </a:cubicBezTo>
                  <a:cubicBezTo>
                    <a:pt x="187" y="450"/>
                    <a:pt x="35" y="200"/>
                    <a:pt x="1" y="13"/>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2868;p52">
              <a:extLst>
                <a:ext uri="{FF2B5EF4-FFF2-40B4-BE49-F238E27FC236}">
                  <a16:creationId xmlns:a16="http://schemas.microsoft.com/office/drawing/2014/main" id="{87E995D4-1426-45D1-A301-8AA83F46D107}"/>
                </a:ext>
              </a:extLst>
            </p:cNvPr>
            <p:cNvSpPr/>
            <p:nvPr/>
          </p:nvSpPr>
          <p:spPr>
            <a:xfrm>
              <a:off x="2582553" y="2673335"/>
              <a:ext cx="224019" cy="92193"/>
            </a:xfrm>
            <a:custGeom>
              <a:avLst/>
              <a:gdLst/>
              <a:ahLst/>
              <a:cxnLst/>
              <a:rect l="l" t="t" r="r" b="b"/>
              <a:pathLst>
                <a:path w="9100" h="3745" extrusionOk="0">
                  <a:moveTo>
                    <a:pt x="1" y="0"/>
                  </a:moveTo>
                  <a:lnTo>
                    <a:pt x="1" y="0"/>
                  </a:lnTo>
                  <a:cubicBezTo>
                    <a:pt x="428" y="11"/>
                    <a:pt x="855" y="32"/>
                    <a:pt x="1293" y="54"/>
                  </a:cubicBezTo>
                  <a:cubicBezTo>
                    <a:pt x="855" y="22"/>
                    <a:pt x="428" y="11"/>
                    <a:pt x="1" y="0"/>
                  </a:cubicBezTo>
                  <a:close/>
                  <a:moveTo>
                    <a:pt x="1293" y="54"/>
                  </a:moveTo>
                  <a:lnTo>
                    <a:pt x="1293" y="54"/>
                  </a:lnTo>
                  <a:cubicBezTo>
                    <a:pt x="1720" y="88"/>
                    <a:pt x="2147" y="120"/>
                    <a:pt x="2574" y="164"/>
                  </a:cubicBezTo>
                  <a:cubicBezTo>
                    <a:pt x="3001" y="208"/>
                    <a:pt x="3428" y="273"/>
                    <a:pt x="3855" y="361"/>
                  </a:cubicBezTo>
                  <a:cubicBezTo>
                    <a:pt x="4282" y="438"/>
                    <a:pt x="4698" y="536"/>
                    <a:pt x="5114" y="667"/>
                  </a:cubicBezTo>
                  <a:cubicBezTo>
                    <a:pt x="5519" y="799"/>
                    <a:pt x="5924" y="952"/>
                    <a:pt x="6307" y="1139"/>
                  </a:cubicBezTo>
                  <a:cubicBezTo>
                    <a:pt x="6701" y="1324"/>
                    <a:pt x="7074" y="1555"/>
                    <a:pt x="7414" y="1806"/>
                  </a:cubicBezTo>
                  <a:cubicBezTo>
                    <a:pt x="7764" y="2069"/>
                    <a:pt x="8081" y="2365"/>
                    <a:pt x="8355" y="2682"/>
                  </a:cubicBezTo>
                  <a:cubicBezTo>
                    <a:pt x="8640" y="3010"/>
                    <a:pt x="8891" y="3372"/>
                    <a:pt x="9100" y="3744"/>
                  </a:cubicBezTo>
                  <a:cubicBezTo>
                    <a:pt x="8891" y="3372"/>
                    <a:pt x="8650" y="3010"/>
                    <a:pt x="8366" y="2682"/>
                  </a:cubicBezTo>
                  <a:cubicBezTo>
                    <a:pt x="8081" y="2354"/>
                    <a:pt x="7764" y="2058"/>
                    <a:pt x="7424" y="1796"/>
                  </a:cubicBezTo>
                  <a:cubicBezTo>
                    <a:pt x="7074" y="1543"/>
                    <a:pt x="6701" y="1314"/>
                    <a:pt x="6319" y="1127"/>
                  </a:cubicBezTo>
                  <a:cubicBezTo>
                    <a:pt x="5924" y="942"/>
                    <a:pt x="5530" y="788"/>
                    <a:pt x="5114" y="657"/>
                  </a:cubicBezTo>
                  <a:cubicBezTo>
                    <a:pt x="4698" y="526"/>
                    <a:pt x="4282" y="427"/>
                    <a:pt x="3855" y="339"/>
                  </a:cubicBezTo>
                  <a:cubicBezTo>
                    <a:pt x="3439" y="263"/>
                    <a:pt x="3001" y="197"/>
                    <a:pt x="2574" y="153"/>
                  </a:cubicBezTo>
                  <a:cubicBezTo>
                    <a:pt x="2147" y="110"/>
                    <a:pt x="1720" y="76"/>
                    <a:pt x="1293" y="54"/>
                  </a:cubicBezTo>
                  <a:close/>
                </a:path>
              </a:pathLst>
            </a:custGeom>
            <a:solidFill>
              <a:srgbClr val="45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2869;p52">
              <a:extLst>
                <a:ext uri="{FF2B5EF4-FFF2-40B4-BE49-F238E27FC236}">
                  <a16:creationId xmlns:a16="http://schemas.microsoft.com/office/drawing/2014/main" id="{9A2CC46D-CA59-4C63-A487-95844EA556A4}"/>
                </a:ext>
              </a:extLst>
            </p:cNvPr>
            <p:cNvSpPr/>
            <p:nvPr/>
          </p:nvSpPr>
          <p:spPr>
            <a:xfrm>
              <a:off x="2625436" y="2347744"/>
              <a:ext cx="2708" cy="2708"/>
            </a:xfrm>
            <a:custGeom>
              <a:avLst/>
              <a:gdLst/>
              <a:ahLst/>
              <a:cxnLst/>
              <a:rect l="l" t="t" r="r" b="b"/>
              <a:pathLst>
                <a:path w="110" h="110" extrusionOk="0">
                  <a:moveTo>
                    <a:pt x="110" y="0"/>
                  </a:moveTo>
                  <a:cubicBezTo>
                    <a:pt x="66" y="32"/>
                    <a:pt x="33" y="76"/>
                    <a:pt x="0" y="109"/>
                  </a:cubicBezTo>
                  <a:lnTo>
                    <a:pt x="0" y="109"/>
                  </a:lnTo>
                  <a:cubicBezTo>
                    <a:pt x="33" y="76"/>
                    <a:pt x="66" y="32"/>
                    <a:pt x="110" y="0"/>
                  </a:cubicBezTo>
                  <a:close/>
                </a:path>
              </a:pathLst>
            </a:custGeom>
            <a:solidFill>
              <a:srgbClr val="B05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2870;p52">
              <a:extLst>
                <a:ext uri="{FF2B5EF4-FFF2-40B4-BE49-F238E27FC236}">
                  <a16:creationId xmlns:a16="http://schemas.microsoft.com/office/drawing/2014/main" id="{A29889AF-664A-4E5E-863A-FC1155EADFBE}"/>
                </a:ext>
              </a:extLst>
            </p:cNvPr>
            <p:cNvSpPr/>
            <p:nvPr/>
          </p:nvSpPr>
          <p:spPr>
            <a:xfrm>
              <a:off x="2917843" y="2519402"/>
              <a:ext cx="33455" cy="41530"/>
            </a:xfrm>
            <a:custGeom>
              <a:avLst/>
              <a:gdLst/>
              <a:ahLst/>
              <a:cxnLst/>
              <a:rect l="l" t="t" r="r" b="b"/>
              <a:pathLst>
                <a:path w="1359" h="1687" extrusionOk="0">
                  <a:moveTo>
                    <a:pt x="1" y="1"/>
                  </a:moveTo>
                  <a:lnTo>
                    <a:pt x="789" y="888"/>
                  </a:lnTo>
                  <a:cubicBezTo>
                    <a:pt x="921" y="1041"/>
                    <a:pt x="1074" y="1195"/>
                    <a:pt x="1183" y="1370"/>
                  </a:cubicBezTo>
                  <a:cubicBezTo>
                    <a:pt x="1217" y="1414"/>
                    <a:pt x="1239" y="1457"/>
                    <a:pt x="1271" y="1501"/>
                  </a:cubicBezTo>
                  <a:cubicBezTo>
                    <a:pt x="1249" y="1446"/>
                    <a:pt x="1227" y="1402"/>
                    <a:pt x="1195" y="1359"/>
                  </a:cubicBezTo>
                  <a:cubicBezTo>
                    <a:pt x="1074" y="1195"/>
                    <a:pt x="932" y="1041"/>
                    <a:pt x="789" y="877"/>
                  </a:cubicBezTo>
                  <a:lnTo>
                    <a:pt x="1" y="1"/>
                  </a:lnTo>
                  <a:close/>
                  <a:moveTo>
                    <a:pt x="1271" y="1501"/>
                  </a:moveTo>
                  <a:cubicBezTo>
                    <a:pt x="1293" y="1545"/>
                    <a:pt x="1315" y="1589"/>
                    <a:pt x="1337" y="1643"/>
                  </a:cubicBezTo>
                  <a:cubicBezTo>
                    <a:pt x="1337" y="1643"/>
                    <a:pt x="1337" y="1655"/>
                    <a:pt x="1348" y="1665"/>
                  </a:cubicBezTo>
                  <a:cubicBezTo>
                    <a:pt x="1348" y="1665"/>
                    <a:pt x="1359" y="1676"/>
                    <a:pt x="1359" y="1687"/>
                  </a:cubicBezTo>
                  <a:cubicBezTo>
                    <a:pt x="1359" y="1665"/>
                    <a:pt x="1348" y="1655"/>
                    <a:pt x="1337" y="1633"/>
                  </a:cubicBezTo>
                  <a:cubicBezTo>
                    <a:pt x="1326" y="1589"/>
                    <a:pt x="1304" y="1545"/>
                    <a:pt x="1271" y="1501"/>
                  </a:cubicBezTo>
                  <a:close/>
                </a:path>
              </a:pathLst>
            </a:custGeom>
            <a:solidFill>
              <a:srgbClr val="1913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2871;p52">
              <a:extLst>
                <a:ext uri="{FF2B5EF4-FFF2-40B4-BE49-F238E27FC236}">
                  <a16:creationId xmlns:a16="http://schemas.microsoft.com/office/drawing/2014/main" id="{2F909556-042A-4152-B84E-C5E007CE40D1}"/>
                </a:ext>
              </a:extLst>
            </p:cNvPr>
            <p:cNvSpPr/>
            <p:nvPr/>
          </p:nvSpPr>
          <p:spPr>
            <a:xfrm>
              <a:off x="2987141" y="2570902"/>
              <a:ext cx="812" cy="3791"/>
            </a:xfrm>
            <a:custGeom>
              <a:avLst/>
              <a:gdLst/>
              <a:ahLst/>
              <a:cxnLst/>
              <a:rect l="l" t="t" r="r" b="b"/>
              <a:pathLst>
                <a:path w="33" h="154" extrusionOk="0">
                  <a:moveTo>
                    <a:pt x="0" y="1"/>
                  </a:moveTo>
                  <a:lnTo>
                    <a:pt x="0" y="1"/>
                  </a:lnTo>
                  <a:cubicBezTo>
                    <a:pt x="4" y="11"/>
                    <a:pt x="8" y="22"/>
                    <a:pt x="11" y="32"/>
                  </a:cubicBezTo>
                  <a:lnTo>
                    <a:pt x="11" y="32"/>
                  </a:lnTo>
                  <a:cubicBezTo>
                    <a:pt x="11" y="29"/>
                    <a:pt x="11" y="26"/>
                    <a:pt x="11" y="22"/>
                  </a:cubicBezTo>
                  <a:cubicBezTo>
                    <a:pt x="11" y="22"/>
                    <a:pt x="11" y="11"/>
                    <a:pt x="0" y="1"/>
                  </a:cubicBezTo>
                  <a:close/>
                  <a:moveTo>
                    <a:pt x="11" y="32"/>
                  </a:moveTo>
                  <a:lnTo>
                    <a:pt x="11" y="32"/>
                  </a:lnTo>
                  <a:cubicBezTo>
                    <a:pt x="12" y="72"/>
                    <a:pt x="23" y="113"/>
                    <a:pt x="33" y="154"/>
                  </a:cubicBezTo>
                  <a:cubicBezTo>
                    <a:pt x="24" y="110"/>
                    <a:pt x="22" y="73"/>
                    <a:pt x="11" y="32"/>
                  </a:cubicBezTo>
                  <a:close/>
                </a:path>
              </a:pathLst>
            </a:custGeom>
            <a:solidFill>
              <a:srgbClr val="1913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2872;p52">
              <a:extLst>
                <a:ext uri="{FF2B5EF4-FFF2-40B4-BE49-F238E27FC236}">
                  <a16:creationId xmlns:a16="http://schemas.microsoft.com/office/drawing/2014/main" id="{A0D7909C-904A-4057-BC2B-94AA6C28FACB}"/>
                </a:ext>
              </a:extLst>
            </p:cNvPr>
            <p:cNvSpPr/>
            <p:nvPr/>
          </p:nvSpPr>
          <p:spPr>
            <a:xfrm>
              <a:off x="3014885" y="2561202"/>
              <a:ext cx="4087" cy="9995"/>
            </a:xfrm>
            <a:custGeom>
              <a:avLst/>
              <a:gdLst/>
              <a:ahLst/>
              <a:cxnLst/>
              <a:rect l="l" t="t" r="r" b="b"/>
              <a:pathLst>
                <a:path w="166" h="406" extrusionOk="0">
                  <a:moveTo>
                    <a:pt x="0" y="0"/>
                  </a:moveTo>
                  <a:cubicBezTo>
                    <a:pt x="56" y="88"/>
                    <a:pt x="99" y="186"/>
                    <a:pt x="121" y="285"/>
                  </a:cubicBezTo>
                  <a:cubicBezTo>
                    <a:pt x="143" y="329"/>
                    <a:pt x="154" y="361"/>
                    <a:pt x="165" y="405"/>
                  </a:cubicBezTo>
                  <a:cubicBezTo>
                    <a:pt x="132" y="263"/>
                    <a:pt x="78" y="120"/>
                    <a:pt x="0" y="0"/>
                  </a:cubicBezTo>
                  <a:close/>
                </a:path>
              </a:pathLst>
            </a:custGeom>
            <a:solidFill>
              <a:srgbClr val="1913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2873;p52">
              <a:extLst>
                <a:ext uri="{FF2B5EF4-FFF2-40B4-BE49-F238E27FC236}">
                  <a16:creationId xmlns:a16="http://schemas.microsoft.com/office/drawing/2014/main" id="{494553F2-0EA7-4EFE-A400-07A21097A122}"/>
                </a:ext>
              </a:extLst>
            </p:cNvPr>
            <p:cNvSpPr/>
            <p:nvPr/>
          </p:nvSpPr>
          <p:spPr>
            <a:xfrm>
              <a:off x="3004644" y="2607557"/>
              <a:ext cx="9995" cy="31830"/>
            </a:xfrm>
            <a:custGeom>
              <a:avLst/>
              <a:gdLst/>
              <a:ahLst/>
              <a:cxnLst/>
              <a:rect l="l" t="t" r="r" b="b"/>
              <a:pathLst>
                <a:path w="406" h="1293" extrusionOk="0">
                  <a:moveTo>
                    <a:pt x="406" y="1"/>
                  </a:moveTo>
                  <a:lnTo>
                    <a:pt x="373" y="33"/>
                  </a:lnTo>
                  <a:cubicBezTo>
                    <a:pt x="373" y="44"/>
                    <a:pt x="373" y="55"/>
                    <a:pt x="362" y="77"/>
                  </a:cubicBezTo>
                  <a:lnTo>
                    <a:pt x="77" y="1040"/>
                  </a:lnTo>
                  <a:lnTo>
                    <a:pt x="0" y="1292"/>
                  </a:lnTo>
                  <a:lnTo>
                    <a:pt x="12" y="1281"/>
                  </a:lnTo>
                  <a:lnTo>
                    <a:pt x="88" y="1040"/>
                  </a:lnTo>
                  <a:lnTo>
                    <a:pt x="384" y="77"/>
                  </a:lnTo>
                  <a:cubicBezTo>
                    <a:pt x="384" y="55"/>
                    <a:pt x="395" y="22"/>
                    <a:pt x="406" y="1"/>
                  </a:cubicBezTo>
                  <a:close/>
                </a:path>
              </a:pathLst>
            </a:custGeom>
            <a:solidFill>
              <a:srgbClr val="A0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2874;p52">
              <a:extLst>
                <a:ext uri="{FF2B5EF4-FFF2-40B4-BE49-F238E27FC236}">
                  <a16:creationId xmlns:a16="http://schemas.microsoft.com/office/drawing/2014/main" id="{C4D0CB33-A901-49E4-AAD7-A10FC34E1141}"/>
                </a:ext>
              </a:extLst>
            </p:cNvPr>
            <p:cNvSpPr/>
            <p:nvPr/>
          </p:nvSpPr>
          <p:spPr>
            <a:xfrm>
              <a:off x="3077168" y="2577376"/>
              <a:ext cx="1083" cy="2979"/>
            </a:xfrm>
            <a:custGeom>
              <a:avLst/>
              <a:gdLst/>
              <a:ahLst/>
              <a:cxnLst/>
              <a:rect l="l" t="t" r="r" b="b"/>
              <a:pathLst>
                <a:path w="44" h="121" extrusionOk="0">
                  <a:moveTo>
                    <a:pt x="0" y="0"/>
                  </a:moveTo>
                  <a:lnTo>
                    <a:pt x="32" y="120"/>
                  </a:lnTo>
                  <a:lnTo>
                    <a:pt x="44" y="120"/>
                  </a:lnTo>
                  <a:lnTo>
                    <a:pt x="0" y="0"/>
                  </a:lnTo>
                  <a:close/>
                </a:path>
              </a:pathLst>
            </a:custGeom>
            <a:solidFill>
              <a:srgbClr val="B05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2875;p52">
              <a:extLst>
                <a:ext uri="{FF2B5EF4-FFF2-40B4-BE49-F238E27FC236}">
                  <a16:creationId xmlns:a16="http://schemas.microsoft.com/office/drawing/2014/main" id="{69D75981-2DE3-4B2B-A84F-F23F78C75FEE}"/>
                </a:ext>
              </a:extLst>
            </p:cNvPr>
            <p:cNvSpPr/>
            <p:nvPr/>
          </p:nvSpPr>
          <p:spPr>
            <a:xfrm>
              <a:off x="3077955" y="2580330"/>
              <a:ext cx="4333" cy="17798"/>
            </a:xfrm>
            <a:custGeom>
              <a:avLst/>
              <a:gdLst/>
              <a:ahLst/>
              <a:cxnLst/>
              <a:rect l="l" t="t" r="r" b="b"/>
              <a:pathLst>
                <a:path w="176" h="723" extrusionOk="0">
                  <a:moveTo>
                    <a:pt x="0" y="0"/>
                  </a:moveTo>
                  <a:lnTo>
                    <a:pt x="12" y="22"/>
                  </a:lnTo>
                  <a:lnTo>
                    <a:pt x="12" y="0"/>
                  </a:lnTo>
                  <a:close/>
                  <a:moveTo>
                    <a:pt x="12" y="22"/>
                  </a:moveTo>
                  <a:lnTo>
                    <a:pt x="56" y="175"/>
                  </a:lnTo>
                  <a:lnTo>
                    <a:pt x="88" y="329"/>
                  </a:lnTo>
                  <a:lnTo>
                    <a:pt x="121" y="493"/>
                  </a:lnTo>
                  <a:cubicBezTo>
                    <a:pt x="143" y="570"/>
                    <a:pt x="154" y="647"/>
                    <a:pt x="165" y="723"/>
                  </a:cubicBezTo>
                  <a:cubicBezTo>
                    <a:pt x="165" y="723"/>
                    <a:pt x="165" y="712"/>
                    <a:pt x="176" y="712"/>
                  </a:cubicBezTo>
                  <a:cubicBezTo>
                    <a:pt x="165" y="635"/>
                    <a:pt x="154" y="559"/>
                    <a:pt x="132" y="493"/>
                  </a:cubicBezTo>
                  <a:lnTo>
                    <a:pt x="99" y="329"/>
                  </a:lnTo>
                  <a:lnTo>
                    <a:pt x="66" y="175"/>
                  </a:lnTo>
                  <a:lnTo>
                    <a:pt x="12" y="22"/>
                  </a:lnTo>
                  <a:close/>
                </a:path>
              </a:pathLst>
            </a:custGeom>
            <a:solidFill>
              <a:srgbClr val="A047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2876;p52">
              <a:extLst>
                <a:ext uri="{FF2B5EF4-FFF2-40B4-BE49-F238E27FC236}">
                  <a16:creationId xmlns:a16="http://schemas.microsoft.com/office/drawing/2014/main" id="{8DE0A182-9562-4C56-ABA1-FF740592A686}"/>
                </a:ext>
              </a:extLst>
            </p:cNvPr>
            <p:cNvSpPr/>
            <p:nvPr/>
          </p:nvSpPr>
          <p:spPr>
            <a:xfrm>
              <a:off x="2818659" y="2748172"/>
              <a:ext cx="94039" cy="112477"/>
            </a:xfrm>
            <a:custGeom>
              <a:avLst/>
              <a:gdLst/>
              <a:ahLst/>
              <a:cxnLst/>
              <a:rect l="l" t="t" r="r" b="b"/>
              <a:pathLst>
                <a:path w="3820" h="4569" extrusionOk="0">
                  <a:moveTo>
                    <a:pt x="3820" y="1"/>
                  </a:moveTo>
                  <a:cubicBezTo>
                    <a:pt x="3743" y="250"/>
                    <a:pt x="3657" y="499"/>
                    <a:pt x="3560" y="748"/>
                  </a:cubicBezTo>
                  <a:cubicBezTo>
                    <a:pt x="3472" y="989"/>
                    <a:pt x="3373" y="1241"/>
                    <a:pt x="3275" y="1481"/>
                  </a:cubicBezTo>
                  <a:cubicBezTo>
                    <a:pt x="3384" y="1241"/>
                    <a:pt x="3483" y="1000"/>
                    <a:pt x="3570" y="748"/>
                  </a:cubicBezTo>
                  <a:cubicBezTo>
                    <a:pt x="3657" y="499"/>
                    <a:pt x="3743" y="250"/>
                    <a:pt x="3820" y="1"/>
                  </a:cubicBezTo>
                  <a:close/>
                  <a:moveTo>
                    <a:pt x="3275" y="1481"/>
                  </a:moveTo>
                  <a:cubicBezTo>
                    <a:pt x="3056" y="1963"/>
                    <a:pt x="2815" y="2434"/>
                    <a:pt x="2530" y="2883"/>
                  </a:cubicBezTo>
                  <a:cubicBezTo>
                    <a:pt x="2377" y="3102"/>
                    <a:pt x="2224" y="3310"/>
                    <a:pt x="2049" y="3507"/>
                  </a:cubicBezTo>
                  <a:cubicBezTo>
                    <a:pt x="1873" y="3704"/>
                    <a:pt x="1676" y="3890"/>
                    <a:pt x="1468" y="4043"/>
                  </a:cubicBezTo>
                  <a:cubicBezTo>
                    <a:pt x="1249" y="4197"/>
                    <a:pt x="1019" y="4328"/>
                    <a:pt x="767" y="4416"/>
                  </a:cubicBezTo>
                  <a:cubicBezTo>
                    <a:pt x="526" y="4515"/>
                    <a:pt x="264" y="4558"/>
                    <a:pt x="1" y="4569"/>
                  </a:cubicBezTo>
                  <a:cubicBezTo>
                    <a:pt x="264" y="4558"/>
                    <a:pt x="526" y="4515"/>
                    <a:pt x="779" y="4427"/>
                  </a:cubicBezTo>
                  <a:cubicBezTo>
                    <a:pt x="1019" y="4339"/>
                    <a:pt x="1260" y="4208"/>
                    <a:pt x="1468" y="4055"/>
                  </a:cubicBezTo>
                  <a:cubicBezTo>
                    <a:pt x="1687" y="3901"/>
                    <a:pt x="1884" y="3715"/>
                    <a:pt x="2059" y="3518"/>
                  </a:cubicBezTo>
                  <a:cubicBezTo>
                    <a:pt x="2234" y="3321"/>
                    <a:pt x="2399" y="3113"/>
                    <a:pt x="2541" y="2883"/>
                  </a:cubicBezTo>
                  <a:cubicBezTo>
                    <a:pt x="2826" y="2445"/>
                    <a:pt x="3066" y="1975"/>
                    <a:pt x="3275" y="1481"/>
                  </a:cubicBezTo>
                  <a:close/>
                </a:path>
              </a:pathLst>
            </a:cu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2877;p52">
              <a:extLst>
                <a:ext uri="{FF2B5EF4-FFF2-40B4-BE49-F238E27FC236}">
                  <a16:creationId xmlns:a16="http://schemas.microsoft.com/office/drawing/2014/main" id="{E0B8F89F-44E1-4137-8D1E-7435FBE051BE}"/>
                </a:ext>
              </a:extLst>
            </p:cNvPr>
            <p:cNvSpPr/>
            <p:nvPr/>
          </p:nvSpPr>
          <p:spPr>
            <a:xfrm>
              <a:off x="2870947" y="2827761"/>
              <a:ext cx="43450" cy="47192"/>
            </a:xfrm>
            <a:custGeom>
              <a:avLst/>
              <a:gdLst/>
              <a:ahLst/>
              <a:cxnLst/>
              <a:rect l="l" t="t" r="r" b="b"/>
              <a:pathLst>
                <a:path w="1765" h="1917" extrusionOk="0">
                  <a:moveTo>
                    <a:pt x="1764" y="0"/>
                  </a:moveTo>
                  <a:lnTo>
                    <a:pt x="1665" y="153"/>
                  </a:lnTo>
                  <a:lnTo>
                    <a:pt x="1577" y="296"/>
                  </a:lnTo>
                  <a:lnTo>
                    <a:pt x="1479" y="438"/>
                  </a:lnTo>
                  <a:cubicBezTo>
                    <a:pt x="1337" y="635"/>
                    <a:pt x="1195" y="810"/>
                    <a:pt x="1041" y="986"/>
                  </a:cubicBezTo>
                  <a:cubicBezTo>
                    <a:pt x="888" y="1161"/>
                    <a:pt x="723" y="1325"/>
                    <a:pt x="548" y="1479"/>
                  </a:cubicBezTo>
                  <a:lnTo>
                    <a:pt x="417" y="1599"/>
                  </a:lnTo>
                  <a:lnTo>
                    <a:pt x="548" y="1489"/>
                  </a:lnTo>
                  <a:cubicBezTo>
                    <a:pt x="723" y="1336"/>
                    <a:pt x="899" y="1172"/>
                    <a:pt x="1052" y="997"/>
                  </a:cubicBezTo>
                  <a:cubicBezTo>
                    <a:pt x="1205" y="822"/>
                    <a:pt x="1348" y="635"/>
                    <a:pt x="1490" y="450"/>
                  </a:cubicBezTo>
                  <a:lnTo>
                    <a:pt x="1577" y="307"/>
                  </a:lnTo>
                  <a:lnTo>
                    <a:pt x="1676" y="153"/>
                  </a:lnTo>
                  <a:lnTo>
                    <a:pt x="1764" y="0"/>
                  </a:lnTo>
                  <a:close/>
                  <a:moveTo>
                    <a:pt x="417" y="1599"/>
                  </a:moveTo>
                  <a:lnTo>
                    <a:pt x="275" y="1708"/>
                  </a:lnTo>
                  <a:lnTo>
                    <a:pt x="144" y="1807"/>
                  </a:lnTo>
                  <a:lnTo>
                    <a:pt x="1" y="1917"/>
                  </a:lnTo>
                  <a:lnTo>
                    <a:pt x="144" y="1818"/>
                  </a:lnTo>
                  <a:lnTo>
                    <a:pt x="286" y="1708"/>
                  </a:lnTo>
                  <a:lnTo>
                    <a:pt x="417" y="1599"/>
                  </a:lnTo>
                  <a:close/>
                </a:path>
              </a:pathLst>
            </a:custGeom>
            <a:no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2878;p52">
              <a:extLst>
                <a:ext uri="{FF2B5EF4-FFF2-40B4-BE49-F238E27FC236}">
                  <a16:creationId xmlns:a16="http://schemas.microsoft.com/office/drawing/2014/main" id="{29AAD00B-850D-48C7-91DB-520B28DEDDA4}"/>
                </a:ext>
              </a:extLst>
            </p:cNvPr>
            <p:cNvSpPr/>
            <p:nvPr/>
          </p:nvSpPr>
          <p:spPr>
            <a:xfrm>
              <a:off x="2725704" y="2582767"/>
              <a:ext cx="14820" cy="2979"/>
            </a:xfrm>
            <a:custGeom>
              <a:avLst/>
              <a:gdLst/>
              <a:ahLst/>
              <a:cxnLst/>
              <a:rect l="l" t="t" r="r" b="b"/>
              <a:pathLst>
                <a:path w="602" h="121" extrusionOk="0">
                  <a:moveTo>
                    <a:pt x="602" y="0"/>
                  </a:moveTo>
                  <a:lnTo>
                    <a:pt x="602" y="0"/>
                  </a:lnTo>
                  <a:cubicBezTo>
                    <a:pt x="580" y="11"/>
                    <a:pt x="558" y="11"/>
                    <a:pt x="536" y="22"/>
                  </a:cubicBezTo>
                  <a:cubicBezTo>
                    <a:pt x="361" y="76"/>
                    <a:pt x="175" y="110"/>
                    <a:pt x="0" y="120"/>
                  </a:cubicBezTo>
                  <a:cubicBezTo>
                    <a:pt x="175" y="110"/>
                    <a:pt x="361" y="76"/>
                    <a:pt x="536" y="33"/>
                  </a:cubicBezTo>
                  <a:cubicBezTo>
                    <a:pt x="558" y="22"/>
                    <a:pt x="569" y="22"/>
                    <a:pt x="591" y="11"/>
                  </a:cubicBezTo>
                  <a:cubicBezTo>
                    <a:pt x="602" y="11"/>
                    <a:pt x="602" y="0"/>
                    <a:pt x="602" y="0"/>
                  </a:cubicBezTo>
                  <a:close/>
                </a:path>
              </a:pathLst>
            </a:custGeom>
            <a:solidFill>
              <a:srgbClr val="B05B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2879;p52">
              <a:extLst>
                <a:ext uri="{FF2B5EF4-FFF2-40B4-BE49-F238E27FC236}">
                  <a16:creationId xmlns:a16="http://schemas.microsoft.com/office/drawing/2014/main" id="{F1C3709D-F0B4-488A-ACDB-E90C759DD6F9}"/>
                </a:ext>
              </a:extLst>
            </p:cNvPr>
            <p:cNvSpPr/>
            <p:nvPr/>
          </p:nvSpPr>
          <p:spPr>
            <a:xfrm>
              <a:off x="2604118" y="2280317"/>
              <a:ext cx="228057" cy="162131"/>
            </a:xfrm>
            <a:custGeom>
              <a:avLst/>
              <a:gdLst/>
              <a:ahLst/>
              <a:cxnLst/>
              <a:rect l="l" t="t" r="r" b="b"/>
              <a:pathLst>
                <a:path w="9264" h="6586" extrusionOk="0">
                  <a:moveTo>
                    <a:pt x="4417" y="1"/>
                  </a:moveTo>
                  <a:cubicBezTo>
                    <a:pt x="3907" y="1"/>
                    <a:pt x="3291" y="134"/>
                    <a:pt x="3012" y="330"/>
                  </a:cubicBezTo>
                  <a:cubicBezTo>
                    <a:pt x="2749" y="516"/>
                    <a:pt x="2618" y="812"/>
                    <a:pt x="2322" y="922"/>
                  </a:cubicBezTo>
                  <a:cubicBezTo>
                    <a:pt x="1939" y="1085"/>
                    <a:pt x="1468" y="1042"/>
                    <a:pt x="1063" y="1195"/>
                  </a:cubicBezTo>
                  <a:cubicBezTo>
                    <a:pt x="504" y="1403"/>
                    <a:pt x="165" y="1589"/>
                    <a:pt x="1" y="2202"/>
                  </a:cubicBezTo>
                  <a:cubicBezTo>
                    <a:pt x="560" y="2038"/>
                    <a:pt x="1139" y="1929"/>
                    <a:pt x="1720" y="1830"/>
                  </a:cubicBezTo>
                  <a:cubicBezTo>
                    <a:pt x="2278" y="1732"/>
                    <a:pt x="2825" y="1666"/>
                    <a:pt x="3362" y="1600"/>
                  </a:cubicBezTo>
                  <a:cubicBezTo>
                    <a:pt x="3432" y="1592"/>
                    <a:pt x="3496" y="1589"/>
                    <a:pt x="3556" y="1589"/>
                  </a:cubicBezTo>
                  <a:cubicBezTo>
                    <a:pt x="4324" y="1589"/>
                    <a:pt x="4387" y="2215"/>
                    <a:pt x="4468" y="2936"/>
                  </a:cubicBezTo>
                  <a:cubicBezTo>
                    <a:pt x="4512" y="3406"/>
                    <a:pt x="4468" y="3878"/>
                    <a:pt x="4326" y="4326"/>
                  </a:cubicBezTo>
                  <a:cubicBezTo>
                    <a:pt x="4249" y="4535"/>
                    <a:pt x="4161" y="4754"/>
                    <a:pt x="4151" y="4973"/>
                  </a:cubicBezTo>
                  <a:cubicBezTo>
                    <a:pt x="4129" y="5202"/>
                    <a:pt x="4205" y="5443"/>
                    <a:pt x="4392" y="5564"/>
                  </a:cubicBezTo>
                  <a:cubicBezTo>
                    <a:pt x="4467" y="5607"/>
                    <a:pt x="4547" y="5626"/>
                    <a:pt x="4629" y="5626"/>
                  </a:cubicBezTo>
                  <a:cubicBezTo>
                    <a:pt x="4857" y="5626"/>
                    <a:pt x="5098" y="5478"/>
                    <a:pt x="5267" y="5301"/>
                  </a:cubicBezTo>
                  <a:cubicBezTo>
                    <a:pt x="5486" y="5071"/>
                    <a:pt x="5650" y="4797"/>
                    <a:pt x="5738" y="4491"/>
                  </a:cubicBezTo>
                  <a:lnTo>
                    <a:pt x="5738" y="4491"/>
                  </a:lnTo>
                  <a:cubicBezTo>
                    <a:pt x="5668" y="4812"/>
                    <a:pt x="5220" y="6044"/>
                    <a:pt x="5838" y="6044"/>
                  </a:cubicBezTo>
                  <a:cubicBezTo>
                    <a:pt x="5894" y="6044"/>
                    <a:pt x="5959" y="6034"/>
                    <a:pt x="6034" y="6012"/>
                  </a:cubicBezTo>
                  <a:cubicBezTo>
                    <a:pt x="6253" y="5947"/>
                    <a:pt x="6417" y="5771"/>
                    <a:pt x="6559" y="5596"/>
                  </a:cubicBezTo>
                  <a:lnTo>
                    <a:pt x="6559" y="5596"/>
                  </a:lnTo>
                  <a:cubicBezTo>
                    <a:pt x="6362" y="5870"/>
                    <a:pt x="6187" y="6297"/>
                    <a:pt x="6439" y="6505"/>
                  </a:cubicBezTo>
                  <a:cubicBezTo>
                    <a:pt x="6510" y="6561"/>
                    <a:pt x="6592" y="6585"/>
                    <a:pt x="6678" y="6585"/>
                  </a:cubicBezTo>
                  <a:cubicBezTo>
                    <a:pt x="6841" y="6585"/>
                    <a:pt x="7013" y="6496"/>
                    <a:pt x="7129" y="6374"/>
                  </a:cubicBezTo>
                  <a:cubicBezTo>
                    <a:pt x="7304" y="6187"/>
                    <a:pt x="7402" y="5936"/>
                    <a:pt x="7577" y="5749"/>
                  </a:cubicBezTo>
                  <a:lnTo>
                    <a:pt x="7577" y="5749"/>
                  </a:lnTo>
                  <a:cubicBezTo>
                    <a:pt x="7424" y="5936"/>
                    <a:pt x="7391" y="6209"/>
                    <a:pt x="7479" y="6440"/>
                  </a:cubicBezTo>
                  <a:cubicBezTo>
                    <a:pt x="7525" y="6453"/>
                    <a:pt x="7570" y="6459"/>
                    <a:pt x="7615" y="6459"/>
                  </a:cubicBezTo>
                  <a:cubicBezTo>
                    <a:pt x="7875" y="6459"/>
                    <a:pt x="8125" y="6261"/>
                    <a:pt x="8311" y="6056"/>
                  </a:cubicBezTo>
                  <a:cubicBezTo>
                    <a:pt x="8716" y="5596"/>
                    <a:pt x="9001" y="5038"/>
                    <a:pt x="9154" y="4436"/>
                  </a:cubicBezTo>
                  <a:cubicBezTo>
                    <a:pt x="9231" y="4173"/>
                    <a:pt x="9263" y="3866"/>
                    <a:pt x="9121" y="3615"/>
                  </a:cubicBezTo>
                  <a:cubicBezTo>
                    <a:pt x="9037" y="3460"/>
                    <a:pt x="8848" y="3355"/>
                    <a:pt x="8675" y="3355"/>
                  </a:cubicBezTo>
                  <a:cubicBezTo>
                    <a:pt x="8578" y="3355"/>
                    <a:pt x="8487" y="3387"/>
                    <a:pt x="8421" y="3462"/>
                  </a:cubicBezTo>
                  <a:cubicBezTo>
                    <a:pt x="8443" y="3122"/>
                    <a:pt x="8365" y="2771"/>
                    <a:pt x="8212" y="2465"/>
                  </a:cubicBezTo>
                  <a:cubicBezTo>
                    <a:pt x="8114" y="2279"/>
                    <a:pt x="7971" y="2104"/>
                    <a:pt x="7774" y="2049"/>
                  </a:cubicBezTo>
                  <a:cubicBezTo>
                    <a:pt x="7744" y="2040"/>
                    <a:pt x="7713" y="2037"/>
                    <a:pt x="7681" y="2037"/>
                  </a:cubicBezTo>
                  <a:cubicBezTo>
                    <a:pt x="7514" y="2037"/>
                    <a:pt x="7342" y="2147"/>
                    <a:pt x="7327" y="2310"/>
                  </a:cubicBezTo>
                  <a:lnTo>
                    <a:pt x="7327" y="2310"/>
                  </a:lnTo>
                  <a:cubicBezTo>
                    <a:pt x="7341" y="1934"/>
                    <a:pt x="7177" y="1552"/>
                    <a:pt x="6888" y="1316"/>
                  </a:cubicBezTo>
                  <a:cubicBezTo>
                    <a:pt x="6677" y="1137"/>
                    <a:pt x="6394" y="1037"/>
                    <a:pt x="6111" y="1037"/>
                  </a:cubicBezTo>
                  <a:cubicBezTo>
                    <a:pt x="6011" y="1037"/>
                    <a:pt x="5912" y="1049"/>
                    <a:pt x="5815" y="1075"/>
                  </a:cubicBezTo>
                  <a:cubicBezTo>
                    <a:pt x="5672" y="691"/>
                    <a:pt x="5399" y="253"/>
                    <a:pt x="5005" y="89"/>
                  </a:cubicBezTo>
                  <a:cubicBezTo>
                    <a:pt x="4858" y="28"/>
                    <a:pt x="4648" y="1"/>
                    <a:pt x="4417" y="1"/>
                  </a:cubicBezTo>
                  <a:close/>
                </a:path>
              </a:pathLst>
            </a:custGeom>
            <a:solidFill>
              <a:srgbClr val="8061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2880;p52">
              <a:extLst>
                <a:ext uri="{FF2B5EF4-FFF2-40B4-BE49-F238E27FC236}">
                  <a16:creationId xmlns:a16="http://schemas.microsoft.com/office/drawing/2014/main" id="{D29A6052-4460-4797-9EE0-58CA7DD78DB3}"/>
                </a:ext>
              </a:extLst>
            </p:cNvPr>
            <p:cNvSpPr/>
            <p:nvPr/>
          </p:nvSpPr>
          <p:spPr>
            <a:xfrm>
              <a:off x="2608180" y="2300823"/>
              <a:ext cx="154179" cy="23756"/>
            </a:xfrm>
            <a:custGeom>
              <a:avLst/>
              <a:gdLst/>
              <a:ahLst/>
              <a:cxnLst/>
              <a:rect l="l" t="t" r="r" b="b"/>
              <a:pathLst>
                <a:path w="6263" h="965" extrusionOk="0">
                  <a:moveTo>
                    <a:pt x="6044" y="198"/>
                  </a:moveTo>
                  <a:cubicBezTo>
                    <a:pt x="6000" y="198"/>
                    <a:pt x="5967" y="198"/>
                    <a:pt x="5935" y="209"/>
                  </a:cubicBezTo>
                  <a:lnTo>
                    <a:pt x="5945" y="209"/>
                  </a:lnTo>
                  <a:cubicBezTo>
                    <a:pt x="6055" y="209"/>
                    <a:pt x="6164" y="220"/>
                    <a:pt x="6263" y="252"/>
                  </a:cubicBezTo>
                  <a:cubicBezTo>
                    <a:pt x="6186" y="209"/>
                    <a:pt x="6110" y="198"/>
                    <a:pt x="6044" y="198"/>
                  </a:cubicBezTo>
                  <a:close/>
                  <a:moveTo>
                    <a:pt x="2322" y="1"/>
                  </a:moveTo>
                  <a:cubicBezTo>
                    <a:pt x="2300" y="11"/>
                    <a:pt x="2288" y="23"/>
                    <a:pt x="2266" y="23"/>
                  </a:cubicBezTo>
                  <a:cubicBezTo>
                    <a:pt x="1850" y="242"/>
                    <a:pt x="1347" y="176"/>
                    <a:pt x="909" y="340"/>
                  </a:cubicBezTo>
                  <a:cubicBezTo>
                    <a:pt x="493" y="505"/>
                    <a:pt x="197" y="636"/>
                    <a:pt x="0" y="964"/>
                  </a:cubicBezTo>
                  <a:cubicBezTo>
                    <a:pt x="197" y="658"/>
                    <a:pt x="493" y="515"/>
                    <a:pt x="898" y="362"/>
                  </a:cubicBezTo>
                  <a:cubicBezTo>
                    <a:pt x="1303" y="209"/>
                    <a:pt x="1774" y="252"/>
                    <a:pt x="2157" y="89"/>
                  </a:cubicBezTo>
                  <a:cubicBezTo>
                    <a:pt x="2212" y="67"/>
                    <a:pt x="2266" y="33"/>
                    <a:pt x="2322" y="1"/>
                  </a:cubicBezTo>
                  <a:close/>
                </a:path>
              </a:pathLst>
            </a:custGeom>
            <a:solidFill>
              <a:srgbClr val="181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2881;p52">
              <a:extLst>
                <a:ext uri="{FF2B5EF4-FFF2-40B4-BE49-F238E27FC236}">
                  <a16:creationId xmlns:a16="http://schemas.microsoft.com/office/drawing/2014/main" id="{829E7A93-314E-4153-AFF5-DA9C73425025}"/>
                </a:ext>
              </a:extLst>
            </p:cNvPr>
            <p:cNvSpPr/>
            <p:nvPr/>
          </p:nvSpPr>
          <p:spPr>
            <a:xfrm>
              <a:off x="2740499" y="2390849"/>
              <a:ext cx="50170" cy="32372"/>
            </a:xfrm>
            <a:custGeom>
              <a:avLst/>
              <a:gdLst/>
              <a:ahLst/>
              <a:cxnLst/>
              <a:rect l="l" t="t" r="r" b="b"/>
              <a:pathLst>
                <a:path w="2038" h="1315" extrusionOk="0">
                  <a:moveTo>
                    <a:pt x="198" y="1"/>
                  </a:moveTo>
                  <a:lnTo>
                    <a:pt x="198" y="1"/>
                  </a:lnTo>
                  <a:cubicBezTo>
                    <a:pt x="154" y="154"/>
                    <a:pt x="88" y="307"/>
                    <a:pt x="1" y="449"/>
                  </a:cubicBezTo>
                  <a:cubicBezTo>
                    <a:pt x="78" y="329"/>
                    <a:pt x="132" y="208"/>
                    <a:pt x="187" y="66"/>
                  </a:cubicBezTo>
                  <a:cubicBezTo>
                    <a:pt x="187" y="45"/>
                    <a:pt x="198" y="23"/>
                    <a:pt x="198" y="1"/>
                  </a:cubicBezTo>
                  <a:close/>
                  <a:moveTo>
                    <a:pt x="1019" y="1106"/>
                  </a:moveTo>
                  <a:lnTo>
                    <a:pt x="1012" y="1117"/>
                  </a:lnTo>
                  <a:lnTo>
                    <a:pt x="1012" y="1117"/>
                  </a:lnTo>
                  <a:cubicBezTo>
                    <a:pt x="1019" y="1115"/>
                    <a:pt x="1019" y="1106"/>
                    <a:pt x="1019" y="1106"/>
                  </a:cubicBezTo>
                  <a:close/>
                  <a:moveTo>
                    <a:pt x="1012" y="1117"/>
                  </a:moveTo>
                  <a:cubicBezTo>
                    <a:pt x="1011" y="1117"/>
                    <a:pt x="1010" y="1118"/>
                    <a:pt x="1008" y="1118"/>
                  </a:cubicBezTo>
                  <a:cubicBezTo>
                    <a:pt x="998" y="1139"/>
                    <a:pt x="976" y="1172"/>
                    <a:pt x="954" y="1205"/>
                  </a:cubicBezTo>
                  <a:lnTo>
                    <a:pt x="1012" y="1117"/>
                  </a:lnTo>
                  <a:close/>
                  <a:moveTo>
                    <a:pt x="2037" y="1259"/>
                  </a:moveTo>
                  <a:lnTo>
                    <a:pt x="2027" y="1271"/>
                  </a:lnTo>
                  <a:cubicBezTo>
                    <a:pt x="2015" y="1281"/>
                    <a:pt x="2005" y="1303"/>
                    <a:pt x="1993" y="1315"/>
                  </a:cubicBezTo>
                  <a:cubicBezTo>
                    <a:pt x="2015" y="1293"/>
                    <a:pt x="2027" y="1271"/>
                    <a:pt x="2037" y="1259"/>
                  </a:cubicBezTo>
                  <a:close/>
                </a:path>
              </a:pathLst>
            </a:custGeom>
            <a:solidFill>
              <a:srgbClr val="9B5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2882;p52">
              <a:extLst>
                <a:ext uri="{FF2B5EF4-FFF2-40B4-BE49-F238E27FC236}">
                  <a16:creationId xmlns:a16="http://schemas.microsoft.com/office/drawing/2014/main" id="{195B10F4-E904-4EEE-905F-474884055D26}"/>
                </a:ext>
              </a:extLst>
            </p:cNvPr>
            <p:cNvSpPr/>
            <p:nvPr/>
          </p:nvSpPr>
          <p:spPr>
            <a:xfrm>
              <a:off x="2604413" y="2287357"/>
              <a:ext cx="213483" cy="154746"/>
            </a:xfrm>
            <a:custGeom>
              <a:avLst/>
              <a:gdLst/>
              <a:ahLst/>
              <a:cxnLst/>
              <a:rect l="l" t="t" r="r" b="b"/>
              <a:pathLst>
                <a:path w="8672" h="6286" extrusionOk="0">
                  <a:moveTo>
                    <a:pt x="3186" y="668"/>
                  </a:moveTo>
                  <a:cubicBezTo>
                    <a:pt x="3295" y="679"/>
                    <a:pt x="3394" y="701"/>
                    <a:pt x="3482" y="734"/>
                  </a:cubicBezTo>
                  <a:cubicBezTo>
                    <a:pt x="3580" y="777"/>
                    <a:pt x="3667" y="821"/>
                    <a:pt x="3745" y="887"/>
                  </a:cubicBezTo>
                  <a:cubicBezTo>
                    <a:pt x="3908" y="1008"/>
                    <a:pt x="4040" y="1172"/>
                    <a:pt x="4149" y="1347"/>
                  </a:cubicBezTo>
                  <a:cubicBezTo>
                    <a:pt x="4259" y="1511"/>
                    <a:pt x="4336" y="1708"/>
                    <a:pt x="4380" y="1906"/>
                  </a:cubicBezTo>
                  <a:cubicBezTo>
                    <a:pt x="4412" y="2004"/>
                    <a:pt x="4423" y="2103"/>
                    <a:pt x="4434" y="2201"/>
                  </a:cubicBezTo>
                  <a:cubicBezTo>
                    <a:pt x="4412" y="2103"/>
                    <a:pt x="4401" y="2004"/>
                    <a:pt x="4368" y="1906"/>
                  </a:cubicBezTo>
                  <a:cubicBezTo>
                    <a:pt x="4324" y="1708"/>
                    <a:pt x="4237" y="1522"/>
                    <a:pt x="4139" y="1347"/>
                  </a:cubicBezTo>
                  <a:cubicBezTo>
                    <a:pt x="4029" y="1172"/>
                    <a:pt x="3898" y="1018"/>
                    <a:pt x="3745" y="898"/>
                  </a:cubicBezTo>
                  <a:cubicBezTo>
                    <a:pt x="3580" y="777"/>
                    <a:pt x="3394" y="690"/>
                    <a:pt x="3186" y="668"/>
                  </a:cubicBezTo>
                  <a:close/>
                  <a:moveTo>
                    <a:pt x="4434" y="2201"/>
                  </a:moveTo>
                  <a:cubicBezTo>
                    <a:pt x="4445" y="2273"/>
                    <a:pt x="4445" y="2345"/>
                    <a:pt x="4445" y="2407"/>
                  </a:cubicBezTo>
                  <a:lnTo>
                    <a:pt x="4445" y="2407"/>
                  </a:lnTo>
                  <a:cubicBezTo>
                    <a:pt x="4445" y="2342"/>
                    <a:pt x="4434" y="2266"/>
                    <a:pt x="4434" y="2201"/>
                  </a:cubicBezTo>
                  <a:close/>
                  <a:moveTo>
                    <a:pt x="3635" y="1"/>
                  </a:moveTo>
                  <a:cubicBezTo>
                    <a:pt x="3120" y="1"/>
                    <a:pt x="2869" y="329"/>
                    <a:pt x="2475" y="548"/>
                  </a:cubicBezTo>
                  <a:cubicBezTo>
                    <a:pt x="2419" y="580"/>
                    <a:pt x="2365" y="614"/>
                    <a:pt x="2310" y="636"/>
                  </a:cubicBezTo>
                  <a:cubicBezTo>
                    <a:pt x="1927" y="799"/>
                    <a:pt x="1456" y="756"/>
                    <a:pt x="1051" y="909"/>
                  </a:cubicBezTo>
                  <a:cubicBezTo>
                    <a:pt x="646" y="1062"/>
                    <a:pt x="350" y="1205"/>
                    <a:pt x="153" y="1511"/>
                  </a:cubicBezTo>
                  <a:cubicBezTo>
                    <a:pt x="98" y="1610"/>
                    <a:pt x="44" y="1741"/>
                    <a:pt x="0" y="1894"/>
                  </a:cubicBezTo>
                  <a:cubicBezTo>
                    <a:pt x="558" y="1741"/>
                    <a:pt x="1139" y="1621"/>
                    <a:pt x="1719" y="1522"/>
                  </a:cubicBezTo>
                  <a:cubicBezTo>
                    <a:pt x="2277" y="1434"/>
                    <a:pt x="2825" y="1358"/>
                    <a:pt x="3361" y="1292"/>
                  </a:cubicBezTo>
                  <a:cubicBezTo>
                    <a:pt x="3427" y="1281"/>
                    <a:pt x="3504" y="1281"/>
                    <a:pt x="3558" y="1281"/>
                  </a:cubicBezTo>
                  <a:cubicBezTo>
                    <a:pt x="4248" y="1281"/>
                    <a:pt x="4368" y="1785"/>
                    <a:pt x="4445" y="2409"/>
                  </a:cubicBezTo>
                  <a:lnTo>
                    <a:pt x="4445" y="2409"/>
                  </a:lnTo>
                  <a:cubicBezTo>
                    <a:pt x="4445" y="2413"/>
                    <a:pt x="4445" y="2416"/>
                    <a:pt x="4445" y="2420"/>
                  </a:cubicBezTo>
                  <a:cubicBezTo>
                    <a:pt x="4456" y="2497"/>
                    <a:pt x="4456" y="2562"/>
                    <a:pt x="4467" y="2628"/>
                  </a:cubicBezTo>
                  <a:cubicBezTo>
                    <a:pt x="4511" y="3099"/>
                    <a:pt x="4467" y="3570"/>
                    <a:pt x="4324" y="4018"/>
                  </a:cubicBezTo>
                  <a:cubicBezTo>
                    <a:pt x="4259" y="4237"/>
                    <a:pt x="4161" y="4446"/>
                    <a:pt x="4149" y="4665"/>
                  </a:cubicBezTo>
                  <a:cubicBezTo>
                    <a:pt x="4127" y="4894"/>
                    <a:pt x="4204" y="5135"/>
                    <a:pt x="4390" y="5256"/>
                  </a:cubicBezTo>
                  <a:cubicBezTo>
                    <a:pt x="4467" y="5300"/>
                    <a:pt x="4555" y="5322"/>
                    <a:pt x="4631" y="5322"/>
                  </a:cubicBezTo>
                  <a:cubicBezTo>
                    <a:pt x="4861" y="5322"/>
                    <a:pt x="5102" y="5168"/>
                    <a:pt x="5266" y="4993"/>
                  </a:cubicBezTo>
                  <a:cubicBezTo>
                    <a:pt x="5365" y="4894"/>
                    <a:pt x="5453" y="4785"/>
                    <a:pt x="5529" y="4653"/>
                  </a:cubicBezTo>
                  <a:cubicBezTo>
                    <a:pt x="5616" y="4511"/>
                    <a:pt x="5682" y="4358"/>
                    <a:pt x="5726" y="4205"/>
                  </a:cubicBezTo>
                  <a:lnTo>
                    <a:pt x="5726" y="4205"/>
                  </a:lnTo>
                  <a:cubicBezTo>
                    <a:pt x="5726" y="4227"/>
                    <a:pt x="5715" y="4249"/>
                    <a:pt x="5715" y="4270"/>
                  </a:cubicBezTo>
                  <a:cubicBezTo>
                    <a:pt x="5717" y="4268"/>
                    <a:pt x="5718" y="4265"/>
                    <a:pt x="5719" y="4261"/>
                  </a:cubicBezTo>
                  <a:lnTo>
                    <a:pt x="5719" y="4261"/>
                  </a:lnTo>
                  <a:cubicBezTo>
                    <a:pt x="5713" y="4292"/>
                    <a:pt x="5704" y="4325"/>
                    <a:pt x="5693" y="4358"/>
                  </a:cubicBezTo>
                  <a:cubicBezTo>
                    <a:pt x="5748" y="4249"/>
                    <a:pt x="5792" y="4128"/>
                    <a:pt x="5825" y="4008"/>
                  </a:cubicBezTo>
                  <a:cubicBezTo>
                    <a:pt x="5890" y="3789"/>
                    <a:pt x="5934" y="3558"/>
                    <a:pt x="5956" y="3329"/>
                  </a:cubicBezTo>
                  <a:cubicBezTo>
                    <a:pt x="5967" y="3296"/>
                    <a:pt x="5967" y="3274"/>
                    <a:pt x="5967" y="3241"/>
                  </a:cubicBezTo>
                  <a:lnTo>
                    <a:pt x="5978" y="3154"/>
                  </a:lnTo>
                  <a:cubicBezTo>
                    <a:pt x="5978" y="3132"/>
                    <a:pt x="5989" y="3099"/>
                    <a:pt x="5989" y="3066"/>
                  </a:cubicBezTo>
                  <a:lnTo>
                    <a:pt x="5989" y="2979"/>
                  </a:lnTo>
                  <a:cubicBezTo>
                    <a:pt x="6000" y="2869"/>
                    <a:pt x="6010" y="2748"/>
                    <a:pt x="6010" y="2639"/>
                  </a:cubicBezTo>
                  <a:cubicBezTo>
                    <a:pt x="6022" y="2409"/>
                    <a:pt x="6022" y="2179"/>
                    <a:pt x="6010" y="1949"/>
                  </a:cubicBezTo>
                  <a:cubicBezTo>
                    <a:pt x="6010" y="1828"/>
                    <a:pt x="6000" y="1708"/>
                    <a:pt x="5989" y="1599"/>
                  </a:cubicBezTo>
                  <a:cubicBezTo>
                    <a:pt x="5978" y="1478"/>
                    <a:pt x="5956" y="1369"/>
                    <a:pt x="5934" y="1259"/>
                  </a:cubicBezTo>
                  <a:cubicBezTo>
                    <a:pt x="5923" y="1161"/>
                    <a:pt x="5901" y="1073"/>
                    <a:pt x="5879" y="974"/>
                  </a:cubicBezTo>
                  <a:lnTo>
                    <a:pt x="5879" y="974"/>
                  </a:lnTo>
                  <a:cubicBezTo>
                    <a:pt x="5847" y="1095"/>
                    <a:pt x="5869" y="1237"/>
                    <a:pt x="5890" y="1358"/>
                  </a:cubicBezTo>
                  <a:cubicBezTo>
                    <a:pt x="6022" y="2015"/>
                    <a:pt x="6022" y="2694"/>
                    <a:pt x="5923" y="3351"/>
                  </a:cubicBezTo>
                  <a:cubicBezTo>
                    <a:pt x="5825" y="3931"/>
                    <a:pt x="5594" y="4566"/>
                    <a:pt x="5047" y="4796"/>
                  </a:cubicBezTo>
                  <a:cubicBezTo>
                    <a:pt x="5003" y="4818"/>
                    <a:pt x="4949" y="4828"/>
                    <a:pt x="4905" y="4828"/>
                  </a:cubicBezTo>
                  <a:cubicBezTo>
                    <a:pt x="4872" y="4828"/>
                    <a:pt x="4850" y="4828"/>
                    <a:pt x="4818" y="4818"/>
                  </a:cubicBezTo>
                  <a:cubicBezTo>
                    <a:pt x="4697" y="4763"/>
                    <a:pt x="4686" y="4577"/>
                    <a:pt x="4708" y="4446"/>
                  </a:cubicBezTo>
                  <a:cubicBezTo>
                    <a:pt x="4828" y="3526"/>
                    <a:pt x="5102" y="2617"/>
                    <a:pt x="5069" y="1687"/>
                  </a:cubicBezTo>
                  <a:cubicBezTo>
                    <a:pt x="5058" y="1303"/>
                    <a:pt x="4981" y="909"/>
                    <a:pt x="4762" y="592"/>
                  </a:cubicBezTo>
                  <a:cubicBezTo>
                    <a:pt x="4511" y="230"/>
                    <a:pt x="4095" y="1"/>
                    <a:pt x="3657" y="1"/>
                  </a:cubicBezTo>
                  <a:close/>
                  <a:moveTo>
                    <a:pt x="6350" y="5453"/>
                  </a:moveTo>
                  <a:lnTo>
                    <a:pt x="6295" y="5507"/>
                  </a:lnTo>
                  <a:cubicBezTo>
                    <a:pt x="6317" y="5485"/>
                    <a:pt x="6328" y="5463"/>
                    <a:pt x="6350" y="5453"/>
                  </a:cubicBezTo>
                  <a:close/>
                  <a:moveTo>
                    <a:pt x="6295" y="5507"/>
                  </a:moveTo>
                  <a:lnTo>
                    <a:pt x="6241" y="5562"/>
                  </a:lnTo>
                  <a:cubicBezTo>
                    <a:pt x="6229" y="5562"/>
                    <a:pt x="6219" y="5573"/>
                    <a:pt x="6208" y="5584"/>
                  </a:cubicBezTo>
                  <a:lnTo>
                    <a:pt x="6241" y="5551"/>
                  </a:lnTo>
                  <a:lnTo>
                    <a:pt x="6295" y="5507"/>
                  </a:lnTo>
                  <a:close/>
                  <a:moveTo>
                    <a:pt x="6088" y="756"/>
                  </a:moveTo>
                  <a:cubicBezTo>
                    <a:pt x="6022" y="777"/>
                    <a:pt x="5967" y="811"/>
                    <a:pt x="5923" y="876"/>
                  </a:cubicBezTo>
                  <a:cubicBezTo>
                    <a:pt x="5901" y="909"/>
                    <a:pt x="5890" y="931"/>
                    <a:pt x="5879" y="964"/>
                  </a:cubicBezTo>
                  <a:cubicBezTo>
                    <a:pt x="5912" y="1062"/>
                    <a:pt x="5934" y="1150"/>
                    <a:pt x="5945" y="1249"/>
                  </a:cubicBezTo>
                  <a:cubicBezTo>
                    <a:pt x="5967" y="1369"/>
                    <a:pt x="5989" y="1478"/>
                    <a:pt x="6000" y="1599"/>
                  </a:cubicBezTo>
                  <a:cubicBezTo>
                    <a:pt x="6010" y="1708"/>
                    <a:pt x="6022" y="1828"/>
                    <a:pt x="6022" y="1938"/>
                  </a:cubicBezTo>
                  <a:cubicBezTo>
                    <a:pt x="6032" y="2179"/>
                    <a:pt x="6032" y="2409"/>
                    <a:pt x="6032" y="2639"/>
                  </a:cubicBezTo>
                  <a:cubicBezTo>
                    <a:pt x="6022" y="2748"/>
                    <a:pt x="6010" y="2869"/>
                    <a:pt x="6010" y="2979"/>
                  </a:cubicBezTo>
                  <a:cubicBezTo>
                    <a:pt x="6000" y="3011"/>
                    <a:pt x="6000" y="3044"/>
                    <a:pt x="6000" y="3066"/>
                  </a:cubicBezTo>
                  <a:cubicBezTo>
                    <a:pt x="6000" y="3099"/>
                    <a:pt x="6000" y="3132"/>
                    <a:pt x="5989" y="3154"/>
                  </a:cubicBezTo>
                  <a:lnTo>
                    <a:pt x="5989" y="3241"/>
                  </a:lnTo>
                  <a:cubicBezTo>
                    <a:pt x="5978" y="3274"/>
                    <a:pt x="5978" y="3296"/>
                    <a:pt x="5978" y="3329"/>
                  </a:cubicBezTo>
                  <a:cubicBezTo>
                    <a:pt x="5945" y="3558"/>
                    <a:pt x="5901" y="3789"/>
                    <a:pt x="5835" y="4008"/>
                  </a:cubicBezTo>
                  <a:cubicBezTo>
                    <a:pt x="5813" y="4062"/>
                    <a:pt x="5803" y="4117"/>
                    <a:pt x="5781" y="4172"/>
                  </a:cubicBezTo>
                  <a:cubicBezTo>
                    <a:pt x="5770" y="4205"/>
                    <a:pt x="5759" y="4227"/>
                    <a:pt x="5748" y="4259"/>
                  </a:cubicBezTo>
                  <a:lnTo>
                    <a:pt x="5715" y="4336"/>
                  </a:lnTo>
                  <a:lnTo>
                    <a:pt x="5693" y="4380"/>
                  </a:lnTo>
                  <a:cubicBezTo>
                    <a:pt x="5693" y="4390"/>
                    <a:pt x="5682" y="4402"/>
                    <a:pt x="5682" y="4412"/>
                  </a:cubicBezTo>
                  <a:cubicBezTo>
                    <a:pt x="5551" y="4884"/>
                    <a:pt x="5321" y="5738"/>
                    <a:pt x="5847" y="5738"/>
                  </a:cubicBezTo>
                  <a:cubicBezTo>
                    <a:pt x="5901" y="5738"/>
                    <a:pt x="5967" y="5726"/>
                    <a:pt x="6032" y="5704"/>
                  </a:cubicBezTo>
                  <a:cubicBezTo>
                    <a:pt x="6251" y="5650"/>
                    <a:pt x="6416" y="5463"/>
                    <a:pt x="6558" y="5288"/>
                  </a:cubicBezTo>
                  <a:lnTo>
                    <a:pt x="6558" y="5288"/>
                  </a:lnTo>
                  <a:cubicBezTo>
                    <a:pt x="6558" y="5300"/>
                    <a:pt x="6547" y="5310"/>
                    <a:pt x="6536" y="5322"/>
                  </a:cubicBezTo>
                  <a:cubicBezTo>
                    <a:pt x="6538" y="5322"/>
                    <a:pt x="6539" y="5321"/>
                    <a:pt x="6540" y="5321"/>
                  </a:cubicBezTo>
                  <a:lnTo>
                    <a:pt x="6540" y="5321"/>
                  </a:lnTo>
                  <a:lnTo>
                    <a:pt x="6482" y="5409"/>
                  </a:lnTo>
                  <a:cubicBezTo>
                    <a:pt x="6328" y="5672"/>
                    <a:pt x="6219" y="6011"/>
                    <a:pt x="6448" y="6197"/>
                  </a:cubicBezTo>
                  <a:cubicBezTo>
                    <a:pt x="6514" y="6263"/>
                    <a:pt x="6591" y="6285"/>
                    <a:pt x="6679" y="6285"/>
                  </a:cubicBezTo>
                  <a:cubicBezTo>
                    <a:pt x="6843" y="6285"/>
                    <a:pt x="7018" y="6197"/>
                    <a:pt x="7127" y="6066"/>
                  </a:cubicBezTo>
                  <a:cubicBezTo>
                    <a:pt x="7302" y="5880"/>
                    <a:pt x="7401" y="5630"/>
                    <a:pt x="7574" y="5444"/>
                  </a:cubicBezTo>
                  <a:lnTo>
                    <a:pt x="7574" y="5444"/>
                  </a:lnTo>
                  <a:cubicBezTo>
                    <a:pt x="7565" y="5454"/>
                    <a:pt x="7564" y="5464"/>
                    <a:pt x="7555" y="5475"/>
                  </a:cubicBezTo>
                  <a:lnTo>
                    <a:pt x="7565" y="5463"/>
                  </a:lnTo>
                  <a:lnTo>
                    <a:pt x="7565" y="5463"/>
                  </a:lnTo>
                  <a:cubicBezTo>
                    <a:pt x="7555" y="5475"/>
                    <a:pt x="7543" y="5497"/>
                    <a:pt x="7521" y="5519"/>
                  </a:cubicBezTo>
                  <a:cubicBezTo>
                    <a:pt x="7489" y="5573"/>
                    <a:pt x="7467" y="5639"/>
                    <a:pt x="7445" y="5704"/>
                  </a:cubicBezTo>
                  <a:lnTo>
                    <a:pt x="7478" y="5672"/>
                  </a:lnTo>
                  <a:lnTo>
                    <a:pt x="7478" y="5672"/>
                  </a:lnTo>
                  <a:cubicBezTo>
                    <a:pt x="7467" y="5694"/>
                    <a:pt x="7456" y="5704"/>
                    <a:pt x="7445" y="5726"/>
                  </a:cubicBezTo>
                  <a:cubicBezTo>
                    <a:pt x="7412" y="5858"/>
                    <a:pt x="7423" y="6000"/>
                    <a:pt x="7478" y="6132"/>
                  </a:cubicBezTo>
                  <a:lnTo>
                    <a:pt x="7499" y="6132"/>
                  </a:lnTo>
                  <a:cubicBezTo>
                    <a:pt x="7664" y="6132"/>
                    <a:pt x="8255" y="5891"/>
                    <a:pt x="8168" y="5825"/>
                  </a:cubicBezTo>
                  <a:cubicBezTo>
                    <a:pt x="7949" y="5639"/>
                    <a:pt x="8080" y="5288"/>
                    <a:pt x="8200" y="5026"/>
                  </a:cubicBezTo>
                  <a:cubicBezTo>
                    <a:pt x="8485" y="4434"/>
                    <a:pt x="8650" y="3767"/>
                    <a:pt x="8671" y="3110"/>
                  </a:cubicBezTo>
                  <a:lnTo>
                    <a:pt x="8671" y="3110"/>
                  </a:lnTo>
                  <a:cubicBezTo>
                    <a:pt x="8419" y="3142"/>
                    <a:pt x="8332" y="3460"/>
                    <a:pt x="8277" y="3701"/>
                  </a:cubicBezTo>
                  <a:cubicBezTo>
                    <a:pt x="8222" y="3964"/>
                    <a:pt x="8135" y="4227"/>
                    <a:pt x="8025" y="4468"/>
                  </a:cubicBezTo>
                  <a:cubicBezTo>
                    <a:pt x="7949" y="4730"/>
                    <a:pt x="7850" y="4993"/>
                    <a:pt x="7730" y="5234"/>
                  </a:cubicBezTo>
                  <a:cubicBezTo>
                    <a:pt x="7653" y="5387"/>
                    <a:pt x="7577" y="5529"/>
                    <a:pt x="7478" y="5672"/>
                  </a:cubicBezTo>
                  <a:cubicBezTo>
                    <a:pt x="7565" y="5529"/>
                    <a:pt x="7653" y="5387"/>
                    <a:pt x="7718" y="5234"/>
                  </a:cubicBezTo>
                  <a:cubicBezTo>
                    <a:pt x="7817" y="5026"/>
                    <a:pt x="7905" y="4807"/>
                    <a:pt x="7981" y="4588"/>
                  </a:cubicBezTo>
                  <a:lnTo>
                    <a:pt x="7981" y="4588"/>
                  </a:lnTo>
                  <a:cubicBezTo>
                    <a:pt x="7752" y="5081"/>
                    <a:pt x="7423" y="5529"/>
                    <a:pt x="7029" y="5901"/>
                  </a:cubicBezTo>
                  <a:cubicBezTo>
                    <a:pt x="6864" y="5738"/>
                    <a:pt x="6952" y="5463"/>
                    <a:pt x="7051" y="5256"/>
                  </a:cubicBezTo>
                  <a:cubicBezTo>
                    <a:pt x="7467" y="4325"/>
                    <a:pt x="7839" y="3351"/>
                    <a:pt x="7872" y="2322"/>
                  </a:cubicBezTo>
                  <a:cubicBezTo>
                    <a:pt x="7883" y="2179"/>
                    <a:pt x="7872" y="2015"/>
                    <a:pt x="7774" y="1894"/>
                  </a:cubicBezTo>
                  <a:cubicBezTo>
                    <a:pt x="7730" y="1850"/>
                    <a:pt x="7653" y="1818"/>
                    <a:pt x="7577" y="1818"/>
                  </a:cubicBezTo>
                  <a:cubicBezTo>
                    <a:pt x="7499" y="1818"/>
                    <a:pt x="7423" y="1850"/>
                    <a:pt x="7401" y="1927"/>
                  </a:cubicBezTo>
                  <a:cubicBezTo>
                    <a:pt x="7434" y="2420"/>
                    <a:pt x="7401" y="2913"/>
                    <a:pt x="7292" y="3395"/>
                  </a:cubicBezTo>
                  <a:cubicBezTo>
                    <a:pt x="7281" y="3427"/>
                    <a:pt x="7281" y="3471"/>
                    <a:pt x="7270" y="3504"/>
                  </a:cubicBezTo>
                  <a:cubicBezTo>
                    <a:pt x="7237" y="3712"/>
                    <a:pt x="7193" y="3920"/>
                    <a:pt x="7139" y="4117"/>
                  </a:cubicBezTo>
                  <a:cubicBezTo>
                    <a:pt x="7105" y="4215"/>
                    <a:pt x="7062" y="4314"/>
                    <a:pt x="7029" y="4412"/>
                  </a:cubicBezTo>
                  <a:lnTo>
                    <a:pt x="6996" y="4478"/>
                  </a:lnTo>
                  <a:lnTo>
                    <a:pt x="6985" y="4522"/>
                  </a:lnTo>
                  <a:lnTo>
                    <a:pt x="6963" y="4555"/>
                  </a:lnTo>
                  <a:lnTo>
                    <a:pt x="6930" y="4621"/>
                  </a:lnTo>
                  <a:cubicBezTo>
                    <a:pt x="6920" y="4643"/>
                    <a:pt x="6908" y="4675"/>
                    <a:pt x="6898" y="4697"/>
                  </a:cubicBezTo>
                  <a:cubicBezTo>
                    <a:pt x="6810" y="4884"/>
                    <a:pt x="6689" y="5059"/>
                    <a:pt x="6558" y="5223"/>
                  </a:cubicBezTo>
                  <a:cubicBezTo>
                    <a:pt x="6547" y="5244"/>
                    <a:pt x="6526" y="5256"/>
                    <a:pt x="6514" y="5278"/>
                  </a:cubicBezTo>
                  <a:cubicBezTo>
                    <a:pt x="6492" y="5300"/>
                    <a:pt x="6482" y="5322"/>
                    <a:pt x="6460" y="5343"/>
                  </a:cubicBezTo>
                  <a:cubicBezTo>
                    <a:pt x="6427" y="5376"/>
                    <a:pt x="6394" y="5420"/>
                    <a:pt x="6350" y="5453"/>
                  </a:cubicBezTo>
                  <a:cubicBezTo>
                    <a:pt x="6383" y="5409"/>
                    <a:pt x="6416" y="5376"/>
                    <a:pt x="6460" y="5332"/>
                  </a:cubicBezTo>
                  <a:cubicBezTo>
                    <a:pt x="6470" y="5310"/>
                    <a:pt x="6492" y="5300"/>
                    <a:pt x="6504" y="5278"/>
                  </a:cubicBezTo>
                  <a:cubicBezTo>
                    <a:pt x="6526" y="5256"/>
                    <a:pt x="6536" y="5234"/>
                    <a:pt x="6558" y="5212"/>
                  </a:cubicBezTo>
                  <a:cubicBezTo>
                    <a:pt x="6689" y="5047"/>
                    <a:pt x="6799" y="4872"/>
                    <a:pt x="6886" y="4687"/>
                  </a:cubicBezTo>
                  <a:lnTo>
                    <a:pt x="6920" y="4621"/>
                  </a:lnTo>
                  <a:lnTo>
                    <a:pt x="6952" y="4544"/>
                  </a:lnTo>
                  <a:lnTo>
                    <a:pt x="6974" y="4511"/>
                  </a:lnTo>
                  <a:lnTo>
                    <a:pt x="6985" y="4478"/>
                  </a:lnTo>
                  <a:lnTo>
                    <a:pt x="7018" y="4402"/>
                  </a:lnTo>
                  <a:cubicBezTo>
                    <a:pt x="7051" y="4303"/>
                    <a:pt x="7095" y="4215"/>
                    <a:pt x="7117" y="4106"/>
                  </a:cubicBezTo>
                  <a:cubicBezTo>
                    <a:pt x="7182" y="3931"/>
                    <a:pt x="7215" y="3745"/>
                    <a:pt x="7248" y="3558"/>
                  </a:cubicBezTo>
                  <a:lnTo>
                    <a:pt x="7248" y="3558"/>
                  </a:lnTo>
                  <a:cubicBezTo>
                    <a:pt x="7127" y="4052"/>
                    <a:pt x="6930" y="4522"/>
                    <a:pt x="6667" y="4949"/>
                  </a:cubicBezTo>
                  <a:cubicBezTo>
                    <a:pt x="6558" y="5124"/>
                    <a:pt x="6372" y="5310"/>
                    <a:pt x="6197" y="5310"/>
                  </a:cubicBezTo>
                  <a:cubicBezTo>
                    <a:pt x="6142" y="5310"/>
                    <a:pt x="6098" y="5300"/>
                    <a:pt x="6054" y="5266"/>
                  </a:cubicBezTo>
                  <a:cubicBezTo>
                    <a:pt x="6263" y="4117"/>
                    <a:pt x="6460" y="2979"/>
                    <a:pt x="6667" y="1828"/>
                  </a:cubicBezTo>
                  <a:cubicBezTo>
                    <a:pt x="6723" y="1544"/>
                    <a:pt x="6766" y="1237"/>
                    <a:pt x="6624" y="986"/>
                  </a:cubicBezTo>
                  <a:cubicBezTo>
                    <a:pt x="6580" y="909"/>
                    <a:pt x="6504" y="833"/>
                    <a:pt x="6416" y="799"/>
                  </a:cubicBezTo>
                  <a:cubicBezTo>
                    <a:pt x="6317" y="767"/>
                    <a:pt x="6208" y="756"/>
                    <a:pt x="6098" y="756"/>
                  </a:cubicBezTo>
                  <a:close/>
                </a:path>
              </a:pathLst>
            </a:custGeom>
            <a:solidFill>
              <a:srgbClr val="6B4D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2883;p52">
              <a:extLst>
                <a:ext uri="{FF2B5EF4-FFF2-40B4-BE49-F238E27FC236}">
                  <a16:creationId xmlns:a16="http://schemas.microsoft.com/office/drawing/2014/main" id="{88412CA6-012E-467B-8430-EA3FB8681EE9}"/>
                </a:ext>
              </a:extLst>
            </p:cNvPr>
            <p:cNvSpPr/>
            <p:nvPr/>
          </p:nvSpPr>
          <p:spPr>
            <a:xfrm>
              <a:off x="2713543" y="2346661"/>
              <a:ext cx="320" cy="2437"/>
            </a:xfrm>
            <a:custGeom>
              <a:avLst/>
              <a:gdLst/>
              <a:ahLst/>
              <a:cxnLst/>
              <a:rect l="l" t="t" r="r" b="b"/>
              <a:pathLst>
                <a:path w="13" h="99" extrusionOk="0">
                  <a:moveTo>
                    <a:pt x="12" y="0"/>
                  </a:moveTo>
                  <a:cubicBezTo>
                    <a:pt x="12" y="33"/>
                    <a:pt x="12" y="66"/>
                    <a:pt x="1" y="98"/>
                  </a:cubicBezTo>
                  <a:cubicBezTo>
                    <a:pt x="12" y="66"/>
                    <a:pt x="12" y="44"/>
                    <a:pt x="12" y="11"/>
                  </a:cubicBezTo>
                  <a:lnTo>
                    <a:pt x="12" y="0"/>
                  </a:lnTo>
                  <a:close/>
                </a:path>
              </a:pathLst>
            </a:custGeom>
            <a:solidFill>
              <a:srgbClr val="6D4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2884;p52">
              <a:extLst>
                <a:ext uri="{FF2B5EF4-FFF2-40B4-BE49-F238E27FC236}">
                  <a16:creationId xmlns:a16="http://schemas.microsoft.com/office/drawing/2014/main" id="{C630711B-4A34-48A3-AC6F-EE60BBCDC542}"/>
                </a:ext>
              </a:extLst>
            </p:cNvPr>
            <p:cNvSpPr/>
            <p:nvPr/>
          </p:nvSpPr>
          <p:spPr>
            <a:xfrm>
              <a:off x="2682820" y="2303777"/>
              <a:ext cx="31043" cy="43154"/>
            </a:xfrm>
            <a:custGeom>
              <a:avLst/>
              <a:gdLst/>
              <a:ahLst/>
              <a:cxnLst/>
              <a:rect l="l" t="t" r="r" b="b"/>
              <a:pathLst>
                <a:path w="1261" h="1753" extrusionOk="0">
                  <a:moveTo>
                    <a:pt x="1" y="1"/>
                  </a:moveTo>
                  <a:lnTo>
                    <a:pt x="1" y="1"/>
                  </a:lnTo>
                  <a:cubicBezTo>
                    <a:pt x="209" y="23"/>
                    <a:pt x="395" y="110"/>
                    <a:pt x="560" y="231"/>
                  </a:cubicBezTo>
                  <a:cubicBezTo>
                    <a:pt x="713" y="351"/>
                    <a:pt x="844" y="505"/>
                    <a:pt x="954" y="680"/>
                  </a:cubicBezTo>
                  <a:cubicBezTo>
                    <a:pt x="1052" y="855"/>
                    <a:pt x="1139" y="1041"/>
                    <a:pt x="1183" y="1239"/>
                  </a:cubicBezTo>
                  <a:cubicBezTo>
                    <a:pt x="1216" y="1337"/>
                    <a:pt x="1227" y="1436"/>
                    <a:pt x="1249" y="1534"/>
                  </a:cubicBezTo>
                  <a:cubicBezTo>
                    <a:pt x="1238" y="1436"/>
                    <a:pt x="1227" y="1337"/>
                    <a:pt x="1195" y="1239"/>
                  </a:cubicBezTo>
                  <a:cubicBezTo>
                    <a:pt x="1151" y="1041"/>
                    <a:pt x="1074" y="844"/>
                    <a:pt x="964" y="680"/>
                  </a:cubicBezTo>
                  <a:cubicBezTo>
                    <a:pt x="855" y="505"/>
                    <a:pt x="723" y="341"/>
                    <a:pt x="560" y="220"/>
                  </a:cubicBezTo>
                  <a:cubicBezTo>
                    <a:pt x="482" y="154"/>
                    <a:pt x="395" y="110"/>
                    <a:pt x="297" y="67"/>
                  </a:cubicBezTo>
                  <a:cubicBezTo>
                    <a:pt x="209" y="34"/>
                    <a:pt x="110" y="12"/>
                    <a:pt x="1" y="1"/>
                  </a:cubicBezTo>
                  <a:close/>
                  <a:moveTo>
                    <a:pt x="1249" y="1534"/>
                  </a:moveTo>
                  <a:cubicBezTo>
                    <a:pt x="1249" y="1599"/>
                    <a:pt x="1260" y="1675"/>
                    <a:pt x="1260" y="1740"/>
                  </a:cubicBezTo>
                  <a:lnTo>
                    <a:pt x="1260" y="1740"/>
                  </a:lnTo>
                  <a:cubicBezTo>
                    <a:pt x="1260" y="1678"/>
                    <a:pt x="1260" y="1606"/>
                    <a:pt x="1249" y="1534"/>
                  </a:cubicBezTo>
                  <a:close/>
                  <a:moveTo>
                    <a:pt x="1260" y="1740"/>
                  </a:moveTo>
                  <a:cubicBezTo>
                    <a:pt x="1260" y="1745"/>
                    <a:pt x="1260" y="1749"/>
                    <a:pt x="1260" y="1753"/>
                  </a:cubicBezTo>
                  <a:lnTo>
                    <a:pt x="1260" y="1742"/>
                  </a:lnTo>
                  <a:cubicBezTo>
                    <a:pt x="1260" y="1742"/>
                    <a:pt x="1260" y="1741"/>
                    <a:pt x="1260" y="1740"/>
                  </a:cubicBezTo>
                  <a:close/>
                </a:path>
              </a:pathLst>
            </a:custGeom>
            <a:solidFill>
              <a:srgbClr val="5B3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2885;p52">
              <a:extLst>
                <a:ext uri="{FF2B5EF4-FFF2-40B4-BE49-F238E27FC236}">
                  <a16:creationId xmlns:a16="http://schemas.microsoft.com/office/drawing/2014/main" id="{39DA83E0-693A-40CB-92BA-988481CA5FD8}"/>
                </a:ext>
              </a:extLst>
            </p:cNvPr>
            <p:cNvSpPr/>
            <p:nvPr/>
          </p:nvSpPr>
          <p:spPr>
            <a:xfrm>
              <a:off x="2737274" y="2287357"/>
              <a:ext cx="10807" cy="19423"/>
            </a:xfrm>
            <a:custGeom>
              <a:avLst/>
              <a:gdLst/>
              <a:ahLst/>
              <a:cxnLst/>
              <a:rect l="l" t="t" r="r" b="b"/>
              <a:pathLst>
                <a:path w="439" h="789" extrusionOk="0">
                  <a:moveTo>
                    <a:pt x="0" y="1"/>
                  </a:moveTo>
                  <a:cubicBezTo>
                    <a:pt x="154" y="176"/>
                    <a:pt x="275" y="373"/>
                    <a:pt x="351" y="592"/>
                  </a:cubicBezTo>
                  <a:cubicBezTo>
                    <a:pt x="384" y="657"/>
                    <a:pt x="406" y="723"/>
                    <a:pt x="428" y="789"/>
                  </a:cubicBezTo>
                  <a:lnTo>
                    <a:pt x="438" y="789"/>
                  </a:lnTo>
                  <a:cubicBezTo>
                    <a:pt x="416" y="723"/>
                    <a:pt x="384" y="657"/>
                    <a:pt x="362" y="592"/>
                  </a:cubicBezTo>
                  <a:cubicBezTo>
                    <a:pt x="275" y="373"/>
                    <a:pt x="154" y="164"/>
                    <a:pt x="0" y="1"/>
                  </a:cubicBezTo>
                  <a:close/>
                </a:path>
              </a:pathLst>
            </a:custGeom>
            <a:solidFill>
              <a:srgbClr val="1913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2886;p52">
              <a:extLst>
                <a:ext uri="{FF2B5EF4-FFF2-40B4-BE49-F238E27FC236}">
                  <a16:creationId xmlns:a16="http://schemas.microsoft.com/office/drawing/2014/main" id="{40CD1F9A-04BD-4216-BD51-8C81C4FD7A21}"/>
                </a:ext>
              </a:extLst>
            </p:cNvPr>
            <p:cNvSpPr/>
            <p:nvPr/>
          </p:nvSpPr>
          <p:spPr>
            <a:xfrm>
              <a:off x="2730012" y="2395699"/>
              <a:ext cx="14032" cy="18906"/>
            </a:xfrm>
            <a:custGeom>
              <a:avLst/>
              <a:gdLst/>
              <a:ahLst/>
              <a:cxnLst/>
              <a:rect l="l" t="t" r="r" b="b"/>
              <a:pathLst>
                <a:path w="570" h="768" extrusionOk="0">
                  <a:moveTo>
                    <a:pt x="570" y="1"/>
                  </a:moveTo>
                  <a:lnTo>
                    <a:pt x="570" y="1"/>
                  </a:lnTo>
                  <a:cubicBezTo>
                    <a:pt x="536" y="77"/>
                    <a:pt x="492" y="165"/>
                    <a:pt x="449" y="242"/>
                  </a:cubicBezTo>
                  <a:cubicBezTo>
                    <a:pt x="329" y="439"/>
                    <a:pt x="186" y="614"/>
                    <a:pt x="0" y="767"/>
                  </a:cubicBezTo>
                  <a:cubicBezTo>
                    <a:pt x="186" y="625"/>
                    <a:pt x="339" y="439"/>
                    <a:pt x="460" y="242"/>
                  </a:cubicBezTo>
                  <a:cubicBezTo>
                    <a:pt x="471" y="220"/>
                    <a:pt x="482" y="198"/>
                    <a:pt x="492" y="165"/>
                  </a:cubicBezTo>
                  <a:lnTo>
                    <a:pt x="514" y="132"/>
                  </a:lnTo>
                  <a:cubicBezTo>
                    <a:pt x="526" y="121"/>
                    <a:pt x="536" y="99"/>
                    <a:pt x="536" y="88"/>
                  </a:cubicBezTo>
                  <a:lnTo>
                    <a:pt x="558" y="45"/>
                  </a:lnTo>
                  <a:cubicBezTo>
                    <a:pt x="570" y="33"/>
                    <a:pt x="570" y="11"/>
                    <a:pt x="570" y="1"/>
                  </a:cubicBezTo>
                  <a:close/>
                </a:path>
              </a:pathLst>
            </a:custGeom>
            <a:solidFill>
              <a:srgbClr val="9F4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2887;p52">
              <a:extLst>
                <a:ext uri="{FF2B5EF4-FFF2-40B4-BE49-F238E27FC236}">
                  <a16:creationId xmlns:a16="http://schemas.microsoft.com/office/drawing/2014/main" id="{D373DBC5-9325-432D-B5B5-50E771A91CED}"/>
                </a:ext>
              </a:extLst>
            </p:cNvPr>
            <p:cNvSpPr/>
            <p:nvPr/>
          </p:nvSpPr>
          <p:spPr>
            <a:xfrm>
              <a:off x="2743748" y="2306756"/>
              <a:ext cx="5416" cy="90051"/>
            </a:xfrm>
            <a:custGeom>
              <a:avLst/>
              <a:gdLst/>
              <a:ahLst/>
              <a:cxnLst/>
              <a:rect l="l" t="t" r="r" b="b"/>
              <a:pathLst>
                <a:path w="220" h="3658" extrusionOk="0">
                  <a:moveTo>
                    <a:pt x="165" y="1"/>
                  </a:moveTo>
                  <a:lnTo>
                    <a:pt x="197" y="132"/>
                  </a:lnTo>
                  <a:cubicBezTo>
                    <a:pt x="209" y="154"/>
                    <a:pt x="209" y="165"/>
                    <a:pt x="219" y="186"/>
                  </a:cubicBezTo>
                  <a:lnTo>
                    <a:pt x="219" y="176"/>
                  </a:lnTo>
                  <a:cubicBezTo>
                    <a:pt x="219" y="154"/>
                    <a:pt x="219" y="143"/>
                    <a:pt x="209" y="132"/>
                  </a:cubicBezTo>
                  <a:lnTo>
                    <a:pt x="175" y="1"/>
                  </a:lnTo>
                  <a:close/>
                  <a:moveTo>
                    <a:pt x="33" y="3570"/>
                  </a:moveTo>
                  <a:cubicBezTo>
                    <a:pt x="33" y="3581"/>
                    <a:pt x="22" y="3602"/>
                    <a:pt x="12" y="3614"/>
                  </a:cubicBezTo>
                  <a:cubicBezTo>
                    <a:pt x="12" y="3622"/>
                    <a:pt x="12" y="3636"/>
                    <a:pt x="7" y="3648"/>
                  </a:cubicBezTo>
                  <a:lnTo>
                    <a:pt x="7" y="3648"/>
                  </a:lnTo>
                  <a:lnTo>
                    <a:pt x="22" y="3624"/>
                  </a:lnTo>
                  <a:cubicBezTo>
                    <a:pt x="22" y="3602"/>
                    <a:pt x="33" y="3592"/>
                    <a:pt x="33" y="3570"/>
                  </a:cubicBezTo>
                  <a:close/>
                  <a:moveTo>
                    <a:pt x="7" y="3648"/>
                  </a:moveTo>
                  <a:lnTo>
                    <a:pt x="0" y="3658"/>
                  </a:lnTo>
                  <a:cubicBezTo>
                    <a:pt x="3" y="3655"/>
                    <a:pt x="5" y="3652"/>
                    <a:pt x="7" y="3648"/>
                  </a:cubicBezTo>
                  <a:close/>
                </a:path>
              </a:pathLst>
            </a:custGeom>
            <a:solidFill>
              <a:srgbClr val="6D4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2888;p52">
              <a:extLst>
                <a:ext uri="{FF2B5EF4-FFF2-40B4-BE49-F238E27FC236}">
                  <a16:creationId xmlns:a16="http://schemas.microsoft.com/office/drawing/2014/main" id="{2EA8C6B1-822C-428F-AAD5-3FA94D36EFF8}"/>
                </a:ext>
              </a:extLst>
            </p:cNvPr>
            <p:cNvSpPr/>
            <p:nvPr/>
          </p:nvSpPr>
          <p:spPr>
            <a:xfrm>
              <a:off x="2744290" y="2311064"/>
              <a:ext cx="8641" cy="84930"/>
            </a:xfrm>
            <a:custGeom>
              <a:avLst/>
              <a:gdLst/>
              <a:ahLst/>
              <a:cxnLst/>
              <a:rect l="l" t="t" r="r" b="b"/>
              <a:pathLst>
                <a:path w="351" h="3450" extrusionOk="0">
                  <a:moveTo>
                    <a:pt x="197" y="1"/>
                  </a:moveTo>
                  <a:lnTo>
                    <a:pt x="197" y="11"/>
                  </a:lnTo>
                  <a:cubicBezTo>
                    <a:pt x="219" y="110"/>
                    <a:pt x="241" y="198"/>
                    <a:pt x="252" y="296"/>
                  </a:cubicBezTo>
                  <a:cubicBezTo>
                    <a:pt x="274" y="406"/>
                    <a:pt x="296" y="515"/>
                    <a:pt x="307" y="636"/>
                  </a:cubicBezTo>
                  <a:cubicBezTo>
                    <a:pt x="318" y="745"/>
                    <a:pt x="328" y="865"/>
                    <a:pt x="328" y="986"/>
                  </a:cubicBezTo>
                  <a:cubicBezTo>
                    <a:pt x="340" y="1216"/>
                    <a:pt x="340" y="1446"/>
                    <a:pt x="328" y="1676"/>
                  </a:cubicBezTo>
                  <a:cubicBezTo>
                    <a:pt x="328" y="1785"/>
                    <a:pt x="318" y="1906"/>
                    <a:pt x="307" y="2016"/>
                  </a:cubicBezTo>
                  <a:lnTo>
                    <a:pt x="307" y="2103"/>
                  </a:lnTo>
                  <a:cubicBezTo>
                    <a:pt x="307" y="2136"/>
                    <a:pt x="296" y="2169"/>
                    <a:pt x="296" y="2191"/>
                  </a:cubicBezTo>
                  <a:lnTo>
                    <a:pt x="285" y="2278"/>
                  </a:lnTo>
                  <a:cubicBezTo>
                    <a:pt x="285" y="2311"/>
                    <a:pt x="285" y="2333"/>
                    <a:pt x="274" y="2366"/>
                  </a:cubicBezTo>
                  <a:cubicBezTo>
                    <a:pt x="252" y="2595"/>
                    <a:pt x="208" y="2826"/>
                    <a:pt x="143" y="3045"/>
                  </a:cubicBezTo>
                  <a:cubicBezTo>
                    <a:pt x="110" y="3165"/>
                    <a:pt x="66" y="3286"/>
                    <a:pt x="11" y="3395"/>
                  </a:cubicBezTo>
                  <a:cubicBezTo>
                    <a:pt x="11" y="3417"/>
                    <a:pt x="0" y="3427"/>
                    <a:pt x="0" y="3449"/>
                  </a:cubicBezTo>
                  <a:cubicBezTo>
                    <a:pt x="0" y="3439"/>
                    <a:pt x="11" y="3427"/>
                    <a:pt x="11" y="3417"/>
                  </a:cubicBezTo>
                  <a:lnTo>
                    <a:pt x="33" y="3373"/>
                  </a:lnTo>
                  <a:lnTo>
                    <a:pt x="66" y="3296"/>
                  </a:lnTo>
                  <a:cubicBezTo>
                    <a:pt x="77" y="3264"/>
                    <a:pt x="88" y="3242"/>
                    <a:pt x="99" y="3209"/>
                  </a:cubicBezTo>
                  <a:cubicBezTo>
                    <a:pt x="121" y="3154"/>
                    <a:pt x="131" y="3099"/>
                    <a:pt x="153" y="3045"/>
                  </a:cubicBezTo>
                  <a:cubicBezTo>
                    <a:pt x="219" y="2826"/>
                    <a:pt x="263" y="2595"/>
                    <a:pt x="296" y="2366"/>
                  </a:cubicBezTo>
                  <a:cubicBezTo>
                    <a:pt x="296" y="2333"/>
                    <a:pt x="296" y="2311"/>
                    <a:pt x="307" y="2278"/>
                  </a:cubicBezTo>
                  <a:lnTo>
                    <a:pt x="307" y="2191"/>
                  </a:lnTo>
                  <a:cubicBezTo>
                    <a:pt x="318" y="2169"/>
                    <a:pt x="318" y="2136"/>
                    <a:pt x="318" y="2103"/>
                  </a:cubicBezTo>
                  <a:cubicBezTo>
                    <a:pt x="318" y="2081"/>
                    <a:pt x="318" y="2048"/>
                    <a:pt x="328" y="2016"/>
                  </a:cubicBezTo>
                  <a:cubicBezTo>
                    <a:pt x="328" y="1906"/>
                    <a:pt x="340" y="1785"/>
                    <a:pt x="350" y="1676"/>
                  </a:cubicBezTo>
                  <a:cubicBezTo>
                    <a:pt x="350" y="1446"/>
                    <a:pt x="350" y="1216"/>
                    <a:pt x="340" y="975"/>
                  </a:cubicBezTo>
                  <a:cubicBezTo>
                    <a:pt x="340" y="865"/>
                    <a:pt x="328" y="745"/>
                    <a:pt x="318" y="636"/>
                  </a:cubicBezTo>
                  <a:cubicBezTo>
                    <a:pt x="307" y="515"/>
                    <a:pt x="285" y="406"/>
                    <a:pt x="263" y="286"/>
                  </a:cubicBezTo>
                  <a:cubicBezTo>
                    <a:pt x="252" y="187"/>
                    <a:pt x="230" y="99"/>
                    <a:pt x="197" y="1"/>
                  </a:cubicBezTo>
                  <a:close/>
                </a:path>
              </a:pathLst>
            </a:custGeom>
            <a:solidFill>
              <a:srgbClr val="5B3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2889;p52">
              <a:extLst>
                <a:ext uri="{FF2B5EF4-FFF2-40B4-BE49-F238E27FC236}">
                  <a16:creationId xmlns:a16="http://schemas.microsoft.com/office/drawing/2014/main" id="{D85747FC-6B54-4ACB-B8D9-0F4F8B605516}"/>
                </a:ext>
              </a:extLst>
            </p:cNvPr>
            <p:cNvSpPr/>
            <p:nvPr/>
          </p:nvSpPr>
          <p:spPr>
            <a:xfrm>
              <a:off x="2780724" y="2320566"/>
              <a:ext cx="4013" cy="15583"/>
            </a:xfrm>
            <a:custGeom>
              <a:avLst/>
              <a:gdLst/>
              <a:ahLst/>
              <a:cxnLst/>
              <a:rect l="l" t="t" r="r" b="b"/>
              <a:pathLst>
                <a:path w="163" h="633" extrusionOk="0">
                  <a:moveTo>
                    <a:pt x="0" y="0"/>
                  </a:moveTo>
                  <a:lnTo>
                    <a:pt x="0" y="0"/>
                  </a:lnTo>
                  <a:cubicBezTo>
                    <a:pt x="53" y="87"/>
                    <a:pt x="86" y="185"/>
                    <a:pt x="108" y="294"/>
                  </a:cubicBezTo>
                  <a:cubicBezTo>
                    <a:pt x="119" y="304"/>
                    <a:pt x="119" y="326"/>
                    <a:pt x="119" y="338"/>
                  </a:cubicBezTo>
                  <a:cubicBezTo>
                    <a:pt x="130" y="392"/>
                    <a:pt x="140" y="458"/>
                    <a:pt x="152" y="513"/>
                  </a:cubicBezTo>
                  <a:cubicBezTo>
                    <a:pt x="152" y="557"/>
                    <a:pt x="152" y="589"/>
                    <a:pt x="162" y="633"/>
                  </a:cubicBezTo>
                  <a:lnTo>
                    <a:pt x="162" y="611"/>
                  </a:lnTo>
                  <a:cubicBezTo>
                    <a:pt x="162" y="501"/>
                    <a:pt x="140" y="392"/>
                    <a:pt x="119" y="282"/>
                  </a:cubicBezTo>
                  <a:cubicBezTo>
                    <a:pt x="86" y="185"/>
                    <a:pt x="53" y="87"/>
                    <a:pt x="0" y="0"/>
                  </a:cubicBezTo>
                  <a:close/>
                </a:path>
              </a:pathLst>
            </a:custGeom>
            <a:solidFill>
              <a:srgbClr val="1913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2890;p52">
              <a:extLst>
                <a:ext uri="{FF2B5EF4-FFF2-40B4-BE49-F238E27FC236}">
                  <a16:creationId xmlns:a16="http://schemas.microsoft.com/office/drawing/2014/main" id="{CE979AFB-7629-40B6-AA57-95712B9C5BD1}"/>
                </a:ext>
              </a:extLst>
            </p:cNvPr>
            <p:cNvSpPr/>
            <p:nvPr/>
          </p:nvSpPr>
          <p:spPr>
            <a:xfrm>
              <a:off x="2782841" y="2335583"/>
              <a:ext cx="2437" cy="39388"/>
            </a:xfrm>
            <a:custGeom>
              <a:avLst/>
              <a:gdLst/>
              <a:ahLst/>
              <a:cxnLst/>
              <a:rect l="l" t="t" r="r" b="b"/>
              <a:pathLst>
                <a:path w="99" h="1600" extrusionOk="0">
                  <a:moveTo>
                    <a:pt x="76" y="1"/>
                  </a:moveTo>
                  <a:lnTo>
                    <a:pt x="76" y="23"/>
                  </a:lnTo>
                  <a:cubicBezTo>
                    <a:pt x="76" y="110"/>
                    <a:pt x="88" y="209"/>
                    <a:pt x="88" y="297"/>
                  </a:cubicBezTo>
                  <a:cubicBezTo>
                    <a:pt x="88" y="505"/>
                    <a:pt x="88" y="713"/>
                    <a:pt x="76" y="921"/>
                  </a:cubicBezTo>
                  <a:cubicBezTo>
                    <a:pt x="66" y="1129"/>
                    <a:pt x="44" y="1337"/>
                    <a:pt x="11" y="1545"/>
                  </a:cubicBezTo>
                  <a:cubicBezTo>
                    <a:pt x="11" y="1555"/>
                    <a:pt x="11" y="1565"/>
                    <a:pt x="10" y="1574"/>
                  </a:cubicBezTo>
                  <a:lnTo>
                    <a:pt x="10" y="1574"/>
                  </a:lnTo>
                  <a:cubicBezTo>
                    <a:pt x="25" y="1528"/>
                    <a:pt x="34" y="1481"/>
                    <a:pt x="44" y="1436"/>
                  </a:cubicBezTo>
                  <a:cubicBezTo>
                    <a:pt x="66" y="1260"/>
                    <a:pt x="76" y="1096"/>
                    <a:pt x="88" y="921"/>
                  </a:cubicBezTo>
                  <a:cubicBezTo>
                    <a:pt x="98" y="713"/>
                    <a:pt x="98" y="505"/>
                    <a:pt x="98" y="297"/>
                  </a:cubicBezTo>
                  <a:cubicBezTo>
                    <a:pt x="88" y="198"/>
                    <a:pt x="88" y="100"/>
                    <a:pt x="76" y="1"/>
                  </a:cubicBezTo>
                  <a:close/>
                  <a:moveTo>
                    <a:pt x="10" y="1574"/>
                  </a:moveTo>
                  <a:cubicBezTo>
                    <a:pt x="7" y="1582"/>
                    <a:pt x="4" y="1591"/>
                    <a:pt x="0" y="1599"/>
                  </a:cubicBezTo>
                  <a:cubicBezTo>
                    <a:pt x="6" y="1594"/>
                    <a:pt x="8" y="1584"/>
                    <a:pt x="10" y="1574"/>
                  </a:cubicBezTo>
                  <a:close/>
                </a:path>
              </a:pathLst>
            </a:custGeom>
            <a:solidFill>
              <a:srgbClr val="6D4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2891;p52">
              <a:extLst>
                <a:ext uri="{FF2B5EF4-FFF2-40B4-BE49-F238E27FC236}">
                  <a16:creationId xmlns:a16="http://schemas.microsoft.com/office/drawing/2014/main" id="{7A62F2D7-8510-4C5A-8A19-9760C2526404}"/>
                </a:ext>
              </a:extLst>
            </p:cNvPr>
            <p:cNvSpPr/>
            <p:nvPr/>
          </p:nvSpPr>
          <p:spPr>
            <a:xfrm>
              <a:off x="2757214" y="2370909"/>
              <a:ext cx="26710" cy="53937"/>
            </a:xfrm>
            <a:custGeom>
              <a:avLst/>
              <a:gdLst/>
              <a:ahLst/>
              <a:cxnLst/>
              <a:rect l="l" t="t" r="r" b="b"/>
              <a:pathLst>
                <a:path w="1085" h="2191" extrusionOk="0">
                  <a:moveTo>
                    <a:pt x="1085" y="1"/>
                  </a:moveTo>
                  <a:lnTo>
                    <a:pt x="1085" y="1"/>
                  </a:lnTo>
                  <a:cubicBezTo>
                    <a:pt x="1080" y="16"/>
                    <a:pt x="1077" y="34"/>
                    <a:pt x="1074" y="52"/>
                  </a:cubicBezTo>
                  <a:lnTo>
                    <a:pt x="1074" y="52"/>
                  </a:lnTo>
                  <a:cubicBezTo>
                    <a:pt x="1078" y="35"/>
                    <a:pt x="1081" y="18"/>
                    <a:pt x="1085" y="1"/>
                  </a:cubicBezTo>
                  <a:close/>
                  <a:moveTo>
                    <a:pt x="1074" y="52"/>
                  </a:moveTo>
                  <a:lnTo>
                    <a:pt x="1074" y="52"/>
                  </a:lnTo>
                  <a:cubicBezTo>
                    <a:pt x="1066" y="89"/>
                    <a:pt x="1056" y="127"/>
                    <a:pt x="1041" y="164"/>
                  </a:cubicBezTo>
                  <a:cubicBezTo>
                    <a:pt x="1008" y="351"/>
                    <a:pt x="975" y="537"/>
                    <a:pt x="910" y="712"/>
                  </a:cubicBezTo>
                  <a:cubicBezTo>
                    <a:pt x="888" y="821"/>
                    <a:pt x="844" y="909"/>
                    <a:pt x="811" y="1008"/>
                  </a:cubicBezTo>
                  <a:lnTo>
                    <a:pt x="778" y="1084"/>
                  </a:lnTo>
                  <a:lnTo>
                    <a:pt x="767" y="1117"/>
                  </a:lnTo>
                  <a:lnTo>
                    <a:pt x="745" y="1150"/>
                  </a:lnTo>
                  <a:lnTo>
                    <a:pt x="713" y="1227"/>
                  </a:lnTo>
                  <a:lnTo>
                    <a:pt x="679" y="1293"/>
                  </a:lnTo>
                  <a:cubicBezTo>
                    <a:pt x="592" y="1478"/>
                    <a:pt x="482" y="1653"/>
                    <a:pt x="351" y="1818"/>
                  </a:cubicBezTo>
                  <a:cubicBezTo>
                    <a:pt x="329" y="1840"/>
                    <a:pt x="319" y="1862"/>
                    <a:pt x="297" y="1884"/>
                  </a:cubicBezTo>
                  <a:cubicBezTo>
                    <a:pt x="285" y="1906"/>
                    <a:pt x="263" y="1916"/>
                    <a:pt x="253" y="1938"/>
                  </a:cubicBezTo>
                  <a:cubicBezTo>
                    <a:pt x="209" y="1982"/>
                    <a:pt x="176" y="2015"/>
                    <a:pt x="143" y="2059"/>
                  </a:cubicBezTo>
                  <a:cubicBezTo>
                    <a:pt x="187" y="2026"/>
                    <a:pt x="220" y="1982"/>
                    <a:pt x="253" y="1949"/>
                  </a:cubicBezTo>
                  <a:cubicBezTo>
                    <a:pt x="275" y="1928"/>
                    <a:pt x="285" y="1906"/>
                    <a:pt x="307" y="1884"/>
                  </a:cubicBezTo>
                  <a:cubicBezTo>
                    <a:pt x="319" y="1862"/>
                    <a:pt x="340" y="1850"/>
                    <a:pt x="351" y="1829"/>
                  </a:cubicBezTo>
                  <a:cubicBezTo>
                    <a:pt x="482" y="1665"/>
                    <a:pt x="603" y="1490"/>
                    <a:pt x="691" y="1303"/>
                  </a:cubicBezTo>
                  <a:cubicBezTo>
                    <a:pt x="701" y="1281"/>
                    <a:pt x="713" y="1249"/>
                    <a:pt x="723" y="1227"/>
                  </a:cubicBezTo>
                  <a:lnTo>
                    <a:pt x="756" y="1161"/>
                  </a:lnTo>
                  <a:lnTo>
                    <a:pt x="778" y="1128"/>
                  </a:lnTo>
                  <a:lnTo>
                    <a:pt x="789" y="1084"/>
                  </a:lnTo>
                  <a:lnTo>
                    <a:pt x="822" y="1018"/>
                  </a:lnTo>
                  <a:cubicBezTo>
                    <a:pt x="855" y="920"/>
                    <a:pt x="898" y="821"/>
                    <a:pt x="932" y="723"/>
                  </a:cubicBezTo>
                  <a:cubicBezTo>
                    <a:pt x="986" y="526"/>
                    <a:pt x="1030" y="318"/>
                    <a:pt x="1063" y="110"/>
                  </a:cubicBezTo>
                  <a:cubicBezTo>
                    <a:pt x="1069" y="93"/>
                    <a:pt x="1071" y="72"/>
                    <a:pt x="1074" y="52"/>
                  </a:cubicBezTo>
                  <a:close/>
                  <a:moveTo>
                    <a:pt x="143" y="2059"/>
                  </a:moveTo>
                  <a:cubicBezTo>
                    <a:pt x="121" y="2069"/>
                    <a:pt x="110" y="2091"/>
                    <a:pt x="88" y="2113"/>
                  </a:cubicBezTo>
                  <a:lnTo>
                    <a:pt x="143" y="2059"/>
                  </a:lnTo>
                  <a:close/>
                  <a:moveTo>
                    <a:pt x="88" y="2113"/>
                  </a:moveTo>
                  <a:lnTo>
                    <a:pt x="34" y="2157"/>
                  </a:lnTo>
                  <a:lnTo>
                    <a:pt x="1" y="2190"/>
                  </a:lnTo>
                  <a:cubicBezTo>
                    <a:pt x="12" y="2179"/>
                    <a:pt x="22" y="2168"/>
                    <a:pt x="34" y="2168"/>
                  </a:cubicBezTo>
                  <a:lnTo>
                    <a:pt x="88" y="2113"/>
                  </a:lnTo>
                  <a:close/>
                </a:path>
              </a:pathLst>
            </a:custGeom>
            <a:solidFill>
              <a:srgbClr val="5B3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2892;p52">
              <a:extLst>
                <a:ext uri="{FF2B5EF4-FFF2-40B4-BE49-F238E27FC236}">
                  <a16:creationId xmlns:a16="http://schemas.microsoft.com/office/drawing/2014/main" id="{2A78A58B-6B31-4182-B7B9-9AC7B7E4D4E8}"/>
                </a:ext>
              </a:extLst>
            </p:cNvPr>
            <p:cNvSpPr/>
            <p:nvPr/>
          </p:nvSpPr>
          <p:spPr>
            <a:xfrm>
              <a:off x="2781216" y="2428317"/>
              <a:ext cx="6204" cy="8395"/>
            </a:xfrm>
            <a:custGeom>
              <a:avLst/>
              <a:gdLst/>
              <a:ahLst/>
              <a:cxnLst/>
              <a:rect l="l" t="t" r="r" b="b"/>
              <a:pathLst>
                <a:path w="252" h="341" extrusionOk="0">
                  <a:moveTo>
                    <a:pt x="252" y="0"/>
                  </a:moveTo>
                  <a:cubicBezTo>
                    <a:pt x="176" y="121"/>
                    <a:pt x="88" y="231"/>
                    <a:pt x="0" y="340"/>
                  </a:cubicBezTo>
                  <a:cubicBezTo>
                    <a:pt x="88" y="241"/>
                    <a:pt x="176" y="132"/>
                    <a:pt x="252" y="22"/>
                  </a:cubicBezTo>
                  <a:lnTo>
                    <a:pt x="252" y="0"/>
                  </a:lnTo>
                  <a:close/>
                </a:path>
              </a:pathLst>
            </a:custGeom>
            <a:solidFill>
              <a:srgbClr val="9F4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2893;p52">
              <a:extLst>
                <a:ext uri="{FF2B5EF4-FFF2-40B4-BE49-F238E27FC236}">
                  <a16:creationId xmlns:a16="http://schemas.microsoft.com/office/drawing/2014/main" id="{21AC73F6-0BB5-4DEA-80AA-A5339D2FE7FD}"/>
                </a:ext>
              </a:extLst>
            </p:cNvPr>
            <p:cNvSpPr/>
            <p:nvPr/>
          </p:nvSpPr>
          <p:spPr>
            <a:xfrm>
              <a:off x="2787395" y="2345036"/>
              <a:ext cx="23214" cy="83847"/>
            </a:xfrm>
            <a:custGeom>
              <a:avLst/>
              <a:gdLst/>
              <a:ahLst/>
              <a:cxnLst/>
              <a:rect l="l" t="t" r="r" b="b"/>
              <a:pathLst>
                <a:path w="943" h="3406" extrusionOk="0">
                  <a:moveTo>
                    <a:pt x="789" y="1"/>
                  </a:moveTo>
                  <a:cubicBezTo>
                    <a:pt x="866" y="154"/>
                    <a:pt x="899" y="318"/>
                    <a:pt x="920" y="482"/>
                  </a:cubicBezTo>
                  <a:cubicBezTo>
                    <a:pt x="910" y="318"/>
                    <a:pt x="866" y="154"/>
                    <a:pt x="789" y="1"/>
                  </a:cubicBezTo>
                  <a:close/>
                  <a:moveTo>
                    <a:pt x="920" y="482"/>
                  </a:moveTo>
                  <a:lnTo>
                    <a:pt x="920" y="482"/>
                  </a:lnTo>
                  <a:cubicBezTo>
                    <a:pt x="932" y="646"/>
                    <a:pt x="920" y="821"/>
                    <a:pt x="888" y="986"/>
                  </a:cubicBezTo>
                  <a:cubicBezTo>
                    <a:pt x="866" y="1150"/>
                    <a:pt x="822" y="1303"/>
                    <a:pt x="779" y="1468"/>
                  </a:cubicBezTo>
                  <a:lnTo>
                    <a:pt x="636" y="1949"/>
                  </a:lnTo>
                  <a:cubicBezTo>
                    <a:pt x="607" y="2037"/>
                    <a:pt x="586" y="2126"/>
                    <a:pt x="558" y="2213"/>
                  </a:cubicBezTo>
                  <a:lnTo>
                    <a:pt x="558" y="2213"/>
                  </a:lnTo>
                  <a:cubicBezTo>
                    <a:pt x="570" y="2184"/>
                    <a:pt x="584" y="2157"/>
                    <a:pt x="592" y="2125"/>
                  </a:cubicBezTo>
                  <a:cubicBezTo>
                    <a:pt x="614" y="2069"/>
                    <a:pt x="636" y="2015"/>
                    <a:pt x="647" y="1949"/>
                  </a:cubicBezTo>
                  <a:lnTo>
                    <a:pt x="789" y="1468"/>
                  </a:lnTo>
                  <a:cubicBezTo>
                    <a:pt x="833" y="1314"/>
                    <a:pt x="877" y="1150"/>
                    <a:pt x="899" y="986"/>
                  </a:cubicBezTo>
                  <a:cubicBezTo>
                    <a:pt x="932" y="821"/>
                    <a:pt x="942" y="646"/>
                    <a:pt x="920" y="482"/>
                  </a:cubicBezTo>
                  <a:close/>
                  <a:moveTo>
                    <a:pt x="558" y="2213"/>
                  </a:moveTo>
                  <a:cubicBezTo>
                    <a:pt x="555" y="2223"/>
                    <a:pt x="551" y="2234"/>
                    <a:pt x="548" y="2245"/>
                  </a:cubicBezTo>
                  <a:cubicBezTo>
                    <a:pt x="552" y="2234"/>
                    <a:pt x="555" y="2224"/>
                    <a:pt x="558" y="2213"/>
                  </a:cubicBezTo>
                  <a:close/>
                  <a:moveTo>
                    <a:pt x="12" y="3361"/>
                  </a:moveTo>
                  <a:cubicBezTo>
                    <a:pt x="12" y="3373"/>
                    <a:pt x="12" y="3383"/>
                    <a:pt x="1" y="3383"/>
                  </a:cubicBezTo>
                  <a:lnTo>
                    <a:pt x="1" y="3405"/>
                  </a:lnTo>
                  <a:cubicBezTo>
                    <a:pt x="1" y="3395"/>
                    <a:pt x="12" y="3395"/>
                    <a:pt x="12" y="3383"/>
                  </a:cubicBezTo>
                  <a:lnTo>
                    <a:pt x="12" y="3361"/>
                  </a:lnTo>
                  <a:close/>
                </a:path>
              </a:pathLst>
            </a:custGeom>
            <a:solidFill>
              <a:srgbClr val="6D40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2894;p52">
              <a:extLst>
                <a:ext uri="{FF2B5EF4-FFF2-40B4-BE49-F238E27FC236}">
                  <a16:creationId xmlns:a16="http://schemas.microsoft.com/office/drawing/2014/main" id="{8D83042D-8F13-4149-9627-064E9DBB49CA}"/>
                </a:ext>
              </a:extLst>
            </p:cNvPr>
            <p:cNvSpPr/>
            <p:nvPr/>
          </p:nvSpPr>
          <p:spPr>
            <a:xfrm>
              <a:off x="2787690" y="2397324"/>
              <a:ext cx="14303" cy="31018"/>
            </a:xfrm>
            <a:custGeom>
              <a:avLst/>
              <a:gdLst/>
              <a:ahLst/>
              <a:cxnLst/>
              <a:rect l="l" t="t" r="r" b="b"/>
              <a:pathLst>
                <a:path w="581" h="1260" extrusionOk="0">
                  <a:moveTo>
                    <a:pt x="580" y="1"/>
                  </a:moveTo>
                  <a:lnTo>
                    <a:pt x="580" y="1"/>
                  </a:lnTo>
                  <a:cubicBezTo>
                    <a:pt x="578" y="8"/>
                    <a:pt x="576" y="15"/>
                    <a:pt x="574" y="23"/>
                  </a:cubicBezTo>
                  <a:lnTo>
                    <a:pt x="574" y="23"/>
                  </a:lnTo>
                  <a:cubicBezTo>
                    <a:pt x="576" y="16"/>
                    <a:pt x="578" y="8"/>
                    <a:pt x="580" y="1"/>
                  </a:cubicBezTo>
                  <a:close/>
                  <a:moveTo>
                    <a:pt x="574" y="23"/>
                  </a:moveTo>
                  <a:cubicBezTo>
                    <a:pt x="562" y="56"/>
                    <a:pt x="546" y="84"/>
                    <a:pt x="536" y="121"/>
                  </a:cubicBezTo>
                  <a:cubicBezTo>
                    <a:pt x="460" y="340"/>
                    <a:pt x="372" y="559"/>
                    <a:pt x="273" y="767"/>
                  </a:cubicBezTo>
                  <a:cubicBezTo>
                    <a:pt x="208" y="920"/>
                    <a:pt x="120" y="1062"/>
                    <a:pt x="33" y="1205"/>
                  </a:cubicBezTo>
                  <a:cubicBezTo>
                    <a:pt x="132" y="1062"/>
                    <a:pt x="208" y="920"/>
                    <a:pt x="285" y="767"/>
                  </a:cubicBezTo>
                  <a:cubicBezTo>
                    <a:pt x="401" y="533"/>
                    <a:pt x="498" y="278"/>
                    <a:pt x="574" y="23"/>
                  </a:cubicBezTo>
                  <a:close/>
                  <a:moveTo>
                    <a:pt x="33" y="1205"/>
                  </a:moveTo>
                  <a:lnTo>
                    <a:pt x="0" y="1237"/>
                  </a:lnTo>
                  <a:lnTo>
                    <a:pt x="0" y="1259"/>
                  </a:lnTo>
                  <a:cubicBezTo>
                    <a:pt x="11" y="1237"/>
                    <a:pt x="22" y="1227"/>
                    <a:pt x="33" y="1205"/>
                  </a:cubicBezTo>
                  <a:close/>
                </a:path>
              </a:pathLst>
            </a:custGeom>
            <a:solidFill>
              <a:srgbClr val="5B3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2895;p52">
              <a:extLst>
                <a:ext uri="{FF2B5EF4-FFF2-40B4-BE49-F238E27FC236}">
                  <a16:creationId xmlns:a16="http://schemas.microsoft.com/office/drawing/2014/main" id="{E2A46A41-8548-4189-9E3D-4EAF07327BED}"/>
                </a:ext>
              </a:extLst>
            </p:cNvPr>
            <p:cNvSpPr/>
            <p:nvPr/>
          </p:nvSpPr>
          <p:spPr>
            <a:xfrm>
              <a:off x="2176118" y="1989018"/>
              <a:ext cx="399468" cy="585897"/>
            </a:xfrm>
            <a:custGeom>
              <a:avLst/>
              <a:gdLst/>
              <a:ahLst/>
              <a:cxnLst/>
              <a:rect l="l" t="t" r="r" b="b"/>
              <a:pathLst>
                <a:path w="16227" h="23800" extrusionOk="0">
                  <a:moveTo>
                    <a:pt x="8445" y="1"/>
                  </a:moveTo>
                  <a:cubicBezTo>
                    <a:pt x="7215" y="1"/>
                    <a:pt x="5821" y="431"/>
                    <a:pt x="4785" y="777"/>
                  </a:cubicBezTo>
                  <a:cubicBezTo>
                    <a:pt x="3460" y="1237"/>
                    <a:pt x="1588" y="2047"/>
                    <a:pt x="822" y="3305"/>
                  </a:cubicBezTo>
                  <a:cubicBezTo>
                    <a:pt x="0" y="4641"/>
                    <a:pt x="143" y="7214"/>
                    <a:pt x="143" y="8736"/>
                  </a:cubicBezTo>
                  <a:cubicBezTo>
                    <a:pt x="165" y="13181"/>
                    <a:pt x="1358" y="17900"/>
                    <a:pt x="3986" y="21524"/>
                  </a:cubicBezTo>
                  <a:cubicBezTo>
                    <a:pt x="4603" y="22366"/>
                    <a:pt x="6023" y="23799"/>
                    <a:pt x="7260" y="23799"/>
                  </a:cubicBezTo>
                  <a:cubicBezTo>
                    <a:pt x="7713" y="23799"/>
                    <a:pt x="8141" y="23607"/>
                    <a:pt x="8496" y="23123"/>
                  </a:cubicBezTo>
                  <a:lnTo>
                    <a:pt x="8496" y="23123"/>
                  </a:lnTo>
                  <a:cubicBezTo>
                    <a:pt x="8422" y="23224"/>
                    <a:pt x="8294" y="23265"/>
                    <a:pt x="8137" y="23265"/>
                  </a:cubicBezTo>
                  <a:cubicBezTo>
                    <a:pt x="7585" y="23265"/>
                    <a:pt x="6676" y="22752"/>
                    <a:pt x="6471" y="22565"/>
                  </a:cubicBezTo>
                  <a:lnTo>
                    <a:pt x="6471" y="22565"/>
                  </a:lnTo>
                  <a:cubicBezTo>
                    <a:pt x="6617" y="22623"/>
                    <a:pt x="6768" y="22650"/>
                    <a:pt x="6918" y="22650"/>
                  </a:cubicBezTo>
                  <a:cubicBezTo>
                    <a:pt x="7526" y="22650"/>
                    <a:pt x="8124" y="22206"/>
                    <a:pt x="8299" y="21601"/>
                  </a:cubicBezTo>
                  <a:cubicBezTo>
                    <a:pt x="8365" y="21338"/>
                    <a:pt x="8355" y="21064"/>
                    <a:pt x="8453" y="20813"/>
                  </a:cubicBezTo>
                  <a:cubicBezTo>
                    <a:pt x="8552" y="20572"/>
                    <a:pt x="8749" y="20385"/>
                    <a:pt x="8946" y="20210"/>
                  </a:cubicBezTo>
                  <a:cubicBezTo>
                    <a:pt x="10303" y="18962"/>
                    <a:pt x="11825" y="17462"/>
                    <a:pt x="13467" y="16619"/>
                  </a:cubicBezTo>
                  <a:cubicBezTo>
                    <a:pt x="14061" y="16310"/>
                    <a:pt x="14731" y="16116"/>
                    <a:pt x="15396" y="16116"/>
                  </a:cubicBezTo>
                  <a:cubicBezTo>
                    <a:pt x="15676" y="16116"/>
                    <a:pt x="15954" y="16151"/>
                    <a:pt x="16226" y="16225"/>
                  </a:cubicBezTo>
                  <a:cubicBezTo>
                    <a:pt x="16095" y="15295"/>
                    <a:pt x="15712" y="14407"/>
                    <a:pt x="15624" y="13455"/>
                  </a:cubicBezTo>
                  <a:cubicBezTo>
                    <a:pt x="15525" y="12371"/>
                    <a:pt x="15569" y="11287"/>
                    <a:pt x="15537" y="10203"/>
                  </a:cubicBezTo>
                  <a:cubicBezTo>
                    <a:pt x="15482" y="8101"/>
                    <a:pt x="15121" y="5977"/>
                    <a:pt x="14146" y="4116"/>
                  </a:cubicBezTo>
                  <a:cubicBezTo>
                    <a:pt x="13172" y="2254"/>
                    <a:pt x="11518" y="678"/>
                    <a:pt x="9493" y="130"/>
                  </a:cubicBezTo>
                  <a:cubicBezTo>
                    <a:pt x="9168" y="39"/>
                    <a:pt x="8814" y="1"/>
                    <a:pt x="84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2896;p52">
              <a:extLst>
                <a:ext uri="{FF2B5EF4-FFF2-40B4-BE49-F238E27FC236}">
                  <a16:creationId xmlns:a16="http://schemas.microsoft.com/office/drawing/2014/main" id="{81F73A7C-B707-4262-ABF7-CBFF6518DC78}"/>
                </a:ext>
              </a:extLst>
            </p:cNvPr>
            <p:cNvSpPr/>
            <p:nvPr/>
          </p:nvSpPr>
          <p:spPr>
            <a:xfrm>
              <a:off x="2448338" y="2423468"/>
              <a:ext cx="19965" cy="15928"/>
            </a:xfrm>
            <a:custGeom>
              <a:avLst/>
              <a:gdLst/>
              <a:ahLst/>
              <a:cxnLst/>
              <a:rect l="l" t="t" r="r" b="b"/>
              <a:pathLst>
                <a:path w="811" h="647" extrusionOk="0">
                  <a:moveTo>
                    <a:pt x="811" y="0"/>
                  </a:moveTo>
                  <a:cubicBezTo>
                    <a:pt x="537" y="209"/>
                    <a:pt x="263" y="428"/>
                    <a:pt x="0" y="647"/>
                  </a:cubicBezTo>
                  <a:cubicBezTo>
                    <a:pt x="34" y="635"/>
                    <a:pt x="66" y="635"/>
                    <a:pt x="99" y="625"/>
                  </a:cubicBezTo>
                  <a:cubicBezTo>
                    <a:pt x="340" y="416"/>
                    <a:pt x="570" y="209"/>
                    <a:pt x="811" y="0"/>
                  </a:cubicBezTo>
                  <a:close/>
                </a:path>
              </a:pathLst>
            </a:custGeom>
            <a:solidFill>
              <a:srgbClr val="1A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2897;p52">
              <a:extLst>
                <a:ext uri="{FF2B5EF4-FFF2-40B4-BE49-F238E27FC236}">
                  <a16:creationId xmlns:a16="http://schemas.microsoft.com/office/drawing/2014/main" id="{44E68023-206C-4B8A-8C8C-A40ACFC16FCE}"/>
                </a:ext>
              </a:extLst>
            </p:cNvPr>
            <p:cNvSpPr/>
            <p:nvPr/>
          </p:nvSpPr>
          <p:spPr>
            <a:xfrm>
              <a:off x="2450775" y="2419135"/>
              <a:ext cx="23460" cy="19719"/>
            </a:xfrm>
            <a:custGeom>
              <a:avLst/>
              <a:gdLst/>
              <a:ahLst/>
              <a:cxnLst/>
              <a:rect l="l" t="t" r="r" b="b"/>
              <a:pathLst>
                <a:path w="953" h="801" extrusionOk="0">
                  <a:moveTo>
                    <a:pt x="952" y="1"/>
                  </a:moveTo>
                  <a:cubicBezTo>
                    <a:pt x="865" y="56"/>
                    <a:pt x="789" y="110"/>
                    <a:pt x="712" y="176"/>
                  </a:cubicBezTo>
                  <a:cubicBezTo>
                    <a:pt x="471" y="385"/>
                    <a:pt x="241" y="592"/>
                    <a:pt x="0" y="801"/>
                  </a:cubicBezTo>
                  <a:cubicBezTo>
                    <a:pt x="88" y="779"/>
                    <a:pt x="164" y="745"/>
                    <a:pt x="241" y="702"/>
                  </a:cubicBezTo>
                  <a:cubicBezTo>
                    <a:pt x="339" y="592"/>
                    <a:pt x="449" y="483"/>
                    <a:pt x="558" y="385"/>
                  </a:cubicBezTo>
                  <a:cubicBezTo>
                    <a:pt x="614" y="297"/>
                    <a:pt x="690" y="209"/>
                    <a:pt x="777" y="144"/>
                  </a:cubicBezTo>
                  <a:cubicBezTo>
                    <a:pt x="811" y="122"/>
                    <a:pt x="843" y="89"/>
                    <a:pt x="876" y="67"/>
                  </a:cubicBezTo>
                  <a:cubicBezTo>
                    <a:pt x="898" y="45"/>
                    <a:pt x="920" y="23"/>
                    <a:pt x="952" y="1"/>
                  </a:cubicBezTo>
                  <a:close/>
                </a:path>
              </a:pathLst>
            </a:custGeom>
            <a:solidFill>
              <a:srgbClr val="B967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2898;p52">
              <a:extLst>
                <a:ext uri="{FF2B5EF4-FFF2-40B4-BE49-F238E27FC236}">
                  <a16:creationId xmlns:a16="http://schemas.microsoft.com/office/drawing/2014/main" id="{44087498-B49B-438E-9F84-7B546AA92F1B}"/>
                </a:ext>
              </a:extLst>
            </p:cNvPr>
            <p:cNvSpPr/>
            <p:nvPr/>
          </p:nvSpPr>
          <p:spPr>
            <a:xfrm>
              <a:off x="2456708" y="2417535"/>
              <a:ext cx="19694" cy="18882"/>
            </a:xfrm>
            <a:custGeom>
              <a:avLst/>
              <a:gdLst/>
              <a:ahLst/>
              <a:cxnLst/>
              <a:rect l="l" t="t" r="r" b="b"/>
              <a:pathLst>
                <a:path w="800" h="767" extrusionOk="0">
                  <a:moveTo>
                    <a:pt x="789" y="0"/>
                  </a:moveTo>
                  <a:cubicBezTo>
                    <a:pt x="767" y="22"/>
                    <a:pt x="733" y="44"/>
                    <a:pt x="711" y="66"/>
                  </a:cubicBezTo>
                  <a:cubicBezTo>
                    <a:pt x="679" y="88"/>
                    <a:pt x="657" y="110"/>
                    <a:pt x="635" y="132"/>
                  </a:cubicBezTo>
                  <a:cubicBezTo>
                    <a:pt x="690" y="88"/>
                    <a:pt x="745" y="55"/>
                    <a:pt x="799" y="12"/>
                  </a:cubicBezTo>
                  <a:cubicBezTo>
                    <a:pt x="799" y="12"/>
                    <a:pt x="789" y="12"/>
                    <a:pt x="789" y="0"/>
                  </a:cubicBezTo>
                  <a:close/>
                  <a:moveTo>
                    <a:pt x="317" y="450"/>
                  </a:moveTo>
                  <a:cubicBezTo>
                    <a:pt x="208" y="548"/>
                    <a:pt x="98" y="657"/>
                    <a:pt x="0" y="767"/>
                  </a:cubicBezTo>
                  <a:cubicBezTo>
                    <a:pt x="22" y="756"/>
                    <a:pt x="44" y="745"/>
                    <a:pt x="66" y="723"/>
                  </a:cubicBezTo>
                  <a:cubicBezTo>
                    <a:pt x="164" y="657"/>
                    <a:pt x="230" y="548"/>
                    <a:pt x="317" y="450"/>
                  </a:cubicBezTo>
                  <a:close/>
                </a:path>
              </a:pathLst>
            </a:custGeom>
            <a:solidFill>
              <a:srgbClr val="A85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2899;p52">
              <a:extLst>
                <a:ext uri="{FF2B5EF4-FFF2-40B4-BE49-F238E27FC236}">
                  <a16:creationId xmlns:a16="http://schemas.microsoft.com/office/drawing/2014/main" id="{18D757BE-9D51-46EA-BFFB-FBF63B2959B3}"/>
                </a:ext>
              </a:extLst>
            </p:cNvPr>
            <p:cNvSpPr/>
            <p:nvPr/>
          </p:nvSpPr>
          <p:spPr>
            <a:xfrm>
              <a:off x="2197954" y="2197602"/>
              <a:ext cx="278178" cy="322662"/>
            </a:xfrm>
            <a:custGeom>
              <a:avLst/>
              <a:gdLst/>
              <a:ahLst/>
              <a:cxnLst/>
              <a:rect l="l" t="t" r="r" b="b"/>
              <a:pathLst>
                <a:path w="11300" h="13107" extrusionOk="0">
                  <a:moveTo>
                    <a:pt x="285" y="0"/>
                  </a:moveTo>
                  <a:lnTo>
                    <a:pt x="285" y="0"/>
                  </a:lnTo>
                  <a:cubicBezTo>
                    <a:pt x="361" y="898"/>
                    <a:pt x="504" y="1785"/>
                    <a:pt x="690" y="2672"/>
                  </a:cubicBezTo>
                  <a:cubicBezTo>
                    <a:pt x="417" y="2070"/>
                    <a:pt x="176" y="1402"/>
                    <a:pt x="1" y="712"/>
                  </a:cubicBezTo>
                  <a:lnTo>
                    <a:pt x="1" y="712"/>
                  </a:lnTo>
                  <a:cubicBezTo>
                    <a:pt x="88" y="1720"/>
                    <a:pt x="241" y="2727"/>
                    <a:pt x="449" y="3712"/>
                  </a:cubicBezTo>
                  <a:cubicBezTo>
                    <a:pt x="953" y="6033"/>
                    <a:pt x="1774" y="8277"/>
                    <a:pt x="2891" y="10369"/>
                  </a:cubicBezTo>
                  <a:cubicBezTo>
                    <a:pt x="3274" y="11080"/>
                    <a:pt x="3690" y="11781"/>
                    <a:pt x="4292" y="12318"/>
                  </a:cubicBezTo>
                  <a:cubicBezTo>
                    <a:pt x="4818" y="12788"/>
                    <a:pt x="5507" y="13106"/>
                    <a:pt x="6198" y="13106"/>
                  </a:cubicBezTo>
                  <a:cubicBezTo>
                    <a:pt x="6296" y="13106"/>
                    <a:pt x="6405" y="13106"/>
                    <a:pt x="6504" y="13084"/>
                  </a:cubicBezTo>
                  <a:cubicBezTo>
                    <a:pt x="5967" y="12788"/>
                    <a:pt x="5485" y="12384"/>
                    <a:pt x="5113" y="11890"/>
                  </a:cubicBezTo>
                  <a:lnTo>
                    <a:pt x="5113" y="11890"/>
                  </a:lnTo>
                  <a:cubicBezTo>
                    <a:pt x="5420" y="12011"/>
                    <a:pt x="5748" y="12077"/>
                    <a:pt x="6077" y="12077"/>
                  </a:cubicBezTo>
                  <a:cubicBezTo>
                    <a:pt x="6602" y="12077"/>
                    <a:pt x="7128" y="11924"/>
                    <a:pt x="7566" y="11617"/>
                  </a:cubicBezTo>
                  <a:cubicBezTo>
                    <a:pt x="8310" y="11102"/>
                    <a:pt x="8803" y="10172"/>
                    <a:pt x="9679" y="9920"/>
                  </a:cubicBezTo>
                  <a:cubicBezTo>
                    <a:pt x="9843" y="9876"/>
                    <a:pt x="10008" y="9854"/>
                    <a:pt x="10171" y="9822"/>
                  </a:cubicBezTo>
                  <a:cubicBezTo>
                    <a:pt x="10434" y="9603"/>
                    <a:pt x="10708" y="9384"/>
                    <a:pt x="10982" y="9175"/>
                  </a:cubicBezTo>
                  <a:cubicBezTo>
                    <a:pt x="11059" y="9109"/>
                    <a:pt x="11135" y="9055"/>
                    <a:pt x="11222" y="9000"/>
                  </a:cubicBezTo>
                  <a:cubicBezTo>
                    <a:pt x="11244" y="8978"/>
                    <a:pt x="11278" y="8956"/>
                    <a:pt x="11300" y="8934"/>
                  </a:cubicBezTo>
                  <a:cubicBezTo>
                    <a:pt x="11037" y="8584"/>
                    <a:pt x="10763" y="8234"/>
                    <a:pt x="10489" y="7895"/>
                  </a:cubicBezTo>
                  <a:cubicBezTo>
                    <a:pt x="10369" y="7807"/>
                    <a:pt x="10259" y="7774"/>
                    <a:pt x="10161" y="7774"/>
                  </a:cubicBezTo>
                  <a:cubicBezTo>
                    <a:pt x="10117" y="7774"/>
                    <a:pt x="10084" y="7774"/>
                    <a:pt x="10051" y="7785"/>
                  </a:cubicBezTo>
                  <a:cubicBezTo>
                    <a:pt x="9339" y="8102"/>
                    <a:pt x="8573" y="8245"/>
                    <a:pt x="7796" y="8245"/>
                  </a:cubicBezTo>
                  <a:cubicBezTo>
                    <a:pt x="5901" y="8245"/>
                    <a:pt x="3953" y="7380"/>
                    <a:pt x="2738" y="5990"/>
                  </a:cubicBezTo>
                  <a:cubicBezTo>
                    <a:pt x="1402" y="4479"/>
                    <a:pt x="723" y="2453"/>
                    <a:pt x="373" y="449"/>
                  </a:cubicBezTo>
                  <a:cubicBezTo>
                    <a:pt x="340" y="296"/>
                    <a:pt x="307" y="153"/>
                    <a:pt x="285" y="0"/>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2900;p52">
              <a:extLst>
                <a:ext uri="{FF2B5EF4-FFF2-40B4-BE49-F238E27FC236}">
                  <a16:creationId xmlns:a16="http://schemas.microsoft.com/office/drawing/2014/main" id="{7D74AAFD-2C72-4BE7-970A-3B3FB9AA8026}"/>
                </a:ext>
              </a:extLst>
            </p:cNvPr>
            <p:cNvSpPr/>
            <p:nvPr/>
          </p:nvSpPr>
          <p:spPr>
            <a:xfrm>
              <a:off x="2200662" y="2007752"/>
              <a:ext cx="369263" cy="479967"/>
            </a:xfrm>
            <a:custGeom>
              <a:avLst/>
              <a:gdLst/>
              <a:ahLst/>
              <a:cxnLst/>
              <a:rect l="l" t="t" r="r" b="b"/>
              <a:pathLst>
                <a:path w="15000" h="19497" extrusionOk="0">
                  <a:moveTo>
                    <a:pt x="6023" y="1"/>
                  </a:moveTo>
                  <a:cubicBezTo>
                    <a:pt x="5267" y="1"/>
                    <a:pt x="4514" y="142"/>
                    <a:pt x="3821" y="442"/>
                  </a:cubicBezTo>
                  <a:cubicBezTo>
                    <a:pt x="2266" y="1099"/>
                    <a:pt x="679" y="2687"/>
                    <a:pt x="208" y="4329"/>
                  </a:cubicBezTo>
                  <a:cubicBezTo>
                    <a:pt x="110" y="4680"/>
                    <a:pt x="54" y="5030"/>
                    <a:pt x="32" y="5391"/>
                  </a:cubicBezTo>
                  <a:cubicBezTo>
                    <a:pt x="0" y="5895"/>
                    <a:pt x="32" y="6398"/>
                    <a:pt x="88" y="6902"/>
                  </a:cubicBezTo>
                  <a:cubicBezTo>
                    <a:pt x="350" y="9289"/>
                    <a:pt x="1007" y="11862"/>
                    <a:pt x="2628" y="13702"/>
                  </a:cubicBezTo>
                  <a:cubicBezTo>
                    <a:pt x="3845" y="15084"/>
                    <a:pt x="5795" y="15956"/>
                    <a:pt x="7695" y="15956"/>
                  </a:cubicBezTo>
                  <a:cubicBezTo>
                    <a:pt x="8563" y="15956"/>
                    <a:pt x="9421" y="15774"/>
                    <a:pt x="10193" y="15376"/>
                  </a:cubicBezTo>
                  <a:cubicBezTo>
                    <a:pt x="10598" y="15869"/>
                    <a:pt x="10993" y="16384"/>
                    <a:pt x="11375" y="16899"/>
                  </a:cubicBezTo>
                  <a:cubicBezTo>
                    <a:pt x="11803" y="17478"/>
                    <a:pt x="10971" y="18125"/>
                    <a:pt x="10872" y="18672"/>
                  </a:cubicBezTo>
                  <a:cubicBezTo>
                    <a:pt x="10828" y="18902"/>
                    <a:pt x="10894" y="19176"/>
                    <a:pt x="11080" y="19307"/>
                  </a:cubicBezTo>
                  <a:cubicBezTo>
                    <a:pt x="11190" y="19383"/>
                    <a:pt x="11310" y="19405"/>
                    <a:pt x="11441" y="19427"/>
                  </a:cubicBezTo>
                  <a:cubicBezTo>
                    <a:pt x="11671" y="19473"/>
                    <a:pt x="11907" y="19497"/>
                    <a:pt x="12142" y="19497"/>
                  </a:cubicBezTo>
                  <a:cubicBezTo>
                    <a:pt x="13200" y="19497"/>
                    <a:pt x="14255" y="19026"/>
                    <a:pt x="14747" y="18015"/>
                  </a:cubicBezTo>
                  <a:cubicBezTo>
                    <a:pt x="14956" y="17588"/>
                    <a:pt x="14988" y="17118"/>
                    <a:pt x="15000" y="16658"/>
                  </a:cubicBezTo>
                  <a:lnTo>
                    <a:pt x="15000" y="16230"/>
                  </a:lnTo>
                  <a:cubicBezTo>
                    <a:pt x="14969" y="15766"/>
                    <a:pt x="14849" y="15627"/>
                    <a:pt x="14600" y="15627"/>
                  </a:cubicBezTo>
                  <a:cubicBezTo>
                    <a:pt x="14396" y="15627"/>
                    <a:pt x="14106" y="15720"/>
                    <a:pt x="13708" y="15804"/>
                  </a:cubicBezTo>
                  <a:cubicBezTo>
                    <a:pt x="13635" y="15820"/>
                    <a:pt x="13566" y="15827"/>
                    <a:pt x="13499" y="15827"/>
                  </a:cubicBezTo>
                  <a:cubicBezTo>
                    <a:pt x="12837" y="15827"/>
                    <a:pt x="12476" y="15078"/>
                    <a:pt x="11988" y="14500"/>
                  </a:cubicBezTo>
                  <a:cubicBezTo>
                    <a:pt x="13073" y="13132"/>
                    <a:pt x="13511" y="11413"/>
                    <a:pt x="13521" y="9694"/>
                  </a:cubicBezTo>
                  <a:cubicBezTo>
                    <a:pt x="13521" y="7931"/>
                    <a:pt x="13237" y="6136"/>
                    <a:pt x="12492" y="4537"/>
                  </a:cubicBezTo>
                  <a:cubicBezTo>
                    <a:pt x="11748" y="2928"/>
                    <a:pt x="10521" y="1527"/>
                    <a:pt x="8945" y="716"/>
                  </a:cubicBezTo>
                  <a:cubicBezTo>
                    <a:pt x="8050" y="253"/>
                    <a:pt x="7032" y="1"/>
                    <a:pt x="6023" y="1"/>
                  </a:cubicBez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2901;p52">
              <a:extLst>
                <a:ext uri="{FF2B5EF4-FFF2-40B4-BE49-F238E27FC236}">
                  <a16:creationId xmlns:a16="http://schemas.microsoft.com/office/drawing/2014/main" id="{F27F6368-D422-4325-BDBD-AF80FA364806}"/>
                </a:ext>
              </a:extLst>
            </p:cNvPr>
            <p:cNvSpPr/>
            <p:nvPr/>
          </p:nvSpPr>
          <p:spPr>
            <a:xfrm>
              <a:off x="2465595" y="2422114"/>
              <a:ext cx="25627" cy="63907"/>
            </a:xfrm>
            <a:custGeom>
              <a:avLst/>
              <a:gdLst/>
              <a:ahLst/>
              <a:cxnLst/>
              <a:rect l="l" t="t" r="r" b="b"/>
              <a:pathLst>
                <a:path w="1041" h="2596" extrusionOk="0">
                  <a:moveTo>
                    <a:pt x="569" y="1"/>
                  </a:moveTo>
                  <a:lnTo>
                    <a:pt x="569" y="55"/>
                  </a:lnTo>
                  <a:cubicBezTo>
                    <a:pt x="997" y="636"/>
                    <a:pt x="175" y="1293"/>
                    <a:pt x="66" y="1840"/>
                  </a:cubicBezTo>
                  <a:cubicBezTo>
                    <a:pt x="0" y="2212"/>
                    <a:pt x="252" y="2595"/>
                    <a:pt x="635" y="2595"/>
                  </a:cubicBezTo>
                  <a:lnTo>
                    <a:pt x="647" y="2595"/>
                  </a:lnTo>
                  <a:cubicBezTo>
                    <a:pt x="537" y="2573"/>
                    <a:pt x="416" y="2541"/>
                    <a:pt x="318" y="2475"/>
                  </a:cubicBezTo>
                  <a:cubicBezTo>
                    <a:pt x="132" y="2344"/>
                    <a:pt x="66" y="2070"/>
                    <a:pt x="110" y="1840"/>
                  </a:cubicBezTo>
                  <a:cubicBezTo>
                    <a:pt x="209" y="1293"/>
                    <a:pt x="1041" y="646"/>
                    <a:pt x="613" y="67"/>
                  </a:cubicBezTo>
                  <a:cubicBezTo>
                    <a:pt x="603" y="45"/>
                    <a:pt x="581" y="23"/>
                    <a:pt x="569" y="1"/>
                  </a:cubicBezTo>
                  <a:close/>
                </a:path>
              </a:pathLst>
            </a:custGeom>
            <a:solidFill>
              <a:srgbClr val="9B54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2902;p52">
              <a:extLst>
                <a:ext uri="{FF2B5EF4-FFF2-40B4-BE49-F238E27FC236}">
                  <a16:creationId xmlns:a16="http://schemas.microsoft.com/office/drawing/2014/main" id="{181BCDB4-DC24-4F36-82B3-4872E46C9952}"/>
                </a:ext>
              </a:extLst>
            </p:cNvPr>
            <p:cNvSpPr/>
            <p:nvPr/>
          </p:nvSpPr>
          <p:spPr>
            <a:xfrm>
              <a:off x="2204133" y="2188715"/>
              <a:ext cx="252059" cy="203242"/>
            </a:xfrm>
            <a:custGeom>
              <a:avLst/>
              <a:gdLst/>
              <a:ahLst/>
              <a:cxnLst/>
              <a:rect l="l" t="t" r="r" b="b"/>
              <a:pathLst>
                <a:path w="10239" h="8256" extrusionOk="0">
                  <a:moveTo>
                    <a:pt x="1" y="0"/>
                  </a:moveTo>
                  <a:lnTo>
                    <a:pt x="34" y="361"/>
                  </a:lnTo>
                  <a:cubicBezTo>
                    <a:pt x="56" y="514"/>
                    <a:pt x="89" y="657"/>
                    <a:pt x="122" y="810"/>
                  </a:cubicBezTo>
                  <a:cubicBezTo>
                    <a:pt x="78" y="536"/>
                    <a:pt x="34" y="263"/>
                    <a:pt x="1" y="0"/>
                  </a:cubicBezTo>
                  <a:close/>
                  <a:moveTo>
                    <a:pt x="10052" y="8025"/>
                  </a:moveTo>
                  <a:cubicBezTo>
                    <a:pt x="9964" y="8069"/>
                    <a:pt x="9888" y="8113"/>
                    <a:pt x="9800" y="8146"/>
                  </a:cubicBezTo>
                  <a:cubicBezTo>
                    <a:pt x="9833" y="8135"/>
                    <a:pt x="9866" y="8135"/>
                    <a:pt x="9910" y="8135"/>
                  </a:cubicBezTo>
                  <a:cubicBezTo>
                    <a:pt x="10008" y="8135"/>
                    <a:pt x="10118" y="8168"/>
                    <a:pt x="10238" y="8256"/>
                  </a:cubicBezTo>
                  <a:cubicBezTo>
                    <a:pt x="10183" y="8179"/>
                    <a:pt x="10118" y="8102"/>
                    <a:pt x="10052" y="8025"/>
                  </a:cubicBezTo>
                  <a:close/>
                </a:path>
              </a:pathLst>
            </a:custGeom>
            <a:solidFill>
              <a:srgbClr val="9A73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2903;p52">
              <a:extLst>
                <a:ext uri="{FF2B5EF4-FFF2-40B4-BE49-F238E27FC236}">
                  <a16:creationId xmlns:a16="http://schemas.microsoft.com/office/drawing/2014/main" id="{7BD8B7FB-1102-4134-86CD-62071B3D3141}"/>
                </a:ext>
              </a:extLst>
            </p:cNvPr>
            <p:cNvSpPr/>
            <p:nvPr/>
          </p:nvSpPr>
          <p:spPr>
            <a:xfrm>
              <a:off x="2202262" y="2039385"/>
              <a:ext cx="356609" cy="446635"/>
            </a:xfrm>
            <a:custGeom>
              <a:avLst/>
              <a:gdLst/>
              <a:ahLst/>
              <a:cxnLst/>
              <a:rect l="l" t="t" r="r" b="b"/>
              <a:pathLst>
                <a:path w="14486" h="18143" extrusionOk="0">
                  <a:moveTo>
                    <a:pt x="9909" y="1293"/>
                  </a:moveTo>
                  <a:cubicBezTo>
                    <a:pt x="9930" y="1308"/>
                    <a:pt x="9951" y="1322"/>
                    <a:pt x="9971" y="1337"/>
                  </a:cubicBezTo>
                  <a:lnTo>
                    <a:pt x="9971" y="1337"/>
                  </a:lnTo>
                  <a:cubicBezTo>
                    <a:pt x="9951" y="1322"/>
                    <a:pt x="9930" y="1307"/>
                    <a:pt x="9909" y="1293"/>
                  </a:cubicBezTo>
                  <a:close/>
                  <a:moveTo>
                    <a:pt x="3712" y="1"/>
                  </a:moveTo>
                  <a:cubicBezTo>
                    <a:pt x="3351" y="1"/>
                    <a:pt x="3001" y="121"/>
                    <a:pt x="2650" y="230"/>
                  </a:cubicBezTo>
                  <a:cubicBezTo>
                    <a:pt x="2573" y="263"/>
                    <a:pt x="2508" y="285"/>
                    <a:pt x="2431" y="296"/>
                  </a:cubicBezTo>
                  <a:cubicBezTo>
                    <a:pt x="2354" y="318"/>
                    <a:pt x="2267" y="340"/>
                    <a:pt x="2190" y="362"/>
                  </a:cubicBezTo>
                  <a:cubicBezTo>
                    <a:pt x="2310" y="1227"/>
                    <a:pt x="2190" y="1862"/>
                    <a:pt x="1522" y="2508"/>
                  </a:cubicBezTo>
                  <a:cubicBezTo>
                    <a:pt x="712" y="3274"/>
                    <a:pt x="1" y="3515"/>
                    <a:pt x="23" y="4785"/>
                  </a:cubicBezTo>
                  <a:cubicBezTo>
                    <a:pt x="23" y="5212"/>
                    <a:pt x="45" y="5639"/>
                    <a:pt x="77" y="6066"/>
                  </a:cubicBezTo>
                  <a:cubicBezTo>
                    <a:pt x="110" y="6329"/>
                    <a:pt x="154" y="6602"/>
                    <a:pt x="198" y="6876"/>
                  </a:cubicBezTo>
                  <a:cubicBezTo>
                    <a:pt x="351" y="7544"/>
                    <a:pt x="559" y="8201"/>
                    <a:pt x="767" y="8891"/>
                  </a:cubicBezTo>
                  <a:cubicBezTo>
                    <a:pt x="559" y="8037"/>
                    <a:pt x="504" y="7139"/>
                    <a:pt x="603" y="6252"/>
                  </a:cubicBezTo>
                  <a:cubicBezTo>
                    <a:pt x="646" y="5858"/>
                    <a:pt x="723" y="5453"/>
                    <a:pt x="953" y="5125"/>
                  </a:cubicBezTo>
                  <a:cubicBezTo>
                    <a:pt x="1227" y="4719"/>
                    <a:pt x="1687" y="4490"/>
                    <a:pt x="2081" y="4194"/>
                  </a:cubicBezTo>
                  <a:cubicBezTo>
                    <a:pt x="2869" y="3592"/>
                    <a:pt x="3417" y="2683"/>
                    <a:pt x="3570" y="1697"/>
                  </a:cubicBezTo>
                  <a:cubicBezTo>
                    <a:pt x="4763" y="3121"/>
                    <a:pt x="6602" y="3975"/>
                    <a:pt x="8464" y="3975"/>
                  </a:cubicBezTo>
                  <a:cubicBezTo>
                    <a:pt x="8529" y="3975"/>
                    <a:pt x="8606" y="3975"/>
                    <a:pt x="8672" y="3964"/>
                  </a:cubicBezTo>
                  <a:lnTo>
                    <a:pt x="8782" y="3964"/>
                  </a:lnTo>
                  <a:cubicBezTo>
                    <a:pt x="8847" y="3964"/>
                    <a:pt x="8913" y="3964"/>
                    <a:pt x="8967" y="3986"/>
                  </a:cubicBezTo>
                  <a:cubicBezTo>
                    <a:pt x="9208" y="4052"/>
                    <a:pt x="9361" y="4314"/>
                    <a:pt x="9373" y="4577"/>
                  </a:cubicBezTo>
                  <a:cubicBezTo>
                    <a:pt x="9395" y="4829"/>
                    <a:pt x="9307" y="5070"/>
                    <a:pt x="9220" y="5310"/>
                  </a:cubicBezTo>
                  <a:cubicBezTo>
                    <a:pt x="8694" y="6756"/>
                    <a:pt x="8376" y="8278"/>
                    <a:pt x="8310" y="9821"/>
                  </a:cubicBezTo>
                  <a:cubicBezTo>
                    <a:pt x="8497" y="9657"/>
                    <a:pt x="8639" y="9460"/>
                    <a:pt x="8760" y="9252"/>
                  </a:cubicBezTo>
                  <a:cubicBezTo>
                    <a:pt x="8880" y="9044"/>
                    <a:pt x="8957" y="8803"/>
                    <a:pt x="9001" y="8563"/>
                  </a:cubicBezTo>
                  <a:cubicBezTo>
                    <a:pt x="9055" y="8322"/>
                    <a:pt x="9055" y="8069"/>
                    <a:pt x="9044" y="7829"/>
                  </a:cubicBezTo>
                  <a:lnTo>
                    <a:pt x="9044" y="7829"/>
                  </a:lnTo>
                  <a:cubicBezTo>
                    <a:pt x="9066" y="8069"/>
                    <a:pt x="9055" y="8322"/>
                    <a:pt x="9022" y="8563"/>
                  </a:cubicBezTo>
                  <a:cubicBezTo>
                    <a:pt x="8979" y="8803"/>
                    <a:pt x="8902" y="9044"/>
                    <a:pt x="8782" y="9263"/>
                  </a:cubicBezTo>
                  <a:cubicBezTo>
                    <a:pt x="8661" y="9482"/>
                    <a:pt x="8507" y="9679"/>
                    <a:pt x="8322" y="9843"/>
                  </a:cubicBezTo>
                  <a:cubicBezTo>
                    <a:pt x="8322" y="9855"/>
                    <a:pt x="8322" y="9855"/>
                    <a:pt x="8310" y="9855"/>
                  </a:cubicBezTo>
                  <a:cubicBezTo>
                    <a:pt x="8310" y="10040"/>
                    <a:pt x="8300" y="10227"/>
                    <a:pt x="8300" y="10402"/>
                  </a:cubicBezTo>
                  <a:cubicBezTo>
                    <a:pt x="8310" y="11310"/>
                    <a:pt x="8398" y="12208"/>
                    <a:pt x="8573" y="13095"/>
                  </a:cubicBezTo>
                  <a:cubicBezTo>
                    <a:pt x="8650" y="13424"/>
                    <a:pt x="8672" y="14103"/>
                    <a:pt x="9001" y="14300"/>
                  </a:cubicBezTo>
                  <a:cubicBezTo>
                    <a:pt x="9099" y="14354"/>
                    <a:pt x="9186" y="14376"/>
                    <a:pt x="9274" y="14376"/>
                  </a:cubicBezTo>
                  <a:cubicBezTo>
                    <a:pt x="9395" y="14376"/>
                    <a:pt x="9515" y="14332"/>
                    <a:pt x="9624" y="14288"/>
                  </a:cubicBezTo>
                  <a:cubicBezTo>
                    <a:pt x="9712" y="14256"/>
                    <a:pt x="9789" y="14234"/>
                    <a:pt x="9876" y="14212"/>
                  </a:cubicBezTo>
                  <a:cubicBezTo>
                    <a:pt x="9964" y="14179"/>
                    <a:pt x="10040" y="14135"/>
                    <a:pt x="10128" y="14091"/>
                  </a:cubicBezTo>
                  <a:cubicBezTo>
                    <a:pt x="10194" y="14168"/>
                    <a:pt x="10259" y="14245"/>
                    <a:pt x="10314" y="14322"/>
                  </a:cubicBezTo>
                  <a:cubicBezTo>
                    <a:pt x="10347" y="14343"/>
                    <a:pt x="10380" y="14365"/>
                    <a:pt x="10402" y="14398"/>
                  </a:cubicBezTo>
                  <a:cubicBezTo>
                    <a:pt x="10588" y="14573"/>
                    <a:pt x="11190" y="15241"/>
                    <a:pt x="11266" y="15548"/>
                  </a:cubicBezTo>
                  <a:cubicBezTo>
                    <a:pt x="11278" y="15570"/>
                    <a:pt x="11300" y="15592"/>
                    <a:pt x="11310" y="15614"/>
                  </a:cubicBezTo>
                  <a:cubicBezTo>
                    <a:pt x="11738" y="16193"/>
                    <a:pt x="10906" y="16840"/>
                    <a:pt x="10807" y="17387"/>
                  </a:cubicBezTo>
                  <a:cubicBezTo>
                    <a:pt x="10763" y="17617"/>
                    <a:pt x="10829" y="17891"/>
                    <a:pt x="11015" y="18022"/>
                  </a:cubicBezTo>
                  <a:cubicBezTo>
                    <a:pt x="11113" y="18088"/>
                    <a:pt x="11234" y="18120"/>
                    <a:pt x="11344" y="18142"/>
                  </a:cubicBezTo>
                  <a:lnTo>
                    <a:pt x="11365" y="18142"/>
                  </a:lnTo>
                  <a:cubicBezTo>
                    <a:pt x="11288" y="17967"/>
                    <a:pt x="11201" y="17716"/>
                    <a:pt x="11266" y="17519"/>
                  </a:cubicBezTo>
                  <a:cubicBezTo>
                    <a:pt x="11322" y="17343"/>
                    <a:pt x="11485" y="17212"/>
                    <a:pt x="11661" y="17212"/>
                  </a:cubicBezTo>
                  <a:lnTo>
                    <a:pt x="11683" y="17212"/>
                  </a:lnTo>
                  <a:cubicBezTo>
                    <a:pt x="11858" y="17223"/>
                    <a:pt x="11989" y="17343"/>
                    <a:pt x="12120" y="17463"/>
                  </a:cubicBezTo>
                  <a:cubicBezTo>
                    <a:pt x="12449" y="17748"/>
                    <a:pt x="12789" y="17879"/>
                    <a:pt x="13106" y="17879"/>
                  </a:cubicBezTo>
                  <a:cubicBezTo>
                    <a:pt x="13643" y="17879"/>
                    <a:pt x="14146" y="17529"/>
                    <a:pt x="14485" y="17004"/>
                  </a:cubicBezTo>
                  <a:cubicBezTo>
                    <a:pt x="14475" y="17004"/>
                    <a:pt x="14475" y="16993"/>
                    <a:pt x="14463" y="16993"/>
                  </a:cubicBezTo>
                  <a:cubicBezTo>
                    <a:pt x="13862" y="16949"/>
                    <a:pt x="13281" y="16687"/>
                    <a:pt x="12789" y="16336"/>
                  </a:cubicBezTo>
                  <a:cubicBezTo>
                    <a:pt x="11069" y="15099"/>
                    <a:pt x="10303" y="12789"/>
                    <a:pt x="10610" y="10697"/>
                  </a:cubicBezTo>
                  <a:cubicBezTo>
                    <a:pt x="10872" y="8945"/>
                    <a:pt x="11825" y="7369"/>
                    <a:pt x="11716" y="5585"/>
                  </a:cubicBezTo>
                  <a:cubicBezTo>
                    <a:pt x="11608" y="3868"/>
                    <a:pt x="11404" y="2386"/>
                    <a:pt x="9971" y="1337"/>
                  </a:cubicBezTo>
                  <a:lnTo>
                    <a:pt x="9971" y="1337"/>
                  </a:lnTo>
                  <a:cubicBezTo>
                    <a:pt x="11336" y="2345"/>
                    <a:pt x="11458" y="4228"/>
                    <a:pt x="11091" y="5770"/>
                  </a:cubicBezTo>
                  <a:cubicBezTo>
                    <a:pt x="11628" y="5825"/>
                    <a:pt x="11563" y="6405"/>
                    <a:pt x="11190" y="6811"/>
                  </a:cubicBezTo>
                  <a:cubicBezTo>
                    <a:pt x="11026" y="6975"/>
                    <a:pt x="10840" y="7117"/>
                    <a:pt x="10643" y="7227"/>
                  </a:cubicBezTo>
                  <a:cubicBezTo>
                    <a:pt x="10215" y="8409"/>
                    <a:pt x="9723" y="9570"/>
                    <a:pt x="9668" y="10840"/>
                  </a:cubicBezTo>
                  <a:cubicBezTo>
                    <a:pt x="9602" y="12745"/>
                    <a:pt x="10599" y="14551"/>
                    <a:pt x="11836" y="16008"/>
                  </a:cubicBezTo>
                  <a:cubicBezTo>
                    <a:pt x="10763" y="14825"/>
                    <a:pt x="9777" y="13478"/>
                    <a:pt x="9482" y="11913"/>
                  </a:cubicBezTo>
                  <a:cubicBezTo>
                    <a:pt x="9241" y="10588"/>
                    <a:pt x="9537" y="9220"/>
                    <a:pt x="9964" y="7938"/>
                  </a:cubicBezTo>
                  <a:cubicBezTo>
                    <a:pt x="10018" y="7774"/>
                    <a:pt x="10084" y="7599"/>
                    <a:pt x="10139" y="7424"/>
                  </a:cubicBezTo>
                  <a:lnTo>
                    <a:pt x="10139" y="7424"/>
                  </a:lnTo>
                  <a:cubicBezTo>
                    <a:pt x="9964" y="7468"/>
                    <a:pt x="9789" y="7490"/>
                    <a:pt x="9614" y="7490"/>
                  </a:cubicBezTo>
                  <a:lnTo>
                    <a:pt x="9602" y="7490"/>
                  </a:lnTo>
                  <a:cubicBezTo>
                    <a:pt x="9373" y="7490"/>
                    <a:pt x="8913" y="7380"/>
                    <a:pt x="8814" y="7128"/>
                  </a:cubicBezTo>
                  <a:cubicBezTo>
                    <a:pt x="8760" y="6986"/>
                    <a:pt x="8825" y="6843"/>
                    <a:pt x="8923" y="6712"/>
                  </a:cubicBezTo>
                  <a:cubicBezTo>
                    <a:pt x="9011" y="6592"/>
                    <a:pt x="9142" y="6482"/>
                    <a:pt x="9241" y="6405"/>
                  </a:cubicBezTo>
                  <a:cubicBezTo>
                    <a:pt x="9636" y="6077"/>
                    <a:pt x="10172" y="5869"/>
                    <a:pt x="10687" y="5792"/>
                  </a:cubicBezTo>
                  <a:cubicBezTo>
                    <a:pt x="10829" y="5288"/>
                    <a:pt x="10928" y="4774"/>
                    <a:pt x="10938" y="4249"/>
                  </a:cubicBezTo>
                  <a:cubicBezTo>
                    <a:pt x="10971" y="3066"/>
                    <a:pt x="10533" y="1555"/>
                    <a:pt x="9154" y="1435"/>
                  </a:cubicBezTo>
                  <a:lnTo>
                    <a:pt x="8913" y="1435"/>
                  </a:lnTo>
                  <a:cubicBezTo>
                    <a:pt x="8541" y="1435"/>
                    <a:pt x="8168" y="1490"/>
                    <a:pt x="7807" y="1500"/>
                  </a:cubicBezTo>
                  <a:lnTo>
                    <a:pt x="7675" y="1500"/>
                  </a:lnTo>
                  <a:cubicBezTo>
                    <a:pt x="6843" y="1500"/>
                    <a:pt x="6011" y="1249"/>
                    <a:pt x="5310" y="778"/>
                  </a:cubicBezTo>
                  <a:cubicBezTo>
                    <a:pt x="4928" y="515"/>
                    <a:pt x="4566" y="176"/>
                    <a:pt x="4106" y="55"/>
                  </a:cubicBezTo>
                  <a:cubicBezTo>
                    <a:pt x="3975" y="11"/>
                    <a:pt x="3843" y="1"/>
                    <a:pt x="3712" y="1"/>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2904;p52">
              <a:extLst>
                <a:ext uri="{FF2B5EF4-FFF2-40B4-BE49-F238E27FC236}">
                  <a16:creationId xmlns:a16="http://schemas.microsoft.com/office/drawing/2014/main" id="{56E0BF51-6E0A-42EF-A2CB-D4BA418BD7F6}"/>
                </a:ext>
              </a:extLst>
            </p:cNvPr>
            <p:cNvSpPr/>
            <p:nvPr/>
          </p:nvSpPr>
          <p:spPr>
            <a:xfrm>
              <a:off x="2232984" y="2158953"/>
              <a:ext cx="33184" cy="44336"/>
            </a:xfrm>
            <a:custGeom>
              <a:avLst/>
              <a:gdLst/>
              <a:ahLst/>
              <a:cxnLst/>
              <a:rect l="l" t="t" r="r" b="b"/>
              <a:pathLst>
                <a:path w="1348" h="1801" extrusionOk="0">
                  <a:moveTo>
                    <a:pt x="879" y="0"/>
                  </a:moveTo>
                  <a:cubicBezTo>
                    <a:pt x="813" y="0"/>
                    <a:pt x="746" y="8"/>
                    <a:pt x="680" y="27"/>
                  </a:cubicBezTo>
                  <a:cubicBezTo>
                    <a:pt x="449" y="81"/>
                    <a:pt x="242" y="234"/>
                    <a:pt x="132" y="443"/>
                  </a:cubicBezTo>
                  <a:cubicBezTo>
                    <a:pt x="99" y="497"/>
                    <a:pt x="77" y="552"/>
                    <a:pt x="67" y="607"/>
                  </a:cubicBezTo>
                  <a:cubicBezTo>
                    <a:pt x="45" y="672"/>
                    <a:pt x="33" y="728"/>
                    <a:pt x="23" y="782"/>
                  </a:cubicBezTo>
                  <a:cubicBezTo>
                    <a:pt x="1" y="903"/>
                    <a:pt x="1" y="1023"/>
                    <a:pt x="1" y="1132"/>
                  </a:cubicBezTo>
                  <a:cubicBezTo>
                    <a:pt x="11" y="1253"/>
                    <a:pt x="33" y="1373"/>
                    <a:pt x="67" y="1483"/>
                  </a:cubicBezTo>
                  <a:cubicBezTo>
                    <a:pt x="77" y="1538"/>
                    <a:pt x="99" y="1592"/>
                    <a:pt x="121" y="1647"/>
                  </a:cubicBezTo>
                  <a:cubicBezTo>
                    <a:pt x="154" y="1702"/>
                    <a:pt x="176" y="1757"/>
                    <a:pt x="220" y="1801"/>
                  </a:cubicBezTo>
                  <a:cubicBezTo>
                    <a:pt x="154" y="1702"/>
                    <a:pt x="110" y="1592"/>
                    <a:pt x="77" y="1483"/>
                  </a:cubicBezTo>
                  <a:cubicBezTo>
                    <a:pt x="55" y="1363"/>
                    <a:pt x="45" y="1253"/>
                    <a:pt x="45" y="1132"/>
                  </a:cubicBezTo>
                  <a:cubicBezTo>
                    <a:pt x="33" y="1023"/>
                    <a:pt x="45" y="903"/>
                    <a:pt x="67" y="793"/>
                  </a:cubicBezTo>
                  <a:cubicBezTo>
                    <a:pt x="89" y="684"/>
                    <a:pt x="110" y="563"/>
                    <a:pt x="165" y="465"/>
                  </a:cubicBezTo>
                  <a:cubicBezTo>
                    <a:pt x="220" y="366"/>
                    <a:pt x="296" y="278"/>
                    <a:pt x="384" y="213"/>
                  </a:cubicBezTo>
                  <a:cubicBezTo>
                    <a:pt x="483" y="136"/>
                    <a:pt x="581" y="93"/>
                    <a:pt x="690" y="59"/>
                  </a:cubicBezTo>
                  <a:cubicBezTo>
                    <a:pt x="761" y="38"/>
                    <a:pt x="837" y="26"/>
                    <a:pt x="911" y="26"/>
                  </a:cubicBezTo>
                  <a:cubicBezTo>
                    <a:pt x="952" y="26"/>
                    <a:pt x="992" y="30"/>
                    <a:pt x="1030" y="37"/>
                  </a:cubicBezTo>
                  <a:cubicBezTo>
                    <a:pt x="1084" y="49"/>
                    <a:pt x="1140" y="71"/>
                    <a:pt x="1194" y="93"/>
                  </a:cubicBezTo>
                  <a:cubicBezTo>
                    <a:pt x="1249" y="114"/>
                    <a:pt x="1303" y="147"/>
                    <a:pt x="1347" y="180"/>
                  </a:cubicBezTo>
                  <a:cubicBezTo>
                    <a:pt x="1260" y="103"/>
                    <a:pt x="1150" y="49"/>
                    <a:pt x="1041" y="15"/>
                  </a:cubicBezTo>
                  <a:cubicBezTo>
                    <a:pt x="987" y="6"/>
                    <a:pt x="933" y="0"/>
                    <a:pt x="879" y="0"/>
                  </a:cubicBezTo>
                  <a:close/>
                </a:path>
              </a:pathLst>
            </a:custGeom>
            <a:solidFill>
              <a:srgbClr val="A5A070"/>
            </a:solidFill>
            <a:ln w="9525" cap="flat" cmpd="sng">
              <a:solidFill>
                <a:srgbClr val="835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2905;p52">
              <a:extLst>
                <a:ext uri="{FF2B5EF4-FFF2-40B4-BE49-F238E27FC236}">
                  <a16:creationId xmlns:a16="http://schemas.microsoft.com/office/drawing/2014/main" id="{6F783EB4-0C95-49C6-8A27-C8BB45D04401}"/>
                </a:ext>
              </a:extLst>
            </p:cNvPr>
            <p:cNvSpPr/>
            <p:nvPr/>
          </p:nvSpPr>
          <p:spPr>
            <a:xfrm>
              <a:off x="2365870" y="2085568"/>
              <a:ext cx="47733" cy="27695"/>
            </a:xfrm>
            <a:custGeom>
              <a:avLst/>
              <a:gdLst/>
              <a:ahLst/>
              <a:cxnLst/>
              <a:rect l="l" t="t" r="r" b="b"/>
              <a:pathLst>
                <a:path w="1939" h="1125" extrusionOk="0">
                  <a:moveTo>
                    <a:pt x="918" y="0"/>
                  </a:moveTo>
                  <a:cubicBezTo>
                    <a:pt x="868" y="0"/>
                    <a:pt x="817" y="3"/>
                    <a:pt x="767" y="8"/>
                  </a:cubicBezTo>
                  <a:cubicBezTo>
                    <a:pt x="647" y="40"/>
                    <a:pt x="526" y="84"/>
                    <a:pt x="428" y="161"/>
                  </a:cubicBezTo>
                  <a:cubicBezTo>
                    <a:pt x="329" y="237"/>
                    <a:pt x="252" y="325"/>
                    <a:pt x="187" y="424"/>
                  </a:cubicBezTo>
                  <a:cubicBezTo>
                    <a:pt x="110" y="533"/>
                    <a:pt x="66" y="643"/>
                    <a:pt x="33" y="763"/>
                  </a:cubicBezTo>
                  <a:cubicBezTo>
                    <a:pt x="12" y="884"/>
                    <a:pt x="0" y="1004"/>
                    <a:pt x="22" y="1125"/>
                  </a:cubicBezTo>
                  <a:cubicBezTo>
                    <a:pt x="12" y="1004"/>
                    <a:pt x="22" y="884"/>
                    <a:pt x="55" y="763"/>
                  </a:cubicBezTo>
                  <a:cubicBezTo>
                    <a:pt x="88" y="653"/>
                    <a:pt x="143" y="544"/>
                    <a:pt x="209" y="446"/>
                  </a:cubicBezTo>
                  <a:cubicBezTo>
                    <a:pt x="274" y="347"/>
                    <a:pt x="362" y="259"/>
                    <a:pt x="460" y="194"/>
                  </a:cubicBezTo>
                  <a:cubicBezTo>
                    <a:pt x="548" y="128"/>
                    <a:pt x="657" y="74"/>
                    <a:pt x="778" y="52"/>
                  </a:cubicBezTo>
                  <a:cubicBezTo>
                    <a:pt x="829" y="44"/>
                    <a:pt x="881" y="41"/>
                    <a:pt x="933" y="41"/>
                  </a:cubicBezTo>
                  <a:cubicBezTo>
                    <a:pt x="1113" y="41"/>
                    <a:pt x="1295" y="84"/>
                    <a:pt x="1457" y="161"/>
                  </a:cubicBezTo>
                  <a:cubicBezTo>
                    <a:pt x="1566" y="215"/>
                    <a:pt x="1664" y="293"/>
                    <a:pt x="1741" y="369"/>
                  </a:cubicBezTo>
                  <a:cubicBezTo>
                    <a:pt x="1829" y="456"/>
                    <a:pt x="1895" y="555"/>
                    <a:pt x="1938" y="675"/>
                  </a:cubicBezTo>
                  <a:cubicBezTo>
                    <a:pt x="1905" y="555"/>
                    <a:pt x="1840" y="446"/>
                    <a:pt x="1763" y="358"/>
                  </a:cubicBezTo>
                  <a:cubicBezTo>
                    <a:pt x="1676" y="271"/>
                    <a:pt x="1588" y="194"/>
                    <a:pt x="1479" y="139"/>
                  </a:cubicBezTo>
                  <a:cubicBezTo>
                    <a:pt x="1369" y="74"/>
                    <a:pt x="1248" y="40"/>
                    <a:pt x="1128" y="18"/>
                  </a:cubicBezTo>
                  <a:cubicBezTo>
                    <a:pt x="1058" y="6"/>
                    <a:pt x="988" y="0"/>
                    <a:pt x="918" y="0"/>
                  </a:cubicBezTo>
                  <a:close/>
                </a:path>
              </a:pathLst>
            </a:custGeom>
            <a:solidFill>
              <a:srgbClr val="A5A070"/>
            </a:solidFill>
            <a:ln w="9525" cap="flat" cmpd="sng">
              <a:solidFill>
                <a:srgbClr val="835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2906;p52">
              <a:extLst>
                <a:ext uri="{FF2B5EF4-FFF2-40B4-BE49-F238E27FC236}">
                  <a16:creationId xmlns:a16="http://schemas.microsoft.com/office/drawing/2014/main" id="{2F58F6F2-704C-4D3D-BF12-EE69C331C29D}"/>
                </a:ext>
              </a:extLst>
            </p:cNvPr>
            <p:cNvSpPr/>
            <p:nvPr/>
          </p:nvSpPr>
          <p:spPr>
            <a:xfrm>
              <a:off x="2335959" y="2218896"/>
              <a:ext cx="26932" cy="32914"/>
            </a:xfrm>
            <a:custGeom>
              <a:avLst/>
              <a:gdLst/>
              <a:ahLst/>
              <a:cxnLst/>
              <a:rect l="l" t="t" r="r" b="b"/>
              <a:pathLst>
                <a:path w="1094" h="1337" extrusionOk="0">
                  <a:moveTo>
                    <a:pt x="405" y="1"/>
                  </a:moveTo>
                  <a:lnTo>
                    <a:pt x="405" y="1"/>
                  </a:lnTo>
                  <a:cubicBezTo>
                    <a:pt x="460" y="132"/>
                    <a:pt x="482" y="285"/>
                    <a:pt x="471" y="427"/>
                  </a:cubicBezTo>
                  <a:cubicBezTo>
                    <a:pt x="449" y="570"/>
                    <a:pt x="405" y="712"/>
                    <a:pt x="317" y="821"/>
                  </a:cubicBezTo>
                  <a:cubicBezTo>
                    <a:pt x="241" y="942"/>
                    <a:pt x="132" y="1052"/>
                    <a:pt x="11" y="1117"/>
                  </a:cubicBezTo>
                  <a:lnTo>
                    <a:pt x="0" y="1117"/>
                  </a:lnTo>
                  <a:lnTo>
                    <a:pt x="11" y="1128"/>
                  </a:lnTo>
                  <a:cubicBezTo>
                    <a:pt x="175" y="1227"/>
                    <a:pt x="351" y="1292"/>
                    <a:pt x="536" y="1314"/>
                  </a:cubicBezTo>
                  <a:cubicBezTo>
                    <a:pt x="613" y="1325"/>
                    <a:pt x="690" y="1336"/>
                    <a:pt x="755" y="1336"/>
                  </a:cubicBezTo>
                  <a:lnTo>
                    <a:pt x="821" y="1336"/>
                  </a:lnTo>
                  <a:cubicBezTo>
                    <a:pt x="908" y="1325"/>
                    <a:pt x="1006" y="1315"/>
                    <a:pt x="1093" y="1293"/>
                  </a:cubicBezTo>
                  <a:lnTo>
                    <a:pt x="1093" y="1293"/>
                  </a:lnTo>
                  <a:cubicBezTo>
                    <a:pt x="1006" y="1315"/>
                    <a:pt x="908" y="1325"/>
                    <a:pt x="821" y="1325"/>
                  </a:cubicBezTo>
                  <a:lnTo>
                    <a:pt x="789" y="1325"/>
                  </a:lnTo>
                  <a:cubicBezTo>
                    <a:pt x="701" y="1325"/>
                    <a:pt x="624" y="1314"/>
                    <a:pt x="536" y="1303"/>
                  </a:cubicBezTo>
                  <a:cubicBezTo>
                    <a:pt x="361" y="1281"/>
                    <a:pt x="186" y="1215"/>
                    <a:pt x="22" y="1128"/>
                  </a:cubicBezTo>
                  <a:cubicBezTo>
                    <a:pt x="154" y="1052"/>
                    <a:pt x="252" y="953"/>
                    <a:pt x="329" y="833"/>
                  </a:cubicBezTo>
                  <a:cubicBezTo>
                    <a:pt x="416" y="712"/>
                    <a:pt x="460" y="570"/>
                    <a:pt x="482" y="427"/>
                  </a:cubicBezTo>
                  <a:cubicBezTo>
                    <a:pt x="493" y="285"/>
                    <a:pt x="471" y="132"/>
                    <a:pt x="405" y="1"/>
                  </a:cubicBezTo>
                  <a:close/>
                </a:path>
              </a:pathLst>
            </a:custGeom>
            <a:solidFill>
              <a:srgbClr val="5F3235"/>
            </a:solidFill>
            <a:ln w="9525" cap="flat" cmpd="sng">
              <a:solidFill>
                <a:srgbClr val="835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2907;p52">
              <a:extLst>
                <a:ext uri="{FF2B5EF4-FFF2-40B4-BE49-F238E27FC236}">
                  <a16:creationId xmlns:a16="http://schemas.microsoft.com/office/drawing/2014/main" id="{93CFFC9A-5D68-4487-9CF1-C30596817FA5}"/>
                </a:ext>
              </a:extLst>
            </p:cNvPr>
            <p:cNvSpPr/>
            <p:nvPr/>
          </p:nvSpPr>
          <p:spPr>
            <a:xfrm>
              <a:off x="2321927" y="2281425"/>
              <a:ext cx="84930" cy="16469"/>
            </a:xfrm>
            <a:custGeom>
              <a:avLst/>
              <a:gdLst/>
              <a:ahLst/>
              <a:cxnLst/>
              <a:rect l="l" t="t" r="r" b="b"/>
              <a:pathLst>
                <a:path w="3450" h="669" extrusionOk="0">
                  <a:moveTo>
                    <a:pt x="3449" y="1"/>
                  </a:moveTo>
                  <a:cubicBezTo>
                    <a:pt x="3264" y="164"/>
                    <a:pt x="3055" y="296"/>
                    <a:pt x="2826" y="395"/>
                  </a:cubicBezTo>
                  <a:cubicBezTo>
                    <a:pt x="2607" y="504"/>
                    <a:pt x="2366" y="570"/>
                    <a:pt x="2125" y="614"/>
                  </a:cubicBezTo>
                  <a:cubicBezTo>
                    <a:pt x="1972" y="636"/>
                    <a:pt x="1818" y="646"/>
                    <a:pt x="1654" y="646"/>
                  </a:cubicBezTo>
                  <a:cubicBezTo>
                    <a:pt x="1566" y="646"/>
                    <a:pt x="1479" y="646"/>
                    <a:pt x="1391" y="636"/>
                  </a:cubicBezTo>
                  <a:cubicBezTo>
                    <a:pt x="1150" y="614"/>
                    <a:pt x="909" y="559"/>
                    <a:pt x="668" y="482"/>
                  </a:cubicBezTo>
                  <a:cubicBezTo>
                    <a:pt x="439" y="405"/>
                    <a:pt x="209" y="296"/>
                    <a:pt x="1" y="176"/>
                  </a:cubicBezTo>
                  <a:lnTo>
                    <a:pt x="1" y="176"/>
                  </a:lnTo>
                  <a:cubicBezTo>
                    <a:pt x="209" y="307"/>
                    <a:pt x="439" y="417"/>
                    <a:pt x="668" y="504"/>
                  </a:cubicBezTo>
                  <a:cubicBezTo>
                    <a:pt x="899" y="580"/>
                    <a:pt x="1140" y="636"/>
                    <a:pt x="1391" y="658"/>
                  </a:cubicBezTo>
                  <a:cubicBezTo>
                    <a:pt x="1479" y="668"/>
                    <a:pt x="1578" y="668"/>
                    <a:pt x="1676" y="668"/>
                  </a:cubicBezTo>
                  <a:cubicBezTo>
                    <a:pt x="2070" y="668"/>
                    <a:pt x="2475" y="592"/>
                    <a:pt x="2848" y="427"/>
                  </a:cubicBezTo>
                  <a:cubicBezTo>
                    <a:pt x="3067" y="318"/>
                    <a:pt x="3274" y="186"/>
                    <a:pt x="3449" y="23"/>
                  </a:cubicBezTo>
                  <a:lnTo>
                    <a:pt x="3449" y="1"/>
                  </a:lnTo>
                  <a:close/>
                </a:path>
              </a:pathLst>
            </a:custGeom>
            <a:solidFill>
              <a:srgbClr val="462A2A"/>
            </a:solidFill>
            <a:ln w="9525" cap="flat" cmpd="sng">
              <a:solidFill>
                <a:srgbClr val="835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2908;p52">
              <a:extLst>
                <a:ext uri="{FF2B5EF4-FFF2-40B4-BE49-F238E27FC236}">
                  <a16:creationId xmlns:a16="http://schemas.microsoft.com/office/drawing/2014/main" id="{65BD79F8-6A17-4861-A7B3-52840446BAC7}"/>
                </a:ext>
              </a:extLst>
            </p:cNvPr>
            <p:cNvSpPr/>
            <p:nvPr/>
          </p:nvSpPr>
          <p:spPr>
            <a:xfrm>
              <a:off x="2251866" y="2259860"/>
              <a:ext cx="67403" cy="43942"/>
            </a:xfrm>
            <a:custGeom>
              <a:avLst/>
              <a:gdLst/>
              <a:ahLst/>
              <a:cxnLst/>
              <a:rect l="l" t="t" r="r" b="b"/>
              <a:pathLst>
                <a:path w="2738" h="1785" extrusionOk="0">
                  <a:moveTo>
                    <a:pt x="2081" y="1"/>
                  </a:moveTo>
                  <a:cubicBezTo>
                    <a:pt x="1982" y="1"/>
                    <a:pt x="1883" y="23"/>
                    <a:pt x="1785" y="45"/>
                  </a:cubicBezTo>
                  <a:cubicBezTo>
                    <a:pt x="1314" y="143"/>
                    <a:pt x="0" y="953"/>
                    <a:pt x="307" y="1621"/>
                  </a:cubicBezTo>
                  <a:cubicBezTo>
                    <a:pt x="361" y="1753"/>
                    <a:pt x="514" y="1785"/>
                    <a:pt x="657" y="1785"/>
                  </a:cubicBezTo>
                  <a:lnTo>
                    <a:pt x="733" y="1785"/>
                  </a:lnTo>
                  <a:cubicBezTo>
                    <a:pt x="1325" y="1741"/>
                    <a:pt x="1894" y="1500"/>
                    <a:pt x="2343" y="1118"/>
                  </a:cubicBezTo>
                  <a:cubicBezTo>
                    <a:pt x="2431" y="1040"/>
                    <a:pt x="2519" y="942"/>
                    <a:pt x="2584" y="843"/>
                  </a:cubicBezTo>
                  <a:cubicBezTo>
                    <a:pt x="2682" y="690"/>
                    <a:pt x="2737" y="515"/>
                    <a:pt x="2682" y="351"/>
                  </a:cubicBezTo>
                  <a:cubicBezTo>
                    <a:pt x="2617" y="186"/>
                    <a:pt x="2463" y="77"/>
                    <a:pt x="2300" y="23"/>
                  </a:cubicBezTo>
                  <a:cubicBezTo>
                    <a:pt x="2222" y="11"/>
                    <a:pt x="2157" y="1"/>
                    <a:pt x="2081" y="1"/>
                  </a:cubicBezTo>
                  <a:close/>
                </a:path>
              </a:pathLst>
            </a:custGeom>
            <a:solidFill>
              <a:srgbClr val="EFA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2909;p52">
              <a:extLst>
                <a:ext uri="{FF2B5EF4-FFF2-40B4-BE49-F238E27FC236}">
                  <a16:creationId xmlns:a16="http://schemas.microsoft.com/office/drawing/2014/main" id="{990683CA-75E2-48EF-BA9A-349B9FB0BFBC}"/>
                </a:ext>
              </a:extLst>
            </p:cNvPr>
            <p:cNvSpPr/>
            <p:nvPr/>
          </p:nvSpPr>
          <p:spPr>
            <a:xfrm>
              <a:off x="2417886" y="2181428"/>
              <a:ext cx="70652" cy="42342"/>
            </a:xfrm>
            <a:custGeom>
              <a:avLst/>
              <a:gdLst/>
              <a:ahLst/>
              <a:cxnLst/>
              <a:rect l="l" t="t" r="r" b="b"/>
              <a:pathLst>
                <a:path w="2870" h="1720" extrusionOk="0">
                  <a:moveTo>
                    <a:pt x="2332" y="0"/>
                  </a:moveTo>
                  <a:lnTo>
                    <a:pt x="2332" y="12"/>
                  </a:lnTo>
                  <a:cubicBezTo>
                    <a:pt x="2212" y="504"/>
                    <a:pt x="2048" y="975"/>
                    <a:pt x="1884" y="1457"/>
                  </a:cubicBezTo>
                  <a:cubicBezTo>
                    <a:pt x="2081" y="1347"/>
                    <a:pt x="2267" y="1205"/>
                    <a:pt x="2431" y="1041"/>
                  </a:cubicBezTo>
                  <a:cubicBezTo>
                    <a:pt x="2804" y="635"/>
                    <a:pt x="2869" y="55"/>
                    <a:pt x="2332" y="0"/>
                  </a:cubicBezTo>
                  <a:close/>
                  <a:moveTo>
                    <a:pt x="1928" y="22"/>
                  </a:moveTo>
                  <a:lnTo>
                    <a:pt x="1928" y="22"/>
                  </a:lnTo>
                  <a:cubicBezTo>
                    <a:pt x="1413" y="99"/>
                    <a:pt x="877" y="307"/>
                    <a:pt x="482" y="635"/>
                  </a:cubicBezTo>
                  <a:cubicBezTo>
                    <a:pt x="383" y="712"/>
                    <a:pt x="252" y="822"/>
                    <a:pt x="164" y="942"/>
                  </a:cubicBezTo>
                  <a:cubicBezTo>
                    <a:pt x="66" y="1073"/>
                    <a:pt x="1" y="1216"/>
                    <a:pt x="55" y="1358"/>
                  </a:cubicBezTo>
                  <a:cubicBezTo>
                    <a:pt x="154" y="1610"/>
                    <a:pt x="614" y="1720"/>
                    <a:pt x="843" y="1720"/>
                  </a:cubicBezTo>
                  <a:lnTo>
                    <a:pt x="855" y="1720"/>
                  </a:lnTo>
                  <a:cubicBezTo>
                    <a:pt x="1030" y="1720"/>
                    <a:pt x="1205" y="1698"/>
                    <a:pt x="1380" y="1654"/>
                  </a:cubicBezTo>
                  <a:cubicBezTo>
                    <a:pt x="1577" y="1106"/>
                    <a:pt x="1774" y="570"/>
                    <a:pt x="1928" y="22"/>
                  </a:cubicBezTo>
                  <a:close/>
                </a:path>
              </a:pathLst>
            </a:custGeom>
            <a:solidFill>
              <a:srgbClr val="EFA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2910;p52">
              <a:extLst>
                <a:ext uri="{FF2B5EF4-FFF2-40B4-BE49-F238E27FC236}">
                  <a16:creationId xmlns:a16="http://schemas.microsoft.com/office/drawing/2014/main" id="{DE6F7669-0DE8-4861-878C-F129776BAB1C}"/>
                </a:ext>
              </a:extLst>
            </p:cNvPr>
            <p:cNvSpPr/>
            <p:nvPr/>
          </p:nvSpPr>
          <p:spPr>
            <a:xfrm>
              <a:off x="2395238" y="2146939"/>
              <a:ext cx="24544" cy="33357"/>
            </a:xfrm>
            <a:custGeom>
              <a:avLst/>
              <a:gdLst/>
              <a:ahLst/>
              <a:cxnLst/>
              <a:rect l="l" t="t" r="r" b="b"/>
              <a:pathLst>
                <a:path w="997" h="1355" extrusionOk="0">
                  <a:moveTo>
                    <a:pt x="313" y="1"/>
                  </a:moveTo>
                  <a:cubicBezTo>
                    <a:pt x="276" y="1"/>
                    <a:pt x="237" y="7"/>
                    <a:pt x="198" y="22"/>
                  </a:cubicBezTo>
                  <a:cubicBezTo>
                    <a:pt x="1" y="99"/>
                    <a:pt x="1" y="350"/>
                    <a:pt x="33" y="537"/>
                  </a:cubicBezTo>
                  <a:cubicBezTo>
                    <a:pt x="67" y="722"/>
                    <a:pt x="154" y="887"/>
                    <a:pt x="264" y="1040"/>
                  </a:cubicBezTo>
                  <a:cubicBezTo>
                    <a:pt x="360" y="1163"/>
                    <a:pt x="518" y="1355"/>
                    <a:pt x="690" y="1355"/>
                  </a:cubicBezTo>
                  <a:cubicBezTo>
                    <a:pt x="733" y="1355"/>
                    <a:pt x="777" y="1342"/>
                    <a:pt x="822" y="1314"/>
                  </a:cubicBezTo>
                  <a:cubicBezTo>
                    <a:pt x="986" y="1216"/>
                    <a:pt x="997" y="997"/>
                    <a:pt x="964" y="821"/>
                  </a:cubicBezTo>
                  <a:cubicBezTo>
                    <a:pt x="943" y="679"/>
                    <a:pt x="855" y="460"/>
                    <a:pt x="724" y="274"/>
                  </a:cubicBezTo>
                  <a:cubicBezTo>
                    <a:pt x="617" y="123"/>
                    <a:pt x="474" y="1"/>
                    <a:pt x="31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2911;p52">
              <a:extLst>
                <a:ext uri="{FF2B5EF4-FFF2-40B4-BE49-F238E27FC236}">
                  <a16:creationId xmlns:a16="http://schemas.microsoft.com/office/drawing/2014/main" id="{1DE3B787-CEAF-4E73-9DE4-00838FA40113}"/>
                </a:ext>
              </a:extLst>
            </p:cNvPr>
            <p:cNvSpPr/>
            <p:nvPr/>
          </p:nvSpPr>
          <p:spPr>
            <a:xfrm>
              <a:off x="2262895" y="2214293"/>
              <a:ext cx="24568" cy="33283"/>
            </a:xfrm>
            <a:custGeom>
              <a:avLst/>
              <a:gdLst/>
              <a:ahLst/>
              <a:cxnLst/>
              <a:rect l="l" t="t" r="r" b="b"/>
              <a:pathLst>
                <a:path w="998" h="1352" extrusionOk="0">
                  <a:moveTo>
                    <a:pt x="318" y="1"/>
                  </a:moveTo>
                  <a:cubicBezTo>
                    <a:pt x="279" y="1"/>
                    <a:pt x="239" y="8"/>
                    <a:pt x="198" y="23"/>
                  </a:cubicBezTo>
                  <a:cubicBezTo>
                    <a:pt x="1" y="100"/>
                    <a:pt x="1" y="351"/>
                    <a:pt x="34" y="527"/>
                  </a:cubicBezTo>
                  <a:cubicBezTo>
                    <a:pt x="66" y="713"/>
                    <a:pt x="154" y="888"/>
                    <a:pt x="275" y="1030"/>
                  </a:cubicBezTo>
                  <a:cubicBezTo>
                    <a:pt x="372" y="1163"/>
                    <a:pt x="525" y="1351"/>
                    <a:pt x="702" y="1351"/>
                  </a:cubicBezTo>
                  <a:cubicBezTo>
                    <a:pt x="744" y="1351"/>
                    <a:pt x="788" y="1340"/>
                    <a:pt x="833" y="1315"/>
                  </a:cubicBezTo>
                  <a:cubicBezTo>
                    <a:pt x="986" y="1217"/>
                    <a:pt x="998" y="998"/>
                    <a:pt x="964" y="811"/>
                  </a:cubicBezTo>
                  <a:cubicBezTo>
                    <a:pt x="942" y="680"/>
                    <a:pt x="855" y="450"/>
                    <a:pt x="735" y="275"/>
                  </a:cubicBezTo>
                  <a:cubicBezTo>
                    <a:pt x="620" y="117"/>
                    <a:pt x="478" y="1"/>
                    <a:pt x="31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2912;p52">
              <a:extLst>
                <a:ext uri="{FF2B5EF4-FFF2-40B4-BE49-F238E27FC236}">
                  <a16:creationId xmlns:a16="http://schemas.microsoft.com/office/drawing/2014/main" id="{0E07CE0D-D648-471C-9E98-34555E21A56E}"/>
                </a:ext>
              </a:extLst>
            </p:cNvPr>
            <p:cNvSpPr/>
            <p:nvPr/>
          </p:nvSpPr>
          <p:spPr>
            <a:xfrm>
              <a:off x="2177201" y="1971810"/>
              <a:ext cx="439619" cy="486073"/>
            </a:xfrm>
            <a:custGeom>
              <a:avLst/>
              <a:gdLst/>
              <a:ahLst/>
              <a:cxnLst/>
              <a:rect l="l" t="t" r="r" b="b"/>
              <a:pathLst>
                <a:path w="17858" h="19745" extrusionOk="0">
                  <a:moveTo>
                    <a:pt x="8378" y="0"/>
                  </a:moveTo>
                  <a:cubicBezTo>
                    <a:pt x="5437" y="0"/>
                    <a:pt x="2318" y="1967"/>
                    <a:pt x="1051" y="4596"/>
                  </a:cubicBezTo>
                  <a:cubicBezTo>
                    <a:pt x="0" y="6785"/>
                    <a:pt x="559" y="9709"/>
                    <a:pt x="1533" y="11844"/>
                  </a:cubicBezTo>
                  <a:cubicBezTo>
                    <a:pt x="1226" y="10420"/>
                    <a:pt x="1051" y="8975"/>
                    <a:pt x="1041" y="7530"/>
                  </a:cubicBezTo>
                  <a:cubicBezTo>
                    <a:pt x="1019" y="6260"/>
                    <a:pt x="1730" y="6019"/>
                    <a:pt x="2540" y="5253"/>
                  </a:cubicBezTo>
                  <a:cubicBezTo>
                    <a:pt x="3208" y="4607"/>
                    <a:pt x="3328" y="3972"/>
                    <a:pt x="3208" y="3107"/>
                  </a:cubicBezTo>
                  <a:cubicBezTo>
                    <a:pt x="3718" y="3001"/>
                    <a:pt x="4206" y="2748"/>
                    <a:pt x="4730" y="2748"/>
                  </a:cubicBezTo>
                  <a:cubicBezTo>
                    <a:pt x="4859" y="2748"/>
                    <a:pt x="4990" y="2763"/>
                    <a:pt x="5124" y="2800"/>
                  </a:cubicBezTo>
                  <a:cubicBezTo>
                    <a:pt x="5584" y="2921"/>
                    <a:pt x="5946" y="3260"/>
                    <a:pt x="6328" y="3523"/>
                  </a:cubicBezTo>
                  <a:cubicBezTo>
                    <a:pt x="7021" y="3988"/>
                    <a:pt x="7840" y="4248"/>
                    <a:pt x="8674" y="4248"/>
                  </a:cubicBezTo>
                  <a:cubicBezTo>
                    <a:pt x="8724" y="4248"/>
                    <a:pt x="8775" y="4247"/>
                    <a:pt x="8825" y="4245"/>
                  </a:cubicBezTo>
                  <a:cubicBezTo>
                    <a:pt x="9205" y="4236"/>
                    <a:pt x="9584" y="4172"/>
                    <a:pt x="9963" y="4172"/>
                  </a:cubicBezTo>
                  <a:cubicBezTo>
                    <a:pt x="10033" y="4172"/>
                    <a:pt x="10102" y="4175"/>
                    <a:pt x="10172" y="4180"/>
                  </a:cubicBezTo>
                  <a:cubicBezTo>
                    <a:pt x="11551" y="4300"/>
                    <a:pt x="11989" y="5811"/>
                    <a:pt x="11956" y="6994"/>
                  </a:cubicBezTo>
                  <a:cubicBezTo>
                    <a:pt x="11924" y="8274"/>
                    <a:pt x="11387" y="9479"/>
                    <a:pt x="10982" y="10683"/>
                  </a:cubicBezTo>
                  <a:cubicBezTo>
                    <a:pt x="10555" y="11965"/>
                    <a:pt x="10259" y="13333"/>
                    <a:pt x="10500" y="14658"/>
                  </a:cubicBezTo>
                  <a:cubicBezTo>
                    <a:pt x="10795" y="16223"/>
                    <a:pt x="11781" y="17570"/>
                    <a:pt x="12854" y="18753"/>
                  </a:cubicBezTo>
                  <a:cubicBezTo>
                    <a:pt x="11617" y="17296"/>
                    <a:pt x="10620" y="15490"/>
                    <a:pt x="10686" y="13585"/>
                  </a:cubicBezTo>
                  <a:cubicBezTo>
                    <a:pt x="10752" y="11800"/>
                    <a:pt x="11705" y="10235"/>
                    <a:pt x="12109" y="8527"/>
                  </a:cubicBezTo>
                  <a:cubicBezTo>
                    <a:pt x="12478" y="6975"/>
                    <a:pt x="12364" y="5081"/>
                    <a:pt x="10967" y="4066"/>
                  </a:cubicBezTo>
                  <a:lnTo>
                    <a:pt x="10967" y="4066"/>
                  </a:lnTo>
                  <a:cubicBezTo>
                    <a:pt x="12420" y="5116"/>
                    <a:pt x="12625" y="6604"/>
                    <a:pt x="12734" y="8330"/>
                  </a:cubicBezTo>
                  <a:cubicBezTo>
                    <a:pt x="12843" y="10114"/>
                    <a:pt x="11890" y="11690"/>
                    <a:pt x="11628" y="13442"/>
                  </a:cubicBezTo>
                  <a:cubicBezTo>
                    <a:pt x="11321" y="15534"/>
                    <a:pt x="12087" y="17844"/>
                    <a:pt x="13807" y="19081"/>
                  </a:cubicBezTo>
                  <a:cubicBezTo>
                    <a:pt x="14299" y="19432"/>
                    <a:pt x="14880" y="19694"/>
                    <a:pt x="15481" y="19738"/>
                  </a:cubicBezTo>
                  <a:cubicBezTo>
                    <a:pt x="15542" y="19743"/>
                    <a:pt x="15602" y="19745"/>
                    <a:pt x="15661" y="19745"/>
                  </a:cubicBezTo>
                  <a:cubicBezTo>
                    <a:pt x="16586" y="19745"/>
                    <a:pt x="17253" y="19189"/>
                    <a:pt x="17562" y="18315"/>
                  </a:cubicBezTo>
                  <a:cubicBezTo>
                    <a:pt x="17858" y="17483"/>
                    <a:pt x="17770" y="16541"/>
                    <a:pt x="17464" y="15719"/>
                  </a:cubicBezTo>
                  <a:cubicBezTo>
                    <a:pt x="17201" y="14997"/>
                    <a:pt x="16773" y="14329"/>
                    <a:pt x="16598" y="13574"/>
                  </a:cubicBezTo>
                  <a:cubicBezTo>
                    <a:pt x="16401" y="12731"/>
                    <a:pt x="16544" y="11844"/>
                    <a:pt x="16588" y="10979"/>
                  </a:cubicBezTo>
                  <a:cubicBezTo>
                    <a:pt x="16829" y="6457"/>
                    <a:pt x="13785" y="249"/>
                    <a:pt x="8705" y="9"/>
                  </a:cubicBezTo>
                  <a:cubicBezTo>
                    <a:pt x="8596" y="3"/>
                    <a:pt x="8487" y="0"/>
                    <a:pt x="837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2913;p52">
              <a:extLst>
                <a:ext uri="{FF2B5EF4-FFF2-40B4-BE49-F238E27FC236}">
                  <a16:creationId xmlns:a16="http://schemas.microsoft.com/office/drawing/2014/main" id="{12BE7E16-1622-4677-8DC1-E05EC469D2F6}"/>
                </a:ext>
              </a:extLst>
            </p:cNvPr>
            <p:cNvSpPr/>
            <p:nvPr/>
          </p:nvSpPr>
          <p:spPr>
            <a:xfrm>
              <a:off x="2253491" y="1971195"/>
              <a:ext cx="253093" cy="56079"/>
            </a:xfrm>
            <a:custGeom>
              <a:avLst/>
              <a:gdLst/>
              <a:ahLst/>
              <a:cxnLst/>
              <a:rect l="l" t="t" r="r" b="b"/>
              <a:pathLst>
                <a:path w="10281" h="2278" extrusionOk="0">
                  <a:moveTo>
                    <a:pt x="5288" y="0"/>
                  </a:moveTo>
                  <a:cubicBezTo>
                    <a:pt x="4292" y="0"/>
                    <a:pt x="3307" y="219"/>
                    <a:pt x="2397" y="591"/>
                  </a:cubicBezTo>
                  <a:cubicBezTo>
                    <a:pt x="1817" y="832"/>
                    <a:pt x="1237" y="1095"/>
                    <a:pt x="723" y="1457"/>
                  </a:cubicBezTo>
                  <a:cubicBezTo>
                    <a:pt x="470" y="1643"/>
                    <a:pt x="241" y="1851"/>
                    <a:pt x="0" y="2059"/>
                  </a:cubicBezTo>
                  <a:cubicBezTo>
                    <a:pt x="1489" y="810"/>
                    <a:pt x="3426" y="22"/>
                    <a:pt x="5288" y="22"/>
                  </a:cubicBezTo>
                  <a:cubicBezTo>
                    <a:pt x="5397" y="22"/>
                    <a:pt x="5496" y="22"/>
                    <a:pt x="5606" y="34"/>
                  </a:cubicBezTo>
                  <a:cubicBezTo>
                    <a:pt x="7434" y="121"/>
                    <a:pt x="9010" y="986"/>
                    <a:pt x="10258" y="2278"/>
                  </a:cubicBezTo>
                  <a:lnTo>
                    <a:pt x="10280" y="2278"/>
                  </a:lnTo>
                  <a:cubicBezTo>
                    <a:pt x="9032" y="975"/>
                    <a:pt x="7445" y="99"/>
                    <a:pt x="5606" y="0"/>
                  </a:cubicBezTo>
                  <a:close/>
                </a:path>
              </a:pathLst>
            </a:custGeom>
            <a:solidFill>
              <a:srgbClr val="E6C1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2914;p52">
              <a:extLst>
                <a:ext uri="{FF2B5EF4-FFF2-40B4-BE49-F238E27FC236}">
                  <a16:creationId xmlns:a16="http://schemas.microsoft.com/office/drawing/2014/main" id="{BBEC1C8C-A765-40C0-8576-1F1A39BF89D4}"/>
                </a:ext>
              </a:extLst>
            </p:cNvPr>
            <p:cNvSpPr/>
            <p:nvPr/>
          </p:nvSpPr>
          <p:spPr>
            <a:xfrm>
              <a:off x="2506017" y="2027249"/>
              <a:ext cx="79810" cy="202184"/>
            </a:xfrm>
            <a:custGeom>
              <a:avLst/>
              <a:gdLst/>
              <a:ahLst/>
              <a:cxnLst/>
              <a:rect l="l" t="t" r="r" b="b"/>
              <a:pathLst>
                <a:path w="3242" h="8213" extrusionOk="0">
                  <a:moveTo>
                    <a:pt x="0" y="1"/>
                  </a:moveTo>
                  <a:cubicBezTo>
                    <a:pt x="2070" y="2136"/>
                    <a:pt x="3241" y="5431"/>
                    <a:pt x="3241" y="8212"/>
                  </a:cubicBezTo>
                  <a:cubicBezTo>
                    <a:pt x="3241" y="5431"/>
                    <a:pt x="2081" y="2147"/>
                    <a:pt x="22" y="1"/>
                  </a:cubicBezTo>
                  <a:close/>
                </a:path>
              </a:pathLst>
            </a:custGeom>
            <a:solidFill>
              <a:srgbClr val="1A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2915;p52">
              <a:extLst>
                <a:ext uri="{FF2B5EF4-FFF2-40B4-BE49-F238E27FC236}">
                  <a16:creationId xmlns:a16="http://schemas.microsoft.com/office/drawing/2014/main" id="{D3B00211-E883-4153-9846-2D04C382691F}"/>
                </a:ext>
              </a:extLst>
            </p:cNvPr>
            <p:cNvSpPr/>
            <p:nvPr/>
          </p:nvSpPr>
          <p:spPr>
            <a:xfrm>
              <a:off x="2243225" y="2023212"/>
              <a:ext cx="8665" cy="6770"/>
            </a:xfrm>
            <a:custGeom>
              <a:avLst/>
              <a:gdLst/>
              <a:ahLst/>
              <a:cxnLst/>
              <a:rect l="l" t="t" r="r" b="b"/>
              <a:pathLst>
                <a:path w="352" h="275" extrusionOk="0">
                  <a:moveTo>
                    <a:pt x="351" y="1"/>
                  </a:moveTo>
                  <a:lnTo>
                    <a:pt x="351" y="1"/>
                  </a:lnTo>
                  <a:cubicBezTo>
                    <a:pt x="230" y="99"/>
                    <a:pt x="121" y="186"/>
                    <a:pt x="1" y="274"/>
                  </a:cubicBezTo>
                  <a:lnTo>
                    <a:pt x="11" y="274"/>
                  </a:lnTo>
                  <a:cubicBezTo>
                    <a:pt x="45" y="252"/>
                    <a:pt x="67" y="242"/>
                    <a:pt x="99" y="230"/>
                  </a:cubicBezTo>
                  <a:cubicBezTo>
                    <a:pt x="176" y="154"/>
                    <a:pt x="264" y="77"/>
                    <a:pt x="351" y="1"/>
                  </a:cubicBezTo>
                  <a:close/>
                </a:path>
              </a:pathLst>
            </a:custGeom>
            <a:solidFill>
              <a:srgbClr val="E6C1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2916;p52">
              <a:extLst>
                <a:ext uri="{FF2B5EF4-FFF2-40B4-BE49-F238E27FC236}">
                  <a16:creationId xmlns:a16="http://schemas.microsoft.com/office/drawing/2014/main" id="{E0D73C7F-9057-4BEE-8653-B40415F89710}"/>
                </a:ext>
              </a:extLst>
            </p:cNvPr>
            <p:cNvSpPr/>
            <p:nvPr/>
          </p:nvSpPr>
          <p:spPr>
            <a:xfrm>
              <a:off x="2242708" y="2029957"/>
              <a:ext cx="812" cy="295"/>
            </a:xfrm>
            <a:custGeom>
              <a:avLst/>
              <a:gdLst/>
              <a:ahLst/>
              <a:cxnLst/>
              <a:rect l="l" t="t" r="r" b="b"/>
              <a:pathLst>
                <a:path w="33" h="12" extrusionOk="0">
                  <a:moveTo>
                    <a:pt x="22" y="0"/>
                  </a:moveTo>
                  <a:cubicBezTo>
                    <a:pt x="22" y="0"/>
                    <a:pt x="11" y="11"/>
                    <a:pt x="0" y="11"/>
                  </a:cubicBezTo>
                  <a:cubicBezTo>
                    <a:pt x="11" y="11"/>
                    <a:pt x="22" y="0"/>
                    <a:pt x="32" y="0"/>
                  </a:cubicBezTo>
                  <a:close/>
                </a:path>
              </a:pathLst>
            </a:custGeom>
            <a:solidFill>
              <a:srgbClr val="1A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2917;p52">
              <a:extLst>
                <a:ext uri="{FF2B5EF4-FFF2-40B4-BE49-F238E27FC236}">
                  <a16:creationId xmlns:a16="http://schemas.microsoft.com/office/drawing/2014/main" id="{353C91E4-43B2-40F4-9600-763BC9EF615E}"/>
                </a:ext>
              </a:extLst>
            </p:cNvPr>
            <p:cNvSpPr/>
            <p:nvPr/>
          </p:nvSpPr>
          <p:spPr>
            <a:xfrm>
              <a:off x="2234880" y="2028874"/>
              <a:ext cx="10807" cy="6770"/>
            </a:xfrm>
            <a:custGeom>
              <a:avLst/>
              <a:gdLst/>
              <a:ahLst/>
              <a:cxnLst/>
              <a:rect l="l" t="t" r="r" b="b"/>
              <a:pathLst>
                <a:path w="439" h="275" extrusionOk="0">
                  <a:moveTo>
                    <a:pt x="4" y="251"/>
                  </a:moveTo>
                  <a:cubicBezTo>
                    <a:pt x="2" y="251"/>
                    <a:pt x="1" y="252"/>
                    <a:pt x="0" y="253"/>
                  </a:cubicBezTo>
                  <a:cubicBezTo>
                    <a:pt x="1" y="252"/>
                    <a:pt x="2" y="251"/>
                    <a:pt x="4" y="251"/>
                  </a:cubicBezTo>
                  <a:close/>
                  <a:moveTo>
                    <a:pt x="438" y="0"/>
                  </a:moveTo>
                  <a:lnTo>
                    <a:pt x="438" y="0"/>
                  </a:lnTo>
                  <a:cubicBezTo>
                    <a:pt x="406" y="12"/>
                    <a:pt x="384" y="22"/>
                    <a:pt x="350" y="44"/>
                  </a:cubicBezTo>
                  <a:cubicBezTo>
                    <a:pt x="340" y="44"/>
                    <a:pt x="329" y="55"/>
                    <a:pt x="318" y="55"/>
                  </a:cubicBezTo>
                  <a:cubicBezTo>
                    <a:pt x="220" y="131"/>
                    <a:pt x="112" y="196"/>
                    <a:pt x="4" y="251"/>
                  </a:cubicBezTo>
                  <a:lnTo>
                    <a:pt x="4" y="251"/>
                  </a:lnTo>
                  <a:cubicBezTo>
                    <a:pt x="23" y="241"/>
                    <a:pt x="35" y="241"/>
                    <a:pt x="55" y="241"/>
                  </a:cubicBezTo>
                  <a:cubicBezTo>
                    <a:pt x="88" y="241"/>
                    <a:pt x="121" y="253"/>
                    <a:pt x="143" y="274"/>
                  </a:cubicBezTo>
                  <a:cubicBezTo>
                    <a:pt x="241" y="175"/>
                    <a:pt x="329" y="88"/>
                    <a:pt x="438" y="0"/>
                  </a:cubicBezTo>
                  <a:close/>
                </a:path>
              </a:pathLst>
            </a:custGeom>
            <a:solidFill>
              <a:srgbClr val="B99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2918;p52">
              <a:extLst>
                <a:ext uri="{FF2B5EF4-FFF2-40B4-BE49-F238E27FC236}">
                  <a16:creationId xmlns:a16="http://schemas.microsoft.com/office/drawing/2014/main" id="{899B8B41-8FF5-498B-9F35-3655F7B57B5F}"/>
                </a:ext>
              </a:extLst>
            </p:cNvPr>
            <p:cNvSpPr/>
            <p:nvPr/>
          </p:nvSpPr>
          <p:spPr>
            <a:xfrm>
              <a:off x="2262107" y="2045047"/>
              <a:ext cx="5416" cy="1625"/>
            </a:xfrm>
            <a:custGeom>
              <a:avLst/>
              <a:gdLst/>
              <a:ahLst/>
              <a:cxnLst/>
              <a:rect l="l" t="t" r="r" b="b"/>
              <a:pathLst>
                <a:path w="220" h="66" extrusionOk="0">
                  <a:moveTo>
                    <a:pt x="219" y="0"/>
                  </a:moveTo>
                  <a:lnTo>
                    <a:pt x="219" y="0"/>
                  </a:lnTo>
                  <a:cubicBezTo>
                    <a:pt x="142" y="22"/>
                    <a:pt x="77" y="44"/>
                    <a:pt x="0" y="66"/>
                  </a:cubicBezTo>
                  <a:cubicBezTo>
                    <a:pt x="77" y="55"/>
                    <a:pt x="142" y="33"/>
                    <a:pt x="219" y="0"/>
                  </a:cubicBezTo>
                  <a:close/>
                </a:path>
              </a:pathLst>
            </a:custGeom>
            <a:solidFill>
              <a:srgbClr val="512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2919;p52">
              <a:extLst>
                <a:ext uri="{FF2B5EF4-FFF2-40B4-BE49-F238E27FC236}">
                  <a16:creationId xmlns:a16="http://schemas.microsoft.com/office/drawing/2014/main" id="{E36A15B1-ED34-48AC-80C7-3728EB4AA424}"/>
                </a:ext>
              </a:extLst>
            </p:cNvPr>
            <p:cNvSpPr/>
            <p:nvPr/>
          </p:nvSpPr>
          <p:spPr>
            <a:xfrm>
              <a:off x="2188500" y="2129412"/>
              <a:ext cx="1945" cy="42342"/>
            </a:xfrm>
            <a:custGeom>
              <a:avLst/>
              <a:gdLst/>
              <a:ahLst/>
              <a:cxnLst/>
              <a:rect l="l" t="t" r="r" b="b"/>
              <a:pathLst>
                <a:path w="79" h="1720" extrusionOk="0">
                  <a:moveTo>
                    <a:pt x="78" y="1"/>
                  </a:moveTo>
                  <a:lnTo>
                    <a:pt x="78" y="1"/>
                  </a:lnTo>
                  <a:cubicBezTo>
                    <a:pt x="12" y="361"/>
                    <a:pt x="1" y="745"/>
                    <a:pt x="12" y="1117"/>
                  </a:cubicBezTo>
                  <a:cubicBezTo>
                    <a:pt x="23" y="1314"/>
                    <a:pt x="45" y="1522"/>
                    <a:pt x="67" y="1719"/>
                  </a:cubicBezTo>
                  <a:cubicBezTo>
                    <a:pt x="12" y="1139"/>
                    <a:pt x="12" y="559"/>
                    <a:pt x="78" y="1"/>
                  </a:cubicBezTo>
                  <a:close/>
                </a:path>
              </a:pathLst>
            </a:custGeom>
            <a:solidFill>
              <a:srgbClr val="B99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2920;p52">
              <a:extLst>
                <a:ext uri="{FF2B5EF4-FFF2-40B4-BE49-F238E27FC236}">
                  <a16:creationId xmlns:a16="http://schemas.microsoft.com/office/drawing/2014/main" id="{D2613965-3F97-4FA9-88A9-C01A6BFEC235}"/>
                </a:ext>
              </a:extLst>
            </p:cNvPr>
            <p:cNvSpPr/>
            <p:nvPr/>
          </p:nvSpPr>
          <p:spPr>
            <a:xfrm>
              <a:off x="2583094" y="2281474"/>
              <a:ext cx="14327" cy="54429"/>
            </a:xfrm>
            <a:custGeom>
              <a:avLst/>
              <a:gdLst/>
              <a:ahLst/>
              <a:cxnLst/>
              <a:rect l="l" t="t" r="r" b="b"/>
              <a:pathLst>
                <a:path w="582" h="2211" extrusionOk="0">
                  <a:moveTo>
                    <a:pt x="1" y="1"/>
                  </a:moveTo>
                  <a:cubicBezTo>
                    <a:pt x="2" y="336"/>
                    <a:pt x="35" y="670"/>
                    <a:pt x="110" y="995"/>
                  </a:cubicBezTo>
                  <a:cubicBezTo>
                    <a:pt x="209" y="1422"/>
                    <a:pt x="384" y="1816"/>
                    <a:pt x="570" y="2210"/>
                  </a:cubicBezTo>
                  <a:lnTo>
                    <a:pt x="581" y="2199"/>
                  </a:lnTo>
                  <a:cubicBezTo>
                    <a:pt x="384" y="1805"/>
                    <a:pt x="209" y="1400"/>
                    <a:pt x="110" y="973"/>
                  </a:cubicBezTo>
                  <a:cubicBezTo>
                    <a:pt x="35" y="660"/>
                    <a:pt x="2" y="336"/>
                    <a:pt x="1" y="1"/>
                  </a:cubicBezTo>
                  <a:close/>
                </a:path>
              </a:pathLst>
            </a:custGeom>
            <a:solidFill>
              <a:srgbClr val="1A16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2921;p52">
              <a:extLst>
                <a:ext uri="{FF2B5EF4-FFF2-40B4-BE49-F238E27FC236}">
                  <a16:creationId xmlns:a16="http://schemas.microsoft.com/office/drawing/2014/main" id="{49293D25-A29F-41C6-98EF-AE5F4DE2051E}"/>
                </a:ext>
              </a:extLst>
            </p:cNvPr>
            <p:cNvSpPr/>
            <p:nvPr/>
          </p:nvSpPr>
          <p:spPr>
            <a:xfrm>
              <a:off x="2597126" y="2335583"/>
              <a:ext cx="542" cy="1108"/>
            </a:xfrm>
            <a:custGeom>
              <a:avLst/>
              <a:gdLst/>
              <a:ahLst/>
              <a:cxnLst/>
              <a:rect l="l" t="t" r="r" b="b"/>
              <a:pathLst>
                <a:path w="22" h="45" extrusionOk="0">
                  <a:moveTo>
                    <a:pt x="11" y="1"/>
                  </a:moveTo>
                  <a:lnTo>
                    <a:pt x="0" y="12"/>
                  </a:lnTo>
                  <a:cubicBezTo>
                    <a:pt x="0" y="23"/>
                    <a:pt x="11" y="34"/>
                    <a:pt x="11" y="45"/>
                  </a:cubicBezTo>
                  <a:cubicBezTo>
                    <a:pt x="11" y="45"/>
                    <a:pt x="22" y="45"/>
                    <a:pt x="22" y="34"/>
                  </a:cubicBezTo>
                  <a:cubicBezTo>
                    <a:pt x="22" y="23"/>
                    <a:pt x="11" y="12"/>
                    <a:pt x="11" y="1"/>
                  </a:cubicBezTo>
                  <a:close/>
                </a:path>
              </a:pathLst>
            </a:custGeom>
            <a:solidFill>
              <a:srgbClr val="17111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2922;p52">
              <a:extLst>
                <a:ext uri="{FF2B5EF4-FFF2-40B4-BE49-F238E27FC236}">
                  <a16:creationId xmlns:a16="http://schemas.microsoft.com/office/drawing/2014/main" id="{F25F6AAC-4989-4644-93B3-C951FDF58208}"/>
                </a:ext>
              </a:extLst>
            </p:cNvPr>
            <p:cNvSpPr/>
            <p:nvPr/>
          </p:nvSpPr>
          <p:spPr>
            <a:xfrm>
              <a:off x="2597397" y="2336420"/>
              <a:ext cx="16740" cy="58713"/>
            </a:xfrm>
            <a:custGeom>
              <a:avLst/>
              <a:gdLst/>
              <a:ahLst/>
              <a:cxnLst/>
              <a:rect l="l" t="t" r="r" b="b"/>
              <a:pathLst>
                <a:path w="680" h="2385" extrusionOk="0">
                  <a:moveTo>
                    <a:pt x="11" y="0"/>
                  </a:moveTo>
                  <a:cubicBezTo>
                    <a:pt x="11" y="11"/>
                    <a:pt x="0" y="11"/>
                    <a:pt x="0" y="11"/>
                  </a:cubicBezTo>
                  <a:cubicBezTo>
                    <a:pt x="142" y="307"/>
                    <a:pt x="285" y="602"/>
                    <a:pt x="395" y="908"/>
                  </a:cubicBezTo>
                  <a:cubicBezTo>
                    <a:pt x="569" y="1379"/>
                    <a:pt x="679" y="1881"/>
                    <a:pt x="679" y="2384"/>
                  </a:cubicBezTo>
                  <a:lnTo>
                    <a:pt x="679" y="2384"/>
                  </a:lnTo>
                  <a:cubicBezTo>
                    <a:pt x="679" y="1881"/>
                    <a:pt x="569" y="1367"/>
                    <a:pt x="395" y="887"/>
                  </a:cubicBezTo>
                  <a:cubicBezTo>
                    <a:pt x="285" y="580"/>
                    <a:pt x="142" y="295"/>
                    <a:pt x="11" y="0"/>
                  </a:cubicBezTo>
                  <a:close/>
                </a:path>
              </a:pathLst>
            </a:custGeom>
            <a:solidFill>
              <a:srgbClr val="A850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2923;p52">
              <a:extLst>
                <a:ext uri="{FF2B5EF4-FFF2-40B4-BE49-F238E27FC236}">
                  <a16:creationId xmlns:a16="http://schemas.microsoft.com/office/drawing/2014/main" id="{D728FBAD-6808-443F-8D6E-9BBE54E27C12}"/>
                </a:ext>
              </a:extLst>
            </p:cNvPr>
            <p:cNvSpPr/>
            <p:nvPr/>
          </p:nvSpPr>
          <p:spPr>
            <a:xfrm>
              <a:off x="2188796" y="1971736"/>
              <a:ext cx="425341" cy="471154"/>
            </a:xfrm>
            <a:custGeom>
              <a:avLst/>
              <a:gdLst/>
              <a:ahLst/>
              <a:cxnLst/>
              <a:rect l="l" t="t" r="r" b="b"/>
              <a:pathLst>
                <a:path w="17278" h="19139" extrusionOk="0">
                  <a:moveTo>
                    <a:pt x="7916" y="0"/>
                  </a:moveTo>
                  <a:cubicBezTo>
                    <a:pt x="6054" y="0"/>
                    <a:pt x="4117" y="788"/>
                    <a:pt x="2628" y="2037"/>
                  </a:cubicBezTo>
                  <a:cubicBezTo>
                    <a:pt x="2606" y="2059"/>
                    <a:pt x="2584" y="2070"/>
                    <a:pt x="2562" y="2092"/>
                  </a:cubicBezTo>
                  <a:cubicBezTo>
                    <a:pt x="2475" y="2168"/>
                    <a:pt x="2387" y="2245"/>
                    <a:pt x="2310" y="2321"/>
                  </a:cubicBezTo>
                  <a:cubicBezTo>
                    <a:pt x="2201" y="2409"/>
                    <a:pt x="2113" y="2496"/>
                    <a:pt x="2015" y="2595"/>
                  </a:cubicBezTo>
                  <a:cubicBezTo>
                    <a:pt x="2081" y="2661"/>
                    <a:pt x="2135" y="2781"/>
                    <a:pt x="2124" y="2880"/>
                  </a:cubicBezTo>
                  <a:cubicBezTo>
                    <a:pt x="2113" y="3460"/>
                    <a:pt x="1763" y="3964"/>
                    <a:pt x="1368" y="4391"/>
                  </a:cubicBezTo>
                  <a:cubicBezTo>
                    <a:pt x="986" y="4829"/>
                    <a:pt x="548" y="5223"/>
                    <a:pt x="285" y="5737"/>
                  </a:cubicBezTo>
                  <a:cubicBezTo>
                    <a:pt x="186" y="5946"/>
                    <a:pt x="110" y="6175"/>
                    <a:pt x="66" y="6406"/>
                  </a:cubicBezTo>
                  <a:cubicBezTo>
                    <a:pt x="0" y="6964"/>
                    <a:pt x="0" y="7544"/>
                    <a:pt x="55" y="8124"/>
                  </a:cubicBezTo>
                  <a:cubicBezTo>
                    <a:pt x="120" y="8814"/>
                    <a:pt x="274" y="9493"/>
                    <a:pt x="504" y="10150"/>
                  </a:cubicBezTo>
                  <a:cubicBezTo>
                    <a:pt x="416" y="9613"/>
                    <a:pt x="329" y="9077"/>
                    <a:pt x="263" y="8540"/>
                  </a:cubicBezTo>
                  <a:cubicBezTo>
                    <a:pt x="132" y="7577"/>
                    <a:pt x="66" y="6504"/>
                    <a:pt x="690" y="5759"/>
                  </a:cubicBezTo>
                  <a:cubicBezTo>
                    <a:pt x="1412" y="4895"/>
                    <a:pt x="2376" y="4270"/>
                    <a:pt x="2485" y="3033"/>
                  </a:cubicBezTo>
                  <a:cubicBezTo>
                    <a:pt x="2573" y="3055"/>
                    <a:pt x="2660" y="3066"/>
                    <a:pt x="2759" y="3066"/>
                  </a:cubicBezTo>
                  <a:cubicBezTo>
                    <a:pt x="2836" y="3066"/>
                    <a:pt x="2901" y="3055"/>
                    <a:pt x="2978" y="3044"/>
                  </a:cubicBezTo>
                  <a:cubicBezTo>
                    <a:pt x="3055" y="3022"/>
                    <a:pt x="3120" y="3000"/>
                    <a:pt x="3197" y="2978"/>
                  </a:cubicBezTo>
                  <a:cubicBezTo>
                    <a:pt x="3241" y="2968"/>
                    <a:pt x="3285" y="2946"/>
                    <a:pt x="3317" y="2924"/>
                  </a:cubicBezTo>
                  <a:lnTo>
                    <a:pt x="3263" y="2924"/>
                  </a:lnTo>
                  <a:cubicBezTo>
                    <a:pt x="2935" y="2924"/>
                    <a:pt x="2660" y="2661"/>
                    <a:pt x="2431" y="2409"/>
                  </a:cubicBezTo>
                  <a:cubicBezTo>
                    <a:pt x="2857" y="2311"/>
                    <a:pt x="3197" y="1851"/>
                    <a:pt x="3624" y="1708"/>
                  </a:cubicBezTo>
                  <a:cubicBezTo>
                    <a:pt x="4008" y="1566"/>
                    <a:pt x="4424" y="1489"/>
                    <a:pt x="4828" y="1489"/>
                  </a:cubicBezTo>
                  <a:cubicBezTo>
                    <a:pt x="4993" y="1489"/>
                    <a:pt x="5146" y="1501"/>
                    <a:pt x="5310" y="1522"/>
                  </a:cubicBezTo>
                  <a:cubicBezTo>
                    <a:pt x="5978" y="1632"/>
                    <a:pt x="6570" y="1982"/>
                    <a:pt x="7161" y="2311"/>
                  </a:cubicBezTo>
                  <a:cubicBezTo>
                    <a:pt x="7752" y="2639"/>
                    <a:pt x="8376" y="2956"/>
                    <a:pt x="9044" y="2990"/>
                  </a:cubicBezTo>
                  <a:lnTo>
                    <a:pt x="9120" y="2990"/>
                  </a:lnTo>
                  <a:cubicBezTo>
                    <a:pt x="9767" y="2990"/>
                    <a:pt x="10467" y="2639"/>
                    <a:pt x="10664" y="2015"/>
                  </a:cubicBezTo>
                  <a:cubicBezTo>
                    <a:pt x="11025" y="2114"/>
                    <a:pt x="11288" y="2420"/>
                    <a:pt x="11507" y="2727"/>
                  </a:cubicBezTo>
                  <a:cubicBezTo>
                    <a:pt x="13073" y="4873"/>
                    <a:pt x="13828" y="7599"/>
                    <a:pt x="13577" y="10238"/>
                  </a:cubicBezTo>
                  <a:cubicBezTo>
                    <a:pt x="13500" y="11092"/>
                    <a:pt x="13314" y="11924"/>
                    <a:pt x="13259" y="12766"/>
                  </a:cubicBezTo>
                  <a:cubicBezTo>
                    <a:pt x="13182" y="13839"/>
                    <a:pt x="13423" y="14956"/>
                    <a:pt x="13762" y="15963"/>
                  </a:cubicBezTo>
                  <a:cubicBezTo>
                    <a:pt x="14015" y="16697"/>
                    <a:pt x="14518" y="17430"/>
                    <a:pt x="15273" y="17595"/>
                  </a:cubicBezTo>
                  <a:cubicBezTo>
                    <a:pt x="15394" y="17617"/>
                    <a:pt x="15514" y="17628"/>
                    <a:pt x="15613" y="17683"/>
                  </a:cubicBezTo>
                  <a:cubicBezTo>
                    <a:pt x="15810" y="17792"/>
                    <a:pt x="15898" y="18033"/>
                    <a:pt x="15930" y="18252"/>
                  </a:cubicBezTo>
                  <a:cubicBezTo>
                    <a:pt x="15963" y="18471"/>
                    <a:pt x="15974" y="18712"/>
                    <a:pt x="16095" y="18898"/>
                  </a:cubicBezTo>
                  <a:cubicBezTo>
                    <a:pt x="16204" y="19073"/>
                    <a:pt x="16314" y="19138"/>
                    <a:pt x="16412" y="19138"/>
                  </a:cubicBezTo>
                  <a:cubicBezTo>
                    <a:pt x="16718" y="19138"/>
                    <a:pt x="17003" y="18559"/>
                    <a:pt x="17091" y="18296"/>
                  </a:cubicBezTo>
                  <a:cubicBezTo>
                    <a:pt x="17212" y="17945"/>
                    <a:pt x="17277" y="17573"/>
                    <a:pt x="17277" y="17201"/>
                  </a:cubicBezTo>
                  <a:cubicBezTo>
                    <a:pt x="17277" y="16697"/>
                    <a:pt x="17168" y="16194"/>
                    <a:pt x="16993" y="15722"/>
                  </a:cubicBezTo>
                  <a:cubicBezTo>
                    <a:pt x="16883" y="15416"/>
                    <a:pt x="16740" y="15121"/>
                    <a:pt x="16598" y="14825"/>
                  </a:cubicBezTo>
                  <a:cubicBezTo>
                    <a:pt x="16598" y="14814"/>
                    <a:pt x="16587" y="14803"/>
                    <a:pt x="16587" y="14792"/>
                  </a:cubicBezTo>
                  <a:cubicBezTo>
                    <a:pt x="16401" y="14398"/>
                    <a:pt x="16226" y="14004"/>
                    <a:pt x="16127" y="13577"/>
                  </a:cubicBezTo>
                  <a:cubicBezTo>
                    <a:pt x="16051" y="13248"/>
                    <a:pt x="16018" y="12909"/>
                    <a:pt x="16018" y="12569"/>
                  </a:cubicBezTo>
                  <a:cubicBezTo>
                    <a:pt x="16018" y="12033"/>
                    <a:pt x="16083" y="11496"/>
                    <a:pt x="16117" y="10960"/>
                  </a:cubicBezTo>
                  <a:cubicBezTo>
                    <a:pt x="16127" y="10796"/>
                    <a:pt x="16127" y="10632"/>
                    <a:pt x="16127" y="10467"/>
                  </a:cubicBezTo>
                  <a:cubicBezTo>
                    <a:pt x="16127" y="7686"/>
                    <a:pt x="14956" y="4391"/>
                    <a:pt x="12886" y="2256"/>
                  </a:cubicBezTo>
                  <a:cubicBezTo>
                    <a:pt x="11638" y="964"/>
                    <a:pt x="10062" y="99"/>
                    <a:pt x="8234" y="12"/>
                  </a:cubicBezTo>
                  <a:cubicBezTo>
                    <a:pt x="8124" y="0"/>
                    <a:pt x="8025" y="0"/>
                    <a:pt x="7916" y="0"/>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2924;p52">
              <a:extLst>
                <a:ext uri="{FF2B5EF4-FFF2-40B4-BE49-F238E27FC236}">
                  <a16:creationId xmlns:a16="http://schemas.microsoft.com/office/drawing/2014/main" id="{48FD6B29-F1A4-4686-BB00-5879BC3BF9B4}"/>
                </a:ext>
              </a:extLst>
            </p:cNvPr>
            <p:cNvSpPr/>
            <p:nvPr/>
          </p:nvSpPr>
          <p:spPr>
            <a:xfrm>
              <a:off x="2915972" y="2586731"/>
              <a:ext cx="1006437" cy="498086"/>
            </a:xfrm>
            <a:custGeom>
              <a:avLst/>
              <a:gdLst/>
              <a:ahLst/>
              <a:cxnLst/>
              <a:rect l="l" t="t" r="r" b="b"/>
              <a:pathLst>
                <a:path w="40883" h="20233" extrusionOk="0">
                  <a:moveTo>
                    <a:pt x="8577" y="0"/>
                  </a:moveTo>
                  <a:cubicBezTo>
                    <a:pt x="8384" y="0"/>
                    <a:pt x="8189" y="26"/>
                    <a:pt x="7993" y="80"/>
                  </a:cubicBezTo>
                  <a:cubicBezTo>
                    <a:pt x="6548" y="474"/>
                    <a:pt x="5091" y="1066"/>
                    <a:pt x="3877" y="1930"/>
                  </a:cubicBezTo>
                  <a:cubicBezTo>
                    <a:pt x="2388" y="2992"/>
                    <a:pt x="1271" y="4460"/>
                    <a:pt x="1008" y="6452"/>
                  </a:cubicBezTo>
                  <a:cubicBezTo>
                    <a:pt x="767" y="8292"/>
                    <a:pt x="1468" y="10273"/>
                    <a:pt x="2957" y="11368"/>
                  </a:cubicBezTo>
                  <a:cubicBezTo>
                    <a:pt x="1325" y="11598"/>
                    <a:pt x="1" y="13153"/>
                    <a:pt x="33" y="14795"/>
                  </a:cubicBezTo>
                  <a:cubicBezTo>
                    <a:pt x="66" y="16076"/>
                    <a:pt x="821" y="17248"/>
                    <a:pt x="1829" y="18046"/>
                  </a:cubicBezTo>
                  <a:cubicBezTo>
                    <a:pt x="3077" y="19032"/>
                    <a:pt x="4697" y="19547"/>
                    <a:pt x="6252" y="19776"/>
                  </a:cubicBezTo>
                  <a:cubicBezTo>
                    <a:pt x="8361" y="20088"/>
                    <a:pt x="10492" y="20232"/>
                    <a:pt x="12624" y="20232"/>
                  </a:cubicBezTo>
                  <a:cubicBezTo>
                    <a:pt x="14543" y="20232"/>
                    <a:pt x="16464" y="20115"/>
                    <a:pt x="18373" y="19897"/>
                  </a:cubicBezTo>
                  <a:cubicBezTo>
                    <a:pt x="21602" y="19536"/>
                    <a:pt x="24733" y="18649"/>
                    <a:pt x="27865" y="17849"/>
                  </a:cubicBezTo>
                  <a:cubicBezTo>
                    <a:pt x="30826" y="17087"/>
                    <a:pt x="33690" y="16087"/>
                    <a:pt x="36780" y="16087"/>
                  </a:cubicBezTo>
                  <a:cubicBezTo>
                    <a:pt x="36797" y="16087"/>
                    <a:pt x="36814" y="16087"/>
                    <a:pt x="36832" y="16087"/>
                  </a:cubicBezTo>
                  <a:cubicBezTo>
                    <a:pt x="37642" y="16098"/>
                    <a:pt x="38518" y="16175"/>
                    <a:pt x="39120" y="16722"/>
                  </a:cubicBezTo>
                  <a:cubicBezTo>
                    <a:pt x="38988" y="16601"/>
                    <a:pt x="39996" y="14193"/>
                    <a:pt x="40073" y="13952"/>
                  </a:cubicBezTo>
                  <a:cubicBezTo>
                    <a:pt x="40401" y="12923"/>
                    <a:pt x="40664" y="11871"/>
                    <a:pt x="40883" y="10810"/>
                  </a:cubicBezTo>
                  <a:lnTo>
                    <a:pt x="40883" y="10810"/>
                  </a:lnTo>
                  <a:cubicBezTo>
                    <a:pt x="40592" y="10819"/>
                    <a:pt x="40300" y="10823"/>
                    <a:pt x="40008" y="10823"/>
                  </a:cubicBezTo>
                  <a:cubicBezTo>
                    <a:pt x="36036" y="10823"/>
                    <a:pt x="31974" y="10014"/>
                    <a:pt x="28149" y="9014"/>
                  </a:cubicBezTo>
                  <a:cubicBezTo>
                    <a:pt x="23135" y="7700"/>
                    <a:pt x="18241" y="5795"/>
                    <a:pt x="13303" y="4197"/>
                  </a:cubicBezTo>
                  <a:cubicBezTo>
                    <a:pt x="13183" y="4153"/>
                    <a:pt x="13051" y="4109"/>
                    <a:pt x="12953" y="4022"/>
                  </a:cubicBezTo>
                  <a:cubicBezTo>
                    <a:pt x="12843" y="3934"/>
                    <a:pt x="12777" y="3791"/>
                    <a:pt x="12723" y="3671"/>
                  </a:cubicBezTo>
                  <a:cubicBezTo>
                    <a:pt x="12040" y="2265"/>
                    <a:pt x="10398" y="0"/>
                    <a:pt x="8577" y="0"/>
                  </a:cubicBez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2925;p52">
              <a:extLst>
                <a:ext uri="{FF2B5EF4-FFF2-40B4-BE49-F238E27FC236}">
                  <a16:creationId xmlns:a16="http://schemas.microsoft.com/office/drawing/2014/main" id="{94E42630-1646-460D-8F00-F9941A8DDDD0}"/>
                </a:ext>
              </a:extLst>
            </p:cNvPr>
            <p:cNvSpPr/>
            <p:nvPr/>
          </p:nvSpPr>
          <p:spPr>
            <a:xfrm>
              <a:off x="3043737" y="2587322"/>
              <a:ext cx="73877" cy="27276"/>
            </a:xfrm>
            <a:custGeom>
              <a:avLst/>
              <a:gdLst/>
              <a:ahLst/>
              <a:cxnLst/>
              <a:rect l="l" t="t" r="r" b="b"/>
              <a:pathLst>
                <a:path w="3001" h="1108" extrusionOk="0">
                  <a:moveTo>
                    <a:pt x="3000" y="1"/>
                  </a:moveTo>
                  <a:lnTo>
                    <a:pt x="3000" y="1"/>
                  </a:lnTo>
                  <a:cubicBezTo>
                    <a:pt x="2792" y="23"/>
                    <a:pt x="2595" y="67"/>
                    <a:pt x="2409" y="144"/>
                  </a:cubicBezTo>
                  <a:cubicBezTo>
                    <a:pt x="2146" y="242"/>
                    <a:pt x="1862" y="329"/>
                    <a:pt x="1566" y="428"/>
                  </a:cubicBezTo>
                  <a:lnTo>
                    <a:pt x="1566" y="439"/>
                  </a:lnTo>
                  <a:cubicBezTo>
                    <a:pt x="1971" y="297"/>
                    <a:pt x="2387" y="166"/>
                    <a:pt x="2803" y="56"/>
                  </a:cubicBezTo>
                  <a:cubicBezTo>
                    <a:pt x="2869" y="34"/>
                    <a:pt x="2935" y="23"/>
                    <a:pt x="3000" y="1"/>
                  </a:cubicBezTo>
                  <a:close/>
                  <a:moveTo>
                    <a:pt x="1555" y="439"/>
                  </a:moveTo>
                  <a:cubicBezTo>
                    <a:pt x="996" y="625"/>
                    <a:pt x="427" y="833"/>
                    <a:pt x="0" y="1107"/>
                  </a:cubicBezTo>
                  <a:cubicBezTo>
                    <a:pt x="22" y="1096"/>
                    <a:pt x="55" y="1085"/>
                    <a:pt x="88" y="1074"/>
                  </a:cubicBezTo>
                  <a:cubicBezTo>
                    <a:pt x="558" y="833"/>
                    <a:pt x="1051" y="625"/>
                    <a:pt x="1555" y="450"/>
                  </a:cubicBezTo>
                  <a:lnTo>
                    <a:pt x="1555" y="439"/>
                  </a:lnTo>
                  <a:close/>
                </a:path>
              </a:pathLst>
            </a:custGeom>
            <a:solidFill>
              <a:srgbClr val="9F5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2926;p52">
              <a:extLst>
                <a:ext uri="{FF2B5EF4-FFF2-40B4-BE49-F238E27FC236}">
                  <a16:creationId xmlns:a16="http://schemas.microsoft.com/office/drawing/2014/main" id="{F49B8C36-7FFC-427B-8470-7045A4A77E2D}"/>
                </a:ext>
              </a:extLst>
            </p:cNvPr>
            <p:cNvSpPr/>
            <p:nvPr/>
          </p:nvSpPr>
          <p:spPr>
            <a:xfrm>
              <a:off x="3082017" y="2597858"/>
              <a:ext cx="271" cy="566"/>
            </a:xfrm>
            <a:custGeom>
              <a:avLst/>
              <a:gdLst/>
              <a:ahLst/>
              <a:cxnLst/>
              <a:rect l="l" t="t" r="r" b="b"/>
              <a:pathLst>
                <a:path w="11" h="23" extrusionOk="0">
                  <a:moveTo>
                    <a:pt x="11" y="0"/>
                  </a:moveTo>
                  <a:cubicBezTo>
                    <a:pt x="0" y="0"/>
                    <a:pt x="0" y="11"/>
                    <a:pt x="0" y="11"/>
                  </a:cubicBezTo>
                  <a:lnTo>
                    <a:pt x="0" y="22"/>
                  </a:lnTo>
                  <a:lnTo>
                    <a:pt x="11" y="11"/>
                  </a:lnTo>
                  <a:lnTo>
                    <a:pt x="11" y="0"/>
                  </a:lnTo>
                  <a:close/>
                </a:path>
              </a:pathLst>
            </a:custGeom>
            <a:solidFill>
              <a:srgbClr val="893A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2927;p52">
              <a:extLst>
                <a:ext uri="{FF2B5EF4-FFF2-40B4-BE49-F238E27FC236}">
                  <a16:creationId xmlns:a16="http://schemas.microsoft.com/office/drawing/2014/main" id="{1F86D04E-5B05-4F35-8716-B86AAEA37EF3}"/>
                </a:ext>
              </a:extLst>
            </p:cNvPr>
            <p:cNvSpPr/>
            <p:nvPr/>
          </p:nvSpPr>
          <p:spPr>
            <a:xfrm>
              <a:off x="2943716" y="2866558"/>
              <a:ext cx="44508" cy="22673"/>
            </a:xfrm>
            <a:custGeom>
              <a:avLst/>
              <a:gdLst/>
              <a:ahLst/>
              <a:cxnLst/>
              <a:rect l="l" t="t" r="r" b="b"/>
              <a:pathLst>
                <a:path w="1808" h="921" extrusionOk="0">
                  <a:moveTo>
                    <a:pt x="1775" y="1"/>
                  </a:moveTo>
                  <a:lnTo>
                    <a:pt x="1643" y="34"/>
                  </a:lnTo>
                  <a:cubicBezTo>
                    <a:pt x="1698" y="23"/>
                    <a:pt x="1753" y="12"/>
                    <a:pt x="1808" y="12"/>
                  </a:cubicBezTo>
                  <a:cubicBezTo>
                    <a:pt x="1797" y="1"/>
                    <a:pt x="1797" y="1"/>
                    <a:pt x="1786" y="1"/>
                  </a:cubicBezTo>
                  <a:close/>
                  <a:moveTo>
                    <a:pt x="582" y="461"/>
                  </a:moveTo>
                  <a:lnTo>
                    <a:pt x="582" y="461"/>
                  </a:lnTo>
                  <a:cubicBezTo>
                    <a:pt x="439" y="538"/>
                    <a:pt x="297" y="625"/>
                    <a:pt x="176" y="735"/>
                  </a:cubicBezTo>
                  <a:cubicBezTo>
                    <a:pt x="110" y="789"/>
                    <a:pt x="56" y="855"/>
                    <a:pt x="1" y="920"/>
                  </a:cubicBezTo>
                  <a:cubicBezTo>
                    <a:pt x="176" y="745"/>
                    <a:pt x="373" y="592"/>
                    <a:pt x="582" y="461"/>
                  </a:cubicBezTo>
                  <a:close/>
                </a:path>
              </a:pathLst>
            </a:custGeom>
            <a:solidFill>
              <a:srgbClr val="9F57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2928;p52">
              <a:extLst>
                <a:ext uri="{FF2B5EF4-FFF2-40B4-BE49-F238E27FC236}">
                  <a16:creationId xmlns:a16="http://schemas.microsoft.com/office/drawing/2014/main" id="{9C281378-B50C-44E9-8003-4C615545950A}"/>
                </a:ext>
              </a:extLst>
            </p:cNvPr>
            <p:cNvSpPr/>
            <p:nvPr/>
          </p:nvSpPr>
          <p:spPr>
            <a:xfrm>
              <a:off x="3741815" y="2984353"/>
              <a:ext cx="45025" cy="6499"/>
            </a:xfrm>
            <a:custGeom>
              <a:avLst/>
              <a:gdLst/>
              <a:ahLst/>
              <a:cxnLst/>
              <a:rect l="l" t="t" r="r" b="b"/>
              <a:pathLst>
                <a:path w="1829" h="264" extrusionOk="0">
                  <a:moveTo>
                    <a:pt x="1828" y="1"/>
                  </a:moveTo>
                  <a:lnTo>
                    <a:pt x="1828" y="1"/>
                  </a:lnTo>
                  <a:cubicBezTo>
                    <a:pt x="1205" y="67"/>
                    <a:pt x="602" y="154"/>
                    <a:pt x="0" y="264"/>
                  </a:cubicBezTo>
                  <a:cubicBezTo>
                    <a:pt x="602" y="165"/>
                    <a:pt x="1215" y="77"/>
                    <a:pt x="1818" y="11"/>
                  </a:cubicBezTo>
                  <a:cubicBezTo>
                    <a:pt x="1818" y="11"/>
                    <a:pt x="1828" y="11"/>
                    <a:pt x="1828" y="1"/>
                  </a:cubicBezTo>
                  <a:close/>
                </a:path>
              </a:pathLst>
            </a:custGeom>
            <a:solidFill>
              <a:srgbClr val="19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2929;p52">
              <a:extLst>
                <a:ext uri="{FF2B5EF4-FFF2-40B4-BE49-F238E27FC236}">
                  <a16:creationId xmlns:a16="http://schemas.microsoft.com/office/drawing/2014/main" id="{C6F9C0EF-C8ED-4F8F-8566-6CC43A60C882}"/>
                </a:ext>
              </a:extLst>
            </p:cNvPr>
            <p:cNvSpPr/>
            <p:nvPr/>
          </p:nvSpPr>
          <p:spPr>
            <a:xfrm>
              <a:off x="2931604" y="2587322"/>
              <a:ext cx="898096" cy="407026"/>
            </a:xfrm>
            <a:custGeom>
              <a:avLst/>
              <a:gdLst/>
              <a:ahLst/>
              <a:cxnLst/>
              <a:rect l="l" t="t" r="r" b="b"/>
              <a:pathLst>
                <a:path w="36482" h="16534" extrusionOk="0">
                  <a:moveTo>
                    <a:pt x="7555" y="1"/>
                  </a:moveTo>
                  <a:cubicBezTo>
                    <a:pt x="7490" y="23"/>
                    <a:pt x="7424" y="34"/>
                    <a:pt x="7358" y="56"/>
                  </a:cubicBezTo>
                  <a:cubicBezTo>
                    <a:pt x="6942" y="166"/>
                    <a:pt x="6526" y="297"/>
                    <a:pt x="6121" y="439"/>
                  </a:cubicBezTo>
                  <a:lnTo>
                    <a:pt x="6110" y="450"/>
                  </a:lnTo>
                  <a:cubicBezTo>
                    <a:pt x="5606" y="625"/>
                    <a:pt x="5113" y="833"/>
                    <a:pt x="4643" y="1074"/>
                  </a:cubicBezTo>
                  <a:lnTo>
                    <a:pt x="4675" y="1074"/>
                  </a:lnTo>
                  <a:cubicBezTo>
                    <a:pt x="4862" y="1074"/>
                    <a:pt x="5048" y="1304"/>
                    <a:pt x="5015" y="1512"/>
                  </a:cubicBezTo>
                  <a:cubicBezTo>
                    <a:pt x="4982" y="1764"/>
                    <a:pt x="4763" y="1950"/>
                    <a:pt x="4566" y="2114"/>
                  </a:cubicBezTo>
                  <a:cubicBezTo>
                    <a:pt x="4369" y="2290"/>
                    <a:pt x="4172" y="2475"/>
                    <a:pt x="3986" y="2684"/>
                  </a:cubicBezTo>
                  <a:cubicBezTo>
                    <a:pt x="3405" y="3307"/>
                    <a:pt x="2957" y="4052"/>
                    <a:pt x="2858" y="4895"/>
                  </a:cubicBezTo>
                  <a:cubicBezTo>
                    <a:pt x="2847" y="4994"/>
                    <a:pt x="2847" y="5114"/>
                    <a:pt x="2924" y="5180"/>
                  </a:cubicBezTo>
                  <a:cubicBezTo>
                    <a:pt x="2967" y="5202"/>
                    <a:pt x="3011" y="5213"/>
                    <a:pt x="3066" y="5213"/>
                  </a:cubicBezTo>
                  <a:lnTo>
                    <a:pt x="3132" y="5213"/>
                  </a:lnTo>
                  <a:cubicBezTo>
                    <a:pt x="3767" y="5158"/>
                    <a:pt x="4380" y="4972"/>
                    <a:pt x="5015" y="4874"/>
                  </a:cubicBezTo>
                  <a:cubicBezTo>
                    <a:pt x="5278" y="4840"/>
                    <a:pt x="5529" y="4818"/>
                    <a:pt x="5782" y="4818"/>
                  </a:cubicBezTo>
                  <a:cubicBezTo>
                    <a:pt x="6318" y="4818"/>
                    <a:pt x="6833" y="4884"/>
                    <a:pt x="7380" y="4928"/>
                  </a:cubicBezTo>
                  <a:cubicBezTo>
                    <a:pt x="8026" y="4983"/>
                    <a:pt x="8683" y="4961"/>
                    <a:pt x="9339" y="5049"/>
                  </a:cubicBezTo>
                  <a:cubicBezTo>
                    <a:pt x="11967" y="5410"/>
                    <a:pt x="14332" y="6636"/>
                    <a:pt x="16884" y="7249"/>
                  </a:cubicBezTo>
                  <a:cubicBezTo>
                    <a:pt x="18493" y="7643"/>
                    <a:pt x="20069" y="8169"/>
                    <a:pt x="21624" y="8749"/>
                  </a:cubicBezTo>
                  <a:cubicBezTo>
                    <a:pt x="23091" y="9285"/>
                    <a:pt x="24646" y="9647"/>
                    <a:pt x="26178" y="10019"/>
                  </a:cubicBezTo>
                  <a:cubicBezTo>
                    <a:pt x="27766" y="10402"/>
                    <a:pt x="29375" y="10709"/>
                    <a:pt x="30996" y="10950"/>
                  </a:cubicBezTo>
                  <a:cubicBezTo>
                    <a:pt x="31839" y="11071"/>
                    <a:pt x="32693" y="11180"/>
                    <a:pt x="33547" y="11256"/>
                  </a:cubicBezTo>
                  <a:cubicBezTo>
                    <a:pt x="34018" y="11300"/>
                    <a:pt x="34598" y="11421"/>
                    <a:pt x="35124" y="11421"/>
                  </a:cubicBezTo>
                  <a:cubicBezTo>
                    <a:pt x="35288" y="11421"/>
                    <a:pt x="35452" y="11409"/>
                    <a:pt x="35606" y="11377"/>
                  </a:cubicBezTo>
                  <a:lnTo>
                    <a:pt x="35606" y="11377"/>
                  </a:lnTo>
                  <a:cubicBezTo>
                    <a:pt x="35704" y="12012"/>
                    <a:pt x="35321" y="12691"/>
                    <a:pt x="34730" y="12942"/>
                  </a:cubicBezTo>
                  <a:cubicBezTo>
                    <a:pt x="34489" y="13041"/>
                    <a:pt x="34237" y="13074"/>
                    <a:pt x="33985" y="13074"/>
                  </a:cubicBezTo>
                  <a:cubicBezTo>
                    <a:pt x="33591" y="13074"/>
                    <a:pt x="33197" y="12997"/>
                    <a:pt x="32813" y="12986"/>
                  </a:cubicBezTo>
                  <a:cubicBezTo>
                    <a:pt x="32091" y="12954"/>
                    <a:pt x="31379" y="12942"/>
                    <a:pt x="30657" y="12932"/>
                  </a:cubicBezTo>
                  <a:cubicBezTo>
                    <a:pt x="29628" y="12910"/>
                    <a:pt x="28587" y="12910"/>
                    <a:pt x="27558" y="12910"/>
                  </a:cubicBezTo>
                  <a:cubicBezTo>
                    <a:pt x="26595" y="12910"/>
                    <a:pt x="25621" y="12910"/>
                    <a:pt x="24657" y="12920"/>
                  </a:cubicBezTo>
                  <a:lnTo>
                    <a:pt x="24208" y="12920"/>
                  </a:lnTo>
                  <a:lnTo>
                    <a:pt x="26178" y="12964"/>
                  </a:lnTo>
                  <a:lnTo>
                    <a:pt x="27394" y="12986"/>
                  </a:lnTo>
                  <a:cubicBezTo>
                    <a:pt x="27799" y="12997"/>
                    <a:pt x="28215" y="12997"/>
                    <a:pt x="28620" y="12997"/>
                  </a:cubicBezTo>
                  <a:cubicBezTo>
                    <a:pt x="30251" y="13008"/>
                    <a:pt x="31883" y="12986"/>
                    <a:pt x="33514" y="13074"/>
                  </a:cubicBezTo>
                  <a:cubicBezTo>
                    <a:pt x="34215" y="13117"/>
                    <a:pt x="34915" y="13173"/>
                    <a:pt x="35616" y="13271"/>
                  </a:cubicBezTo>
                  <a:cubicBezTo>
                    <a:pt x="35649" y="13249"/>
                    <a:pt x="35682" y="13238"/>
                    <a:pt x="35726" y="13216"/>
                  </a:cubicBezTo>
                  <a:cubicBezTo>
                    <a:pt x="35759" y="13195"/>
                    <a:pt x="35803" y="13183"/>
                    <a:pt x="35835" y="13173"/>
                  </a:cubicBezTo>
                  <a:cubicBezTo>
                    <a:pt x="35890" y="13117"/>
                    <a:pt x="35945" y="13063"/>
                    <a:pt x="35988" y="12997"/>
                  </a:cubicBezTo>
                  <a:cubicBezTo>
                    <a:pt x="36328" y="12494"/>
                    <a:pt x="36482" y="11891"/>
                    <a:pt x="36339" y="11322"/>
                  </a:cubicBezTo>
                  <a:cubicBezTo>
                    <a:pt x="36273" y="11071"/>
                    <a:pt x="36142" y="10830"/>
                    <a:pt x="35956" y="10621"/>
                  </a:cubicBezTo>
                  <a:cubicBezTo>
                    <a:pt x="33087" y="10326"/>
                    <a:pt x="30229" y="9701"/>
                    <a:pt x="27492" y="8990"/>
                  </a:cubicBezTo>
                  <a:cubicBezTo>
                    <a:pt x="24624" y="8234"/>
                    <a:pt x="21789" y="7293"/>
                    <a:pt x="18964" y="6319"/>
                  </a:cubicBezTo>
                  <a:cubicBezTo>
                    <a:pt x="18952" y="6319"/>
                    <a:pt x="18942" y="6307"/>
                    <a:pt x="18930" y="6307"/>
                  </a:cubicBezTo>
                  <a:lnTo>
                    <a:pt x="18558" y="6187"/>
                  </a:lnTo>
                  <a:lnTo>
                    <a:pt x="18197" y="6067"/>
                  </a:lnTo>
                  <a:cubicBezTo>
                    <a:pt x="18132" y="6045"/>
                    <a:pt x="18076" y="6023"/>
                    <a:pt x="18011" y="6001"/>
                  </a:cubicBezTo>
                  <a:lnTo>
                    <a:pt x="17836" y="5935"/>
                  </a:lnTo>
                  <a:lnTo>
                    <a:pt x="17650" y="5869"/>
                  </a:lnTo>
                  <a:lnTo>
                    <a:pt x="17463" y="5804"/>
                  </a:lnTo>
                  <a:cubicBezTo>
                    <a:pt x="17420" y="5782"/>
                    <a:pt x="17365" y="5771"/>
                    <a:pt x="17310" y="5749"/>
                  </a:cubicBezTo>
                  <a:cubicBezTo>
                    <a:pt x="15843" y="5246"/>
                    <a:pt x="14387" y="4742"/>
                    <a:pt x="12931" y="4260"/>
                  </a:cubicBezTo>
                  <a:cubicBezTo>
                    <a:pt x="12734" y="4205"/>
                    <a:pt x="12536" y="4161"/>
                    <a:pt x="12351" y="4118"/>
                  </a:cubicBezTo>
                  <a:lnTo>
                    <a:pt x="11979" y="4030"/>
                  </a:lnTo>
                  <a:lnTo>
                    <a:pt x="11880" y="4008"/>
                  </a:lnTo>
                  <a:cubicBezTo>
                    <a:pt x="11847" y="4008"/>
                    <a:pt x="11814" y="3998"/>
                    <a:pt x="11781" y="3998"/>
                  </a:cubicBezTo>
                  <a:lnTo>
                    <a:pt x="11595" y="3954"/>
                  </a:lnTo>
                  <a:lnTo>
                    <a:pt x="11409" y="3921"/>
                  </a:lnTo>
                  <a:cubicBezTo>
                    <a:pt x="11376" y="3921"/>
                    <a:pt x="11344" y="3910"/>
                    <a:pt x="11310" y="3910"/>
                  </a:cubicBezTo>
                  <a:lnTo>
                    <a:pt x="11212" y="3888"/>
                  </a:lnTo>
                  <a:lnTo>
                    <a:pt x="11026" y="3866"/>
                  </a:lnTo>
                  <a:lnTo>
                    <a:pt x="10927" y="3844"/>
                  </a:lnTo>
                  <a:cubicBezTo>
                    <a:pt x="10894" y="3844"/>
                    <a:pt x="10862" y="3844"/>
                    <a:pt x="10840" y="3833"/>
                  </a:cubicBezTo>
                  <a:lnTo>
                    <a:pt x="10456" y="3789"/>
                  </a:lnTo>
                  <a:cubicBezTo>
                    <a:pt x="10424" y="3789"/>
                    <a:pt x="10391" y="3789"/>
                    <a:pt x="10358" y="3779"/>
                  </a:cubicBezTo>
                  <a:lnTo>
                    <a:pt x="10259" y="3779"/>
                  </a:lnTo>
                  <a:lnTo>
                    <a:pt x="10073" y="3757"/>
                  </a:lnTo>
                  <a:cubicBezTo>
                    <a:pt x="9811" y="3745"/>
                    <a:pt x="9548" y="3735"/>
                    <a:pt x="9296" y="3735"/>
                  </a:cubicBezTo>
                  <a:cubicBezTo>
                    <a:pt x="9033" y="3735"/>
                    <a:pt x="8782" y="3745"/>
                    <a:pt x="8529" y="3757"/>
                  </a:cubicBezTo>
                  <a:cubicBezTo>
                    <a:pt x="8015" y="3789"/>
                    <a:pt x="7512" y="3866"/>
                    <a:pt x="7008" y="3976"/>
                  </a:cubicBezTo>
                  <a:cubicBezTo>
                    <a:pt x="6504" y="4074"/>
                    <a:pt x="6011" y="4217"/>
                    <a:pt x="5519" y="4392"/>
                  </a:cubicBezTo>
                  <a:cubicBezTo>
                    <a:pt x="5037" y="4556"/>
                    <a:pt x="4566" y="4753"/>
                    <a:pt x="4096" y="4972"/>
                  </a:cubicBezTo>
                  <a:cubicBezTo>
                    <a:pt x="4555" y="4753"/>
                    <a:pt x="5037" y="4556"/>
                    <a:pt x="5519" y="4380"/>
                  </a:cubicBezTo>
                  <a:cubicBezTo>
                    <a:pt x="6001" y="4205"/>
                    <a:pt x="6504" y="4063"/>
                    <a:pt x="6996" y="3954"/>
                  </a:cubicBezTo>
                  <a:cubicBezTo>
                    <a:pt x="7763" y="3789"/>
                    <a:pt x="8541" y="3713"/>
                    <a:pt x="9329" y="3713"/>
                  </a:cubicBezTo>
                  <a:cubicBezTo>
                    <a:pt x="9570" y="3713"/>
                    <a:pt x="9821" y="3724"/>
                    <a:pt x="10073" y="3735"/>
                  </a:cubicBezTo>
                  <a:lnTo>
                    <a:pt x="10259" y="3757"/>
                  </a:lnTo>
                  <a:lnTo>
                    <a:pt x="10358" y="3757"/>
                  </a:lnTo>
                  <a:cubicBezTo>
                    <a:pt x="10391" y="3757"/>
                    <a:pt x="10424" y="3767"/>
                    <a:pt x="10456" y="3767"/>
                  </a:cubicBezTo>
                  <a:lnTo>
                    <a:pt x="10840" y="3811"/>
                  </a:lnTo>
                  <a:cubicBezTo>
                    <a:pt x="10872" y="3811"/>
                    <a:pt x="10906" y="3822"/>
                    <a:pt x="10938" y="3822"/>
                  </a:cubicBezTo>
                  <a:lnTo>
                    <a:pt x="11026" y="3844"/>
                  </a:lnTo>
                  <a:lnTo>
                    <a:pt x="11223" y="3866"/>
                  </a:lnTo>
                  <a:lnTo>
                    <a:pt x="11310" y="3888"/>
                  </a:lnTo>
                  <a:cubicBezTo>
                    <a:pt x="11344" y="3888"/>
                    <a:pt x="11376" y="3888"/>
                    <a:pt x="11409" y="3899"/>
                  </a:cubicBezTo>
                  <a:lnTo>
                    <a:pt x="11595" y="3932"/>
                  </a:lnTo>
                  <a:lnTo>
                    <a:pt x="11792" y="3964"/>
                  </a:lnTo>
                  <a:cubicBezTo>
                    <a:pt x="11825" y="3976"/>
                    <a:pt x="11858" y="3976"/>
                    <a:pt x="11880" y="3986"/>
                  </a:cubicBezTo>
                  <a:lnTo>
                    <a:pt x="11979" y="4008"/>
                  </a:lnTo>
                  <a:lnTo>
                    <a:pt x="12351" y="4096"/>
                  </a:lnTo>
                  <a:cubicBezTo>
                    <a:pt x="12427" y="4107"/>
                    <a:pt x="12493" y="4129"/>
                    <a:pt x="12558" y="4140"/>
                  </a:cubicBezTo>
                  <a:cubicBezTo>
                    <a:pt x="12460" y="4107"/>
                    <a:pt x="12361" y="4063"/>
                    <a:pt x="12285" y="3998"/>
                  </a:cubicBezTo>
                  <a:cubicBezTo>
                    <a:pt x="12186" y="3910"/>
                    <a:pt x="12120" y="3767"/>
                    <a:pt x="12055" y="3647"/>
                  </a:cubicBezTo>
                  <a:cubicBezTo>
                    <a:pt x="11420" y="2322"/>
                    <a:pt x="10424" y="932"/>
                    <a:pt x="9055" y="297"/>
                  </a:cubicBezTo>
                  <a:cubicBezTo>
                    <a:pt x="8661" y="110"/>
                    <a:pt x="8212" y="1"/>
                    <a:pt x="7774" y="1"/>
                  </a:cubicBezTo>
                  <a:close/>
                  <a:moveTo>
                    <a:pt x="2300" y="11355"/>
                  </a:moveTo>
                  <a:cubicBezTo>
                    <a:pt x="2245" y="11355"/>
                    <a:pt x="2190" y="11366"/>
                    <a:pt x="2135" y="11377"/>
                  </a:cubicBezTo>
                  <a:cubicBezTo>
                    <a:pt x="2125" y="11388"/>
                    <a:pt x="2113" y="11388"/>
                    <a:pt x="2103" y="11388"/>
                  </a:cubicBezTo>
                  <a:cubicBezTo>
                    <a:pt x="1763" y="11519"/>
                    <a:pt x="1402" y="11628"/>
                    <a:pt x="1074" y="11804"/>
                  </a:cubicBezTo>
                  <a:cubicBezTo>
                    <a:pt x="865" y="11935"/>
                    <a:pt x="668" y="12088"/>
                    <a:pt x="493" y="12263"/>
                  </a:cubicBezTo>
                  <a:cubicBezTo>
                    <a:pt x="285" y="12516"/>
                    <a:pt x="154" y="12822"/>
                    <a:pt x="1" y="13129"/>
                  </a:cubicBezTo>
                  <a:cubicBezTo>
                    <a:pt x="143" y="13107"/>
                    <a:pt x="296" y="13096"/>
                    <a:pt x="439" y="13096"/>
                  </a:cubicBezTo>
                  <a:cubicBezTo>
                    <a:pt x="1621" y="13096"/>
                    <a:pt x="2727" y="13840"/>
                    <a:pt x="3799" y="14399"/>
                  </a:cubicBezTo>
                  <a:cubicBezTo>
                    <a:pt x="6526" y="15811"/>
                    <a:pt x="9636" y="16161"/>
                    <a:pt x="12734" y="16161"/>
                  </a:cubicBezTo>
                  <a:cubicBezTo>
                    <a:pt x="13643" y="16161"/>
                    <a:pt x="14551" y="16139"/>
                    <a:pt x="15449" y="16096"/>
                  </a:cubicBezTo>
                  <a:cubicBezTo>
                    <a:pt x="20069" y="15866"/>
                    <a:pt x="24668" y="15362"/>
                    <a:pt x="29212" y="14487"/>
                  </a:cubicBezTo>
                  <a:cubicBezTo>
                    <a:pt x="30744" y="14202"/>
                    <a:pt x="32288" y="13862"/>
                    <a:pt x="33843" y="13862"/>
                  </a:cubicBezTo>
                  <a:cubicBezTo>
                    <a:pt x="34237" y="13862"/>
                    <a:pt x="34631" y="13884"/>
                    <a:pt x="35025" y="13939"/>
                  </a:cubicBezTo>
                  <a:cubicBezTo>
                    <a:pt x="35430" y="14585"/>
                    <a:pt x="34861" y="15439"/>
                    <a:pt x="34171" y="15778"/>
                  </a:cubicBezTo>
                  <a:cubicBezTo>
                    <a:pt x="33482" y="16107"/>
                    <a:pt x="32682" y="16161"/>
                    <a:pt x="32015" y="16533"/>
                  </a:cubicBezTo>
                  <a:cubicBezTo>
                    <a:pt x="32310" y="16490"/>
                    <a:pt x="32606" y="16435"/>
                    <a:pt x="32912" y="16392"/>
                  </a:cubicBezTo>
                  <a:cubicBezTo>
                    <a:pt x="33514" y="16282"/>
                    <a:pt x="34117" y="16195"/>
                    <a:pt x="34740" y="16129"/>
                  </a:cubicBezTo>
                  <a:cubicBezTo>
                    <a:pt x="34740" y="16117"/>
                    <a:pt x="34752" y="16107"/>
                    <a:pt x="34762" y="16096"/>
                  </a:cubicBezTo>
                  <a:cubicBezTo>
                    <a:pt x="34850" y="15954"/>
                    <a:pt x="34993" y="15855"/>
                    <a:pt x="35124" y="15745"/>
                  </a:cubicBezTo>
                  <a:cubicBezTo>
                    <a:pt x="35496" y="15395"/>
                    <a:pt x="35693" y="14903"/>
                    <a:pt x="35737" y="14388"/>
                  </a:cubicBezTo>
                  <a:cubicBezTo>
                    <a:pt x="35726" y="14049"/>
                    <a:pt x="35671" y="13720"/>
                    <a:pt x="35616" y="13392"/>
                  </a:cubicBezTo>
                  <a:lnTo>
                    <a:pt x="35572" y="13392"/>
                  </a:lnTo>
                  <a:cubicBezTo>
                    <a:pt x="35594" y="13380"/>
                    <a:pt x="35606" y="13370"/>
                    <a:pt x="35616" y="13358"/>
                  </a:cubicBezTo>
                  <a:cubicBezTo>
                    <a:pt x="35616" y="13348"/>
                    <a:pt x="35616" y="13336"/>
                    <a:pt x="35606" y="13326"/>
                  </a:cubicBezTo>
                  <a:cubicBezTo>
                    <a:pt x="35606" y="13304"/>
                    <a:pt x="35606" y="13293"/>
                    <a:pt x="35594" y="13282"/>
                  </a:cubicBezTo>
                  <a:cubicBezTo>
                    <a:pt x="34905" y="13195"/>
                    <a:pt x="34204" y="13129"/>
                    <a:pt x="33514" y="13096"/>
                  </a:cubicBezTo>
                  <a:cubicBezTo>
                    <a:pt x="32485" y="13041"/>
                    <a:pt x="31456" y="13030"/>
                    <a:pt x="30427" y="13030"/>
                  </a:cubicBezTo>
                  <a:lnTo>
                    <a:pt x="28620" y="13030"/>
                  </a:lnTo>
                  <a:cubicBezTo>
                    <a:pt x="28215" y="13030"/>
                    <a:pt x="27799" y="13030"/>
                    <a:pt x="27394" y="13019"/>
                  </a:cubicBezTo>
                  <a:lnTo>
                    <a:pt x="26168" y="12997"/>
                  </a:lnTo>
                  <a:lnTo>
                    <a:pt x="23726" y="12954"/>
                  </a:lnTo>
                  <a:cubicBezTo>
                    <a:pt x="23409" y="12942"/>
                    <a:pt x="23080" y="12942"/>
                    <a:pt x="22762" y="12932"/>
                  </a:cubicBezTo>
                  <a:cubicBezTo>
                    <a:pt x="21044" y="12954"/>
                    <a:pt x="19336" y="12964"/>
                    <a:pt x="17617" y="12964"/>
                  </a:cubicBezTo>
                  <a:cubicBezTo>
                    <a:pt x="15920" y="12964"/>
                    <a:pt x="14234" y="12954"/>
                    <a:pt x="12536" y="12910"/>
                  </a:cubicBezTo>
                  <a:cubicBezTo>
                    <a:pt x="9088" y="12811"/>
                    <a:pt x="5738" y="12494"/>
                    <a:pt x="2453" y="11388"/>
                  </a:cubicBezTo>
                  <a:cubicBezTo>
                    <a:pt x="2398" y="11366"/>
                    <a:pt x="2354" y="11355"/>
                    <a:pt x="2300" y="11355"/>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2930;p52">
              <a:extLst>
                <a:ext uri="{FF2B5EF4-FFF2-40B4-BE49-F238E27FC236}">
                  <a16:creationId xmlns:a16="http://schemas.microsoft.com/office/drawing/2014/main" id="{5756552A-5475-4330-99A6-DD77A382BE5E}"/>
                </a:ext>
              </a:extLst>
            </p:cNvPr>
            <p:cNvSpPr/>
            <p:nvPr/>
          </p:nvSpPr>
          <p:spPr>
            <a:xfrm>
              <a:off x="3023354" y="2809445"/>
              <a:ext cx="79958" cy="25331"/>
            </a:xfrm>
            <a:custGeom>
              <a:avLst/>
              <a:gdLst/>
              <a:ahLst/>
              <a:cxnLst/>
              <a:rect l="l" t="t" r="r" b="b"/>
              <a:pathLst>
                <a:path w="3248" h="1029" extrusionOk="0">
                  <a:moveTo>
                    <a:pt x="3248" y="0"/>
                  </a:moveTo>
                  <a:lnTo>
                    <a:pt x="3248" y="0"/>
                  </a:lnTo>
                  <a:cubicBezTo>
                    <a:pt x="3248" y="165"/>
                    <a:pt x="3193" y="318"/>
                    <a:pt x="3106" y="449"/>
                  </a:cubicBezTo>
                  <a:cubicBezTo>
                    <a:pt x="3018" y="591"/>
                    <a:pt x="2909" y="700"/>
                    <a:pt x="2766" y="777"/>
                  </a:cubicBezTo>
                  <a:cubicBezTo>
                    <a:pt x="2634" y="865"/>
                    <a:pt x="2481" y="919"/>
                    <a:pt x="2328" y="953"/>
                  </a:cubicBezTo>
                  <a:cubicBezTo>
                    <a:pt x="2175" y="985"/>
                    <a:pt x="2011" y="1007"/>
                    <a:pt x="1858" y="1007"/>
                  </a:cubicBezTo>
                  <a:cubicBezTo>
                    <a:pt x="1780" y="1018"/>
                    <a:pt x="1704" y="1018"/>
                    <a:pt x="1617" y="1018"/>
                  </a:cubicBezTo>
                  <a:cubicBezTo>
                    <a:pt x="1386" y="1018"/>
                    <a:pt x="1145" y="996"/>
                    <a:pt x="905" y="953"/>
                  </a:cubicBezTo>
                  <a:cubicBezTo>
                    <a:pt x="751" y="931"/>
                    <a:pt x="598" y="887"/>
                    <a:pt x="445" y="843"/>
                  </a:cubicBezTo>
                  <a:cubicBezTo>
                    <a:pt x="293" y="800"/>
                    <a:pt x="141" y="745"/>
                    <a:pt x="0" y="680"/>
                  </a:cubicBezTo>
                  <a:lnTo>
                    <a:pt x="0" y="680"/>
                  </a:lnTo>
                  <a:cubicBezTo>
                    <a:pt x="141" y="745"/>
                    <a:pt x="293" y="800"/>
                    <a:pt x="445" y="854"/>
                  </a:cubicBezTo>
                  <a:cubicBezTo>
                    <a:pt x="588" y="897"/>
                    <a:pt x="751" y="931"/>
                    <a:pt x="905" y="963"/>
                  </a:cubicBezTo>
                  <a:cubicBezTo>
                    <a:pt x="1145" y="1007"/>
                    <a:pt x="1398" y="1029"/>
                    <a:pt x="1639" y="1029"/>
                  </a:cubicBezTo>
                  <a:lnTo>
                    <a:pt x="1858" y="1029"/>
                  </a:lnTo>
                  <a:cubicBezTo>
                    <a:pt x="2011" y="1018"/>
                    <a:pt x="2175" y="996"/>
                    <a:pt x="2328" y="963"/>
                  </a:cubicBezTo>
                  <a:cubicBezTo>
                    <a:pt x="2481" y="931"/>
                    <a:pt x="2634" y="865"/>
                    <a:pt x="2777" y="788"/>
                  </a:cubicBezTo>
                  <a:cubicBezTo>
                    <a:pt x="2909" y="700"/>
                    <a:pt x="3029" y="591"/>
                    <a:pt x="3116" y="460"/>
                  </a:cubicBezTo>
                  <a:cubicBezTo>
                    <a:pt x="3204" y="318"/>
                    <a:pt x="3248" y="165"/>
                    <a:pt x="3248" y="0"/>
                  </a:cubicBezTo>
                  <a:close/>
                </a:path>
              </a:pathLst>
            </a:custGeom>
            <a:noFill/>
            <a:ln w="9525" cap="flat" cmpd="sng">
              <a:solidFill>
                <a:srgbClr val="835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2931;p52">
              <a:extLst>
                <a:ext uri="{FF2B5EF4-FFF2-40B4-BE49-F238E27FC236}">
                  <a16:creationId xmlns:a16="http://schemas.microsoft.com/office/drawing/2014/main" id="{7329F187-3776-47FF-B042-F804D43F4510}"/>
                </a:ext>
              </a:extLst>
            </p:cNvPr>
            <p:cNvSpPr/>
            <p:nvPr/>
          </p:nvSpPr>
          <p:spPr>
            <a:xfrm>
              <a:off x="2982538" y="2982753"/>
              <a:ext cx="72252" cy="22107"/>
            </a:xfrm>
            <a:custGeom>
              <a:avLst/>
              <a:gdLst/>
              <a:ahLst/>
              <a:cxnLst/>
              <a:rect l="l" t="t" r="r" b="b"/>
              <a:pathLst>
                <a:path w="2935" h="898" extrusionOk="0">
                  <a:moveTo>
                    <a:pt x="1" y="0"/>
                  </a:moveTo>
                  <a:cubicBezTo>
                    <a:pt x="70" y="62"/>
                    <a:pt x="143" y="119"/>
                    <a:pt x="218" y="173"/>
                  </a:cubicBezTo>
                  <a:lnTo>
                    <a:pt x="218" y="173"/>
                  </a:lnTo>
                  <a:cubicBezTo>
                    <a:pt x="143" y="117"/>
                    <a:pt x="70" y="59"/>
                    <a:pt x="1" y="0"/>
                  </a:cubicBezTo>
                  <a:close/>
                  <a:moveTo>
                    <a:pt x="2935" y="110"/>
                  </a:moveTo>
                  <a:cubicBezTo>
                    <a:pt x="2891" y="252"/>
                    <a:pt x="2825" y="383"/>
                    <a:pt x="2738" y="504"/>
                  </a:cubicBezTo>
                  <a:cubicBezTo>
                    <a:pt x="2694" y="558"/>
                    <a:pt x="2650" y="613"/>
                    <a:pt x="2596" y="668"/>
                  </a:cubicBezTo>
                  <a:cubicBezTo>
                    <a:pt x="2662" y="624"/>
                    <a:pt x="2705" y="569"/>
                    <a:pt x="2749" y="504"/>
                  </a:cubicBezTo>
                  <a:cubicBezTo>
                    <a:pt x="2837" y="383"/>
                    <a:pt x="2891" y="252"/>
                    <a:pt x="2935" y="110"/>
                  </a:cubicBezTo>
                  <a:close/>
                  <a:moveTo>
                    <a:pt x="218" y="173"/>
                  </a:moveTo>
                  <a:lnTo>
                    <a:pt x="218" y="173"/>
                  </a:lnTo>
                  <a:cubicBezTo>
                    <a:pt x="379" y="294"/>
                    <a:pt x="552" y="406"/>
                    <a:pt x="723" y="504"/>
                  </a:cubicBezTo>
                  <a:cubicBezTo>
                    <a:pt x="855" y="580"/>
                    <a:pt x="986" y="646"/>
                    <a:pt x="1129" y="701"/>
                  </a:cubicBezTo>
                  <a:cubicBezTo>
                    <a:pt x="1260" y="755"/>
                    <a:pt x="1402" y="810"/>
                    <a:pt x="1545" y="843"/>
                  </a:cubicBezTo>
                  <a:cubicBezTo>
                    <a:pt x="1676" y="876"/>
                    <a:pt x="1818" y="898"/>
                    <a:pt x="1949" y="898"/>
                  </a:cubicBezTo>
                  <a:lnTo>
                    <a:pt x="1983" y="898"/>
                  </a:lnTo>
                  <a:cubicBezTo>
                    <a:pt x="2059" y="898"/>
                    <a:pt x="2136" y="887"/>
                    <a:pt x="2202" y="865"/>
                  </a:cubicBezTo>
                  <a:cubicBezTo>
                    <a:pt x="2278" y="854"/>
                    <a:pt x="2344" y="832"/>
                    <a:pt x="2421" y="799"/>
                  </a:cubicBezTo>
                  <a:cubicBezTo>
                    <a:pt x="2486" y="767"/>
                    <a:pt x="2541" y="723"/>
                    <a:pt x="2596" y="668"/>
                  </a:cubicBezTo>
                  <a:lnTo>
                    <a:pt x="2596" y="668"/>
                  </a:lnTo>
                  <a:cubicBezTo>
                    <a:pt x="2541" y="711"/>
                    <a:pt x="2475" y="755"/>
                    <a:pt x="2409" y="788"/>
                  </a:cubicBezTo>
                  <a:cubicBezTo>
                    <a:pt x="2344" y="821"/>
                    <a:pt x="2278" y="843"/>
                    <a:pt x="2202" y="854"/>
                  </a:cubicBezTo>
                  <a:cubicBezTo>
                    <a:pt x="2136" y="876"/>
                    <a:pt x="2059" y="876"/>
                    <a:pt x="1983" y="887"/>
                  </a:cubicBezTo>
                  <a:lnTo>
                    <a:pt x="1961" y="887"/>
                  </a:lnTo>
                  <a:cubicBezTo>
                    <a:pt x="1818" y="887"/>
                    <a:pt x="1687" y="865"/>
                    <a:pt x="1545" y="832"/>
                  </a:cubicBezTo>
                  <a:cubicBezTo>
                    <a:pt x="1402" y="788"/>
                    <a:pt x="1260" y="745"/>
                    <a:pt x="1129" y="689"/>
                  </a:cubicBezTo>
                  <a:cubicBezTo>
                    <a:pt x="997" y="635"/>
                    <a:pt x="866" y="569"/>
                    <a:pt x="735" y="492"/>
                  </a:cubicBezTo>
                  <a:cubicBezTo>
                    <a:pt x="603" y="427"/>
                    <a:pt x="472" y="350"/>
                    <a:pt x="351" y="263"/>
                  </a:cubicBezTo>
                  <a:cubicBezTo>
                    <a:pt x="307" y="234"/>
                    <a:pt x="262" y="204"/>
                    <a:pt x="218" y="173"/>
                  </a:cubicBezTo>
                  <a:close/>
                </a:path>
              </a:pathLst>
            </a:custGeom>
            <a:noFill/>
            <a:ln w="9525" cap="flat" cmpd="sng">
              <a:solidFill>
                <a:srgbClr val="835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2932;p52">
              <a:extLst>
                <a:ext uri="{FF2B5EF4-FFF2-40B4-BE49-F238E27FC236}">
                  <a16:creationId xmlns:a16="http://schemas.microsoft.com/office/drawing/2014/main" id="{2B36E055-1643-41A9-983F-55B291F379AF}"/>
                </a:ext>
              </a:extLst>
            </p:cNvPr>
            <p:cNvSpPr/>
            <p:nvPr/>
          </p:nvSpPr>
          <p:spPr>
            <a:xfrm>
              <a:off x="2946153" y="2807008"/>
              <a:ext cx="6499" cy="14844"/>
            </a:xfrm>
            <a:custGeom>
              <a:avLst/>
              <a:gdLst/>
              <a:ahLst/>
              <a:cxnLst/>
              <a:rect l="l" t="t" r="r" b="b"/>
              <a:pathLst>
                <a:path w="264" h="603" extrusionOk="0">
                  <a:moveTo>
                    <a:pt x="1" y="1"/>
                  </a:moveTo>
                  <a:lnTo>
                    <a:pt x="1" y="1"/>
                  </a:lnTo>
                  <a:cubicBezTo>
                    <a:pt x="54" y="134"/>
                    <a:pt x="108" y="267"/>
                    <a:pt x="167" y="395"/>
                  </a:cubicBezTo>
                  <a:lnTo>
                    <a:pt x="167" y="395"/>
                  </a:lnTo>
                  <a:cubicBezTo>
                    <a:pt x="110" y="266"/>
                    <a:pt x="58" y="136"/>
                    <a:pt x="1" y="1"/>
                  </a:cubicBezTo>
                  <a:close/>
                  <a:moveTo>
                    <a:pt x="167" y="395"/>
                  </a:moveTo>
                  <a:lnTo>
                    <a:pt x="167" y="395"/>
                  </a:lnTo>
                  <a:cubicBezTo>
                    <a:pt x="197" y="465"/>
                    <a:pt x="229" y="533"/>
                    <a:pt x="264" y="602"/>
                  </a:cubicBezTo>
                  <a:cubicBezTo>
                    <a:pt x="242" y="559"/>
                    <a:pt x="230" y="526"/>
                    <a:pt x="209" y="482"/>
                  </a:cubicBezTo>
                  <a:cubicBezTo>
                    <a:pt x="194" y="454"/>
                    <a:pt x="180" y="425"/>
                    <a:pt x="167" y="395"/>
                  </a:cubicBezTo>
                  <a:close/>
                </a:path>
              </a:pathLst>
            </a:custGeom>
            <a:solidFill>
              <a:srgbClr val="8C4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2933;p52">
              <a:extLst>
                <a:ext uri="{FF2B5EF4-FFF2-40B4-BE49-F238E27FC236}">
                  <a16:creationId xmlns:a16="http://schemas.microsoft.com/office/drawing/2014/main" id="{6C7AA21D-A3B3-4B1D-B4C2-642FC06E7351}"/>
                </a:ext>
              </a:extLst>
            </p:cNvPr>
            <p:cNvSpPr/>
            <p:nvPr/>
          </p:nvSpPr>
          <p:spPr>
            <a:xfrm>
              <a:off x="2951274" y="2818874"/>
              <a:ext cx="576271" cy="86801"/>
            </a:xfrm>
            <a:custGeom>
              <a:avLst/>
              <a:gdLst/>
              <a:ahLst/>
              <a:cxnLst/>
              <a:rect l="l" t="t" r="r" b="b"/>
              <a:pathLst>
                <a:path w="23409" h="3526" extrusionOk="0">
                  <a:moveTo>
                    <a:pt x="1" y="0"/>
                  </a:moveTo>
                  <a:lnTo>
                    <a:pt x="1" y="0"/>
                  </a:lnTo>
                  <a:cubicBezTo>
                    <a:pt x="5" y="9"/>
                    <a:pt x="9" y="18"/>
                    <a:pt x="13" y="27"/>
                  </a:cubicBezTo>
                  <a:lnTo>
                    <a:pt x="13" y="27"/>
                  </a:lnTo>
                  <a:cubicBezTo>
                    <a:pt x="9" y="18"/>
                    <a:pt x="5" y="10"/>
                    <a:pt x="1" y="0"/>
                  </a:cubicBezTo>
                  <a:close/>
                  <a:moveTo>
                    <a:pt x="13" y="27"/>
                  </a:moveTo>
                  <a:cubicBezTo>
                    <a:pt x="28" y="58"/>
                    <a:pt x="39" y="86"/>
                    <a:pt x="56" y="120"/>
                  </a:cubicBezTo>
                  <a:cubicBezTo>
                    <a:pt x="143" y="295"/>
                    <a:pt x="231" y="460"/>
                    <a:pt x="329" y="624"/>
                  </a:cubicBezTo>
                  <a:cubicBezTo>
                    <a:pt x="450" y="789"/>
                    <a:pt x="570" y="952"/>
                    <a:pt x="713" y="1106"/>
                  </a:cubicBezTo>
                  <a:cubicBezTo>
                    <a:pt x="844" y="1248"/>
                    <a:pt x="997" y="1390"/>
                    <a:pt x="1161" y="1511"/>
                  </a:cubicBezTo>
                  <a:cubicBezTo>
                    <a:pt x="1490" y="1752"/>
                    <a:pt x="1862" y="1938"/>
                    <a:pt x="2234" y="2091"/>
                  </a:cubicBezTo>
                  <a:cubicBezTo>
                    <a:pt x="2618" y="2234"/>
                    <a:pt x="3012" y="2343"/>
                    <a:pt x="3417" y="2431"/>
                  </a:cubicBezTo>
                  <a:cubicBezTo>
                    <a:pt x="5015" y="2759"/>
                    <a:pt x="6635" y="2956"/>
                    <a:pt x="8256" y="3088"/>
                  </a:cubicBezTo>
                  <a:cubicBezTo>
                    <a:pt x="8464" y="3098"/>
                    <a:pt x="8661" y="3110"/>
                    <a:pt x="8869" y="3132"/>
                  </a:cubicBezTo>
                  <a:lnTo>
                    <a:pt x="9176" y="3154"/>
                  </a:lnTo>
                  <a:lnTo>
                    <a:pt x="9329" y="3164"/>
                  </a:lnTo>
                  <a:lnTo>
                    <a:pt x="9482" y="3164"/>
                  </a:lnTo>
                  <a:lnTo>
                    <a:pt x="10095" y="3208"/>
                  </a:lnTo>
                  <a:cubicBezTo>
                    <a:pt x="10194" y="3208"/>
                    <a:pt x="10292" y="3208"/>
                    <a:pt x="10391" y="3219"/>
                  </a:cubicBezTo>
                  <a:lnTo>
                    <a:pt x="10698" y="3230"/>
                  </a:lnTo>
                  <a:lnTo>
                    <a:pt x="11004" y="3241"/>
                  </a:lnTo>
                  <a:lnTo>
                    <a:pt x="11311" y="3263"/>
                  </a:lnTo>
                  <a:lnTo>
                    <a:pt x="11924" y="3285"/>
                  </a:lnTo>
                  <a:cubicBezTo>
                    <a:pt x="12329" y="3295"/>
                    <a:pt x="12734" y="3307"/>
                    <a:pt x="13150" y="3317"/>
                  </a:cubicBezTo>
                  <a:cubicBezTo>
                    <a:pt x="14781" y="3361"/>
                    <a:pt x="16402" y="3383"/>
                    <a:pt x="18033" y="3438"/>
                  </a:cubicBezTo>
                  <a:cubicBezTo>
                    <a:pt x="19347" y="3471"/>
                    <a:pt x="20650" y="3504"/>
                    <a:pt x="21963" y="3526"/>
                  </a:cubicBezTo>
                  <a:cubicBezTo>
                    <a:pt x="22445" y="3526"/>
                    <a:pt x="22927" y="3526"/>
                    <a:pt x="23409" y="3514"/>
                  </a:cubicBezTo>
                  <a:lnTo>
                    <a:pt x="22927" y="3504"/>
                  </a:lnTo>
                  <a:cubicBezTo>
                    <a:pt x="21296" y="3482"/>
                    <a:pt x="19664" y="3438"/>
                    <a:pt x="18033" y="3394"/>
                  </a:cubicBezTo>
                  <a:cubicBezTo>
                    <a:pt x="16413" y="3339"/>
                    <a:pt x="14781" y="3317"/>
                    <a:pt x="13150" y="3274"/>
                  </a:cubicBezTo>
                  <a:cubicBezTo>
                    <a:pt x="12745" y="3263"/>
                    <a:pt x="12329" y="3252"/>
                    <a:pt x="11924" y="3241"/>
                  </a:cubicBezTo>
                  <a:lnTo>
                    <a:pt x="11311" y="3219"/>
                  </a:lnTo>
                  <a:lnTo>
                    <a:pt x="11004" y="3208"/>
                  </a:lnTo>
                  <a:lnTo>
                    <a:pt x="10708" y="3197"/>
                  </a:lnTo>
                  <a:cubicBezTo>
                    <a:pt x="9888" y="3164"/>
                    <a:pt x="9077" y="3110"/>
                    <a:pt x="8267" y="3055"/>
                  </a:cubicBezTo>
                  <a:lnTo>
                    <a:pt x="7654" y="3000"/>
                  </a:lnTo>
                  <a:lnTo>
                    <a:pt x="7041" y="2945"/>
                  </a:lnTo>
                  <a:lnTo>
                    <a:pt x="6745" y="2913"/>
                  </a:lnTo>
                  <a:lnTo>
                    <a:pt x="6438" y="2879"/>
                  </a:lnTo>
                  <a:lnTo>
                    <a:pt x="6132" y="2836"/>
                  </a:lnTo>
                  <a:cubicBezTo>
                    <a:pt x="6034" y="2825"/>
                    <a:pt x="5935" y="2814"/>
                    <a:pt x="5825" y="2803"/>
                  </a:cubicBezTo>
                  <a:lnTo>
                    <a:pt x="5223" y="2726"/>
                  </a:lnTo>
                  <a:cubicBezTo>
                    <a:pt x="5168" y="2716"/>
                    <a:pt x="5125" y="2704"/>
                    <a:pt x="5070" y="2704"/>
                  </a:cubicBezTo>
                  <a:lnTo>
                    <a:pt x="4917" y="2682"/>
                  </a:lnTo>
                  <a:lnTo>
                    <a:pt x="4621" y="2628"/>
                  </a:lnTo>
                  <a:cubicBezTo>
                    <a:pt x="4216" y="2573"/>
                    <a:pt x="3811" y="2497"/>
                    <a:pt x="3417" y="2420"/>
                  </a:cubicBezTo>
                  <a:cubicBezTo>
                    <a:pt x="3022" y="2332"/>
                    <a:pt x="2628" y="2222"/>
                    <a:pt x="2245" y="2081"/>
                  </a:cubicBezTo>
                  <a:cubicBezTo>
                    <a:pt x="1862" y="1927"/>
                    <a:pt x="1501" y="1741"/>
                    <a:pt x="1173" y="1500"/>
                  </a:cubicBezTo>
                  <a:cubicBezTo>
                    <a:pt x="1008" y="1380"/>
                    <a:pt x="855" y="1248"/>
                    <a:pt x="713" y="1095"/>
                  </a:cubicBezTo>
                  <a:cubicBezTo>
                    <a:pt x="570" y="952"/>
                    <a:pt x="450" y="789"/>
                    <a:pt x="340" y="613"/>
                  </a:cubicBezTo>
                  <a:cubicBezTo>
                    <a:pt x="215" y="425"/>
                    <a:pt x="109" y="226"/>
                    <a:pt x="13" y="27"/>
                  </a:cubicBezTo>
                  <a:close/>
                </a:path>
              </a:pathLst>
            </a:custGeom>
            <a:noFill/>
            <a:ln w="9525" cap="flat" cmpd="sng">
              <a:solidFill>
                <a:srgbClr val="835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2934;p52">
              <a:extLst>
                <a:ext uri="{FF2B5EF4-FFF2-40B4-BE49-F238E27FC236}">
                  <a16:creationId xmlns:a16="http://schemas.microsoft.com/office/drawing/2014/main" id="{CF56C749-499B-42F9-9093-47A0DC7BDCDE}"/>
                </a:ext>
              </a:extLst>
            </p:cNvPr>
            <p:cNvSpPr/>
            <p:nvPr/>
          </p:nvSpPr>
          <p:spPr>
            <a:xfrm>
              <a:off x="3491948" y="2905380"/>
              <a:ext cx="316458" cy="8936"/>
            </a:xfrm>
            <a:custGeom>
              <a:avLst/>
              <a:gdLst/>
              <a:ahLst/>
              <a:cxnLst/>
              <a:rect l="l" t="t" r="r" b="b"/>
              <a:pathLst>
                <a:path w="12855" h="363" extrusionOk="0">
                  <a:moveTo>
                    <a:pt x="1446" y="0"/>
                  </a:moveTo>
                  <a:cubicBezTo>
                    <a:pt x="964" y="12"/>
                    <a:pt x="482" y="12"/>
                    <a:pt x="0" y="12"/>
                  </a:cubicBezTo>
                  <a:cubicBezTo>
                    <a:pt x="318" y="22"/>
                    <a:pt x="647" y="22"/>
                    <a:pt x="964" y="34"/>
                  </a:cubicBezTo>
                  <a:lnTo>
                    <a:pt x="3406" y="77"/>
                  </a:lnTo>
                  <a:lnTo>
                    <a:pt x="4632" y="99"/>
                  </a:lnTo>
                  <a:cubicBezTo>
                    <a:pt x="5037" y="110"/>
                    <a:pt x="5453" y="110"/>
                    <a:pt x="5858" y="110"/>
                  </a:cubicBezTo>
                  <a:lnTo>
                    <a:pt x="7665" y="110"/>
                  </a:lnTo>
                  <a:cubicBezTo>
                    <a:pt x="8694" y="110"/>
                    <a:pt x="9723" y="121"/>
                    <a:pt x="10752" y="176"/>
                  </a:cubicBezTo>
                  <a:cubicBezTo>
                    <a:pt x="11442" y="209"/>
                    <a:pt x="12143" y="275"/>
                    <a:pt x="12832" y="362"/>
                  </a:cubicBezTo>
                  <a:cubicBezTo>
                    <a:pt x="12844" y="362"/>
                    <a:pt x="12844" y="351"/>
                    <a:pt x="12854" y="351"/>
                  </a:cubicBezTo>
                  <a:cubicBezTo>
                    <a:pt x="12153" y="253"/>
                    <a:pt x="11453" y="197"/>
                    <a:pt x="10752" y="154"/>
                  </a:cubicBezTo>
                  <a:cubicBezTo>
                    <a:pt x="9121" y="66"/>
                    <a:pt x="7489" y="88"/>
                    <a:pt x="5858" y="77"/>
                  </a:cubicBezTo>
                  <a:cubicBezTo>
                    <a:pt x="5453" y="77"/>
                    <a:pt x="5037" y="77"/>
                    <a:pt x="4632" y="66"/>
                  </a:cubicBezTo>
                  <a:lnTo>
                    <a:pt x="3416" y="44"/>
                  </a:lnTo>
                  <a:lnTo>
                    <a:pt x="1446" y="0"/>
                  </a:lnTo>
                  <a:close/>
                </a:path>
              </a:pathLst>
            </a:custGeom>
            <a:noFill/>
            <a:ln w="9525" cap="flat" cmpd="sng">
              <a:solidFill>
                <a:srgbClr val="835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2935;p52">
              <a:extLst>
                <a:ext uri="{FF2B5EF4-FFF2-40B4-BE49-F238E27FC236}">
                  <a16:creationId xmlns:a16="http://schemas.microsoft.com/office/drawing/2014/main" id="{D730B002-6F17-4496-B1CD-B3083E7A72BD}"/>
                </a:ext>
              </a:extLst>
            </p:cNvPr>
            <p:cNvSpPr/>
            <p:nvPr/>
          </p:nvSpPr>
          <p:spPr>
            <a:xfrm>
              <a:off x="3558784" y="2793247"/>
              <a:ext cx="56202" cy="16444"/>
            </a:xfrm>
            <a:custGeom>
              <a:avLst/>
              <a:gdLst/>
              <a:ahLst/>
              <a:cxnLst/>
              <a:rect l="l" t="t" r="r" b="b"/>
              <a:pathLst>
                <a:path w="2283" h="668" extrusionOk="0">
                  <a:moveTo>
                    <a:pt x="1" y="1"/>
                  </a:moveTo>
                  <a:lnTo>
                    <a:pt x="1" y="12"/>
                  </a:lnTo>
                  <a:cubicBezTo>
                    <a:pt x="765" y="230"/>
                    <a:pt x="1519" y="449"/>
                    <a:pt x="2283" y="667"/>
                  </a:cubicBezTo>
                  <a:lnTo>
                    <a:pt x="2283" y="667"/>
                  </a:lnTo>
                  <a:cubicBezTo>
                    <a:pt x="1519" y="449"/>
                    <a:pt x="765" y="230"/>
                    <a:pt x="1" y="1"/>
                  </a:cubicBezTo>
                  <a:close/>
                </a:path>
              </a:pathLst>
            </a:custGeom>
            <a:solidFill>
              <a:srgbClr val="612C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2936;p52">
              <a:extLst>
                <a:ext uri="{FF2B5EF4-FFF2-40B4-BE49-F238E27FC236}">
                  <a16:creationId xmlns:a16="http://schemas.microsoft.com/office/drawing/2014/main" id="{79D83901-357F-4CB3-AB11-12FE9784EEC0}"/>
                </a:ext>
              </a:extLst>
            </p:cNvPr>
            <p:cNvSpPr/>
            <p:nvPr/>
          </p:nvSpPr>
          <p:spPr>
            <a:xfrm>
              <a:off x="3557184" y="2792705"/>
              <a:ext cx="1625" cy="862"/>
            </a:xfrm>
            <a:custGeom>
              <a:avLst/>
              <a:gdLst/>
              <a:ahLst/>
              <a:cxnLst/>
              <a:rect l="l" t="t" r="r" b="b"/>
              <a:pathLst>
                <a:path w="66" h="35" extrusionOk="0">
                  <a:moveTo>
                    <a:pt x="0" y="1"/>
                  </a:moveTo>
                  <a:lnTo>
                    <a:pt x="0" y="12"/>
                  </a:lnTo>
                  <a:cubicBezTo>
                    <a:pt x="22" y="23"/>
                    <a:pt x="44" y="23"/>
                    <a:pt x="66" y="34"/>
                  </a:cubicBezTo>
                  <a:lnTo>
                    <a:pt x="66" y="23"/>
                  </a:lnTo>
                  <a:cubicBezTo>
                    <a:pt x="44" y="12"/>
                    <a:pt x="22" y="12"/>
                    <a:pt x="0" y="1"/>
                  </a:cubicBezTo>
                  <a:close/>
                </a:path>
              </a:pathLst>
            </a:custGeom>
            <a:solidFill>
              <a:srgbClr val="5025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2937;p52">
              <a:extLst>
                <a:ext uri="{FF2B5EF4-FFF2-40B4-BE49-F238E27FC236}">
                  <a16:creationId xmlns:a16="http://schemas.microsoft.com/office/drawing/2014/main" id="{2A8909C8-62CB-47D4-A80A-A440BFF90BD8}"/>
                </a:ext>
              </a:extLst>
            </p:cNvPr>
            <p:cNvSpPr/>
            <p:nvPr/>
          </p:nvSpPr>
          <p:spPr>
            <a:xfrm>
              <a:off x="3243188" y="2689755"/>
              <a:ext cx="314021" cy="103270"/>
            </a:xfrm>
            <a:custGeom>
              <a:avLst/>
              <a:gdLst/>
              <a:ahLst/>
              <a:cxnLst/>
              <a:rect l="l" t="t" r="r" b="b"/>
              <a:pathLst>
                <a:path w="12756" h="4195" extrusionOk="0">
                  <a:moveTo>
                    <a:pt x="0" y="0"/>
                  </a:moveTo>
                  <a:lnTo>
                    <a:pt x="11" y="12"/>
                  </a:lnTo>
                  <a:lnTo>
                    <a:pt x="438" y="143"/>
                  </a:lnTo>
                  <a:cubicBezTo>
                    <a:pt x="690" y="209"/>
                    <a:pt x="931" y="285"/>
                    <a:pt x="1183" y="362"/>
                  </a:cubicBezTo>
                  <a:lnTo>
                    <a:pt x="1544" y="482"/>
                  </a:lnTo>
                  <a:lnTo>
                    <a:pt x="1631" y="515"/>
                  </a:lnTo>
                  <a:lnTo>
                    <a:pt x="1730" y="537"/>
                  </a:lnTo>
                  <a:lnTo>
                    <a:pt x="1905" y="603"/>
                  </a:lnTo>
                  <a:lnTo>
                    <a:pt x="2091" y="669"/>
                  </a:lnTo>
                  <a:cubicBezTo>
                    <a:pt x="2157" y="679"/>
                    <a:pt x="2212" y="701"/>
                    <a:pt x="2278" y="723"/>
                  </a:cubicBezTo>
                  <a:lnTo>
                    <a:pt x="2639" y="854"/>
                  </a:lnTo>
                  <a:lnTo>
                    <a:pt x="3361" y="1117"/>
                  </a:lnTo>
                  <a:cubicBezTo>
                    <a:pt x="3624" y="1216"/>
                    <a:pt x="3898" y="1314"/>
                    <a:pt x="4161" y="1413"/>
                  </a:cubicBezTo>
                  <a:cubicBezTo>
                    <a:pt x="5102" y="1730"/>
                    <a:pt x="6044" y="2059"/>
                    <a:pt x="6986" y="2387"/>
                  </a:cubicBezTo>
                  <a:cubicBezTo>
                    <a:pt x="7719" y="2628"/>
                    <a:pt x="8463" y="2869"/>
                    <a:pt x="9208" y="3099"/>
                  </a:cubicBezTo>
                  <a:cubicBezTo>
                    <a:pt x="10183" y="3416"/>
                    <a:pt x="11168" y="3712"/>
                    <a:pt x="12153" y="4019"/>
                  </a:cubicBezTo>
                  <a:cubicBezTo>
                    <a:pt x="12350" y="4073"/>
                    <a:pt x="12558" y="4139"/>
                    <a:pt x="12755" y="4194"/>
                  </a:cubicBezTo>
                  <a:lnTo>
                    <a:pt x="12755" y="4183"/>
                  </a:lnTo>
                  <a:cubicBezTo>
                    <a:pt x="12558" y="4117"/>
                    <a:pt x="12350" y="4063"/>
                    <a:pt x="12153" y="3997"/>
                  </a:cubicBezTo>
                  <a:cubicBezTo>
                    <a:pt x="11168" y="3701"/>
                    <a:pt x="10193" y="3395"/>
                    <a:pt x="9208" y="3077"/>
                  </a:cubicBezTo>
                  <a:cubicBezTo>
                    <a:pt x="8234" y="2760"/>
                    <a:pt x="7259" y="2442"/>
                    <a:pt x="6273" y="2125"/>
                  </a:cubicBezTo>
                  <a:lnTo>
                    <a:pt x="5913" y="2005"/>
                  </a:lnTo>
                  <a:lnTo>
                    <a:pt x="5551" y="1873"/>
                  </a:lnTo>
                  <a:cubicBezTo>
                    <a:pt x="5485" y="1851"/>
                    <a:pt x="5431" y="1829"/>
                    <a:pt x="5365" y="1807"/>
                  </a:cubicBezTo>
                  <a:lnTo>
                    <a:pt x="5190" y="1752"/>
                  </a:lnTo>
                  <a:lnTo>
                    <a:pt x="5003" y="1687"/>
                  </a:lnTo>
                  <a:lnTo>
                    <a:pt x="4818" y="1621"/>
                  </a:lnTo>
                  <a:cubicBezTo>
                    <a:pt x="4336" y="1446"/>
                    <a:pt x="3854" y="1271"/>
                    <a:pt x="3373" y="1085"/>
                  </a:cubicBezTo>
                  <a:cubicBezTo>
                    <a:pt x="3132" y="997"/>
                    <a:pt x="2891" y="910"/>
                    <a:pt x="2650" y="833"/>
                  </a:cubicBezTo>
                  <a:lnTo>
                    <a:pt x="2288" y="701"/>
                  </a:lnTo>
                  <a:cubicBezTo>
                    <a:pt x="2222" y="679"/>
                    <a:pt x="2168" y="657"/>
                    <a:pt x="2102" y="635"/>
                  </a:cubicBezTo>
                  <a:lnTo>
                    <a:pt x="1916" y="581"/>
                  </a:lnTo>
                  <a:lnTo>
                    <a:pt x="1741" y="515"/>
                  </a:lnTo>
                  <a:lnTo>
                    <a:pt x="1643" y="482"/>
                  </a:lnTo>
                  <a:lnTo>
                    <a:pt x="1555" y="460"/>
                  </a:lnTo>
                  <a:lnTo>
                    <a:pt x="1183" y="340"/>
                  </a:lnTo>
                  <a:cubicBezTo>
                    <a:pt x="942" y="263"/>
                    <a:pt x="690" y="187"/>
                    <a:pt x="449" y="121"/>
                  </a:cubicBezTo>
                  <a:cubicBezTo>
                    <a:pt x="296" y="78"/>
                    <a:pt x="142" y="44"/>
                    <a:pt x="0" y="0"/>
                  </a:cubicBezTo>
                  <a:close/>
                </a:path>
              </a:pathLst>
            </a:custGeom>
            <a:solidFill>
              <a:srgbClr val="262F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2938;p52">
              <a:extLst>
                <a:ext uri="{FF2B5EF4-FFF2-40B4-BE49-F238E27FC236}">
                  <a16:creationId xmlns:a16="http://schemas.microsoft.com/office/drawing/2014/main" id="{9F5C273D-F614-41C5-8E6C-A3A57FB931B0}"/>
                </a:ext>
              </a:extLst>
            </p:cNvPr>
            <p:cNvSpPr/>
            <p:nvPr/>
          </p:nvSpPr>
          <p:spPr>
            <a:xfrm>
              <a:off x="3240751" y="2689213"/>
              <a:ext cx="174415" cy="59328"/>
            </a:xfrm>
            <a:custGeom>
              <a:avLst/>
              <a:gdLst/>
              <a:ahLst/>
              <a:cxnLst/>
              <a:rect l="l" t="t" r="r" b="b"/>
              <a:pathLst>
                <a:path w="7085" h="2410" extrusionOk="0">
                  <a:moveTo>
                    <a:pt x="0" y="1"/>
                  </a:moveTo>
                  <a:lnTo>
                    <a:pt x="0" y="1"/>
                  </a:lnTo>
                  <a:cubicBezTo>
                    <a:pt x="34" y="12"/>
                    <a:pt x="56" y="22"/>
                    <a:pt x="88" y="34"/>
                  </a:cubicBezTo>
                  <a:cubicBezTo>
                    <a:pt x="187" y="66"/>
                    <a:pt x="275" y="88"/>
                    <a:pt x="373" y="121"/>
                  </a:cubicBezTo>
                  <a:cubicBezTo>
                    <a:pt x="428" y="143"/>
                    <a:pt x="482" y="154"/>
                    <a:pt x="537" y="165"/>
                  </a:cubicBezTo>
                  <a:lnTo>
                    <a:pt x="110" y="34"/>
                  </a:lnTo>
                  <a:lnTo>
                    <a:pt x="99" y="22"/>
                  </a:lnTo>
                  <a:cubicBezTo>
                    <a:pt x="66" y="22"/>
                    <a:pt x="34" y="12"/>
                    <a:pt x="0" y="1"/>
                  </a:cubicBezTo>
                  <a:close/>
                  <a:moveTo>
                    <a:pt x="4260" y="1435"/>
                  </a:moveTo>
                  <a:lnTo>
                    <a:pt x="4260" y="1435"/>
                  </a:lnTo>
                  <a:cubicBezTo>
                    <a:pt x="4336" y="1461"/>
                    <a:pt x="4412" y="1487"/>
                    <a:pt x="4489" y="1513"/>
                  </a:cubicBezTo>
                  <a:lnTo>
                    <a:pt x="4489" y="1513"/>
                  </a:lnTo>
                  <a:cubicBezTo>
                    <a:pt x="4412" y="1486"/>
                    <a:pt x="4336" y="1461"/>
                    <a:pt x="4260" y="1435"/>
                  </a:cubicBezTo>
                  <a:close/>
                  <a:moveTo>
                    <a:pt x="4489" y="1513"/>
                  </a:moveTo>
                  <a:cubicBezTo>
                    <a:pt x="4577" y="1543"/>
                    <a:pt x="4664" y="1575"/>
                    <a:pt x="4752" y="1610"/>
                  </a:cubicBezTo>
                  <a:cubicBezTo>
                    <a:pt x="5300" y="1796"/>
                    <a:pt x="5858" y="1993"/>
                    <a:pt x="6406" y="2180"/>
                  </a:cubicBezTo>
                  <a:cubicBezTo>
                    <a:pt x="6635" y="2256"/>
                    <a:pt x="6854" y="2333"/>
                    <a:pt x="7085" y="2409"/>
                  </a:cubicBezTo>
                  <a:cubicBezTo>
                    <a:pt x="6219" y="2107"/>
                    <a:pt x="5354" y="1806"/>
                    <a:pt x="4489" y="1513"/>
                  </a:cubicBezTo>
                  <a:close/>
                </a:path>
              </a:pathLst>
            </a:custGeom>
            <a:solidFill>
              <a:srgbClr val="5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2939;p52">
              <a:extLst>
                <a:ext uri="{FF2B5EF4-FFF2-40B4-BE49-F238E27FC236}">
                  <a16:creationId xmlns:a16="http://schemas.microsoft.com/office/drawing/2014/main" id="{317DDF6C-17D4-4700-85EB-1ACCC6BA9C5D}"/>
                </a:ext>
              </a:extLst>
            </p:cNvPr>
            <p:cNvSpPr/>
            <p:nvPr/>
          </p:nvSpPr>
          <p:spPr>
            <a:xfrm>
              <a:off x="3032413" y="2678702"/>
              <a:ext cx="366038" cy="64178"/>
            </a:xfrm>
            <a:custGeom>
              <a:avLst/>
              <a:gdLst/>
              <a:ahLst/>
              <a:cxnLst/>
              <a:rect l="l" t="t" r="r" b="b"/>
              <a:pathLst>
                <a:path w="14869" h="2607" extrusionOk="0">
                  <a:moveTo>
                    <a:pt x="5234" y="1"/>
                  </a:moveTo>
                  <a:cubicBezTo>
                    <a:pt x="4446" y="1"/>
                    <a:pt x="3668" y="77"/>
                    <a:pt x="2901" y="242"/>
                  </a:cubicBezTo>
                  <a:cubicBezTo>
                    <a:pt x="2409" y="351"/>
                    <a:pt x="1906" y="493"/>
                    <a:pt x="1424" y="668"/>
                  </a:cubicBezTo>
                  <a:cubicBezTo>
                    <a:pt x="942" y="844"/>
                    <a:pt x="460" y="1041"/>
                    <a:pt x="1" y="1260"/>
                  </a:cubicBezTo>
                  <a:cubicBezTo>
                    <a:pt x="471" y="1041"/>
                    <a:pt x="942" y="844"/>
                    <a:pt x="1424" y="680"/>
                  </a:cubicBezTo>
                  <a:cubicBezTo>
                    <a:pt x="1916" y="505"/>
                    <a:pt x="2409" y="362"/>
                    <a:pt x="2913" y="264"/>
                  </a:cubicBezTo>
                  <a:cubicBezTo>
                    <a:pt x="3417" y="154"/>
                    <a:pt x="3920" y="77"/>
                    <a:pt x="4434" y="45"/>
                  </a:cubicBezTo>
                  <a:cubicBezTo>
                    <a:pt x="4687" y="33"/>
                    <a:pt x="4938" y="23"/>
                    <a:pt x="5201" y="23"/>
                  </a:cubicBezTo>
                  <a:cubicBezTo>
                    <a:pt x="5453" y="23"/>
                    <a:pt x="5716" y="33"/>
                    <a:pt x="5978" y="45"/>
                  </a:cubicBezTo>
                  <a:lnTo>
                    <a:pt x="6164" y="67"/>
                  </a:lnTo>
                  <a:lnTo>
                    <a:pt x="6263" y="67"/>
                  </a:lnTo>
                  <a:cubicBezTo>
                    <a:pt x="6296" y="77"/>
                    <a:pt x="6329" y="77"/>
                    <a:pt x="6361" y="77"/>
                  </a:cubicBezTo>
                  <a:lnTo>
                    <a:pt x="6745" y="121"/>
                  </a:lnTo>
                  <a:cubicBezTo>
                    <a:pt x="6767" y="132"/>
                    <a:pt x="6799" y="132"/>
                    <a:pt x="6832" y="132"/>
                  </a:cubicBezTo>
                  <a:lnTo>
                    <a:pt x="6931" y="154"/>
                  </a:lnTo>
                  <a:lnTo>
                    <a:pt x="7117" y="176"/>
                  </a:lnTo>
                  <a:lnTo>
                    <a:pt x="7215" y="198"/>
                  </a:lnTo>
                  <a:cubicBezTo>
                    <a:pt x="7249" y="198"/>
                    <a:pt x="7281" y="209"/>
                    <a:pt x="7314" y="209"/>
                  </a:cubicBezTo>
                  <a:lnTo>
                    <a:pt x="7500" y="242"/>
                  </a:lnTo>
                  <a:lnTo>
                    <a:pt x="7686" y="286"/>
                  </a:lnTo>
                  <a:cubicBezTo>
                    <a:pt x="7719" y="286"/>
                    <a:pt x="7752" y="296"/>
                    <a:pt x="7785" y="296"/>
                  </a:cubicBezTo>
                  <a:lnTo>
                    <a:pt x="7884" y="318"/>
                  </a:lnTo>
                  <a:lnTo>
                    <a:pt x="8256" y="406"/>
                  </a:lnTo>
                  <a:cubicBezTo>
                    <a:pt x="8441" y="449"/>
                    <a:pt x="8639" y="493"/>
                    <a:pt x="8836" y="548"/>
                  </a:cubicBezTo>
                  <a:cubicBezTo>
                    <a:pt x="8738" y="515"/>
                    <a:pt x="8650" y="493"/>
                    <a:pt x="8551" y="461"/>
                  </a:cubicBezTo>
                  <a:cubicBezTo>
                    <a:pt x="8519" y="449"/>
                    <a:pt x="8497" y="439"/>
                    <a:pt x="8463" y="428"/>
                  </a:cubicBezTo>
                  <a:cubicBezTo>
                    <a:pt x="8398" y="417"/>
                    <a:pt x="8332" y="395"/>
                    <a:pt x="8256" y="384"/>
                  </a:cubicBezTo>
                  <a:lnTo>
                    <a:pt x="7884" y="296"/>
                  </a:lnTo>
                  <a:lnTo>
                    <a:pt x="7785" y="274"/>
                  </a:lnTo>
                  <a:cubicBezTo>
                    <a:pt x="7763" y="264"/>
                    <a:pt x="7730" y="264"/>
                    <a:pt x="7697" y="252"/>
                  </a:cubicBezTo>
                  <a:lnTo>
                    <a:pt x="7500" y="220"/>
                  </a:lnTo>
                  <a:lnTo>
                    <a:pt x="7314" y="187"/>
                  </a:lnTo>
                  <a:cubicBezTo>
                    <a:pt x="7281" y="176"/>
                    <a:pt x="7249" y="176"/>
                    <a:pt x="7215" y="176"/>
                  </a:cubicBezTo>
                  <a:lnTo>
                    <a:pt x="7128" y="154"/>
                  </a:lnTo>
                  <a:lnTo>
                    <a:pt x="6931" y="132"/>
                  </a:lnTo>
                  <a:lnTo>
                    <a:pt x="6843" y="110"/>
                  </a:lnTo>
                  <a:cubicBezTo>
                    <a:pt x="6811" y="110"/>
                    <a:pt x="6777" y="99"/>
                    <a:pt x="6745" y="99"/>
                  </a:cubicBezTo>
                  <a:lnTo>
                    <a:pt x="6361" y="55"/>
                  </a:lnTo>
                  <a:cubicBezTo>
                    <a:pt x="6329" y="55"/>
                    <a:pt x="6296" y="45"/>
                    <a:pt x="6263" y="45"/>
                  </a:cubicBezTo>
                  <a:lnTo>
                    <a:pt x="6164" y="45"/>
                  </a:lnTo>
                  <a:lnTo>
                    <a:pt x="5978" y="23"/>
                  </a:lnTo>
                  <a:cubicBezTo>
                    <a:pt x="5726" y="12"/>
                    <a:pt x="5475" y="1"/>
                    <a:pt x="5234" y="1"/>
                  </a:cubicBezTo>
                  <a:close/>
                  <a:moveTo>
                    <a:pt x="13215" y="2037"/>
                  </a:moveTo>
                  <a:lnTo>
                    <a:pt x="13215" y="2037"/>
                  </a:lnTo>
                  <a:cubicBezTo>
                    <a:pt x="13239" y="2047"/>
                    <a:pt x="13262" y="2054"/>
                    <a:pt x="13284" y="2061"/>
                  </a:cubicBezTo>
                  <a:lnTo>
                    <a:pt x="13284" y="2061"/>
                  </a:lnTo>
                  <a:cubicBezTo>
                    <a:pt x="13261" y="2053"/>
                    <a:pt x="13238" y="2045"/>
                    <a:pt x="13215" y="2037"/>
                  </a:cubicBezTo>
                  <a:close/>
                  <a:moveTo>
                    <a:pt x="13284" y="2061"/>
                  </a:moveTo>
                  <a:lnTo>
                    <a:pt x="13284" y="2061"/>
                  </a:lnTo>
                  <a:cubicBezTo>
                    <a:pt x="13306" y="2068"/>
                    <a:pt x="13328" y="2076"/>
                    <a:pt x="13349" y="2083"/>
                  </a:cubicBezTo>
                  <a:lnTo>
                    <a:pt x="13349" y="2083"/>
                  </a:lnTo>
                  <a:cubicBezTo>
                    <a:pt x="13329" y="2075"/>
                    <a:pt x="13307" y="2068"/>
                    <a:pt x="13284" y="2061"/>
                  </a:cubicBezTo>
                  <a:close/>
                  <a:moveTo>
                    <a:pt x="13349" y="2083"/>
                  </a:moveTo>
                  <a:lnTo>
                    <a:pt x="13349" y="2083"/>
                  </a:lnTo>
                  <a:cubicBezTo>
                    <a:pt x="13356" y="2086"/>
                    <a:pt x="13362" y="2089"/>
                    <a:pt x="13368" y="2092"/>
                  </a:cubicBezTo>
                  <a:lnTo>
                    <a:pt x="13555" y="2157"/>
                  </a:lnTo>
                  <a:lnTo>
                    <a:pt x="13741" y="2223"/>
                  </a:lnTo>
                  <a:lnTo>
                    <a:pt x="13916" y="2289"/>
                  </a:lnTo>
                  <a:cubicBezTo>
                    <a:pt x="13981" y="2311"/>
                    <a:pt x="14037" y="2333"/>
                    <a:pt x="14102" y="2355"/>
                  </a:cubicBezTo>
                  <a:lnTo>
                    <a:pt x="14463" y="2475"/>
                  </a:lnTo>
                  <a:lnTo>
                    <a:pt x="14834" y="2595"/>
                  </a:lnTo>
                  <a:lnTo>
                    <a:pt x="14834" y="2595"/>
                  </a:lnTo>
                  <a:cubicBezTo>
                    <a:pt x="14342" y="2427"/>
                    <a:pt x="13842" y="2251"/>
                    <a:pt x="13349" y="2083"/>
                  </a:cubicBezTo>
                  <a:close/>
                  <a:moveTo>
                    <a:pt x="14834" y="2595"/>
                  </a:moveTo>
                  <a:lnTo>
                    <a:pt x="14834" y="2595"/>
                  </a:lnTo>
                  <a:cubicBezTo>
                    <a:pt x="14840" y="2597"/>
                    <a:pt x="14846" y="2599"/>
                    <a:pt x="14852" y="2601"/>
                  </a:cubicBezTo>
                  <a:lnTo>
                    <a:pt x="14852" y="2601"/>
                  </a:lnTo>
                  <a:cubicBezTo>
                    <a:pt x="14847" y="2598"/>
                    <a:pt x="14841" y="2595"/>
                    <a:pt x="14835" y="2595"/>
                  </a:cubicBezTo>
                  <a:lnTo>
                    <a:pt x="14834" y="2595"/>
                  </a:lnTo>
                  <a:close/>
                  <a:moveTo>
                    <a:pt x="14852" y="2601"/>
                  </a:moveTo>
                  <a:cubicBezTo>
                    <a:pt x="14858" y="2604"/>
                    <a:pt x="14863" y="2607"/>
                    <a:pt x="14869" y="2607"/>
                  </a:cubicBezTo>
                  <a:cubicBezTo>
                    <a:pt x="14863" y="2605"/>
                    <a:pt x="14858" y="2603"/>
                    <a:pt x="14852" y="2601"/>
                  </a:cubicBezTo>
                  <a:close/>
                </a:path>
              </a:pathLst>
            </a:custGeom>
            <a:noFill/>
            <a:ln w="9525" cap="flat" cmpd="sng">
              <a:solidFill>
                <a:srgbClr val="83524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2940;p52">
              <a:extLst>
                <a:ext uri="{FF2B5EF4-FFF2-40B4-BE49-F238E27FC236}">
                  <a16:creationId xmlns:a16="http://schemas.microsoft.com/office/drawing/2014/main" id="{73D0591F-4D0D-4CB9-8FF6-78E8E0D7D5C6}"/>
                </a:ext>
              </a:extLst>
            </p:cNvPr>
            <p:cNvSpPr/>
            <p:nvPr/>
          </p:nvSpPr>
          <p:spPr>
            <a:xfrm>
              <a:off x="3784650" y="2909811"/>
              <a:ext cx="260675" cy="195758"/>
            </a:xfrm>
            <a:custGeom>
              <a:avLst/>
              <a:gdLst/>
              <a:ahLst/>
              <a:cxnLst/>
              <a:rect l="l" t="t" r="r" b="b"/>
              <a:pathLst>
                <a:path w="10589" h="7952" extrusionOk="0">
                  <a:moveTo>
                    <a:pt x="1814" y="1"/>
                  </a:moveTo>
                  <a:cubicBezTo>
                    <a:pt x="1472" y="1"/>
                    <a:pt x="1153" y="44"/>
                    <a:pt x="942" y="182"/>
                  </a:cubicBezTo>
                  <a:cubicBezTo>
                    <a:pt x="1227" y="970"/>
                    <a:pt x="1117" y="2043"/>
                    <a:pt x="472" y="2645"/>
                  </a:cubicBezTo>
                  <a:cubicBezTo>
                    <a:pt x="341" y="2755"/>
                    <a:pt x="198" y="2854"/>
                    <a:pt x="110" y="2996"/>
                  </a:cubicBezTo>
                  <a:cubicBezTo>
                    <a:pt x="12" y="3138"/>
                    <a:pt x="1" y="3357"/>
                    <a:pt x="132" y="3455"/>
                  </a:cubicBezTo>
                  <a:cubicBezTo>
                    <a:pt x="183" y="3496"/>
                    <a:pt x="246" y="3513"/>
                    <a:pt x="312" y="3513"/>
                  </a:cubicBezTo>
                  <a:cubicBezTo>
                    <a:pt x="387" y="3513"/>
                    <a:pt x="467" y="3491"/>
                    <a:pt x="538" y="3455"/>
                  </a:cubicBezTo>
                  <a:cubicBezTo>
                    <a:pt x="658" y="3401"/>
                    <a:pt x="767" y="3313"/>
                    <a:pt x="898" y="3270"/>
                  </a:cubicBezTo>
                  <a:cubicBezTo>
                    <a:pt x="998" y="3236"/>
                    <a:pt x="1106" y="3222"/>
                    <a:pt x="1220" y="3222"/>
                  </a:cubicBezTo>
                  <a:cubicBezTo>
                    <a:pt x="1850" y="3222"/>
                    <a:pt x="2641" y="3682"/>
                    <a:pt x="3078" y="3970"/>
                  </a:cubicBezTo>
                  <a:cubicBezTo>
                    <a:pt x="4173" y="4682"/>
                    <a:pt x="5114" y="5613"/>
                    <a:pt x="5847" y="6686"/>
                  </a:cubicBezTo>
                  <a:cubicBezTo>
                    <a:pt x="6220" y="7233"/>
                    <a:pt x="6625" y="7879"/>
                    <a:pt x="7282" y="7944"/>
                  </a:cubicBezTo>
                  <a:cubicBezTo>
                    <a:pt x="7322" y="7949"/>
                    <a:pt x="7362" y="7951"/>
                    <a:pt x="7402" y="7951"/>
                  </a:cubicBezTo>
                  <a:cubicBezTo>
                    <a:pt x="7923" y="7951"/>
                    <a:pt x="8393" y="7564"/>
                    <a:pt x="8749" y="7167"/>
                  </a:cubicBezTo>
                  <a:cubicBezTo>
                    <a:pt x="9679" y="6094"/>
                    <a:pt x="10511" y="4528"/>
                    <a:pt x="10577" y="3095"/>
                  </a:cubicBezTo>
                  <a:cubicBezTo>
                    <a:pt x="10588" y="2963"/>
                    <a:pt x="10588" y="2832"/>
                    <a:pt x="10523" y="2711"/>
                  </a:cubicBezTo>
                  <a:cubicBezTo>
                    <a:pt x="10468" y="2591"/>
                    <a:pt x="10348" y="2514"/>
                    <a:pt x="10227" y="2448"/>
                  </a:cubicBezTo>
                  <a:cubicBezTo>
                    <a:pt x="8815" y="1562"/>
                    <a:pt x="7249" y="905"/>
                    <a:pt x="5628" y="511"/>
                  </a:cubicBezTo>
                  <a:cubicBezTo>
                    <a:pt x="4808" y="314"/>
                    <a:pt x="3986" y="182"/>
                    <a:pt x="3143" y="116"/>
                  </a:cubicBezTo>
                  <a:cubicBezTo>
                    <a:pt x="2806" y="84"/>
                    <a:pt x="2288" y="1"/>
                    <a:pt x="18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2941;p52">
              <a:extLst>
                <a:ext uri="{FF2B5EF4-FFF2-40B4-BE49-F238E27FC236}">
                  <a16:creationId xmlns:a16="http://schemas.microsoft.com/office/drawing/2014/main" id="{2E9EDC67-9627-4022-B52C-0C2EAF6DA94F}"/>
                </a:ext>
              </a:extLst>
            </p:cNvPr>
            <p:cNvSpPr/>
            <p:nvPr/>
          </p:nvSpPr>
          <p:spPr>
            <a:xfrm>
              <a:off x="3808381" y="2911583"/>
              <a:ext cx="5416" cy="29935"/>
            </a:xfrm>
            <a:custGeom>
              <a:avLst/>
              <a:gdLst/>
              <a:ahLst/>
              <a:cxnLst/>
              <a:rect l="l" t="t" r="r" b="b"/>
              <a:pathLst>
                <a:path w="220" h="1216" extrusionOk="0">
                  <a:moveTo>
                    <a:pt x="209" y="1"/>
                  </a:moveTo>
                  <a:cubicBezTo>
                    <a:pt x="205" y="3"/>
                    <a:pt x="202" y="5"/>
                    <a:pt x="198" y="7"/>
                  </a:cubicBezTo>
                  <a:lnTo>
                    <a:pt x="198" y="7"/>
                  </a:lnTo>
                  <a:cubicBezTo>
                    <a:pt x="205" y="5"/>
                    <a:pt x="213" y="3"/>
                    <a:pt x="219" y="1"/>
                  </a:cubicBezTo>
                  <a:close/>
                  <a:moveTo>
                    <a:pt x="198" y="7"/>
                  </a:moveTo>
                  <a:cubicBezTo>
                    <a:pt x="169" y="16"/>
                    <a:pt x="136" y="27"/>
                    <a:pt x="110" y="44"/>
                  </a:cubicBezTo>
                  <a:cubicBezTo>
                    <a:pt x="139" y="34"/>
                    <a:pt x="168" y="25"/>
                    <a:pt x="198" y="7"/>
                  </a:cubicBezTo>
                  <a:close/>
                  <a:moveTo>
                    <a:pt x="0" y="220"/>
                  </a:moveTo>
                  <a:cubicBezTo>
                    <a:pt x="55" y="548"/>
                    <a:pt x="110" y="877"/>
                    <a:pt x="121" y="1216"/>
                  </a:cubicBezTo>
                  <a:cubicBezTo>
                    <a:pt x="153" y="877"/>
                    <a:pt x="110" y="526"/>
                    <a:pt x="12" y="220"/>
                  </a:cubicBezTo>
                  <a:close/>
                </a:path>
              </a:pathLst>
            </a:custGeom>
            <a:solidFill>
              <a:srgbClr val="4A2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2942;p52">
              <a:extLst>
                <a:ext uri="{FF2B5EF4-FFF2-40B4-BE49-F238E27FC236}">
                  <a16:creationId xmlns:a16="http://schemas.microsoft.com/office/drawing/2014/main" id="{2DC1C3F2-8228-4182-AA6F-F61921EB3F36}"/>
                </a:ext>
              </a:extLst>
            </p:cNvPr>
            <p:cNvSpPr/>
            <p:nvPr/>
          </p:nvSpPr>
          <p:spPr>
            <a:xfrm>
              <a:off x="4042863" y="2986248"/>
              <a:ext cx="2191" cy="17552"/>
            </a:xfrm>
            <a:custGeom>
              <a:avLst/>
              <a:gdLst/>
              <a:ahLst/>
              <a:cxnLst/>
              <a:rect l="l" t="t" r="r" b="b"/>
              <a:pathLst>
                <a:path w="89" h="713" extrusionOk="0">
                  <a:moveTo>
                    <a:pt x="88" y="0"/>
                  </a:moveTo>
                  <a:lnTo>
                    <a:pt x="88" y="0"/>
                  </a:lnTo>
                  <a:cubicBezTo>
                    <a:pt x="78" y="230"/>
                    <a:pt x="44" y="471"/>
                    <a:pt x="0" y="712"/>
                  </a:cubicBezTo>
                  <a:cubicBezTo>
                    <a:pt x="44" y="482"/>
                    <a:pt x="78" y="241"/>
                    <a:pt x="88" y="0"/>
                  </a:cubicBezTo>
                  <a:close/>
                </a:path>
              </a:pathLst>
            </a:custGeom>
            <a:solidFill>
              <a:srgbClr val="1D1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2943;p52">
              <a:extLst>
                <a:ext uri="{FF2B5EF4-FFF2-40B4-BE49-F238E27FC236}">
                  <a16:creationId xmlns:a16="http://schemas.microsoft.com/office/drawing/2014/main" id="{F9E72EA0-AB0E-432F-85C3-C6388EFA213A}"/>
                </a:ext>
              </a:extLst>
            </p:cNvPr>
            <p:cNvSpPr/>
            <p:nvPr/>
          </p:nvSpPr>
          <p:spPr>
            <a:xfrm>
              <a:off x="3808110" y="2911583"/>
              <a:ext cx="236943" cy="183843"/>
            </a:xfrm>
            <a:custGeom>
              <a:avLst/>
              <a:gdLst/>
              <a:ahLst/>
              <a:cxnLst/>
              <a:rect l="l" t="t" r="r" b="b"/>
              <a:pathLst>
                <a:path w="9625" h="7468" extrusionOk="0">
                  <a:moveTo>
                    <a:pt x="220" y="1"/>
                  </a:moveTo>
                  <a:lnTo>
                    <a:pt x="220" y="1"/>
                  </a:lnTo>
                  <a:cubicBezTo>
                    <a:pt x="186" y="23"/>
                    <a:pt x="154" y="33"/>
                    <a:pt x="121" y="44"/>
                  </a:cubicBezTo>
                  <a:cubicBezTo>
                    <a:pt x="77" y="66"/>
                    <a:pt x="33" y="88"/>
                    <a:pt x="1" y="110"/>
                  </a:cubicBezTo>
                  <a:lnTo>
                    <a:pt x="1" y="154"/>
                  </a:lnTo>
                  <a:cubicBezTo>
                    <a:pt x="11" y="164"/>
                    <a:pt x="11" y="176"/>
                    <a:pt x="11" y="186"/>
                  </a:cubicBezTo>
                  <a:cubicBezTo>
                    <a:pt x="88" y="132"/>
                    <a:pt x="164" y="66"/>
                    <a:pt x="220" y="1"/>
                  </a:cubicBezTo>
                  <a:close/>
                  <a:moveTo>
                    <a:pt x="23" y="220"/>
                  </a:moveTo>
                  <a:lnTo>
                    <a:pt x="23" y="220"/>
                  </a:lnTo>
                  <a:cubicBezTo>
                    <a:pt x="121" y="526"/>
                    <a:pt x="164" y="877"/>
                    <a:pt x="132" y="1216"/>
                  </a:cubicBezTo>
                  <a:lnTo>
                    <a:pt x="132" y="1380"/>
                  </a:lnTo>
                  <a:cubicBezTo>
                    <a:pt x="373" y="1336"/>
                    <a:pt x="592" y="1172"/>
                    <a:pt x="690" y="942"/>
                  </a:cubicBezTo>
                  <a:lnTo>
                    <a:pt x="690" y="942"/>
                  </a:lnTo>
                  <a:cubicBezTo>
                    <a:pt x="898" y="1643"/>
                    <a:pt x="701" y="2464"/>
                    <a:pt x="198" y="2989"/>
                  </a:cubicBezTo>
                  <a:cubicBezTo>
                    <a:pt x="778" y="2869"/>
                    <a:pt x="1293" y="2409"/>
                    <a:pt x="1468" y="1840"/>
                  </a:cubicBezTo>
                  <a:cubicBezTo>
                    <a:pt x="1500" y="1731"/>
                    <a:pt x="1544" y="1599"/>
                    <a:pt x="1653" y="1566"/>
                  </a:cubicBezTo>
                  <a:cubicBezTo>
                    <a:pt x="1675" y="1555"/>
                    <a:pt x="1697" y="1555"/>
                    <a:pt x="1719" y="1555"/>
                  </a:cubicBezTo>
                  <a:lnTo>
                    <a:pt x="1774" y="1555"/>
                  </a:lnTo>
                  <a:cubicBezTo>
                    <a:pt x="3230" y="1687"/>
                    <a:pt x="4675" y="2059"/>
                    <a:pt x="6011" y="2639"/>
                  </a:cubicBezTo>
                  <a:cubicBezTo>
                    <a:pt x="6438" y="2825"/>
                    <a:pt x="6855" y="3033"/>
                    <a:pt x="7193" y="3351"/>
                  </a:cubicBezTo>
                  <a:cubicBezTo>
                    <a:pt x="8157" y="4281"/>
                    <a:pt x="7862" y="5880"/>
                    <a:pt x="7161" y="6887"/>
                  </a:cubicBezTo>
                  <a:cubicBezTo>
                    <a:pt x="7030" y="7062"/>
                    <a:pt x="6887" y="7227"/>
                    <a:pt x="6811" y="7434"/>
                  </a:cubicBezTo>
                  <a:cubicBezTo>
                    <a:pt x="6876" y="7456"/>
                    <a:pt x="6953" y="7468"/>
                    <a:pt x="7018" y="7468"/>
                  </a:cubicBezTo>
                  <a:cubicBezTo>
                    <a:pt x="7205" y="7468"/>
                    <a:pt x="7391" y="7391"/>
                    <a:pt x="7544" y="7281"/>
                  </a:cubicBezTo>
                  <a:cubicBezTo>
                    <a:pt x="7752" y="7128"/>
                    <a:pt x="7906" y="6920"/>
                    <a:pt x="8059" y="6712"/>
                  </a:cubicBezTo>
                  <a:cubicBezTo>
                    <a:pt x="8704" y="5814"/>
                    <a:pt x="9307" y="4829"/>
                    <a:pt x="9536" y="3745"/>
                  </a:cubicBezTo>
                  <a:cubicBezTo>
                    <a:pt x="9580" y="3504"/>
                    <a:pt x="9614" y="3263"/>
                    <a:pt x="9624" y="3033"/>
                  </a:cubicBezTo>
                  <a:lnTo>
                    <a:pt x="9624" y="3033"/>
                  </a:lnTo>
                  <a:cubicBezTo>
                    <a:pt x="9536" y="3099"/>
                    <a:pt x="9438" y="3132"/>
                    <a:pt x="9307" y="3132"/>
                  </a:cubicBezTo>
                  <a:cubicBezTo>
                    <a:pt x="9110" y="3132"/>
                    <a:pt x="8869" y="3044"/>
                    <a:pt x="8562" y="2847"/>
                  </a:cubicBezTo>
                  <a:cubicBezTo>
                    <a:pt x="6033" y="1205"/>
                    <a:pt x="3044" y="285"/>
                    <a:pt x="23" y="220"/>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2944;p52">
              <a:extLst>
                <a:ext uri="{FF2B5EF4-FFF2-40B4-BE49-F238E27FC236}">
                  <a16:creationId xmlns:a16="http://schemas.microsoft.com/office/drawing/2014/main" id="{FE8DF4A2-C9C1-4DE6-B244-E56ACF913519}"/>
                </a:ext>
              </a:extLst>
            </p:cNvPr>
            <p:cNvSpPr/>
            <p:nvPr/>
          </p:nvSpPr>
          <p:spPr>
            <a:xfrm>
              <a:off x="3807298" y="2828475"/>
              <a:ext cx="263629" cy="160235"/>
            </a:xfrm>
            <a:custGeom>
              <a:avLst/>
              <a:gdLst/>
              <a:ahLst/>
              <a:cxnLst/>
              <a:rect l="l" t="t" r="r" b="b"/>
              <a:pathLst>
                <a:path w="10709" h="6509" extrusionOk="0">
                  <a:moveTo>
                    <a:pt x="9561" y="0"/>
                  </a:moveTo>
                  <a:cubicBezTo>
                    <a:pt x="9504" y="0"/>
                    <a:pt x="9449" y="2"/>
                    <a:pt x="9394" y="4"/>
                  </a:cubicBezTo>
                  <a:cubicBezTo>
                    <a:pt x="6942" y="118"/>
                    <a:pt x="4540" y="854"/>
                    <a:pt x="2102" y="854"/>
                  </a:cubicBezTo>
                  <a:cubicBezTo>
                    <a:pt x="1971" y="854"/>
                    <a:pt x="1840" y="852"/>
                    <a:pt x="1708" y="847"/>
                  </a:cubicBezTo>
                  <a:cubicBezTo>
                    <a:pt x="1599" y="837"/>
                    <a:pt x="1479" y="837"/>
                    <a:pt x="1391" y="771"/>
                  </a:cubicBezTo>
                  <a:cubicBezTo>
                    <a:pt x="1292" y="705"/>
                    <a:pt x="1238" y="584"/>
                    <a:pt x="1161" y="486"/>
                  </a:cubicBezTo>
                  <a:cubicBezTo>
                    <a:pt x="1042" y="345"/>
                    <a:pt x="859" y="265"/>
                    <a:pt x="678" y="265"/>
                  </a:cubicBezTo>
                  <a:cubicBezTo>
                    <a:pt x="591" y="265"/>
                    <a:pt x="506" y="283"/>
                    <a:pt x="428" y="322"/>
                  </a:cubicBezTo>
                  <a:cubicBezTo>
                    <a:pt x="318" y="365"/>
                    <a:pt x="219" y="464"/>
                    <a:pt x="231" y="584"/>
                  </a:cubicBezTo>
                  <a:cubicBezTo>
                    <a:pt x="241" y="672"/>
                    <a:pt x="307" y="738"/>
                    <a:pt x="362" y="803"/>
                  </a:cubicBezTo>
                  <a:cubicBezTo>
                    <a:pt x="1139" y="1635"/>
                    <a:pt x="898" y="2971"/>
                    <a:pt x="0" y="3596"/>
                  </a:cubicBezTo>
                  <a:cubicBezTo>
                    <a:pt x="3034" y="3650"/>
                    <a:pt x="6044" y="4570"/>
                    <a:pt x="8595" y="6223"/>
                  </a:cubicBezTo>
                  <a:cubicBezTo>
                    <a:pt x="8898" y="6422"/>
                    <a:pt x="9142" y="6508"/>
                    <a:pt x="9338" y="6508"/>
                  </a:cubicBezTo>
                  <a:cubicBezTo>
                    <a:pt x="9885" y="6508"/>
                    <a:pt x="10061" y="5840"/>
                    <a:pt x="10117" y="5107"/>
                  </a:cubicBezTo>
                  <a:cubicBezTo>
                    <a:pt x="10194" y="3935"/>
                    <a:pt x="10610" y="2796"/>
                    <a:pt x="10676" y="1592"/>
                  </a:cubicBezTo>
                  <a:cubicBezTo>
                    <a:pt x="10676" y="1416"/>
                    <a:pt x="10686" y="1253"/>
                    <a:pt x="10698" y="1077"/>
                  </a:cubicBezTo>
                  <a:cubicBezTo>
                    <a:pt x="10698" y="858"/>
                    <a:pt x="10708" y="639"/>
                    <a:pt x="10610" y="442"/>
                  </a:cubicBezTo>
                  <a:cubicBezTo>
                    <a:pt x="10426" y="85"/>
                    <a:pt x="9979" y="0"/>
                    <a:pt x="956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2945;p52">
              <a:extLst>
                <a:ext uri="{FF2B5EF4-FFF2-40B4-BE49-F238E27FC236}">
                  <a16:creationId xmlns:a16="http://schemas.microsoft.com/office/drawing/2014/main" id="{7F8988BE-54EE-48AA-AF0C-BEAC81B35FC8}"/>
                </a:ext>
              </a:extLst>
            </p:cNvPr>
            <p:cNvSpPr/>
            <p:nvPr/>
          </p:nvSpPr>
          <p:spPr>
            <a:xfrm>
              <a:off x="3817539" y="2866016"/>
              <a:ext cx="12432" cy="41284"/>
            </a:xfrm>
            <a:custGeom>
              <a:avLst/>
              <a:gdLst/>
              <a:ahLst/>
              <a:cxnLst/>
              <a:rect l="l" t="t" r="r" b="b"/>
              <a:pathLst>
                <a:path w="505" h="1677" extrusionOk="0">
                  <a:moveTo>
                    <a:pt x="351" y="1"/>
                  </a:moveTo>
                  <a:cubicBezTo>
                    <a:pt x="494" y="570"/>
                    <a:pt x="340" y="1173"/>
                    <a:pt x="0" y="1676"/>
                  </a:cubicBezTo>
                  <a:cubicBezTo>
                    <a:pt x="362" y="1205"/>
                    <a:pt x="504" y="570"/>
                    <a:pt x="351" y="1"/>
                  </a:cubicBezTo>
                  <a:close/>
                </a:path>
              </a:pathLst>
            </a:custGeom>
            <a:solidFill>
              <a:srgbClr val="4E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2946;p52">
              <a:extLst>
                <a:ext uri="{FF2B5EF4-FFF2-40B4-BE49-F238E27FC236}">
                  <a16:creationId xmlns:a16="http://schemas.microsoft.com/office/drawing/2014/main" id="{D4E7A79E-E267-4627-9189-7DA6517D7958}"/>
                </a:ext>
              </a:extLst>
            </p:cNvPr>
            <p:cNvSpPr/>
            <p:nvPr/>
          </p:nvSpPr>
          <p:spPr>
            <a:xfrm>
              <a:off x="4055812" y="2954172"/>
              <a:ext cx="542" cy="5957"/>
            </a:xfrm>
            <a:custGeom>
              <a:avLst/>
              <a:gdLst/>
              <a:ahLst/>
              <a:cxnLst/>
              <a:rect l="l" t="t" r="r" b="b"/>
              <a:pathLst>
                <a:path w="22" h="242" extrusionOk="0">
                  <a:moveTo>
                    <a:pt x="22" y="1"/>
                  </a:moveTo>
                  <a:cubicBezTo>
                    <a:pt x="11" y="77"/>
                    <a:pt x="11" y="164"/>
                    <a:pt x="0" y="241"/>
                  </a:cubicBezTo>
                  <a:cubicBezTo>
                    <a:pt x="11" y="164"/>
                    <a:pt x="11" y="88"/>
                    <a:pt x="22" y="1"/>
                  </a:cubicBezTo>
                  <a:close/>
                </a:path>
              </a:pathLst>
            </a:custGeom>
            <a:solidFill>
              <a:srgbClr val="352E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2947;p52">
              <a:extLst>
                <a:ext uri="{FF2B5EF4-FFF2-40B4-BE49-F238E27FC236}">
                  <a16:creationId xmlns:a16="http://schemas.microsoft.com/office/drawing/2014/main" id="{DF54D5EF-702D-4659-BB28-F846598CFF1D}"/>
                </a:ext>
              </a:extLst>
            </p:cNvPr>
            <p:cNvSpPr/>
            <p:nvPr/>
          </p:nvSpPr>
          <p:spPr>
            <a:xfrm>
              <a:off x="4054999" y="2960104"/>
              <a:ext cx="812" cy="5145"/>
            </a:xfrm>
            <a:custGeom>
              <a:avLst/>
              <a:gdLst/>
              <a:ahLst/>
              <a:cxnLst/>
              <a:rect l="l" t="t" r="r" b="b"/>
              <a:pathLst>
                <a:path w="33" h="209" extrusionOk="0">
                  <a:moveTo>
                    <a:pt x="33" y="0"/>
                  </a:moveTo>
                  <a:lnTo>
                    <a:pt x="33" y="0"/>
                  </a:lnTo>
                  <a:cubicBezTo>
                    <a:pt x="23" y="66"/>
                    <a:pt x="11" y="142"/>
                    <a:pt x="1" y="208"/>
                  </a:cubicBezTo>
                  <a:cubicBezTo>
                    <a:pt x="11" y="142"/>
                    <a:pt x="23" y="77"/>
                    <a:pt x="33" y="0"/>
                  </a:cubicBezTo>
                  <a:close/>
                </a:path>
              </a:pathLst>
            </a:custGeom>
            <a:solidFill>
              <a:srgbClr val="1F19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2948;p52">
              <a:extLst>
                <a:ext uri="{FF2B5EF4-FFF2-40B4-BE49-F238E27FC236}">
                  <a16:creationId xmlns:a16="http://schemas.microsoft.com/office/drawing/2014/main" id="{4199D705-3D09-49CB-9A6F-12FCC31C8E94}"/>
                </a:ext>
              </a:extLst>
            </p:cNvPr>
            <p:cNvSpPr/>
            <p:nvPr/>
          </p:nvSpPr>
          <p:spPr>
            <a:xfrm>
              <a:off x="3810277" y="2828302"/>
              <a:ext cx="260379" cy="159029"/>
            </a:xfrm>
            <a:custGeom>
              <a:avLst/>
              <a:gdLst/>
              <a:ahLst/>
              <a:cxnLst/>
              <a:rect l="l" t="t" r="r" b="b"/>
              <a:pathLst>
                <a:path w="10577" h="6460" extrusionOk="0">
                  <a:moveTo>
                    <a:pt x="9427" y="0"/>
                  </a:moveTo>
                  <a:cubicBezTo>
                    <a:pt x="9372" y="0"/>
                    <a:pt x="9328" y="11"/>
                    <a:pt x="9273" y="11"/>
                  </a:cubicBezTo>
                  <a:cubicBezTo>
                    <a:pt x="9032" y="22"/>
                    <a:pt x="8803" y="33"/>
                    <a:pt x="8562" y="55"/>
                  </a:cubicBezTo>
                  <a:cubicBezTo>
                    <a:pt x="8025" y="110"/>
                    <a:pt x="7489" y="175"/>
                    <a:pt x="6952" y="263"/>
                  </a:cubicBezTo>
                  <a:cubicBezTo>
                    <a:pt x="5748" y="449"/>
                    <a:pt x="4555" y="679"/>
                    <a:pt x="3351" y="788"/>
                  </a:cubicBezTo>
                  <a:lnTo>
                    <a:pt x="3339" y="788"/>
                  </a:lnTo>
                  <a:cubicBezTo>
                    <a:pt x="2901" y="832"/>
                    <a:pt x="2453" y="854"/>
                    <a:pt x="2003" y="854"/>
                  </a:cubicBezTo>
                  <a:lnTo>
                    <a:pt x="1587" y="854"/>
                  </a:lnTo>
                  <a:cubicBezTo>
                    <a:pt x="1478" y="844"/>
                    <a:pt x="1358" y="844"/>
                    <a:pt x="1270" y="778"/>
                  </a:cubicBezTo>
                  <a:cubicBezTo>
                    <a:pt x="1171" y="712"/>
                    <a:pt x="1117" y="591"/>
                    <a:pt x="1040" y="493"/>
                  </a:cubicBezTo>
                  <a:cubicBezTo>
                    <a:pt x="920" y="350"/>
                    <a:pt x="733" y="274"/>
                    <a:pt x="548" y="274"/>
                  </a:cubicBezTo>
                  <a:cubicBezTo>
                    <a:pt x="471" y="274"/>
                    <a:pt x="383" y="285"/>
                    <a:pt x="307" y="329"/>
                  </a:cubicBezTo>
                  <a:cubicBezTo>
                    <a:pt x="230" y="362"/>
                    <a:pt x="154" y="416"/>
                    <a:pt x="120" y="493"/>
                  </a:cubicBezTo>
                  <a:lnTo>
                    <a:pt x="120" y="504"/>
                  </a:lnTo>
                  <a:cubicBezTo>
                    <a:pt x="110" y="526"/>
                    <a:pt x="110" y="548"/>
                    <a:pt x="110" y="569"/>
                  </a:cubicBezTo>
                  <a:lnTo>
                    <a:pt x="110" y="591"/>
                  </a:lnTo>
                  <a:cubicBezTo>
                    <a:pt x="120" y="679"/>
                    <a:pt x="186" y="745"/>
                    <a:pt x="241" y="810"/>
                  </a:cubicBezTo>
                  <a:cubicBezTo>
                    <a:pt x="449" y="1029"/>
                    <a:pt x="580" y="1282"/>
                    <a:pt x="646" y="1533"/>
                  </a:cubicBezTo>
                  <a:cubicBezTo>
                    <a:pt x="799" y="2102"/>
                    <a:pt x="657" y="2737"/>
                    <a:pt x="295" y="3208"/>
                  </a:cubicBezTo>
                  <a:cubicBezTo>
                    <a:pt x="208" y="3340"/>
                    <a:pt x="110" y="3460"/>
                    <a:pt x="0" y="3569"/>
                  </a:cubicBezTo>
                  <a:cubicBezTo>
                    <a:pt x="898" y="2869"/>
                    <a:pt x="1128" y="1445"/>
                    <a:pt x="504" y="493"/>
                  </a:cubicBezTo>
                  <a:lnTo>
                    <a:pt x="504" y="493"/>
                  </a:lnTo>
                  <a:cubicBezTo>
                    <a:pt x="1095" y="613"/>
                    <a:pt x="1467" y="1226"/>
                    <a:pt x="1522" y="1829"/>
                  </a:cubicBezTo>
                  <a:cubicBezTo>
                    <a:pt x="1565" y="2420"/>
                    <a:pt x="1346" y="3011"/>
                    <a:pt x="1117" y="3559"/>
                  </a:cubicBezTo>
                  <a:cubicBezTo>
                    <a:pt x="1161" y="3471"/>
                    <a:pt x="1522" y="3307"/>
                    <a:pt x="1609" y="3219"/>
                  </a:cubicBezTo>
                  <a:cubicBezTo>
                    <a:pt x="1774" y="3066"/>
                    <a:pt x="1982" y="2847"/>
                    <a:pt x="2069" y="2628"/>
                  </a:cubicBezTo>
                  <a:cubicBezTo>
                    <a:pt x="2234" y="2190"/>
                    <a:pt x="2212" y="1873"/>
                    <a:pt x="2716" y="1642"/>
                  </a:cubicBezTo>
                  <a:cubicBezTo>
                    <a:pt x="3011" y="1500"/>
                    <a:pt x="3339" y="1457"/>
                    <a:pt x="3668" y="1423"/>
                  </a:cubicBezTo>
                  <a:cubicBezTo>
                    <a:pt x="4127" y="1358"/>
                    <a:pt x="4577" y="1303"/>
                    <a:pt x="5037" y="1303"/>
                  </a:cubicBezTo>
                  <a:cubicBezTo>
                    <a:pt x="5310" y="1303"/>
                    <a:pt x="5573" y="1325"/>
                    <a:pt x="5835" y="1380"/>
                  </a:cubicBezTo>
                  <a:cubicBezTo>
                    <a:pt x="6548" y="1511"/>
                    <a:pt x="7248" y="1917"/>
                    <a:pt x="7565" y="2562"/>
                  </a:cubicBezTo>
                  <a:cubicBezTo>
                    <a:pt x="7609" y="2661"/>
                    <a:pt x="7653" y="2771"/>
                    <a:pt x="7740" y="2825"/>
                  </a:cubicBezTo>
                  <a:cubicBezTo>
                    <a:pt x="7784" y="2858"/>
                    <a:pt x="7839" y="2869"/>
                    <a:pt x="7894" y="2869"/>
                  </a:cubicBezTo>
                  <a:cubicBezTo>
                    <a:pt x="8037" y="2869"/>
                    <a:pt x="8178" y="2771"/>
                    <a:pt x="8244" y="2639"/>
                  </a:cubicBezTo>
                  <a:cubicBezTo>
                    <a:pt x="8343" y="2431"/>
                    <a:pt x="8321" y="958"/>
                    <a:pt x="8070" y="931"/>
                  </a:cubicBezTo>
                  <a:lnTo>
                    <a:pt x="8070" y="931"/>
                  </a:lnTo>
                  <a:cubicBezTo>
                    <a:pt x="8760" y="998"/>
                    <a:pt x="9197" y="1708"/>
                    <a:pt x="9372" y="2376"/>
                  </a:cubicBezTo>
                  <a:cubicBezTo>
                    <a:pt x="9591" y="3241"/>
                    <a:pt x="9558" y="4150"/>
                    <a:pt x="9339" y="5004"/>
                  </a:cubicBezTo>
                  <a:cubicBezTo>
                    <a:pt x="9273" y="5255"/>
                    <a:pt x="9197" y="5508"/>
                    <a:pt x="9066" y="5715"/>
                  </a:cubicBezTo>
                  <a:cubicBezTo>
                    <a:pt x="8923" y="5934"/>
                    <a:pt x="8715" y="6121"/>
                    <a:pt x="8474" y="6187"/>
                  </a:cubicBezTo>
                  <a:cubicBezTo>
                    <a:pt x="8628" y="6362"/>
                    <a:pt x="8857" y="6460"/>
                    <a:pt x="9088" y="6460"/>
                  </a:cubicBezTo>
                  <a:cubicBezTo>
                    <a:pt x="9120" y="6460"/>
                    <a:pt x="9164" y="6449"/>
                    <a:pt x="9197" y="6449"/>
                  </a:cubicBezTo>
                  <a:cubicBezTo>
                    <a:pt x="9689" y="6384"/>
                    <a:pt x="9865" y="5989"/>
                    <a:pt x="9942" y="5562"/>
                  </a:cubicBezTo>
                  <a:cubicBezTo>
                    <a:pt x="9952" y="5496"/>
                    <a:pt x="9964" y="5431"/>
                    <a:pt x="9974" y="5354"/>
                  </a:cubicBezTo>
                  <a:cubicBezTo>
                    <a:pt x="9985" y="5277"/>
                    <a:pt x="9985" y="5201"/>
                    <a:pt x="9996" y="5114"/>
                  </a:cubicBezTo>
                  <a:cubicBezTo>
                    <a:pt x="10073" y="3942"/>
                    <a:pt x="10489" y="2803"/>
                    <a:pt x="10555" y="1599"/>
                  </a:cubicBezTo>
                  <a:cubicBezTo>
                    <a:pt x="10555" y="1423"/>
                    <a:pt x="10565" y="1260"/>
                    <a:pt x="10577" y="1084"/>
                  </a:cubicBezTo>
                  <a:lnTo>
                    <a:pt x="10577" y="909"/>
                  </a:lnTo>
                  <a:cubicBezTo>
                    <a:pt x="10577" y="745"/>
                    <a:pt x="10565" y="591"/>
                    <a:pt x="10489" y="449"/>
                  </a:cubicBezTo>
                  <a:cubicBezTo>
                    <a:pt x="10456" y="384"/>
                    <a:pt x="10401" y="318"/>
                    <a:pt x="10346" y="263"/>
                  </a:cubicBezTo>
                  <a:cubicBezTo>
                    <a:pt x="10346" y="263"/>
                    <a:pt x="10346" y="252"/>
                    <a:pt x="10336" y="252"/>
                  </a:cubicBezTo>
                  <a:cubicBezTo>
                    <a:pt x="10161" y="99"/>
                    <a:pt x="9898" y="33"/>
                    <a:pt x="9635" y="11"/>
                  </a:cubicBezTo>
                  <a:lnTo>
                    <a:pt x="9624" y="11"/>
                  </a:lnTo>
                  <a:cubicBezTo>
                    <a:pt x="9558" y="11"/>
                    <a:pt x="9492" y="0"/>
                    <a:pt x="9427" y="0"/>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2949;p52">
              <a:extLst>
                <a:ext uri="{FF2B5EF4-FFF2-40B4-BE49-F238E27FC236}">
                  <a16:creationId xmlns:a16="http://schemas.microsoft.com/office/drawing/2014/main" id="{D6CF4F99-2783-4391-85B0-CA3605F05D2E}"/>
                </a:ext>
              </a:extLst>
            </p:cNvPr>
            <p:cNvSpPr/>
            <p:nvPr/>
          </p:nvSpPr>
          <p:spPr>
            <a:xfrm>
              <a:off x="2214669" y="2849055"/>
              <a:ext cx="756570" cy="263161"/>
            </a:xfrm>
            <a:custGeom>
              <a:avLst/>
              <a:gdLst/>
              <a:ahLst/>
              <a:cxnLst/>
              <a:rect l="l" t="t" r="r" b="b"/>
              <a:pathLst>
                <a:path w="30733" h="10690" extrusionOk="0">
                  <a:moveTo>
                    <a:pt x="2825" y="3263"/>
                  </a:moveTo>
                  <a:cubicBezTo>
                    <a:pt x="2825" y="3264"/>
                    <a:pt x="2825" y="3264"/>
                    <a:pt x="2824" y="3264"/>
                  </a:cubicBezTo>
                  <a:lnTo>
                    <a:pt x="2824" y="3264"/>
                  </a:lnTo>
                  <a:cubicBezTo>
                    <a:pt x="2825" y="3264"/>
                    <a:pt x="2825" y="3264"/>
                    <a:pt x="2825" y="3263"/>
                  </a:cubicBezTo>
                  <a:close/>
                  <a:moveTo>
                    <a:pt x="19631" y="1"/>
                  </a:moveTo>
                  <a:lnTo>
                    <a:pt x="19631" y="1"/>
                  </a:lnTo>
                  <a:cubicBezTo>
                    <a:pt x="19959" y="580"/>
                    <a:pt x="19718" y="1577"/>
                    <a:pt x="19423" y="2113"/>
                  </a:cubicBezTo>
                  <a:cubicBezTo>
                    <a:pt x="18679" y="3493"/>
                    <a:pt x="17135" y="4215"/>
                    <a:pt x="15635" y="4687"/>
                  </a:cubicBezTo>
                  <a:cubicBezTo>
                    <a:pt x="13584" y="5322"/>
                    <a:pt x="11439" y="5643"/>
                    <a:pt x="9294" y="5643"/>
                  </a:cubicBezTo>
                  <a:cubicBezTo>
                    <a:pt x="8816" y="5643"/>
                    <a:pt x="8338" y="5627"/>
                    <a:pt x="7862" y="5595"/>
                  </a:cubicBezTo>
                  <a:cubicBezTo>
                    <a:pt x="6832" y="5519"/>
                    <a:pt x="5792" y="5354"/>
                    <a:pt x="4862" y="4906"/>
                  </a:cubicBezTo>
                  <a:cubicBezTo>
                    <a:pt x="4665" y="4818"/>
                    <a:pt x="2678" y="3421"/>
                    <a:pt x="2824" y="3264"/>
                  </a:cubicBezTo>
                  <a:lnTo>
                    <a:pt x="2824" y="3264"/>
                  </a:lnTo>
                  <a:cubicBezTo>
                    <a:pt x="2190" y="3921"/>
                    <a:pt x="1609" y="4588"/>
                    <a:pt x="1161" y="5376"/>
                  </a:cubicBezTo>
                  <a:cubicBezTo>
                    <a:pt x="0" y="7390"/>
                    <a:pt x="755" y="9055"/>
                    <a:pt x="2891" y="9887"/>
                  </a:cubicBezTo>
                  <a:cubicBezTo>
                    <a:pt x="3974" y="10303"/>
                    <a:pt x="5157" y="10402"/>
                    <a:pt x="6317" y="10468"/>
                  </a:cubicBezTo>
                  <a:cubicBezTo>
                    <a:pt x="9017" y="10629"/>
                    <a:pt x="11719" y="10689"/>
                    <a:pt x="14423" y="10689"/>
                  </a:cubicBezTo>
                  <a:cubicBezTo>
                    <a:pt x="18508" y="10689"/>
                    <a:pt x="22597" y="10551"/>
                    <a:pt x="26682" y="10412"/>
                  </a:cubicBezTo>
                  <a:cubicBezTo>
                    <a:pt x="27985" y="10369"/>
                    <a:pt x="29036" y="10150"/>
                    <a:pt x="29803" y="9033"/>
                  </a:cubicBezTo>
                  <a:cubicBezTo>
                    <a:pt x="30733" y="7675"/>
                    <a:pt x="30076" y="6449"/>
                    <a:pt x="29222" y="5223"/>
                  </a:cubicBezTo>
                  <a:cubicBezTo>
                    <a:pt x="28861" y="4719"/>
                    <a:pt x="28489" y="4205"/>
                    <a:pt x="28029" y="3789"/>
                  </a:cubicBezTo>
                  <a:cubicBezTo>
                    <a:pt x="27799" y="3580"/>
                    <a:pt x="27547" y="3373"/>
                    <a:pt x="27273" y="3230"/>
                  </a:cubicBezTo>
                  <a:cubicBezTo>
                    <a:pt x="27010" y="3110"/>
                    <a:pt x="26747" y="3077"/>
                    <a:pt x="26550" y="2836"/>
                  </a:cubicBezTo>
                  <a:cubicBezTo>
                    <a:pt x="26474" y="2738"/>
                    <a:pt x="26419" y="2628"/>
                    <a:pt x="26343" y="2507"/>
                  </a:cubicBezTo>
                  <a:cubicBezTo>
                    <a:pt x="26069" y="2048"/>
                    <a:pt x="25631" y="1697"/>
                    <a:pt x="25127" y="1490"/>
                  </a:cubicBezTo>
                  <a:cubicBezTo>
                    <a:pt x="24569" y="1259"/>
                    <a:pt x="24000" y="1478"/>
                    <a:pt x="23452" y="1259"/>
                  </a:cubicBezTo>
                  <a:cubicBezTo>
                    <a:pt x="23266" y="1183"/>
                    <a:pt x="23102" y="1074"/>
                    <a:pt x="22937" y="964"/>
                  </a:cubicBezTo>
                  <a:cubicBezTo>
                    <a:pt x="22368" y="624"/>
                    <a:pt x="21755" y="427"/>
                    <a:pt x="21109" y="296"/>
                  </a:cubicBezTo>
                  <a:cubicBezTo>
                    <a:pt x="20638" y="198"/>
                    <a:pt x="20025" y="318"/>
                    <a:pt x="196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2950;p52">
              <a:extLst>
                <a:ext uri="{FF2B5EF4-FFF2-40B4-BE49-F238E27FC236}">
                  <a16:creationId xmlns:a16="http://schemas.microsoft.com/office/drawing/2014/main" id="{75E8B2A0-A109-4025-9C19-CFBDF14D6F12}"/>
                </a:ext>
              </a:extLst>
            </p:cNvPr>
            <p:cNvSpPr/>
            <p:nvPr/>
          </p:nvSpPr>
          <p:spPr>
            <a:xfrm>
              <a:off x="2697123" y="2849596"/>
              <a:ext cx="4603" cy="13220"/>
            </a:xfrm>
            <a:custGeom>
              <a:avLst/>
              <a:gdLst/>
              <a:ahLst/>
              <a:cxnLst/>
              <a:rect l="l" t="t" r="r" b="b"/>
              <a:pathLst>
                <a:path w="187" h="537" extrusionOk="0">
                  <a:moveTo>
                    <a:pt x="0" y="0"/>
                  </a:moveTo>
                  <a:lnTo>
                    <a:pt x="0" y="0"/>
                  </a:lnTo>
                  <a:cubicBezTo>
                    <a:pt x="77" y="176"/>
                    <a:pt x="132" y="351"/>
                    <a:pt x="186" y="537"/>
                  </a:cubicBezTo>
                  <a:cubicBezTo>
                    <a:pt x="176" y="361"/>
                    <a:pt x="132" y="186"/>
                    <a:pt x="66" y="44"/>
                  </a:cubicBezTo>
                  <a:cubicBezTo>
                    <a:pt x="44" y="33"/>
                    <a:pt x="22" y="11"/>
                    <a:pt x="0" y="0"/>
                  </a:cubicBezTo>
                  <a:close/>
                </a:path>
              </a:pathLst>
            </a:custGeom>
            <a:solidFill>
              <a:srgbClr val="A850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2951;p52">
              <a:extLst>
                <a:ext uri="{FF2B5EF4-FFF2-40B4-BE49-F238E27FC236}">
                  <a16:creationId xmlns:a16="http://schemas.microsoft.com/office/drawing/2014/main" id="{1B535F89-BAE3-4B91-8A4D-E4DF552F0F24}"/>
                </a:ext>
              </a:extLst>
            </p:cNvPr>
            <p:cNvSpPr/>
            <p:nvPr/>
          </p:nvSpPr>
          <p:spPr>
            <a:xfrm>
              <a:off x="2693356" y="2849055"/>
              <a:ext cx="10512" cy="48004"/>
            </a:xfrm>
            <a:custGeom>
              <a:avLst/>
              <a:gdLst/>
              <a:ahLst/>
              <a:cxnLst/>
              <a:rect l="l" t="t" r="r" b="b"/>
              <a:pathLst>
                <a:path w="427" h="1950" extrusionOk="0">
                  <a:moveTo>
                    <a:pt x="120" y="1"/>
                  </a:moveTo>
                  <a:lnTo>
                    <a:pt x="120" y="1"/>
                  </a:lnTo>
                  <a:cubicBezTo>
                    <a:pt x="427" y="526"/>
                    <a:pt x="252" y="1391"/>
                    <a:pt x="0" y="1949"/>
                  </a:cubicBezTo>
                  <a:cubicBezTo>
                    <a:pt x="22" y="1938"/>
                    <a:pt x="44" y="1928"/>
                    <a:pt x="76" y="1928"/>
                  </a:cubicBezTo>
                  <a:cubicBezTo>
                    <a:pt x="241" y="1533"/>
                    <a:pt x="372" y="1018"/>
                    <a:pt x="339" y="559"/>
                  </a:cubicBezTo>
                  <a:cubicBezTo>
                    <a:pt x="285" y="373"/>
                    <a:pt x="230" y="198"/>
                    <a:pt x="153" y="22"/>
                  </a:cubicBezTo>
                  <a:cubicBezTo>
                    <a:pt x="142" y="11"/>
                    <a:pt x="132" y="11"/>
                    <a:pt x="120" y="1"/>
                  </a:cubicBezTo>
                  <a:close/>
                </a:path>
              </a:pathLst>
            </a:custGeom>
            <a:solidFill>
              <a:srgbClr val="332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2952;p52">
              <a:extLst>
                <a:ext uri="{FF2B5EF4-FFF2-40B4-BE49-F238E27FC236}">
                  <a16:creationId xmlns:a16="http://schemas.microsoft.com/office/drawing/2014/main" id="{77A32923-EDA5-4F91-BB2A-F651719EAAD7}"/>
                </a:ext>
              </a:extLst>
            </p:cNvPr>
            <p:cNvSpPr/>
            <p:nvPr/>
          </p:nvSpPr>
          <p:spPr>
            <a:xfrm>
              <a:off x="2443218" y="2896493"/>
              <a:ext cx="252034" cy="91380"/>
            </a:xfrm>
            <a:custGeom>
              <a:avLst/>
              <a:gdLst/>
              <a:ahLst/>
              <a:cxnLst/>
              <a:rect l="l" t="t" r="r" b="b"/>
              <a:pathLst>
                <a:path w="10238" h="3712" extrusionOk="0">
                  <a:moveTo>
                    <a:pt x="10237" y="1"/>
                  </a:moveTo>
                  <a:cubicBezTo>
                    <a:pt x="10205" y="1"/>
                    <a:pt x="10183" y="11"/>
                    <a:pt x="10161" y="22"/>
                  </a:cubicBezTo>
                  <a:cubicBezTo>
                    <a:pt x="10139" y="77"/>
                    <a:pt x="10106" y="132"/>
                    <a:pt x="10084" y="186"/>
                  </a:cubicBezTo>
                  <a:cubicBezTo>
                    <a:pt x="9351" y="1533"/>
                    <a:pt x="7851" y="2256"/>
                    <a:pt x="6385" y="2726"/>
                  </a:cubicBezTo>
                  <a:lnTo>
                    <a:pt x="6385" y="2726"/>
                  </a:lnTo>
                  <a:cubicBezTo>
                    <a:pt x="6381" y="2726"/>
                    <a:pt x="6377" y="2726"/>
                    <a:pt x="6373" y="2726"/>
                  </a:cubicBezTo>
                  <a:cubicBezTo>
                    <a:pt x="6340" y="2738"/>
                    <a:pt x="6318" y="2748"/>
                    <a:pt x="6285" y="2760"/>
                  </a:cubicBezTo>
                  <a:cubicBezTo>
                    <a:pt x="4259" y="3383"/>
                    <a:pt x="2135" y="3712"/>
                    <a:pt x="1" y="3712"/>
                  </a:cubicBezTo>
                  <a:lnTo>
                    <a:pt x="33" y="3712"/>
                  </a:lnTo>
                  <a:cubicBezTo>
                    <a:pt x="2169" y="3712"/>
                    <a:pt x="4315" y="3395"/>
                    <a:pt x="6351" y="2760"/>
                  </a:cubicBezTo>
                  <a:cubicBezTo>
                    <a:pt x="6395" y="2738"/>
                    <a:pt x="6439" y="2726"/>
                    <a:pt x="6482" y="2716"/>
                  </a:cubicBezTo>
                  <a:cubicBezTo>
                    <a:pt x="6444" y="2716"/>
                    <a:pt x="6414" y="2724"/>
                    <a:pt x="6385" y="2726"/>
                  </a:cubicBezTo>
                  <a:lnTo>
                    <a:pt x="6385" y="2726"/>
                  </a:lnTo>
                  <a:cubicBezTo>
                    <a:pt x="6418" y="2716"/>
                    <a:pt x="6461" y="2716"/>
                    <a:pt x="6493" y="2704"/>
                  </a:cubicBezTo>
                  <a:cubicBezTo>
                    <a:pt x="7938" y="2245"/>
                    <a:pt x="9417" y="1522"/>
                    <a:pt x="10139" y="186"/>
                  </a:cubicBezTo>
                  <a:cubicBezTo>
                    <a:pt x="10172" y="121"/>
                    <a:pt x="10205" y="66"/>
                    <a:pt x="10237" y="1"/>
                  </a:cubicBezTo>
                  <a:close/>
                </a:path>
              </a:pathLst>
            </a:custGeom>
            <a:solidFill>
              <a:srgbClr val="4230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2953;p52">
              <a:extLst>
                <a:ext uri="{FF2B5EF4-FFF2-40B4-BE49-F238E27FC236}">
                  <a16:creationId xmlns:a16="http://schemas.microsoft.com/office/drawing/2014/main" id="{9EFE7CFB-A964-4788-BBBD-EA30F5EB2A7B}"/>
                </a:ext>
              </a:extLst>
            </p:cNvPr>
            <p:cNvSpPr/>
            <p:nvPr/>
          </p:nvSpPr>
          <p:spPr>
            <a:xfrm>
              <a:off x="2600080" y="2963059"/>
              <a:ext cx="2979" cy="566"/>
            </a:xfrm>
            <a:custGeom>
              <a:avLst/>
              <a:gdLst/>
              <a:ahLst/>
              <a:cxnLst/>
              <a:rect l="l" t="t" r="r" b="b"/>
              <a:pathLst>
                <a:path w="121" h="23" extrusionOk="0">
                  <a:moveTo>
                    <a:pt x="121" y="0"/>
                  </a:moveTo>
                  <a:cubicBezTo>
                    <a:pt x="89" y="12"/>
                    <a:pt x="46" y="12"/>
                    <a:pt x="13" y="22"/>
                  </a:cubicBezTo>
                  <a:lnTo>
                    <a:pt x="13" y="22"/>
                  </a:lnTo>
                  <a:cubicBezTo>
                    <a:pt x="42" y="20"/>
                    <a:pt x="72" y="12"/>
                    <a:pt x="110" y="12"/>
                  </a:cubicBezTo>
                  <a:cubicBezTo>
                    <a:pt x="110" y="12"/>
                    <a:pt x="121" y="12"/>
                    <a:pt x="121" y="0"/>
                  </a:cubicBezTo>
                  <a:close/>
                  <a:moveTo>
                    <a:pt x="13" y="22"/>
                  </a:moveTo>
                  <a:cubicBezTo>
                    <a:pt x="9" y="22"/>
                    <a:pt x="5" y="22"/>
                    <a:pt x="1" y="22"/>
                  </a:cubicBezTo>
                  <a:lnTo>
                    <a:pt x="11" y="22"/>
                  </a:lnTo>
                  <a:cubicBezTo>
                    <a:pt x="12" y="22"/>
                    <a:pt x="12" y="22"/>
                    <a:pt x="13" y="22"/>
                  </a:cubicBezTo>
                  <a:close/>
                </a:path>
              </a:pathLst>
            </a:custGeom>
            <a:solidFill>
              <a:srgbClr val="352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2954;p52">
              <a:extLst>
                <a:ext uri="{FF2B5EF4-FFF2-40B4-BE49-F238E27FC236}">
                  <a16:creationId xmlns:a16="http://schemas.microsoft.com/office/drawing/2014/main" id="{A2A891E3-18BF-4423-8949-7F78CEC98647}"/>
                </a:ext>
              </a:extLst>
            </p:cNvPr>
            <p:cNvSpPr/>
            <p:nvPr/>
          </p:nvSpPr>
          <p:spPr>
            <a:xfrm>
              <a:off x="2255632" y="2929382"/>
              <a:ext cx="26981" cy="33160"/>
            </a:xfrm>
            <a:custGeom>
              <a:avLst/>
              <a:gdLst/>
              <a:ahLst/>
              <a:cxnLst/>
              <a:rect l="l" t="t" r="r" b="b"/>
              <a:pathLst>
                <a:path w="1096" h="1347" extrusionOk="0">
                  <a:moveTo>
                    <a:pt x="1095" y="0"/>
                  </a:moveTo>
                  <a:cubicBezTo>
                    <a:pt x="1095" y="1"/>
                    <a:pt x="1094" y="1"/>
                    <a:pt x="1094" y="2"/>
                  </a:cubicBezTo>
                  <a:lnTo>
                    <a:pt x="1094" y="2"/>
                  </a:lnTo>
                  <a:cubicBezTo>
                    <a:pt x="1094" y="1"/>
                    <a:pt x="1095" y="1"/>
                    <a:pt x="1095" y="0"/>
                  </a:cubicBezTo>
                  <a:close/>
                  <a:moveTo>
                    <a:pt x="1094" y="2"/>
                  </a:moveTo>
                  <a:lnTo>
                    <a:pt x="1094" y="2"/>
                  </a:lnTo>
                  <a:cubicBezTo>
                    <a:pt x="678" y="428"/>
                    <a:pt x="176" y="789"/>
                    <a:pt x="1" y="1347"/>
                  </a:cubicBezTo>
                  <a:cubicBezTo>
                    <a:pt x="329" y="898"/>
                    <a:pt x="712" y="471"/>
                    <a:pt x="1095" y="66"/>
                  </a:cubicBezTo>
                  <a:cubicBezTo>
                    <a:pt x="1085" y="34"/>
                    <a:pt x="1084" y="13"/>
                    <a:pt x="1094" y="2"/>
                  </a:cubicBezTo>
                  <a:close/>
                </a:path>
              </a:pathLst>
            </a:custGeom>
            <a:solidFill>
              <a:srgbClr val="4947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2955;p52">
              <a:extLst>
                <a:ext uri="{FF2B5EF4-FFF2-40B4-BE49-F238E27FC236}">
                  <a16:creationId xmlns:a16="http://schemas.microsoft.com/office/drawing/2014/main" id="{3D7FEF1B-8C01-453C-B04D-CE5D7444B9B5}"/>
                </a:ext>
              </a:extLst>
            </p:cNvPr>
            <p:cNvSpPr/>
            <p:nvPr/>
          </p:nvSpPr>
          <p:spPr>
            <a:xfrm>
              <a:off x="2254008" y="2850680"/>
              <a:ext cx="675184" cy="170082"/>
            </a:xfrm>
            <a:custGeom>
              <a:avLst/>
              <a:gdLst/>
              <a:ahLst/>
              <a:cxnLst/>
              <a:rect l="l" t="t" r="r" b="b"/>
              <a:pathLst>
                <a:path w="27427" h="6909" extrusionOk="0">
                  <a:moveTo>
                    <a:pt x="19324" y="811"/>
                  </a:moveTo>
                  <a:cubicBezTo>
                    <a:pt x="19106" y="854"/>
                    <a:pt x="18909" y="942"/>
                    <a:pt x="18723" y="1062"/>
                  </a:cubicBezTo>
                  <a:cubicBezTo>
                    <a:pt x="18898" y="942"/>
                    <a:pt x="19106" y="854"/>
                    <a:pt x="19324" y="811"/>
                  </a:cubicBezTo>
                  <a:close/>
                  <a:moveTo>
                    <a:pt x="18942" y="2419"/>
                  </a:moveTo>
                  <a:lnTo>
                    <a:pt x="19073" y="2431"/>
                  </a:lnTo>
                  <a:lnTo>
                    <a:pt x="19193" y="2441"/>
                  </a:lnTo>
                  <a:lnTo>
                    <a:pt x="19262" y="2454"/>
                  </a:lnTo>
                  <a:lnTo>
                    <a:pt x="19262" y="2454"/>
                  </a:lnTo>
                  <a:cubicBezTo>
                    <a:pt x="19167" y="2438"/>
                    <a:pt x="19067" y="2431"/>
                    <a:pt x="18974" y="2431"/>
                  </a:cubicBezTo>
                  <a:cubicBezTo>
                    <a:pt x="18920" y="2431"/>
                    <a:pt x="18876" y="2431"/>
                    <a:pt x="18821" y="2441"/>
                  </a:cubicBezTo>
                  <a:cubicBezTo>
                    <a:pt x="18657" y="2453"/>
                    <a:pt x="18493" y="2485"/>
                    <a:pt x="18329" y="2540"/>
                  </a:cubicBezTo>
                  <a:cubicBezTo>
                    <a:pt x="18176" y="2595"/>
                    <a:pt x="18022" y="2672"/>
                    <a:pt x="17891" y="2759"/>
                  </a:cubicBezTo>
                  <a:cubicBezTo>
                    <a:pt x="17748" y="2847"/>
                    <a:pt x="17628" y="2956"/>
                    <a:pt x="17519" y="3076"/>
                  </a:cubicBezTo>
                  <a:lnTo>
                    <a:pt x="17595" y="2989"/>
                  </a:lnTo>
                  <a:lnTo>
                    <a:pt x="17683" y="2901"/>
                  </a:lnTo>
                  <a:lnTo>
                    <a:pt x="17781" y="2825"/>
                  </a:lnTo>
                  <a:lnTo>
                    <a:pt x="17880" y="2748"/>
                  </a:lnTo>
                  <a:cubicBezTo>
                    <a:pt x="18022" y="2660"/>
                    <a:pt x="18176" y="2584"/>
                    <a:pt x="18329" y="2529"/>
                  </a:cubicBezTo>
                  <a:cubicBezTo>
                    <a:pt x="18482" y="2475"/>
                    <a:pt x="18657" y="2441"/>
                    <a:pt x="18821" y="2431"/>
                  </a:cubicBezTo>
                  <a:lnTo>
                    <a:pt x="18942" y="2419"/>
                  </a:lnTo>
                  <a:close/>
                  <a:moveTo>
                    <a:pt x="2114" y="4609"/>
                  </a:moveTo>
                  <a:cubicBezTo>
                    <a:pt x="2179" y="4609"/>
                    <a:pt x="2256" y="4621"/>
                    <a:pt x="2333" y="4631"/>
                  </a:cubicBezTo>
                  <a:cubicBezTo>
                    <a:pt x="2398" y="4643"/>
                    <a:pt x="2475" y="4664"/>
                    <a:pt x="2541" y="4686"/>
                  </a:cubicBezTo>
                  <a:cubicBezTo>
                    <a:pt x="2607" y="4708"/>
                    <a:pt x="2672" y="4741"/>
                    <a:pt x="2738" y="4784"/>
                  </a:cubicBezTo>
                  <a:cubicBezTo>
                    <a:pt x="2607" y="4708"/>
                    <a:pt x="2475" y="4664"/>
                    <a:pt x="2333" y="4643"/>
                  </a:cubicBezTo>
                  <a:cubicBezTo>
                    <a:pt x="2256" y="4631"/>
                    <a:pt x="2191" y="4621"/>
                    <a:pt x="2114" y="4621"/>
                  </a:cubicBezTo>
                  <a:cubicBezTo>
                    <a:pt x="2037" y="4621"/>
                    <a:pt x="1972" y="4631"/>
                    <a:pt x="1895" y="4643"/>
                  </a:cubicBezTo>
                  <a:cubicBezTo>
                    <a:pt x="1753" y="4664"/>
                    <a:pt x="1610" y="4708"/>
                    <a:pt x="1479" y="4774"/>
                  </a:cubicBezTo>
                  <a:cubicBezTo>
                    <a:pt x="1610" y="4697"/>
                    <a:pt x="1753" y="4653"/>
                    <a:pt x="1895" y="4631"/>
                  </a:cubicBezTo>
                  <a:cubicBezTo>
                    <a:pt x="1960" y="4621"/>
                    <a:pt x="2037" y="4609"/>
                    <a:pt x="2114" y="4609"/>
                  </a:cubicBezTo>
                  <a:close/>
                  <a:moveTo>
                    <a:pt x="17069" y="3810"/>
                  </a:moveTo>
                  <a:cubicBezTo>
                    <a:pt x="17201" y="3810"/>
                    <a:pt x="17344" y="3821"/>
                    <a:pt x="17475" y="3821"/>
                  </a:cubicBezTo>
                  <a:lnTo>
                    <a:pt x="17803" y="3854"/>
                  </a:lnTo>
                  <a:cubicBezTo>
                    <a:pt x="17913" y="3865"/>
                    <a:pt x="18022" y="3876"/>
                    <a:pt x="18132" y="3898"/>
                  </a:cubicBezTo>
                  <a:cubicBezTo>
                    <a:pt x="18241" y="3909"/>
                    <a:pt x="18351" y="3930"/>
                    <a:pt x="18460" y="3952"/>
                  </a:cubicBezTo>
                  <a:cubicBezTo>
                    <a:pt x="18570" y="3974"/>
                    <a:pt x="18679" y="4007"/>
                    <a:pt x="18789" y="4029"/>
                  </a:cubicBezTo>
                  <a:cubicBezTo>
                    <a:pt x="18996" y="4084"/>
                    <a:pt x="19215" y="4161"/>
                    <a:pt x="19412" y="4248"/>
                  </a:cubicBezTo>
                  <a:cubicBezTo>
                    <a:pt x="19511" y="4303"/>
                    <a:pt x="19609" y="4358"/>
                    <a:pt x="19697" y="4412"/>
                  </a:cubicBezTo>
                  <a:cubicBezTo>
                    <a:pt x="19796" y="4478"/>
                    <a:pt x="19884" y="4544"/>
                    <a:pt x="19960" y="4621"/>
                  </a:cubicBezTo>
                  <a:cubicBezTo>
                    <a:pt x="20037" y="4697"/>
                    <a:pt x="20113" y="4784"/>
                    <a:pt x="20168" y="4883"/>
                  </a:cubicBezTo>
                  <a:cubicBezTo>
                    <a:pt x="20103" y="4784"/>
                    <a:pt x="20037" y="4708"/>
                    <a:pt x="19960" y="4631"/>
                  </a:cubicBezTo>
                  <a:cubicBezTo>
                    <a:pt x="19872" y="4555"/>
                    <a:pt x="19785" y="4478"/>
                    <a:pt x="19697" y="4424"/>
                  </a:cubicBezTo>
                  <a:cubicBezTo>
                    <a:pt x="19609" y="4358"/>
                    <a:pt x="19511" y="4314"/>
                    <a:pt x="19412" y="4259"/>
                  </a:cubicBezTo>
                  <a:cubicBezTo>
                    <a:pt x="19205" y="4171"/>
                    <a:pt x="18996" y="4095"/>
                    <a:pt x="18777" y="4040"/>
                  </a:cubicBezTo>
                  <a:cubicBezTo>
                    <a:pt x="18679" y="4018"/>
                    <a:pt x="18570" y="3986"/>
                    <a:pt x="18460" y="3964"/>
                  </a:cubicBezTo>
                  <a:cubicBezTo>
                    <a:pt x="18351" y="3942"/>
                    <a:pt x="18241" y="3930"/>
                    <a:pt x="18132" y="3909"/>
                  </a:cubicBezTo>
                  <a:cubicBezTo>
                    <a:pt x="18022" y="3887"/>
                    <a:pt x="17913" y="3876"/>
                    <a:pt x="17803" y="3865"/>
                  </a:cubicBezTo>
                  <a:lnTo>
                    <a:pt x="17475" y="3832"/>
                  </a:lnTo>
                  <a:cubicBezTo>
                    <a:pt x="17332" y="3832"/>
                    <a:pt x="17190" y="3821"/>
                    <a:pt x="17047" y="3821"/>
                  </a:cubicBezTo>
                  <a:cubicBezTo>
                    <a:pt x="16971" y="3821"/>
                    <a:pt x="16884" y="3821"/>
                    <a:pt x="16807" y="3832"/>
                  </a:cubicBezTo>
                  <a:cubicBezTo>
                    <a:pt x="16588" y="3843"/>
                    <a:pt x="16369" y="3865"/>
                    <a:pt x="16161" y="3930"/>
                  </a:cubicBezTo>
                  <a:cubicBezTo>
                    <a:pt x="16052" y="3964"/>
                    <a:pt x="15953" y="4007"/>
                    <a:pt x="15855" y="4062"/>
                  </a:cubicBezTo>
                  <a:cubicBezTo>
                    <a:pt x="15942" y="4007"/>
                    <a:pt x="16052" y="3964"/>
                    <a:pt x="16150" y="3930"/>
                  </a:cubicBezTo>
                  <a:cubicBezTo>
                    <a:pt x="16259" y="3887"/>
                    <a:pt x="16369" y="3865"/>
                    <a:pt x="16478" y="3854"/>
                  </a:cubicBezTo>
                  <a:cubicBezTo>
                    <a:pt x="16588" y="3832"/>
                    <a:pt x="16697" y="3821"/>
                    <a:pt x="16807" y="3821"/>
                  </a:cubicBezTo>
                  <a:cubicBezTo>
                    <a:pt x="16894" y="3810"/>
                    <a:pt x="16982" y="3810"/>
                    <a:pt x="17069" y="3810"/>
                  </a:cubicBezTo>
                  <a:close/>
                  <a:moveTo>
                    <a:pt x="4337" y="5562"/>
                  </a:moveTo>
                  <a:cubicBezTo>
                    <a:pt x="4380" y="5562"/>
                    <a:pt x="4424" y="5573"/>
                    <a:pt x="4478" y="5573"/>
                  </a:cubicBezTo>
                  <a:lnTo>
                    <a:pt x="5037" y="5573"/>
                  </a:lnTo>
                  <a:cubicBezTo>
                    <a:pt x="5125" y="5573"/>
                    <a:pt x="5223" y="5584"/>
                    <a:pt x="5311" y="5606"/>
                  </a:cubicBezTo>
                  <a:cubicBezTo>
                    <a:pt x="5398" y="5617"/>
                    <a:pt x="5497" y="5638"/>
                    <a:pt x="5585" y="5682"/>
                  </a:cubicBezTo>
                  <a:cubicBezTo>
                    <a:pt x="5410" y="5617"/>
                    <a:pt x="5223" y="5584"/>
                    <a:pt x="5037" y="5584"/>
                  </a:cubicBezTo>
                  <a:lnTo>
                    <a:pt x="4468" y="5584"/>
                  </a:lnTo>
                  <a:cubicBezTo>
                    <a:pt x="4424" y="5584"/>
                    <a:pt x="4380" y="5584"/>
                    <a:pt x="4337" y="5573"/>
                  </a:cubicBezTo>
                  <a:lnTo>
                    <a:pt x="4194" y="5573"/>
                  </a:lnTo>
                  <a:cubicBezTo>
                    <a:pt x="4106" y="5573"/>
                    <a:pt x="4008" y="5595"/>
                    <a:pt x="3921" y="5628"/>
                  </a:cubicBezTo>
                  <a:cubicBezTo>
                    <a:pt x="3833" y="5660"/>
                    <a:pt x="3756" y="5704"/>
                    <a:pt x="3680" y="5759"/>
                  </a:cubicBezTo>
                  <a:cubicBezTo>
                    <a:pt x="3647" y="5770"/>
                    <a:pt x="3625" y="5791"/>
                    <a:pt x="3593" y="5813"/>
                  </a:cubicBezTo>
                  <a:lnTo>
                    <a:pt x="3593" y="5813"/>
                  </a:lnTo>
                  <a:cubicBezTo>
                    <a:pt x="3625" y="5791"/>
                    <a:pt x="3646" y="5770"/>
                    <a:pt x="3668" y="5748"/>
                  </a:cubicBezTo>
                  <a:cubicBezTo>
                    <a:pt x="3745" y="5694"/>
                    <a:pt x="3833" y="5650"/>
                    <a:pt x="3921" y="5617"/>
                  </a:cubicBezTo>
                  <a:cubicBezTo>
                    <a:pt x="4008" y="5584"/>
                    <a:pt x="4096" y="5562"/>
                    <a:pt x="4194" y="5562"/>
                  </a:cubicBezTo>
                  <a:close/>
                  <a:moveTo>
                    <a:pt x="12975" y="5091"/>
                  </a:moveTo>
                  <a:cubicBezTo>
                    <a:pt x="13084" y="5091"/>
                    <a:pt x="13205" y="5102"/>
                    <a:pt x="13303" y="5124"/>
                  </a:cubicBezTo>
                  <a:cubicBezTo>
                    <a:pt x="13413" y="5146"/>
                    <a:pt x="13522" y="5179"/>
                    <a:pt x="13632" y="5212"/>
                  </a:cubicBezTo>
                  <a:cubicBezTo>
                    <a:pt x="13840" y="5299"/>
                    <a:pt x="14026" y="5409"/>
                    <a:pt x="14201" y="5540"/>
                  </a:cubicBezTo>
                  <a:cubicBezTo>
                    <a:pt x="14376" y="5682"/>
                    <a:pt x="14529" y="5847"/>
                    <a:pt x="14661" y="6022"/>
                  </a:cubicBezTo>
                  <a:cubicBezTo>
                    <a:pt x="14716" y="6120"/>
                    <a:pt x="14770" y="6219"/>
                    <a:pt x="14814" y="6317"/>
                  </a:cubicBezTo>
                  <a:cubicBezTo>
                    <a:pt x="14770" y="6219"/>
                    <a:pt x="14704" y="6120"/>
                    <a:pt x="14650" y="6033"/>
                  </a:cubicBezTo>
                  <a:cubicBezTo>
                    <a:pt x="14519" y="5847"/>
                    <a:pt x="14366" y="5694"/>
                    <a:pt x="14190" y="5551"/>
                  </a:cubicBezTo>
                  <a:cubicBezTo>
                    <a:pt x="14026" y="5419"/>
                    <a:pt x="13829" y="5310"/>
                    <a:pt x="13621" y="5222"/>
                  </a:cubicBezTo>
                  <a:cubicBezTo>
                    <a:pt x="13522" y="5190"/>
                    <a:pt x="13413" y="5157"/>
                    <a:pt x="13303" y="5135"/>
                  </a:cubicBezTo>
                  <a:cubicBezTo>
                    <a:pt x="13194" y="5113"/>
                    <a:pt x="13084" y="5091"/>
                    <a:pt x="12975" y="5091"/>
                  </a:cubicBezTo>
                  <a:close/>
                  <a:moveTo>
                    <a:pt x="14814" y="6317"/>
                  </a:moveTo>
                  <a:cubicBezTo>
                    <a:pt x="14869" y="6416"/>
                    <a:pt x="14902" y="6526"/>
                    <a:pt x="14935" y="6624"/>
                  </a:cubicBezTo>
                  <a:cubicBezTo>
                    <a:pt x="14902" y="6526"/>
                    <a:pt x="14858" y="6416"/>
                    <a:pt x="14814" y="6317"/>
                  </a:cubicBezTo>
                  <a:close/>
                  <a:moveTo>
                    <a:pt x="18066" y="0"/>
                  </a:moveTo>
                  <a:lnTo>
                    <a:pt x="18066" y="0"/>
                  </a:lnTo>
                  <a:cubicBezTo>
                    <a:pt x="18132" y="142"/>
                    <a:pt x="18176" y="317"/>
                    <a:pt x="18186" y="493"/>
                  </a:cubicBezTo>
                  <a:cubicBezTo>
                    <a:pt x="18219" y="952"/>
                    <a:pt x="18088" y="1467"/>
                    <a:pt x="17923" y="1862"/>
                  </a:cubicBezTo>
                  <a:cubicBezTo>
                    <a:pt x="17891" y="1927"/>
                    <a:pt x="17858" y="1982"/>
                    <a:pt x="17825" y="2047"/>
                  </a:cubicBezTo>
                  <a:cubicBezTo>
                    <a:pt x="17103" y="3383"/>
                    <a:pt x="15624" y="4106"/>
                    <a:pt x="14179" y="4565"/>
                  </a:cubicBezTo>
                  <a:cubicBezTo>
                    <a:pt x="14179" y="4577"/>
                    <a:pt x="14168" y="4577"/>
                    <a:pt x="14168" y="4577"/>
                  </a:cubicBezTo>
                  <a:cubicBezTo>
                    <a:pt x="14125" y="4587"/>
                    <a:pt x="14081" y="4599"/>
                    <a:pt x="14037" y="4621"/>
                  </a:cubicBezTo>
                  <a:cubicBezTo>
                    <a:pt x="12001" y="5256"/>
                    <a:pt x="9855" y="5573"/>
                    <a:pt x="7719" y="5573"/>
                  </a:cubicBezTo>
                  <a:lnTo>
                    <a:pt x="7665" y="5573"/>
                  </a:lnTo>
                  <a:cubicBezTo>
                    <a:pt x="7172" y="5573"/>
                    <a:pt x="6690" y="5562"/>
                    <a:pt x="6198" y="5529"/>
                  </a:cubicBezTo>
                  <a:cubicBezTo>
                    <a:pt x="5179" y="5453"/>
                    <a:pt x="4128" y="5288"/>
                    <a:pt x="3198" y="4840"/>
                  </a:cubicBezTo>
                  <a:cubicBezTo>
                    <a:pt x="3023" y="4752"/>
                    <a:pt x="1325" y="3570"/>
                    <a:pt x="1161" y="3263"/>
                  </a:cubicBezTo>
                  <a:cubicBezTo>
                    <a:pt x="778" y="3668"/>
                    <a:pt x="395" y="4095"/>
                    <a:pt x="67" y="4544"/>
                  </a:cubicBezTo>
                  <a:cubicBezTo>
                    <a:pt x="33" y="4653"/>
                    <a:pt x="11" y="4763"/>
                    <a:pt x="1" y="4883"/>
                  </a:cubicBezTo>
                  <a:cubicBezTo>
                    <a:pt x="461" y="4796"/>
                    <a:pt x="931" y="4719"/>
                    <a:pt x="1402" y="4631"/>
                  </a:cubicBezTo>
                  <a:lnTo>
                    <a:pt x="1402" y="4631"/>
                  </a:lnTo>
                  <a:cubicBezTo>
                    <a:pt x="1391" y="4697"/>
                    <a:pt x="1380" y="4763"/>
                    <a:pt x="1391" y="4818"/>
                  </a:cubicBezTo>
                  <a:cubicBezTo>
                    <a:pt x="1424" y="4806"/>
                    <a:pt x="1446" y="4784"/>
                    <a:pt x="1479" y="4774"/>
                  </a:cubicBezTo>
                  <a:lnTo>
                    <a:pt x="1479" y="4774"/>
                  </a:lnTo>
                  <a:cubicBezTo>
                    <a:pt x="1457" y="4796"/>
                    <a:pt x="1424" y="4818"/>
                    <a:pt x="1391" y="4828"/>
                  </a:cubicBezTo>
                  <a:cubicBezTo>
                    <a:pt x="1435" y="5222"/>
                    <a:pt x="1807" y="5562"/>
                    <a:pt x="2213" y="5650"/>
                  </a:cubicBezTo>
                  <a:cubicBezTo>
                    <a:pt x="2322" y="5672"/>
                    <a:pt x="2432" y="5682"/>
                    <a:pt x="2552" y="5682"/>
                  </a:cubicBezTo>
                  <a:cubicBezTo>
                    <a:pt x="2913" y="5682"/>
                    <a:pt x="3274" y="5573"/>
                    <a:pt x="3624" y="5463"/>
                  </a:cubicBezTo>
                  <a:lnTo>
                    <a:pt x="3624" y="5463"/>
                  </a:lnTo>
                  <a:cubicBezTo>
                    <a:pt x="3592" y="5584"/>
                    <a:pt x="3581" y="5694"/>
                    <a:pt x="3592" y="5814"/>
                  </a:cubicBezTo>
                  <a:cubicBezTo>
                    <a:pt x="3646" y="6263"/>
                    <a:pt x="3997" y="6668"/>
                    <a:pt x="4424" y="6821"/>
                  </a:cubicBezTo>
                  <a:cubicBezTo>
                    <a:pt x="4588" y="6876"/>
                    <a:pt x="4753" y="6908"/>
                    <a:pt x="4928" y="6908"/>
                  </a:cubicBezTo>
                  <a:cubicBezTo>
                    <a:pt x="5332" y="6908"/>
                    <a:pt x="5738" y="6767"/>
                    <a:pt x="6077" y="6548"/>
                  </a:cubicBezTo>
                  <a:cubicBezTo>
                    <a:pt x="6307" y="6405"/>
                    <a:pt x="6537" y="6219"/>
                    <a:pt x="6778" y="6110"/>
                  </a:cubicBezTo>
                  <a:cubicBezTo>
                    <a:pt x="6811" y="6088"/>
                    <a:pt x="6833" y="6066"/>
                    <a:pt x="6865" y="6054"/>
                  </a:cubicBezTo>
                  <a:cubicBezTo>
                    <a:pt x="7052" y="5923"/>
                    <a:pt x="7259" y="5814"/>
                    <a:pt x="7478" y="5759"/>
                  </a:cubicBezTo>
                  <a:cubicBezTo>
                    <a:pt x="7588" y="5726"/>
                    <a:pt x="7697" y="5704"/>
                    <a:pt x="7818" y="5704"/>
                  </a:cubicBezTo>
                  <a:lnTo>
                    <a:pt x="7873" y="5704"/>
                  </a:lnTo>
                  <a:cubicBezTo>
                    <a:pt x="7877" y="5704"/>
                    <a:pt x="7882" y="5704"/>
                    <a:pt x="7887" y="5704"/>
                  </a:cubicBezTo>
                  <a:lnTo>
                    <a:pt x="7887" y="5704"/>
                  </a:lnTo>
                  <a:cubicBezTo>
                    <a:pt x="7860" y="5705"/>
                    <a:pt x="7836" y="5706"/>
                    <a:pt x="7818" y="5715"/>
                  </a:cubicBezTo>
                  <a:cubicBezTo>
                    <a:pt x="7697" y="5715"/>
                    <a:pt x="7588" y="5737"/>
                    <a:pt x="7478" y="5770"/>
                  </a:cubicBezTo>
                  <a:cubicBezTo>
                    <a:pt x="7259" y="5835"/>
                    <a:pt x="7052" y="5934"/>
                    <a:pt x="6865" y="6066"/>
                  </a:cubicBezTo>
                  <a:cubicBezTo>
                    <a:pt x="6855" y="6066"/>
                    <a:pt x="6855" y="6076"/>
                    <a:pt x="6843" y="6088"/>
                  </a:cubicBezTo>
                  <a:cubicBezTo>
                    <a:pt x="6964" y="6033"/>
                    <a:pt x="7084" y="6000"/>
                    <a:pt x="7216" y="6000"/>
                  </a:cubicBezTo>
                  <a:cubicBezTo>
                    <a:pt x="7259" y="6000"/>
                    <a:pt x="7293" y="6000"/>
                    <a:pt x="7336" y="6011"/>
                  </a:cubicBezTo>
                  <a:cubicBezTo>
                    <a:pt x="7862" y="6088"/>
                    <a:pt x="8169" y="6689"/>
                    <a:pt x="8694" y="6821"/>
                  </a:cubicBezTo>
                  <a:cubicBezTo>
                    <a:pt x="8760" y="6843"/>
                    <a:pt x="8836" y="6854"/>
                    <a:pt x="8913" y="6854"/>
                  </a:cubicBezTo>
                  <a:cubicBezTo>
                    <a:pt x="9471" y="6854"/>
                    <a:pt x="9975" y="6339"/>
                    <a:pt x="10533" y="6120"/>
                  </a:cubicBezTo>
                  <a:cubicBezTo>
                    <a:pt x="10610" y="6088"/>
                    <a:pt x="10687" y="6066"/>
                    <a:pt x="10774" y="6044"/>
                  </a:cubicBezTo>
                  <a:lnTo>
                    <a:pt x="10774" y="5934"/>
                  </a:lnTo>
                  <a:cubicBezTo>
                    <a:pt x="10785" y="5847"/>
                    <a:pt x="10818" y="5770"/>
                    <a:pt x="10862" y="5704"/>
                  </a:cubicBezTo>
                  <a:cubicBezTo>
                    <a:pt x="10906" y="5628"/>
                    <a:pt x="10960" y="5573"/>
                    <a:pt x="11026" y="5518"/>
                  </a:cubicBezTo>
                  <a:cubicBezTo>
                    <a:pt x="11059" y="5497"/>
                    <a:pt x="11091" y="5475"/>
                    <a:pt x="11125" y="5463"/>
                  </a:cubicBezTo>
                  <a:cubicBezTo>
                    <a:pt x="11169" y="5441"/>
                    <a:pt x="11201" y="5431"/>
                    <a:pt x="11245" y="5431"/>
                  </a:cubicBezTo>
                  <a:cubicBezTo>
                    <a:pt x="11169" y="5441"/>
                    <a:pt x="11091" y="5475"/>
                    <a:pt x="11026" y="5529"/>
                  </a:cubicBezTo>
                  <a:cubicBezTo>
                    <a:pt x="10971" y="5573"/>
                    <a:pt x="10916" y="5638"/>
                    <a:pt x="10872" y="5704"/>
                  </a:cubicBezTo>
                  <a:cubicBezTo>
                    <a:pt x="10829" y="5781"/>
                    <a:pt x="10796" y="5857"/>
                    <a:pt x="10785" y="5934"/>
                  </a:cubicBezTo>
                  <a:cubicBezTo>
                    <a:pt x="10785" y="5967"/>
                    <a:pt x="10774" y="6011"/>
                    <a:pt x="10785" y="6044"/>
                  </a:cubicBezTo>
                  <a:cubicBezTo>
                    <a:pt x="10916" y="6011"/>
                    <a:pt x="11059" y="6000"/>
                    <a:pt x="11201" y="6000"/>
                  </a:cubicBezTo>
                  <a:cubicBezTo>
                    <a:pt x="12252" y="6000"/>
                    <a:pt x="13336" y="6767"/>
                    <a:pt x="14453" y="6810"/>
                  </a:cubicBezTo>
                  <a:lnTo>
                    <a:pt x="14519" y="6810"/>
                  </a:lnTo>
                  <a:cubicBezTo>
                    <a:pt x="14639" y="6810"/>
                    <a:pt x="14770" y="6788"/>
                    <a:pt x="14880" y="6723"/>
                  </a:cubicBezTo>
                  <a:cubicBezTo>
                    <a:pt x="15361" y="6449"/>
                    <a:pt x="15044" y="5726"/>
                    <a:pt x="14694" y="5310"/>
                  </a:cubicBezTo>
                  <a:cubicBezTo>
                    <a:pt x="15252" y="4828"/>
                    <a:pt x="16008" y="4653"/>
                    <a:pt x="16763" y="4653"/>
                  </a:cubicBezTo>
                  <a:cubicBezTo>
                    <a:pt x="16884" y="4653"/>
                    <a:pt x="17004" y="4664"/>
                    <a:pt x="17125" y="4664"/>
                  </a:cubicBezTo>
                  <a:cubicBezTo>
                    <a:pt x="17979" y="4730"/>
                    <a:pt x="18811" y="4971"/>
                    <a:pt x="19665" y="5091"/>
                  </a:cubicBezTo>
                  <a:cubicBezTo>
                    <a:pt x="19730" y="5102"/>
                    <a:pt x="19796" y="5113"/>
                    <a:pt x="19872" y="5113"/>
                  </a:cubicBezTo>
                  <a:cubicBezTo>
                    <a:pt x="20004" y="5113"/>
                    <a:pt x="20135" y="5091"/>
                    <a:pt x="20244" y="5037"/>
                  </a:cubicBezTo>
                  <a:cubicBezTo>
                    <a:pt x="20223" y="4993"/>
                    <a:pt x="20201" y="4938"/>
                    <a:pt x="20168" y="4884"/>
                  </a:cubicBezTo>
                  <a:lnTo>
                    <a:pt x="20168" y="4884"/>
                  </a:lnTo>
                  <a:cubicBezTo>
                    <a:pt x="20201" y="4938"/>
                    <a:pt x="20223" y="4982"/>
                    <a:pt x="20244" y="5037"/>
                  </a:cubicBezTo>
                  <a:cubicBezTo>
                    <a:pt x="20354" y="4993"/>
                    <a:pt x="20431" y="4916"/>
                    <a:pt x="20463" y="4796"/>
                  </a:cubicBezTo>
                  <a:cubicBezTo>
                    <a:pt x="20497" y="4631"/>
                    <a:pt x="20409" y="4456"/>
                    <a:pt x="20310" y="4325"/>
                  </a:cubicBezTo>
                  <a:cubicBezTo>
                    <a:pt x="19949" y="3843"/>
                    <a:pt x="19456" y="3471"/>
                    <a:pt x="18887" y="3273"/>
                  </a:cubicBezTo>
                  <a:cubicBezTo>
                    <a:pt x="19303" y="2781"/>
                    <a:pt x="19949" y="2660"/>
                    <a:pt x="20617" y="2660"/>
                  </a:cubicBezTo>
                  <a:cubicBezTo>
                    <a:pt x="20913" y="2660"/>
                    <a:pt x="21208" y="2682"/>
                    <a:pt x="21493" y="2716"/>
                  </a:cubicBezTo>
                  <a:cubicBezTo>
                    <a:pt x="21296" y="3197"/>
                    <a:pt x="21745" y="3745"/>
                    <a:pt x="22249" y="3876"/>
                  </a:cubicBezTo>
                  <a:cubicBezTo>
                    <a:pt x="22424" y="3930"/>
                    <a:pt x="22609" y="3952"/>
                    <a:pt x="22785" y="3952"/>
                  </a:cubicBezTo>
                  <a:cubicBezTo>
                    <a:pt x="23124" y="3952"/>
                    <a:pt x="23475" y="3887"/>
                    <a:pt x="23814" y="3865"/>
                  </a:cubicBezTo>
                  <a:cubicBezTo>
                    <a:pt x="23935" y="3854"/>
                    <a:pt x="24055" y="3843"/>
                    <a:pt x="24175" y="3843"/>
                  </a:cubicBezTo>
                  <a:cubicBezTo>
                    <a:pt x="25358" y="3843"/>
                    <a:pt x="26529" y="4281"/>
                    <a:pt x="27427" y="5037"/>
                  </a:cubicBezTo>
                  <a:cubicBezTo>
                    <a:pt x="27055" y="4719"/>
                    <a:pt x="26770" y="4084"/>
                    <a:pt x="26365" y="3723"/>
                  </a:cubicBezTo>
                  <a:cubicBezTo>
                    <a:pt x="26146" y="3514"/>
                    <a:pt x="25883" y="3307"/>
                    <a:pt x="25609" y="3164"/>
                  </a:cubicBezTo>
                  <a:cubicBezTo>
                    <a:pt x="25424" y="3076"/>
                    <a:pt x="25237" y="3033"/>
                    <a:pt x="25073" y="2935"/>
                  </a:cubicBezTo>
                  <a:lnTo>
                    <a:pt x="25062" y="2935"/>
                  </a:lnTo>
                  <a:cubicBezTo>
                    <a:pt x="25029" y="2923"/>
                    <a:pt x="25008" y="2913"/>
                    <a:pt x="24974" y="2913"/>
                  </a:cubicBezTo>
                  <a:cubicBezTo>
                    <a:pt x="24942" y="2901"/>
                    <a:pt x="24909" y="2901"/>
                    <a:pt x="24887" y="2891"/>
                  </a:cubicBezTo>
                  <a:cubicBezTo>
                    <a:pt x="24821" y="2879"/>
                    <a:pt x="24767" y="2869"/>
                    <a:pt x="24701" y="2869"/>
                  </a:cubicBezTo>
                  <a:cubicBezTo>
                    <a:pt x="24646" y="2857"/>
                    <a:pt x="24580" y="2847"/>
                    <a:pt x="24526" y="2847"/>
                  </a:cubicBezTo>
                  <a:cubicBezTo>
                    <a:pt x="24274" y="2825"/>
                    <a:pt x="24033" y="2825"/>
                    <a:pt x="23792" y="2803"/>
                  </a:cubicBezTo>
                  <a:cubicBezTo>
                    <a:pt x="23672" y="2803"/>
                    <a:pt x="23551" y="2792"/>
                    <a:pt x="23420" y="2781"/>
                  </a:cubicBezTo>
                  <a:cubicBezTo>
                    <a:pt x="23300" y="2759"/>
                    <a:pt x="23179" y="2748"/>
                    <a:pt x="23059" y="2716"/>
                  </a:cubicBezTo>
                  <a:cubicBezTo>
                    <a:pt x="22938" y="2694"/>
                    <a:pt x="22828" y="2660"/>
                    <a:pt x="22708" y="2628"/>
                  </a:cubicBezTo>
                  <a:cubicBezTo>
                    <a:pt x="22587" y="2584"/>
                    <a:pt x="22478" y="2540"/>
                    <a:pt x="22369" y="2485"/>
                  </a:cubicBezTo>
                  <a:cubicBezTo>
                    <a:pt x="22150" y="2365"/>
                    <a:pt x="21953" y="2212"/>
                    <a:pt x="21799" y="2026"/>
                  </a:cubicBezTo>
                  <a:lnTo>
                    <a:pt x="21799" y="2026"/>
                  </a:lnTo>
                  <a:cubicBezTo>
                    <a:pt x="21953" y="2212"/>
                    <a:pt x="22161" y="2365"/>
                    <a:pt x="22369" y="2475"/>
                  </a:cubicBezTo>
                  <a:cubicBezTo>
                    <a:pt x="22478" y="2529"/>
                    <a:pt x="22599" y="2573"/>
                    <a:pt x="22708" y="2617"/>
                  </a:cubicBezTo>
                  <a:lnTo>
                    <a:pt x="23069" y="2716"/>
                  </a:lnTo>
                  <a:cubicBezTo>
                    <a:pt x="23179" y="2737"/>
                    <a:pt x="23300" y="2748"/>
                    <a:pt x="23431" y="2770"/>
                  </a:cubicBezTo>
                  <a:cubicBezTo>
                    <a:pt x="23551" y="2781"/>
                    <a:pt x="23672" y="2792"/>
                    <a:pt x="23792" y="2792"/>
                  </a:cubicBezTo>
                  <a:cubicBezTo>
                    <a:pt x="24033" y="2803"/>
                    <a:pt x="24274" y="2814"/>
                    <a:pt x="24526" y="2836"/>
                  </a:cubicBezTo>
                  <a:cubicBezTo>
                    <a:pt x="24580" y="2836"/>
                    <a:pt x="24646" y="2847"/>
                    <a:pt x="24701" y="2847"/>
                  </a:cubicBezTo>
                  <a:cubicBezTo>
                    <a:pt x="24767" y="2857"/>
                    <a:pt x="24821" y="2869"/>
                    <a:pt x="24887" y="2879"/>
                  </a:cubicBezTo>
                  <a:cubicBezTo>
                    <a:pt x="24920" y="2879"/>
                    <a:pt x="24942" y="2891"/>
                    <a:pt x="24974" y="2901"/>
                  </a:cubicBezTo>
                  <a:cubicBezTo>
                    <a:pt x="24996" y="2901"/>
                    <a:pt x="25018" y="2913"/>
                    <a:pt x="25040" y="2913"/>
                  </a:cubicBezTo>
                  <a:cubicBezTo>
                    <a:pt x="24996" y="2879"/>
                    <a:pt x="24942" y="2836"/>
                    <a:pt x="24898" y="2770"/>
                  </a:cubicBezTo>
                  <a:cubicBezTo>
                    <a:pt x="24810" y="2672"/>
                    <a:pt x="24755" y="2562"/>
                    <a:pt x="24690" y="2441"/>
                  </a:cubicBezTo>
                  <a:cubicBezTo>
                    <a:pt x="24405" y="1982"/>
                    <a:pt x="23967" y="1631"/>
                    <a:pt x="23475" y="1424"/>
                  </a:cubicBezTo>
                  <a:cubicBezTo>
                    <a:pt x="23081" y="1259"/>
                    <a:pt x="22697" y="1314"/>
                    <a:pt x="22314" y="1292"/>
                  </a:cubicBezTo>
                  <a:cubicBezTo>
                    <a:pt x="22171" y="1303"/>
                    <a:pt x="22040" y="1314"/>
                    <a:pt x="21909" y="1314"/>
                  </a:cubicBezTo>
                  <a:lnTo>
                    <a:pt x="21777" y="1314"/>
                  </a:lnTo>
                  <a:lnTo>
                    <a:pt x="21701" y="1303"/>
                  </a:lnTo>
                  <a:cubicBezTo>
                    <a:pt x="21646" y="1303"/>
                    <a:pt x="21592" y="1292"/>
                    <a:pt x="21536" y="1292"/>
                  </a:cubicBezTo>
                  <a:lnTo>
                    <a:pt x="21373" y="1259"/>
                  </a:lnTo>
                  <a:lnTo>
                    <a:pt x="21296" y="1237"/>
                  </a:lnTo>
                  <a:cubicBezTo>
                    <a:pt x="21285" y="1227"/>
                    <a:pt x="21263" y="1227"/>
                    <a:pt x="21252" y="1227"/>
                  </a:cubicBezTo>
                  <a:lnTo>
                    <a:pt x="21219" y="1215"/>
                  </a:lnTo>
                  <a:cubicBezTo>
                    <a:pt x="21011" y="1149"/>
                    <a:pt x="20803" y="1062"/>
                    <a:pt x="20595" y="996"/>
                  </a:cubicBezTo>
                  <a:cubicBezTo>
                    <a:pt x="20497" y="952"/>
                    <a:pt x="20398" y="920"/>
                    <a:pt x="20288" y="887"/>
                  </a:cubicBezTo>
                  <a:cubicBezTo>
                    <a:pt x="20190" y="854"/>
                    <a:pt x="20081" y="832"/>
                    <a:pt x="19971" y="810"/>
                  </a:cubicBezTo>
                  <a:cubicBezTo>
                    <a:pt x="19872" y="799"/>
                    <a:pt x="19763" y="789"/>
                    <a:pt x="19665" y="789"/>
                  </a:cubicBezTo>
                  <a:lnTo>
                    <a:pt x="19631" y="789"/>
                  </a:lnTo>
                  <a:cubicBezTo>
                    <a:pt x="19522" y="789"/>
                    <a:pt x="19424" y="799"/>
                    <a:pt x="19325" y="810"/>
                  </a:cubicBezTo>
                  <a:cubicBezTo>
                    <a:pt x="19424" y="789"/>
                    <a:pt x="19522" y="777"/>
                    <a:pt x="19631" y="777"/>
                  </a:cubicBezTo>
                  <a:lnTo>
                    <a:pt x="19665" y="777"/>
                  </a:lnTo>
                  <a:cubicBezTo>
                    <a:pt x="19774" y="777"/>
                    <a:pt x="19872" y="789"/>
                    <a:pt x="19971" y="799"/>
                  </a:cubicBezTo>
                  <a:cubicBezTo>
                    <a:pt x="20081" y="821"/>
                    <a:pt x="20190" y="843"/>
                    <a:pt x="20288" y="876"/>
                  </a:cubicBezTo>
                  <a:cubicBezTo>
                    <a:pt x="20398" y="909"/>
                    <a:pt x="20497" y="942"/>
                    <a:pt x="20606" y="974"/>
                  </a:cubicBezTo>
                  <a:cubicBezTo>
                    <a:pt x="20814" y="1051"/>
                    <a:pt x="21011" y="1128"/>
                    <a:pt x="21219" y="1193"/>
                  </a:cubicBezTo>
                  <a:lnTo>
                    <a:pt x="21263" y="1205"/>
                  </a:lnTo>
                  <a:cubicBezTo>
                    <a:pt x="21274" y="1215"/>
                    <a:pt x="21285" y="1215"/>
                    <a:pt x="21296" y="1215"/>
                  </a:cubicBezTo>
                  <a:lnTo>
                    <a:pt x="21373" y="1237"/>
                  </a:lnTo>
                  <a:cubicBezTo>
                    <a:pt x="21427" y="1248"/>
                    <a:pt x="21482" y="1270"/>
                    <a:pt x="21536" y="1270"/>
                  </a:cubicBezTo>
                  <a:cubicBezTo>
                    <a:pt x="21592" y="1281"/>
                    <a:pt x="21646" y="1292"/>
                    <a:pt x="21701" y="1292"/>
                  </a:cubicBezTo>
                  <a:lnTo>
                    <a:pt x="21777" y="1303"/>
                  </a:lnTo>
                  <a:lnTo>
                    <a:pt x="21920" y="1303"/>
                  </a:lnTo>
                  <a:cubicBezTo>
                    <a:pt x="22018" y="1303"/>
                    <a:pt x="22128" y="1292"/>
                    <a:pt x="22237" y="1292"/>
                  </a:cubicBezTo>
                  <a:cubicBezTo>
                    <a:pt x="22084" y="1281"/>
                    <a:pt x="21942" y="1248"/>
                    <a:pt x="21789" y="1193"/>
                  </a:cubicBezTo>
                  <a:cubicBezTo>
                    <a:pt x="21602" y="1117"/>
                    <a:pt x="21438" y="1008"/>
                    <a:pt x="21274" y="898"/>
                  </a:cubicBezTo>
                  <a:cubicBezTo>
                    <a:pt x="20716" y="558"/>
                    <a:pt x="20091" y="361"/>
                    <a:pt x="19456" y="230"/>
                  </a:cubicBezTo>
                  <a:cubicBezTo>
                    <a:pt x="19018" y="142"/>
                    <a:pt x="18460" y="241"/>
                    <a:pt x="18066" y="0"/>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2956;p52">
              <a:extLst>
                <a:ext uri="{FF2B5EF4-FFF2-40B4-BE49-F238E27FC236}">
                  <a16:creationId xmlns:a16="http://schemas.microsoft.com/office/drawing/2014/main" id="{EBD903B7-0308-4BC7-B835-CDC9285B6AB0}"/>
                </a:ext>
              </a:extLst>
            </p:cNvPr>
            <p:cNvSpPr/>
            <p:nvPr/>
          </p:nvSpPr>
          <p:spPr>
            <a:xfrm>
              <a:off x="2224639" y="3001880"/>
              <a:ext cx="9182" cy="43425"/>
            </a:xfrm>
            <a:custGeom>
              <a:avLst/>
              <a:gdLst/>
              <a:ahLst/>
              <a:cxnLst/>
              <a:rect l="l" t="t" r="r" b="b"/>
              <a:pathLst>
                <a:path w="373" h="1764" extrusionOk="0">
                  <a:moveTo>
                    <a:pt x="372" y="0"/>
                  </a:moveTo>
                  <a:lnTo>
                    <a:pt x="372" y="0"/>
                  </a:lnTo>
                  <a:cubicBezTo>
                    <a:pt x="285" y="121"/>
                    <a:pt x="209" y="263"/>
                    <a:pt x="153" y="406"/>
                  </a:cubicBezTo>
                  <a:cubicBezTo>
                    <a:pt x="0" y="832"/>
                    <a:pt x="99" y="1314"/>
                    <a:pt x="340" y="1763"/>
                  </a:cubicBezTo>
                  <a:cubicBezTo>
                    <a:pt x="165" y="1238"/>
                    <a:pt x="165" y="646"/>
                    <a:pt x="372" y="0"/>
                  </a:cubicBezTo>
                  <a:close/>
                </a:path>
              </a:pathLst>
            </a:custGeom>
            <a:solidFill>
              <a:srgbClr val="4742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2957;p52">
              <a:extLst>
                <a:ext uri="{FF2B5EF4-FFF2-40B4-BE49-F238E27FC236}">
                  <a16:creationId xmlns:a16="http://schemas.microsoft.com/office/drawing/2014/main" id="{935556AE-CC61-4226-BAFD-27587EF35665}"/>
                </a:ext>
              </a:extLst>
            </p:cNvPr>
            <p:cNvSpPr/>
            <p:nvPr/>
          </p:nvSpPr>
          <p:spPr>
            <a:xfrm>
              <a:off x="2958831" y="3029353"/>
              <a:ext cx="1920" cy="15657"/>
            </a:xfrm>
            <a:custGeom>
              <a:avLst/>
              <a:gdLst/>
              <a:ahLst/>
              <a:cxnLst/>
              <a:rect l="l" t="t" r="r" b="b"/>
              <a:pathLst>
                <a:path w="78" h="636" extrusionOk="0">
                  <a:moveTo>
                    <a:pt x="0" y="1"/>
                  </a:moveTo>
                  <a:cubicBezTo>
                    <a:pt x="33" y="209"/>
                    <a:pt x="33" y="428"/>
                    <a:pt x="12" y="636"/>
                  </a:cubicBezTo>
                  <a:cubicBezTo>
                    <a:pt x="55" y="450"/>
                    <a:pt x="77" y="253"/>
                    <a:pt x="77" y="56"/>
                  </a:cubicBezTo>
                  <a:cubicBezTo>
                    <a:pt x="55" y="34"/>
                    <a:pt x="22" y="23"/>
                    <a:pt x="0" y="1"/>
                  </a:cubicBezTo>
                  <a:close/>
                </a:path>
              </a:pathLst>
            </a:custGeom>
            <a:solidFill>
              <a:srgbClr val="1914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2958;p52">
              <a:extLst>
                <a:ext uri="{FF2B5EF4-FFF2-40B4-BE49-F238E27FC236}">
                  <a16:creationId xmlns:a16="http://schemas.microsoft.com/office/drawing/2014/main" id="{98A8F83C-EE2C-4395-A1B3-7F65D81D6733}"/>
                </a:ext>
              </a:extLst>
            </p:cNvPr>
            <p:cNvSpPr/>
            <p:nvPr/>
          </p:nvSpPr>
          <p:spPr>
            <a:xfrm>
              <a:off x="2949649" y="3003234"/>
              <a:ext cx="11102" cy="27498"/>
            </a:xfrm>
            <a:custGeom>
              <a:avLst/>
              <a:gdLst/>
              <a:ahLst/>
              <a:cxnLst/>
              <a:rect l="l" t="t" r="r" b="b"/>
              <a:pathLst>
                <a:path w="451" h="1117" extrusionOk="0">
                  <a:moveTo>
                    <a:pt x="1" y="0"/>
                  </a:moveTo>
                  <a:lnTo>
                    <a:pt x="1" y="0"/>
                  </a:lnTo>
                  <a:cubicBezTo>
                    <a:pt x="187" y="351"/>
                    <a:pt x="319" y="701"/>
                    <a:pt x="373" y="1062"/>
                  </a:cubicBezTo>
                  <a:cubicBezTo>
                    <a:pt x="395" y="1084"/>
                    <a:pt x="428" y="1095"/>
                    <a:pt x="450" y="1117"/>
                  </a:cubicBezTo>
                  <a:cubicBezTo>
                    <a:pt x="450" y="745"/>
                    <a:pt x="373" y="394"/>
                    <a:pt x="166" y="154"/>
                  </a:cubicBezTo>
                  <a:cubicBezTo>
                    <a:pt x="110" y="98"/>
                    <a:pt x="67" y="44"/>
                    <a:pt x="1" y="0"/>
                  </a:cubicBezTo>
                  <a:close/>
                </a:path>
              </a:pathLst>
            </a:custGeom>
            <a:solidFill>
              <a:srgbClr val="5F31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2959;p52">
              <a:extLst>
                <a:ext uri="{FF2B5EF4-FFF2-40B4-BE49-F238E27FC236}">
                  <a16:creationId xmlns:a16="http://schemas.microsoft.com/office/drawing/2014/main" id="{068830EB-0E98-477E-83C2-EC286005B824}"/>
                </a:ext>
              </a:extLst>
            </p:cNvPr>
            <p:cNvSpPr/>
            <p:nvPr/>
          </p:nvSpPr>
          <p:spPr>
            <a:xfrm>
              <a:off x="2228676" y="2988144"/>
              <a:ext cx="730992" cy="123998"/>
            </a:xfrm>
            <a:custGeom>
              <a:avLst/>
              <a:gdLst/>
              <a:ahLst/>
              <a:cxnLst/>
              <a:rect l="l" t="t" r="r" b="b"/>
              <a:pathLst>
                <a:path w="29694" h="5037" extrusionOk="0">
                  <a:moveTo>
                    <a:pt x="1271" y="0"/>
                  </a:moveTo>
                  <a:cubicBezTo>
                    <a:pt x="855" y="22"/>
                    <a:pt x="461" y="241"/>
                    <a:pt x="208" y="558"/>
                  </a:cubicBezTo>
                  <a:cubicBezTo>
                    <a:pt x="1" y="1204"/>
                    <a:pt x="1" y="1796"/>
                    <a:pt x="176" y="2321"/>
                  </a:cubicBezTo>
                  <a:cubicBezTo>
                    <a:pt x="646" y="3186"/>
                    <a:pt x="1632" y="3964"/>
                    <a:pt x="2322" y="4237"/>
                  </a:cubicBezTo>
                  <a:cubicBezTo>
                    <a:pt x="3405" y="4653"/>
                    <a:pt x="4588" y="4752"/>
                    <a:pt x="5748" y="4818"/>
                  </a:cubicBezTo>
                  <a:cubicBezTo>
                    <a:pt x="8442" y="4981"/>
                    <a:pt x="11146" y="5036"/>
                    <a:pt x="13840" y="5036"/>
                  </a:cubicBezTo>
                  <a:cubicBezTo>
                    <a:pt x="17935" y="5036"/>
                    <a:pt x="22029" y="4905"/>
                    <a:pt x="26113" y="4762"/>
                  </a:cubicBezTo>
                  <a:cubicBezTo>
                    <a:pt x="27416" y="4719"/>
                    <a:pt x="28467" y="4500"/>
                    <a:pt x="29234" y="3383"/>
                  </a:cubicBezTo>
                  <a:cubicBezTo>
                    <a:pt x="29419" y="3120"/>
                    <a:pt x="29584" y="2726"/>
                    <a:pt x="29672" y="2310"/>
                  </a:cubicBezTo>
                  <a:cubicBezTo>
                    <a:pt x="29693" y="2102"/>
                    <a:pt x="29693" y="1883"/>
                    <a:pt x="29660" y="1675"/>
                  </a:cubicBezTo>
                  <a:cubicBezTo>
                    <a:pt x="29606" y="1314"/>
                    <a:pt x="29474" y="964"/>
                    <a:pt x="29288" y="613"/>
                  </a:cubicBezTo>
                  <a:cubicBezTo>
                    <a:pt x="29102" y="460"/>
                    <a:pt x="28861" y="361"/>
                    <a:pt x="28599" y="285"/>
                  </a:cubicBezTo>
                  <a:cubicBezTo>
                    <a:pt x="28215" y="186"/>
                    <a:pt x="27766" y="153"/>
                    <a:pt x="27372" y="153"/>
                  </a:cubicBezTo>
                  <a:cubicBezTo>
                    <a:pt x="27131" y="153"/>
                    <a:pt x="26923" y="164"/>
                    <a:pt x="26737" y="175"/>
                  </a:cubicBezTo>
                  <a:cubicBezTo>
                    <a:pt x="22719" y="372"/>
                    <a:pt x="18832" y="1642"/>
                    <a:pt x="14869" y="2299"/>
                  </a:cubicBezTo>
                  <a:cubicBezTo>
                    <a:pt x="13468" y="2540"/>
                    <a:pt x="12022" y="2682"/>
                    <a:pt x="10588" y="2682"/>
                  </a:cubicBezTo>
                  <a:cubicBezTo>
                    <a:pt x="7960" y="2682"/>
                    <a:pt x="5366" y="2178"/>
                    <a:pt x="3164" y="788"/>
                  </a:cubicBezTo>
                  <a:cubicBezTo>
                    <a:pt x="2607" y="427"/>
                    <a:pt x="2015" y="0"/>
                    <a:pt x="1358" y="0"/>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2960;p52">
              <a:extLst>
                <a:ext uri="{FF2B5EF4-FFF2-40B4-BE49-F238E27FC236}">
                  <a16:creationId xmlns:a16="http://schemas.microsoft.com/office/drawing/2014/main" id="{DA82487C-D719-49DA-A068-C81F059E5020}"/>
                </a:ext>
              </a:extLst>
            </p:cNvPr>
            <p:cNvSpPr/>
            <p:nvPr/>
          </p:nvSpPr>
          <p:spPr>
            <a:xfrm>
              <a:off x="2519237" y="2999443"/>
              <a:ext cx="566" cy="3274"/>
            </a:xfrm>
            <a:custGeom>
              <a:avLst/>
              <a:gdLst/>
              <a:ahLst/>
              <a:cxnLst/>
              <a:rect l="l" t="t" r="r" b="b"/>
              <a:pathLst>
                <a:path w="23" h="133" extrusionOk="0">
                  <a:moveTo>
                    <a:pt x="0" y="1"/>
                  </a:moveTo>
                  <a:lnTo>
                    <a:pt x="0" y="11"/>
                  </a:lnTo>
                  <a:cubicBezTo>
                    <a:pt x="0" y="45"/>
                    <a:pt x="11" y="89"/>
                    <a:pt x="22" y="132"/>
                  </a:cubicBezTo>
                  <a:cubicBezTo>
                    <a:pt x="11" y="89"/>
                    <a:pt x="11" y="45"/>
                    <a:pt x="11" y="1"/>
                  </a:cubicBezTo>
                  <a:close/>
                </a:path>
              </a:pathLst>
            </a:custGeom>
            <a:solidFill>
              <a:srgbClr val="9F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2961;p52">
              <a:extLst>
                <a:ext uri="{FF2B5EF4-FFF2-40B4-BE49-F238E27FC236}">
                  <a16:creationId xmlns:a16="http://schemas.microsoft.com/office/drawing/2014/main" id="{B20F38BD-C722-4E6E-9B92-6C4039EE799B}"/>
                </a:ext>
              </a:extLst>
            </p:cNvPr>
            <p:cNvSpPr/>
            <p:nvPr/>
          </p:nvSpPr>
          <p:spPr>
            <a:xfrm>
              <a:off x="2339455" y="2993781"/>
              <a:ext cx="3003" cy="3250"/>
            </a:xfrm>
            <a:custGeom>
              <a:avLst/>
              <a:gdLst/>
              <a:ahLst/>
              <a:cxnLst/>
              <a:rect l="l" t="t" r="r" b="b"/>
              <a:pathLst>
                <a:path w="122" h="132" extrusionOk="0">
                  <a:moveTo>
                    <a:pt x="121" y="1"/>
                  </a:moveTo>
                  <a:cubicBezTo>
                    <a:pt x="77" y="44"/>
                    <a:pt x="44" y="88"/>
                    <a:pt x="0" y="132"/>
                  </a:cubicBezTo>
                  <a:cubicBezTo>
                    <a:pt x="44" y="88"/>
                    <a:pt x="77" y="44"/>
                    <a:pt x="121" y="1"/>
                  </a:cubicBezTo>
                  <a:close/>
                </a:path>
              </a:pathLst>
            </a:custGeom>
            <a:solidFill>
              <a:srgbClr val="9F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2962;p52">
              <a:extLst>
                <a:ext uri="{FF2B5EF4-FFF2-40B4-BE49-F238E27FC236}">
                  <a16:creationId xmlns:a16="http://schemas.microsoft.com/office/drawing/2014/main" id="{A1BD0756-F28D-4F44-B05D-278DE4806CAB}"/>
                </a:ext>
              </a:extLst>
            </p:cNvPr>
            <p:cNvSpPr/>
            <p:nvPr/>
          </p:nvSpPr>
          <p:spPr>
            <a:xfrm>
              <a:off x="2282047" y="2969262"/>
              <a:ext cx="6204" cy="5687"/>
            </a:xfrm>
            <a:custGeom>
              <a:avLst/>
              <a:gdLst/>
              <a:ahLst/>
              <a:cxnLst/>
              <a:rect l="l" t="t" r="r" b="b"/>
              <a:pathLst>
                <a:path w="252" h="231" extrusionOk="0">
                  <a:moveTo>
                    <a:pt x="252" y="1"/>
                  </a:moveTo>
                  <a:cubicBezTo>
                    <a:pt x="220" y="23"/>
                    <a:pt x="186" y="44"/>
                    <a:pt x="154" y="77"/>
                  </a:cubicBezTo>
                  <a:cubicBezTo>
                    <a:pt x="99" y="121"/>
                    <a:pt x="44" y="176"/>
                    <a:pt x="1" y="230"/>
                  </a:cubicBezTo>
                  <a:cubicBezTo>
                    <a:pt x="77" y="143"/>
                    <a:pt x="164" y="77"/>
                    <a:pt x="252" y="11"/>
                  </a:cubicBezTo>
                  <a:lnTo>
                    <a:pt x="252" y="1"/>
                  </a:lnTo>
                  <a:close/>
                </a:path>
              </a:pathLst>
            </a:custGeom>
            <a:solidFill>
              <a:srgbClr val="9F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2963;p52">
              <a:extLst>
                <a:ext uri="{FF2B5EF4-FFF2-40B4-BE49-F238E27FC236}">
                  <a16:creationId xmlns:a16="http://schemas.microsoft.com/office/drawing/2014/main" id="{84505D27-CC27-42A1-BB9D-30568529B85B}"/>
                </a:ext>
              </a:extLst>
            </p:cNvPr>
            <p:cNvSpPr/>
            <p:nvPr/>
          </p:nvSpPr>
          <p:spPr>
            <a:xfrm>
              <a:off x="2752364" y="2974653"/>
              <a:ext cx="1379" cy="3791"/>
            </a:xfrm>
            <a:custGeom>
              <a:avLst/>
              <a:gdLst/>
              <a:ahLst/>
              <a:cxnLst/>
              <a:rect l="l" t="t" r="r" b="b"/>
              <a:pathLst>
                <a:path w="56" h="154" extrusionOk="0">
                  <a:moveTo>
                    <a:pt x="0" y="1"/>
                  </a:moveTo>
                  <a:lnTo>
                    <a:pt x="0" y="1"/>
                  </a:lnTo>
                  <a:cubicBezTo>
                    <a:pt x="22" y="55"/>
                    <a:pt x="34" y="99"/>
                    <a:pt x="56" y="154"/>
                  </a:cubicBezTo>
                  <a:cubicBezTo>
                    <a:pt x="34" y="99"/>
                    <a:pt x="22" y="55"/>
                    <a:pt x="0" y="1"/>
                  </a:cubicBezTo>
                  <a:close/>
                </a:path>
              </a:pathLst>
            </a:custGeom>
            <a:solidFill>
              <a:srgbClr val="9F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2964;p52">
              <a:extLst>
                <a:ext uri="{FF2B5EF4-FFF2-40B4-BE49-F238E27FC236}">
                  <a16:creationId xmlns:a16="http://schemas.microsoft.com/office/drawing/2014/main" id="{31E0E7F9-261F-4E7A-89CB-35DE5E6C6953}"/>
                </a:ext>
              </a:extLst>
            </p:cNvPr>
            <p:cNvSpPr/>
            <p:nvPr/>
          </p:nvSpPr>
          <p:spPr>
            <a:xfrm>
              <a:off x="2802239" y="2881648"/>
              <a:ext cx="36138" cy="6253"/>
            </a:xfrm>
            <a:custGeom>
              <a:avLst/>
              <a:gdLst/>
              <a:ahLst/>
              <a:cxnLst/>
              <a:rect l="l" t="t" r="r" b="b"/>
              <a:pathLst>
                <a:path w="1468" h="254" extrusionOk="0">
                  <a:moveTo>
                    <a:pt x="548" y="1"/>
                  </a:moveTo>
                  <a:cubicBezTo>
                    <a:pt x="449" y="1"/>
                    <a:pt x="351" y="1"/>
                    <a:pt x="241" y="12"/>
                  </a:cubicBezTo>
                  <a:cubicBezTo>
                    <a:pt x="164" y="12"/>
                    <a:pt x="88" y="23"/>
                    <a:pt x="0" y="23"/>
                  </a:cubicBezTo>
                  <a:cubicBezTo>
                    <a:pt x="22" y="34"/>
                    <a:pt x="44" y="34"/>
                    <a:pt x="66" y="34"/>
                  </a:cubicBezTo>
                  <a:cubicBezTo>
                    <a:pt x="132" y="34"/>
                    <a:pt x="186" y="23"/>
                    <a:pt x="241" y="23"/>
                  </a:cubicBezTo>
                  <a:cubicBezTo>
                    <a:pt x="351" y="12"/>
                    <a:pt x="460" y="12"/>
                    <a:pt x="570" y="12"/>
                  </a:cubicBezTo>
                  <a:lnTo>
                    <a:pt x="734" y="12"/>
                  </a:lnTo>
                  <a:cubicBezTo>
                    <a:pt x="789" y="23"/>
                    <a:pt x="843" y="23"/>
                    <a:pt x="898" y="34"/>
                  </a:cubicBezTo>
                  <a:cubicBezTo>
                    <a:pt x="953" y="45"/>
                    <a:pt x="1008" y="56"/>
                    <a:pt x="1051" y="67"/>
                  </a:cubicBezTo>
                  <a:cubicBezTo>
                    <a:pt x="1106" y="78"/>
                    <a:pt x="1161" y="100"/>
                    <a:pt x="1215" y="110"/>
                  </a:cubicBezTo>
                  <a:cubicBezTo>
                    <a:pt x="1161" y="89"/>
                    <a:pt x="1106" y="78"/>
                    <a:pt x="1062" y="56"/>
                  </a:cubicBezTo>
                  <a:lnTo>
                    <a:pt x="898" y="23"/>
                  </a:lnTo>
                  <a:cubicBezTo>
                    <a:pt x="789" y="12"/>
                    <a:pt x="679" y="1"/>
                    <a:pt x="570" y="1"/>
                  </a:cubicBezTo>
                  <a:close/>
                  <a:moveTo>
                    <a:pt x="1358" y="187"/>
                  </a:moveTo>
                  <a:cubicBezTo>
                    <a:pt x="1359" y="188"/>
                    <a:pt x="1360" y="189"/>
                    <a:pt x="1361" y="189"/>
                  </a:cubicBezTo>
                  <a:lnTo>
                    <a:pt x="1361" y="189"/>
                  </a:lnTo>
                  <a:lnTo>
                    <a:pt x="1358" y="187"/>
                  </a:lnTo>
                  <a:close/>
                  <a:moveTo>
                    <a:pt x="1361" y="189"/>
                  </a:moveTo>
                  <a:lnTo>
                    <a:pt x="1456" y="253"/>
                  </a:lnTo>
                  <a:lnTo>
                    <a:pt x="1468" y="253"/>
                  </a:lnTo>
                  <a:cubicBezTo>
                    <a:pt x="1435" y="232"/>
                    <a:pt x="1393" y="211"/>
                    <a:pt x="1361" y="189"/>
                  </a:cubicBezTo>
                  <a:close/>
                </a:path>
              </a:pathLst>
            </a:custGeom>
            <a:solidFill>
              <a:srgbClr val="9E4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2965;p52">
              <a:extLst>
                <a:ext uri="{FF2B5EF4-FFF2-40B4-BE49-F238E27FC236}">
                  <a16:creationId xmlns:a16="http://schemas.microsoft.com/office/drawing/2014/main" id="{55BE877B-8973-4842-9C1E-D1D6D0CFC0AC}"/>
                </a:ext>
              </a:extLst>
            </p:cNvPr>
            <p:cNvSpPr/>
            <p:nvPr/>
          </p:nvSpPr>
          <p:spPr>
            <a:xfrm>
              <a:off x="2801427" y="2882190"/>
              <a:ext cx="37492" cy="6499"/>
            </a:xfrm>
            <a:custGeom>
              <a:avLst/>
              <a:gdLst/>
              <a:ahLst/>
              <a:cxnLst/>
              <a:rect l="l" t="t" r="r" b="b"/>
              <a:pathLst>
                <a:path w="1523" h="264" extrusionOk="0">
                  <a:moveTo>
                    <a:pt x="33" y="1"/>
                  </a:moveTo>
                  <a:cubicBezTo>
                    <a:pt x="22" y="12"/>
                    <a:pt x="12" y="12"/>
                    <a:pt x="0" y="12"/>
                  </a:cubicBezTo>
                  <a:lnTo>
                    <a:pt x="99" y="12"/>
                  </a:lnTo>
                  <a:cubicBezTo>
                    <a:pt x="77" y="12"/>
                    <a:pt x="55" y="12"/>
                    <a:pt x="33" y="1"/>
                  </a:cubicBezTo>
                  <a:close/>
                  <a:moveTo>
                    <a:pt x="1489" y="231"/>
                  </a:moveTo>
                  <a:lnTo>
                    <a:pt x="1514" y="256"/>
                  </a:lnTo>
                  <a:lnTo>
                    <a:pt x="1514" y="256"/>
                  </a:lnTo>
                  <a:cubicBezTo>
                    <a:pt x="1507" y="248"/>
                    <a:pt x="1501" y="239"/>
                    <a:pt x="1501" y="231"/>
                  </a:cubicBezTo>
                  <a:close/>
                  <a:moveTo>
                    <a:pt x="1514" y="256"/>
                  </a:moveTo>
                  <a:cubicBezTo>
                    <a:pt x="1517" y="258"/>
                    <a:pt x="1520" y="261"/>
                    <a:pt x="1522" y="264"/>
                  </a:cubicBezTo>
                  <a:lnTo>
                    <a:pt x="1514" y="256"/>
                  </a:lnTo>
                  <a:close/>
                </a:path>
              </a:pathLst>
            </a:custGeom>
            <a:solidFill>
              <a:srgbClr val="9F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2966;p52">
              <a:extLst>
                <a:ext uri="{FF2B5EF4-FFF2-40B4-BE49-F238E27FC236}">
                  <a16:creationId xmlns:a16="http://schemas.microsoft.com/office/drawing/2014/main" id="{1B9AAE19-263C-4478-AE2B-E26EC507920D}"/>
                </a:ext>
              </a:extLst>
            </p:cNvPr>
            <p:cNvSpPr/>
            <p:nvPr/>
          </p:nvSpPr>
          <p:spPr>
            <a:xfrm>
              <a:off x="2873113" y="2923178"/>
              <a:ext cx="12161" cy="5145"/>
            </a:xfrm>
            <a:custGeom>
              <a:avLst/>
              <a:gdLst/>
              <a:ahLst/>
              <a:cxnLst/>
              <a:rect l="l" t="t" r="r" b="b"/>
              <a:pathLst>
                <a:path w="494" h="209" extrusionOk="0">
                  <a:moveTo>
                    <a:pt x="0" y="0"/>
                  </a:moveTo>
                  <a:lnTo>
                    <a:pt x="0" y="0"/>
                  </a:lnTo>
                  <a:cubicBezTo>
                    <a:pt x="12" y="11"/>
                    <a:pt x="34" y="11"/>
                    <a:pt x="44" y="22"/>
                  </a:cubicBezTo>
                  <a:cubicBezTo>
                    <a:pt x="66" y="33"/>
                    <a:pt x="78" y="33"/>
                    <a:pt x="88" y="33"/>
                  </a:cubicBezTo>
                  <a:lnTo>
                    <a:pt x="132" y="55"/>
                  </a:lnTo>
                  <a:lnTo>
                    <a:pt x="176" y="66"/>
                  </a:lnTo>
                  <a:cubicBezTo>
                    <a:pt x="198" y="77"/>
                    <a:pt x="231" y="88"/>
                    <a:pt x="263" y="110"/>
                  </a:cubicBezTo>
                  <a:cubicBezTo>
                    <a:pt x="297" y="121"/>
                    <a:pt x="340" y="143"/>
                    <a:pt x="373" y="165"/>
                  </a:cubicBezTo>
                  <a:cubicBezTo>
                    <a:pt x="417" y="175"/>
                    <a:pt x="450" y="197"/>
                    <a:pt x="494" y="208"/>
                  </a:cubicBezTo>
                  <a:lnTo>
                    <a:pt x="428" y="175"/>
                  </a:lnTo>
                  <a:cubicBezTo>
                    <a:pt x="373" y="143"/>
                    <a:pt x="318" y="121"/>
                    <a:pt x="263" y="99"/>
                  </a:cubicBezTo>
                  <a:cubicBezTo>
                    <a:pt x="231" y="77"/>
                    <a:pt x="209" y="66"/>
                    <a:pt x="176" y="55"/>
                  </a:cubicBezTo>
                  <a:lnTo>
                    <a:pt x="132" y="44"/>
                  </a:lnTo>
                  <a:lnTo>
                    <a:pt x="88" y="22"/>
                  </a:lnTo>
                  <a:cubicBezTo>
                    <a:pt x="66" y="22"/>
                    <a:pt x="34" y="11"/>
                    <a:pt x="0" y="0"/>
                  </a:cubicBezTo>
                  <a:close/>
                </a:path>
              </a:pathLst>
            </a:custGeom>
            <a:solidFill>
              <a:srgbClr val="9E42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2967;p52">
              <a:extLst>
                <a:ext uri="{FF2B5EF4-FFF2-40B4-BE49-F238E27FC236}">
                  <a16:creationId xmlns:a16="http://schemas.microsoft.com/office/drawing/2014/main" id="{237F2E6B-A8DA-41E0-BE8F-3EDD32008A8C}"/>
                </a:ext>
              </a:extLst>
            </p:cNvPr>
            <p:cNvSpPr/>
            <p:nvPr/>
          </p:nvSpPr>
          <p:spPr>
            <a:xfrm>
              <a:off x="2870405" y="2922366"/>
              <a:ext cx="46946" cy="34538"/>
            </a:xfrm>
            <a:custGeom>
              <a:avLst/>
              <a:gdLst/>
              <a:ahLst/>
              <a:cxnLst/>
              <a:rect l="l" t="t" r="r" b="b"/>
              <a:pathLst>
                <a:path w="1907" h="1403" extrusionOk="0">
                  <a:moveTo>
                    <a:pt x="1" y="1"/>
                  </a:moveTo>
                  <a:cubicBezTo>
                    <a:pt x="12" y="11"/>
                    <a:pt x="23" y="11"/>
                    <a:pt x="34" y="23"/>
                  </a:cubicBezTo>
                  <a:lnTo>
                    <a:pt x="110" y="44"/>
                  </a:lnTo>
                  <a:cubicBezTo>
                    <a:pt x="132" y="44"/>
                    <a:pt x="144" y="55"/>
                    <a:pt x="154" y="55"/>
                  </a:cubicBezTo>
                  <a:cubicBezTo>
                    <a:pt x="144" y="44"/>
                    <a:pt x="122" y="44"/>
                    <a:pt x="110" y="33"/>
                  </a:cubicBezTo>
                  <a:lnTo>
                    <a:pt x="23" y="11"/>
                  </a:lnTo>
                  <a:cubicBezTo>
                    <a:pt x="23" y="1"/>
                    <a:pt x="12" y="1"/>
                    <a:pt x="1" y="1"/>
                  </a:cubicBezTo>
                  <a:close/>
                  <a:moveTo>
                    <a:pt x="483" y="198"/>
                  </a:moveTo>
                  <a:cubicBezTo>
                    <a:pt x="496" y="201"/>
                    <a:pt x="509" y="205"/>
                    <a:pt x="521" y="210"/>
                  </a:cubicBezTo>
                  <a:lnTo>
                    <a:pt x="521" y="210"/>
                  </a:lnTo>
                  <a:cubicBezTo>
                    <a:pt x="508" y="203"/>
                    <a:pt x="498" y="198"/>
                    <a:pt x="483" y="198"/>
                  </a:cubicBezTo>
                  <a:close/>
                  <a:moveTo>
                    <a:pt x="521" y="210"/>
                  </a:moveTo>
                  <a:cubicBezTo>
                    <a:pt x="526" y="213"/>
                    <a:pt x="531" y="216"/>
                    <a:pt x="538" y="220"/>
                  </a:cubicBezTo>
                  <a:cubicBezTo>
                    <a:pt x="592" y="241"/>
                    <a:pt x="636" y="274"/>
                    <a:pt x="691" y="307"/>
                  </a:cubicBezTo>
                  <a:cubicBezTo>
                    <a:pt x="745" y="340"/>
                    <a:pt x="801" y="373"/>
                    <a:pt x="844" y="405"/>
                  </a:cubicBezTo>
                  <a:cubicBezTo>
                    <a:pt x="954" y="471"/>
                    <a:pt x="1052" y="537"/>
                    <a:pt x="1151" y="614"/>
                  </a:cubicBezTo>
                  <a:cubicBezTo>
                    <a:pt x="1052" y="537"/>
                    <a:pt x="954" y="460"/>
                    <a:pt x="855" y="395"/>
                  </a:cubicBezTo>
                  <a:cubicBezTo>
                    <a:pt x="801" y="361"/>
                    <a:pt x="745" y="329"/>
                    <a:pt x="702" y="296"/>
                  </a:cubicBezTo>
                  <a:cubicBezTo>
                    <a:pt x="669" y="285"/>
                    <a:pt x="636" y="263"/>
                    <a:pt x="604" y="241"/>
                  </a:cubicBezTo>
                  <a:cubicBezTo>
                    <a:pt x="573" y="234"/>
                    <a:pt x="548" y="221"/>
                    <a:pt x="521" y="210"/>
                  </a:cubicBezTo>
                  <a:close/>
                  <a:moveTo>
                    <a:pt x="1151" y="614"/>
                  </a:moveTo>
                  <a:cubicBezTo>
                    <a:pt x="1239" y="690"/>
                    <a:pt x="1337" y="767"/>
                    <a:pt x="1424" y="855"/>
                  </a:cubicBezTo>
                  <a:cubicBezTo>
                    <a:pt x="1512" y="942"/>
                    <a:pt x="1599" y="1030"/>
                    <a:pt x="1677" y="1117"/>
                  </a:cubicBezTo>
                  <a:cubicBezTo>
                    <a:pt x="1764" y="1205"/>
                    <a:pt x="1840" y="1303"/>
                    <a:pt x="1906" y="1402"/>
                  </a:cubicBezTo>
                  <a:cubicBezTo>
                    <a:pt x="1840" y="1303"/>
                    <a:pt x="1764" y="1205"/>
                    <a:pt x="1687" y="1117"/>
                  </a:cubicBezTo>
                  <a:cubicBezTo>
                    <a:pt x="1599" y="1018"/>
                    <a:pt x="1523" y="931"/>
                    <a:pt x="1424" y="843"/>
                  </a:cubicBezTo>
                  <a:cubicBezTo>
                    <a:pt x="1402" y="821"/>
                    <a:pt x="1381" y="811"/>
                    <a:pt x="1359" y="789"/>
                  </a:cubicBezTo>
                  <a:lnTo>
                    <a:pt x="1293" y="723"/>
                  </a:lnTo>
                  <a:lnTo>
                    <a:pt x="1227" y="668"/>
                  </a:lnTo>
                  <a:lnTo>
                    <a:pt x="1151" y="614"/>
                  </a:lnTo>
                  <a:close/>
                </a:path>
              </a:pathLst>
            </a:custGeom>
            <a:solidFill>
              <a:srgbClr val="9F33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2968;p52">
              <a:extLst>
                <a:ext uri="{FF2B5EF4-FFF2-40B4-BE49-F238E27FC236}">
                  <a16:creationId xmlns:a16="http://schemas.microsoft.com/office/drawing/2014/main" id="{52A472AC-389C-4FC6-845D-C6C1EB1C32D2}"/>
                </a:ext>
              </a:extLst>
            </p:cNvPr>
            <p:cNvSpPr/>
            <p:nvPr/>
          </p:nvSpPr>
          <p:spPr>
            <a:xfrm>
              <a:off x="2406833" y="2232091"/>
              <a:ext cx="18635" cy="49900"/>
            </a:xfrm>
            <a:custGeom>
              <a:avLst/>
              <a:gdLst/>
              <a:ahLst/>
              <a:cxnLst/>
              <a:rect l="l" t="t" r="r" b="b"/>
              <a:pathLst>
                <a:path w="757" h="2027" extrusionOk="0">
                  <a:moveTo>
                    <a:pt x="734" y="1"/>
                  </a:moveTo>
                  <a:lnTo>
                    <a:pt x="734" y="1"/>
                  </a:lnTo>
                  <a:cubicBezTo>
                    <a:pt x="745" y="241"/>
                    <a:pt x="745" y="494"/>
                    <a:pt x="691" y="735"/>
                  </a:cubicBezTo>
                  <a:cubicBezTo>
                    <a:pt x="647" y="975"/>
                    <a:pt x="570" y="1216"/>
                    <a:pt x="450" y="1424"/>
                  </a:cubicBezTo>
                  <a:cubicBezTo>
                    <a:pt x="329" y="1632"/>
                    <a:pt x="187" y="1829"/>
                    <a:pt x="0" y="1993"/>
                  </a:cubicBezTo>
                  <a:lnTo>
                    <a:pt x="0" y="2027"/>
                  </a:lnTo>
                  <a:cubicBezTo>
                    <a:pt x="12" y="2027"/>
                    <a:pt x="12" y="2027"/>
                    <a:pt x="12" y="2015"/>
                  </a:cubicBezTo>
                  <a:cubicBezTo>
                    <a:pt x="197" y="1851"/>
                    <a:pt x="351" y="1654"/>
                    <a:pt x="472" y="1435"/>
                  </a:cubicBezTo>
                  <a:cubicBezTo>
                    <a:pt x="592" y="1216"/>
                    <a:pt x="669" y="975"/>
                    <a:pt x="712" y="735"/>
                  </a:cubicBezTo>
                  <a:cubicBezTo>
                    <a:pt x="745" y="494"/>
                    <a:pt x="756" y="241"/>
                    <a:pt x="734" y="1"/>
                  </a:cubicBezTo>
                  <a:close/>
                </a:path>
              </a:pathLst>
            </a:custGeom>
            <a:solidFill>
              <a:srgbClr val="6D4036"/>
            </a:solidFill>
            <a:ln w="9525" cap="flat" cmpd="sng">
              <a:solidFill>
                <a:srgbClr val="6D40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4" name="Google Shape;161;p26">
            <a:extLst>
              <a:ext uri="{FF2B5EF4-FFF2-40B4-BE49-F238E27FC236}">
                <a16:creationId xmlns:a16="http://schemas.microsoft.com/office/drawing/2014/main" id="{DE20B180-257A-43CA-A059-85CC5F7C003C}"/>
              </a:ext>
            </a:extLst>
          </p:cNvPr>
          <p:cNvSpPr txBox="1">
            <a:spLocks/>
          </p:cNvSpPr>
          <p:nvPr/>
        </p:nvSpPr>
        <p:spPr>
          <a:xfrm>
            <a:off x="1185380" y="3022207"/>
            <a:ext cx="2259900" cy="744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1pPr>
            <a:lvl2pPr marL="914400" marR="0" lvl="1" indent="-317500" algn="ctr"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2pPr>
            <a:lvl3pPr marL="1371600" marR="0" lvl="2" indent="-317500" algn="ctr"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3pPr>
            <a:lvl4pPr marL="1828800" marR="0" lvl="3" indent="-317500" algn="ctr"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4pPr>
            <a:lvl5pPr marL="2286000" marR="0" lvl="4" indent="-317500" algn="ctr"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5pPr>
            <a:lvl6pPr marL="2743200" marR="0" lvl="5" indent="-317500" algn="ctr"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6pPr>
            <a:lvl7pPr marL="3200400" marR="0" lvl="6" indent="-317500" algn="ctr"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7pPr>
            <a:lvl8pPr marL="3657600" marR="0" lvl="7" indent="-317500" algn="ctr"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8pPr>
            <a:lvl9pPr marL="4114800" marR="0" lvl="8" indent="-317500" algn="ctr" rtl="0">
              <a:lnSpc>
                <a:spcPct val="100000"/>
              </a:lnSpc>
              <a:spcBef>
                <a:spcPts val="0"/>
              </a:spcBef>
              <a:spcAft>
                <a:spcPts val="0"/>
              </a:spcAft>
              <a:buClr>
                <a:schemeClr val="lt1"/>
              </a:buClr>
              <a:buSzPts val="1800"/>
              <a:buFont typeface="Roboto"/>
              <a:buNone/>
              <a:defRPr sz="1800" b="0" i="0" u="none" strike="noStrike" cap="none">
                <a:solidFill>
                  <a:schemeClr val="lt1"/>
                </a:solidFill>
                <a:latin typeface="Roboto"/>
                <a:ea typeface="Roboto"/>
                <a:cs typeface="Roboto"/>
                <a:sym typeface="Roboto"/>
              </a:defRPr>
            </a:lvl9pPr>
          </a:lstStyle>
          <a:p>
            <a:pPr marL="0" indent="0"/>
            <a:r>
              <a:rPr lang="en" sz="1800">
                <a:solidFill>
                  <a:schemeClr val="dk1"/>
                </a:solidFill>
              </a:rPr>
              <a:t>Next Episode</a:t>
            </a:r>
          </a:p>
        </p:txBody>
      </p:sp>
      <p:sp>
        <p:nvSpPr>
          <p:cNvPr id="625" name="Google Shape;729;p26">
            <a:extLst>
              <a:ext uri="{FF2B5EF4-FFF2-40B4-BE49-F238E27FC236}">
                <a16:creationId xmlns:a16="http://schemas.microsoft.com/office/drawing/2014/main" id="{6443193C-A725-49E2-8B24-0D203A6D0EC6}"/>
              </a:ext>
            </a:extLst>
          </p:cNvPr>
          <p:cNvSpPr/>
          <p:nvPr/>
        </p:nvSpPr>
        <p:spPr>
          <a:xfrm rot="5400000">
            <a:off x="845550" y="3297186"/>
            <a:ext cx="240300" cy="207900"/>
          </a:xfrm>
          <a:prstGeom prst="triangle">
            <a:avLst>
              <a:gd name="adj"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2033"/>
        <p:cNvGrpSpPr/>
        <p:nvPr/>
      </p:nvGrpSpPr>
      <p:grpSpPr>
        <a:xfrm>
          <a:off x="0" y="0"/>
          <a:ext cx="0" cy="0"/>
          <a:chOff x="0" y="0"/>
          <a:chExt cx="0" cy="0"/>
        </a:xfrm>
      </p:grpSpPr>
      <p:grpSp>
        <p:nvGrpSpPr>
          <p:cNvPr id="2034" name="Google Shape;2034;p46"/>
          <p:cNvGrpSpPr/>
          <p:nvPr/>
        </p:nvGrpSpPr>
        <p:grpSpPr>
          <a:xfrm>
            <a:off x="-34393" y="3633975"/>
            <a:ext cx="9212787" cy="1519113"/>
            <a:chOff x="-48525" y="3257925"/>
            <a:chExt cx="9212787" cy="1519113"/>
          </a:xfrm>
        </p:grpSpPr>
        <p:sp>
          <p:nvSpPr>
            <p:cNvPr id="2035" name="Google Shape;2035;p46"/>
            <p:cNvSpPr/>
            <p:nvPr/>
          </p:nvSpPr>
          <p:spPr>
            <a:xfrm>
              <a:off x="-48525" y="3257925"/>
              <a:ext cx="9212787" cy="1519113"/>
            </a:xfrm>
            <a:custGeom>
              <a:avLst/>
              <a:gdLst/>
              <a:ahLst/>
              <a:cxnLst/>
              <a:rect l="l" t="t" r="r" b="b"/>
              <a:pathLst>
                <a:path w="219810" h="75185" extrusionOk="0">
                  <a:moveTo>
                    <a:pt x="1" y="1"/>
                  </a:moveTo>
                  <a:lnTo>
                    <a:pt x="1" y="75163"/>
                  </a:lnTo>
                  <a:lnTo>
                    <a:pt x="219810" y="75184"/>
                  </a:lnTo>
                  <a:lnTo>
                    <a:pt x="2198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6"/>
            <p:cNvSpPr/>
            <p:nvPr/>
          </p:nvSpPr>
          <p:spPr>
            <a:xfrm>
              <a:off x="-48525" y="3481575"/>
              <a:ext cx="9212581" cy="1289443"/>
            </a:xfrm>
            <a:custGeom>
              <a:avLst/>
              <a:gdLst/>
              <a:ahLst/>
              <a:cxnLst/>
              <a:rect l="l" t="t" r="r" b="b"/>
              <a:pathLst>
                <a:path w="220621" h="59731" extrusionOk="0">
                  <a:moveTo>
                    <a:pt x="211385" y="1"/>
                  </a:moveTo>
                  <a:cubicBezTo>
                    <a:pt x="201637" y="1"/>
                    <a:pt x="191911" y="1237"/>
                    <a:pt x="182116" y="1886"/>
                  </a:cubicBezTo>
                  <a:cubicBezTo>
                    <a:pt x="173611" y="2456"/>
                    <a:pt x="165077" y="2595"/>
                    <a:pt x="156539" y="2595"/>
                  </a:cubicBezTo>
                  <a:cubicBezTo>
                    <a:pt x="152597" y="2595"/>
                    <a:pt x="148654" y="2566"/>
                    <a:pt x="144713" y="2535"/>
                  </a:cubicBezTo>
                  <a:cubicBezTo>
                    <a:pt x="140769" y="2506"/>
                    <a:pt x="136825" y="2476"/>
                    <a:pt x="132884" y="2476"/>
                  </a:cubicBezTo>
                  <a:cubicBezTo>
                    <a:pt x="119273" y="2476"/>
                    <a:pt x="105693" y="2824"/>
                    <a:pt x="92231" y="4718"/>
                  </a:cubicBezTo>
                  <a:cubicBezTo>
                    <a:pt x="82588" y="6070"/>
                    <a:pt x="73054" y="8210"/>
                    <a:pt x="63347" y="8804"/>
                  </a:cubicBezTo>
                  <a:cubicBezTo>
                    <a:pt x="61040" y="8945"/>
                    <a:pt x="58733" y="8998"/>
                    <a:pt x="56426" y="8998"/>
                  </a:cubicBezTo>
                  <a:cubicBezTo>
                    <a:pt x="50027" y="8998"/>
                    <a:pt x="43626" y="8589"/>
                    <a:pt x="37230" y="8502"/>
                  </a:cubicBezTo>
                  <a:cubicBezTo>
                    <a:pt x="36309" y="8489"/>
                    <a:pt x="35388" y="8483"/>
                    <a:pt x="34467" y="8483"/>
                  </a:cubicBezTo>
                  <a:cubicBezTo>
                    <a:pt x="22949" y="8483"/>
                    <a:pt x="11452" y="9457"/>
                    <a:pt x="0" y="10718"/>
                  </a:cubicBezTo>
                  <a:lnTo>
                    <a:pt x="0" y="59730"/>
                  </a:lnTo>
                  <a:lnTo>
                    <a:pt x="220588" y="59730"/>
                  </a:lnTo>
                  <a:lnTo>
                    <a:pt x="220620" y="427"/>
                  </a:lnTo>
                  <a:cubicBezTo>
                    <a:pt x="217538" y="124"/>
                    <a:pt x="214460" y="1"/>
                    <a:pt x="21138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6"/>
            <p:cNvSpPr/>
            <p:nvPr/>
          </p:nvSpPr>
          <p:spPr>
            <a:xfrm>
              <a:off x="-48525" y="3803575"/>
              <a:ext cx="9200910" cy="967399"/>
            </a:xfrm>
            <a:custGeom>
              <a:avLst/>
              <a:gdLst/>
              <a:ahLst/>
              <a:cxnLst/>
              <a:rect l="l" t="t" r="r" b="b"/>
              <a:pathLst>
                <a:path w="221096" h="53359" extrusionOk="0">
                  <a:moveTo>
                    <a:pt x="213438" y="0"/>
                  </a:moveTo>
                  <a:cubicBezTo>
                    <a:pt x="202571" y="0"/>
                    <a:pt x="191598" y="3907"/>
                    <a:pt x="181759" y="8692"/>
                  </a:cubicBezTo>
                  <a:cubicBezTo>
                    <a:pt x="179075" y="9996"/>
                    <a:pt x="176287" y="11395"/>
                    <a:pt x="173308" y="11395"/>
                  </a:cubicBezTo>
                  <a:cubicBezTo>
                    <a:pt x="173275" y="11395"/>
                    <a:pt x="173241" y="11395"/>
                    <a:pt x="173208" y="11394"/>
                  </a:cubicBezTo>
                  <a:cubicBezTo>
                    <a:pt x="168602" y="11340"/>
                    <a:pt x="164819" y="8000"/>
                    <a:pt x="160874" y="5611"/>
                  </a:cubicBezTo>
                  <a:cubicBezTo>
                    <a:pt x="155768" y="2500"/>
                    <a:pt x="149788" y="933"/>
                    <a:pt x="143809" y="933"/>
                  </a:cubicBezTo>
                  <a:cubicBezTo>
                    <a:pt x="138423" y="933"/>
                    <a:pt x="133037" y="2206"/>
                    <a:pt x="128293" y="4767"/>
                  </a:cubicBezTo>
                  <a:cubicBezTo>
                    <a:pt x="124130" y="7005"/>
                    <a:pt x="120412" y="10172"/>
                    <a:pt x="115905" y="11632"/>
                  </a:cubicBezTo>
                  <a:cubicBezTo>
                    <a:pt x="113550" y="12395"/>
                    <a:pt x="111105" y="12655"/>
                    <a:pt x="108631" y="12655"/>
                  </a:cubicBezTo>
                  <a:cubicBezTo>
                    <a:pt x="105845" y="12655"/>
                    <a:pt x="103023" y="12325"/>
                    <a:pt x="100252" y="12010"/>
                  </a:cubicBezTo>
                  <a:cubicBezTo>
                    <a:pt x="82537" y="10009"/>
                    <a:pt x="64499" y="9066"/>
                    <a:pt x="46471" y="9066"/>
                  </a:cubicBezTo>
                  <a:cubicBezTo>
                    <a:pt x="30902" y="9066"/>
                    <a:pt x="15340" y="9769"/>
                    <a:pt x="1" y="11102"/>
                  </a:cubicBezTo>
                  <a:lnTo>
                    <a:pt x="1" y="53358"/>
                  </a:lnTo>
                  <a:lnTo>
                    <a:pt x="221031" y="53358"/>
                  </a:lnTo>
                  <a:lnTo>
                    <a:pt x="221095" y="692"/>
                  </a:lnTo>
                  <a:cubicBezTo>
                    <a:pt x="218560" y="218"/>
                    <a:pt x="216002" y="0"/>
                    <a:pt x="213438" y="0"/>
                  </a:cubicBezTo>
                  <a:close/>
                </a:path>
              </a:pathLst>
            </a:custGeom>
            <a:solidFill>
              <a:srgbClr val="FFFFFF">
                <a:alpha val="23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8" name="Google Shape;2038;p46"/>
          <p:cNvSpPr/>
          <p:nvPr/>
        </p:nvSpPr>
        <p:spPr>
          <a:xfrm>
            <a:off x="815350" y="5137525"/>
            <a:ext cx="37600" cy="1100"/>
          </a:xfrm>
          <a:custGeom>
            <a:avLst/>
            <a:gdLst/>
            <a:ahLst/>
            <a:cxnLst/>
            <a:rect l="l" t="t" r="r" b="b"/>
            <a:pathLst>
              <a:path w="1504" h="44" extrusionOk="0">
                <a:moveTo>
                  <a:pt x="1" y="0"/>
                </a:moveTo>
                <a:cubicBezTo>
                  <a:pt x="315" y="0"/>
                  <a:pt x="671" y="44"/>
                  <a:pt x="1017" y="44"/>
                </a:cubicBezTo>
                <a:cubicBezTo>
                  <a:pt x="1180" y="44"/>
                  <a:pt x="1353" y="32"/>
                  <a:pt x="1504" y="0"/>
                </a:cubicBezTo>
                <a:close/>
              </a:path>
            </a:pathLst>
          </a:custGeom>
          <a:solidFill>
            <a:srgbClr val="D0DD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6"/>
          <p:cNvSpPr/>
          <p:nvPr/>
        </p:nvSpPr>
        <p:spPr>
          <a:xfrm>
            <a:off x="11375" y="5137525"/>
            <a:ext cx="841575" cy="25"/>
          </a:xfrm>
          <a:custGeom>
            <a:avLst/>
            <a:gdLst/>
            <a:ahLst/>
            <a:cxnLst/>
            <a:rect l="l" t="t" r="r" b="b"/>
            <a:pathLst>
              <a:path w="33663" h="1" extrusionOk="0">
                <a:moveTo>
                  <a:pt x="1" y="0"/>
                </a:moveTo>
                <a:lnTo>
                  <a:pt x="1" y="0"/>
                </a:lnTo>
                <a:lnTo>
                  <a:pt x="14086" y="0"/>
                </a:lnTo>
                <a:lnTo>
                  <a:pt x="27360" y="0"/>
                </a:lnTo>
                <a:lnTo>
                  <a:pt x="32160" y="0"/>
                </a:lnTo>
                <a:lnTo>
                  <a:pt x="32160" y="0"/>
                </a:lnTo>
                <a:lnTo>
                  <a:pt x="33663" y="0"/>
                </a:lnTo>
                <a:lnTo>
                  <a:pt x="33663" y="0"/>
                </a:lnTo>
                <a:lnTo>
                  <a:pt x="33663" y="0"/>
                </a:lnTo>
                <a:close/>
              </a:path>
            </a:pathLst>
          </a:custGeom>
          <a:solidFill>
            <a:srgbClr val="786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0" name="Google Shape;2040;p46"/>
          <p:cNvGrpSpPr/>
          <p:nvPr/>
        </p:nvGrpSpPr>
        <p:grpSpPr>
          <a:xfrm>
            <a:off x="-810454" y="959425"/>
            <a:ext cx="2265134" cy="669350"/>
            <a:chOff x="-845325" y="279350"/>
            <a:chExt cx="2849225" cy="841950"/>
          </a:xfrm>
        </p:grpSpPr>
        <p:sp>
          <p:nvSpPr>
            <p:cNvPr id="2041" name="Google Shape;2041;p46"/>
            <p:cNvSpPr/>
            <p:nvPr/>
          </p:nvSpPr>
          <p:spPr>
            <a:xfrm>
              <a:off x="-845325" y="279350"/>
              <a:ext cx="2849225" cy="841800"/>
            </a:xfrm>
            <a:custGeom>
              <a:avLst/>
              <a:gdLst/>
              <a:ahLst/>
              <a:cxnLst/>
              <a:rect l="l" t="t" r="r" b="b"/>
              <a:pathLst>
                <a:path w="113969" h="33672" extrusionOk="0">
                  <a:moveTo>
                    <a:pt x="53921" y="0"/>
                  </a:moveTo>
                  <a:cubicBezTo>
                    <a:pt x="48052" y="0"/>
                    <a:pt x="42283" y="2534"/>
                    <a:pt x="39975" y="8003"/>
                  </a:cubicBezTo>
                  <a:cubicBezTo>
                    <a:pt x="39846" y="8317"/>
                    <a:pt x="39726" y="8642"/>
                    <a:pt x="39618" y="8976"/>
                  </a:cubicBezTo>
                  <a:cubicBezTo>
                    <a:pt x="36408" y="9365"/>
                    <a:pt x="34062" y="13095"/>
                    <a:pt x="35111" y="16165"/>
                  </a:cubicBezTo>
                  <a:cubicBezTo>
                    <a:pt x="34615" y="14726"/>
                    <a:pt x="32208" y="14283"/>
                    <a:pt x="30313" y="14283"/>
                  </a:cubicBezTo>
                  <a:cubicBezTo>
                    <a:pt x="29561" y="14283"/>
                    <a:pt x="28891" y="14353"/>
                    <a:pt x="28452" y="14457"/>
                  </a:cubicBezTo>
                  <a:cubicBezTo>
                    <a:pt x="27155" y="14760"/>
                    <a:pt x="26235" y="15863"/>
                    <a:pt x="25111" y="16209"/>
                  </a:cubicBezTo>
                  <a:cubicBezTo>
                    <a:pt x="24412" y="16418"/>
                    <a:pt x="24038" y="16500"/>
                    <a:pt x="23738" y="16500"/>
                  </a:cubicBezTo>
                  <a:cubicBezTo>
                    <a:pt x="23203" y="16500"/>
                    <a:pt x="22903" y="16242"/>
                    <a:pt x="21414" y="15992"/>
                  </a:cubicBezTo>
                  <a:cubicBezTo>
                    <a:pt x="21019" y="15928"/>
                    <a:pt x="20618" y="15896"/>
                    <a:pt x="20217" y="15896"/>
                  </a:cubicBezTo>
                  <a:cubicBezTo>
                    <a:pt x="18200" y="15896"/>
                    <a:pt x="16179" y="16696"/>
                    <a:pt x="14745" y="18121"/>
                  </a:cubicBezTo>
                  <a:cubicBezTo>
                    <a:pt x="13026" y="19829"/>
                    <a:pt x="12194" y="22392"/>
                    <a:pt x="12572" y="24780"/>
                  </a:cubicBezTo>
                  <a:cubicBezTo>
                    <a:pt x="12480" y="24203"/>
                    <a:pt x="12103" y="23963"/>
                    <a:pt x="11550" y="23963"/>
                  </a:cubicBezTo>
                  <a:cubicBezTo>
                    <a:pt x="9223" y="23963"/>
                    <a:pt x="3779" y="28204"/>
                    <a:pt x="3351" y="29418"/>
                  </a:cubicBezTo>
                  <a:cubicBezTo>
                    <a:pt x="3311" y="29417"/>
                    <a:pt x="3271" y="29417"/>
                    <a:pt x="3231" y="29417"/>
                  </a:cubicBezTo>
                  <a:cubicBezTo>
                    <a:pt x="2471" y="29417"/>
                    <a:pt x="1716" y="29610"/>
                    <a:pt x="1048" y="29959"/>
                  </a:cubicBezTo>
                  <a:cubicBezTo>
                    <a:pt x="519" y="30250"/>
                    <a:pt x="0" y="30888"/>
                    <a:pt x="335" y="31374"/>
                  </a:cubicBezTo>
                  <a:cubicBezTo>
                    <a:pt x="530" y="31655"/>
                    <a:pt x="908" y="31732"/>
                    <a:pt x="1243" y="31764"/>
                  </a:cubicBezTo>
                  <a:cubicBezTo>
                    <a:pt x="2748" y="31934"/>
                    <a:pt x="4262" y="32020"/>
                    <a:pt x="5776" y="32020"/>
                  </a:cubicBezTo>
                  <a:cubicBezTo>
                    <a:pt x="8285" y="32020"/>
                    <a:pt x="10792" y="31786"/>
                    <a:pt x="13253" y="31321"/>
                  </a:cubicBezTo>
                  <a:cubicBezTo>
                    <a:pt x="15079" y="32234"/>
                    <a:pt x="17122" y="32701"/>
                    <a:pt x="19161" y="32701"/>
                  </a:cubicBezTo>
                  <a:cubicBezTo>
                    <a:pt x="20406" y="32701"/>
                    <a:pt x="21649" y="32527"/>
                    <a:pt x="22841" y="32174"/>
                  </a:cubicBezTo>
                  <a:cubicBezTo>
                    <a:pt x="23191" y="32074"/>
                    <a:pt x="23553" y="31956"/>
                    <a:pt x="23909" y="31956"/>
                  </a:cubicBezTo>
                  <a:cubicBezTo>
                    <a:pt x="24015" y="31956"/>
                    <a:pt x="24120" y="31966"/>
                    <a:pt x="24225" y="31991"/>
                  </a:cubicBezTo>
                  <a:cubicBezTo>
                    <a:pt x="24625" y="32077"/>
                    <a:pt x="24950" y="32337"/>
                    <a:pt x="25306" y="32542"/>
                  </a:cubicBezTo>
                  <a:cubicBezTo>
                    <a:pt x="26899" y="33426"/>
                    <a:pt x="28995" y="33672"/>
                    <a:pt x="31064" y="33672"/>
                  </a:cubicBezTo>
                  <a:cubicBezTo>
                    <a:pt x="32588" y="33672"/>
                    <a:pt x="34097" y="33538"/>
                    <a:pt x="35381" y="33428"/>
                  </a:cubicBezTo>
                  <a:cubicBezTo>
                    <a:pt x="35944" y="33381"/>
                    <a:pt x="36509" y="33363"/>
                    <a:pt x="37075" y="33363"/>
                  </a:cubicBezTo>
                  <a:cubicBezTo>
                    <a:pt x="37932" y="33363"/>
                    <a:pt x="38792" y="33405"/>
                    <a:pt x="39651" y="33450"/>
                  </a:cubicBezTo>
                  <a:cubicBezTo>
                    <a:pt x="40494" y="33491"/>
                    <a:pt x="41338" y="33530"/>
                    <a:pt x="42177" y="33530"/>
                  </a:cubicBezTo>
                  <a:cubicBezTo>
                    <a:pt x="43801" y="33530"/>
                    <a:pt x="45409" y="33383"/>
                    <a:pt x="46969" y="32813"/>
                  </a:cubicBezTo>
                  <a:cubicBezTo>
                    <a:pt x="47996" y="32445"/>
                    <a:pt x="49001" y="31926"/>
                    <a:pt x="50082" y="31828"/>
                  </a:cubicBezTo>
                  <a:cubicBezTo>
                    <a:pt x="50216" y="31817"/>
                    <a:pt x="50350" y="31811"/>
                    <a:pt x="50484" y="31811"/>
                  </a:cubicBezTo>
                  <a:cubicBezTo>
                    <a:pt x="51461" y="31811"/>
                    <a:pt x="52429" y="32100"/>
                    <a:pt x="53380" y="32347"/>
                  </a:cubicBezTo>
                  <a:cubicBezTo>
                    <a:pt x="56964" y="33263"/>
                    <a:pt x="60664" y="33504"/>
                    <a:pt x="64380" y="33504"/>
                  </a:cubicBezTo>
                  <a:cubicBezTo>
                    <a:pt x="66367" y="33504"/>
                    <a:pt x="68359" y="33435"/>
                    <a:pt x="70340" y="33363"/>
                  </a:cubicBezTo>
                  <a:cubicBezTo>
                    <a:pt x="72005" y="33310"/>
                    <a:pt x="73669" y="33245"/>
                    <a:pt x="75345" y="33190"/>
                  </a:cubicBezTo>
                  <a:cubicBezTo>
                    <a:pt x="79528" y="33039"/>
                    <a:pt x="84155" y="32704"/>
                    <a:pt x="87042" y="29666"/>
                  </a:cubicBezTo>
                  <a:cubicBezTo>
                    <a:pt x="89842" y="30919"/>
                    <a:pt x="92909" y="31569"/>
                    <a:pt x="95975" y="31569"/>
                  </a:cubicBezTo>
                  <a:cubicBezTo>
                    <a:pt x="96826" y="31569"/>
                    <a:pt x="97677" y="31519"/>
                    <a:pt x="98522" y="31418"/>
                  </a:cubicBezTo>
                  <a:cubicBezTo>
                    <a:pt x="102791" y="30920"/>
                    <a:pt x="110434" y="31764"/>
                    <a:pt x="113969" y="29224"/>
                  </a:cubicBezTo>
                  <a:cubicBezTo>
                    <a:pt x="112598" y="28332"/>
                    <a:pt x="110771" y="28002"/>
                    <a:pt x="109006" y="28002"/>
                  </a:cubicBezTo>
                  <a:cubicBezTo>
                    <a:pt x="108309" y="28002"/>
                    <a:pt x="107621" y="28054"/>
                    <a:pt x="106975" y="28143"/>
                  </a:cubicBezTo>
                  <a:cubicBezTo>
                    <a:pt x="106764" y="28169"/>
                    <a:pt x="106545" y="28199"/>
                    <a:pt x="106332" y="28199"/>
                  </a:cubicBezTo>
                  <a:cubicBezTo>
                    <a:pt x="106118" y="28199"/>
                    <a:pt x="105910" y="28169"/>
                    <a:pt x="105721" y="28078"/>
                  </a:cubicBezTo>
                  <a:cubicBezTo>
                    <a:pt x="105126" y="27797"/>
                    <a:pt x="104975" y="27050"/>
                    <a:pt x="104651" y="26478"/>
                  </a:cubicBezTo>
                  <a:cubicBezTo>
                    <a:pt x="104050" y="25424"/>
                    <a:pt x="102785" y="24917"/>
                    <a:pt x="101560" y="24917"/>
                  </a:cubicBezTo>
                  <a:cubicBezTo>
                    <a:pt x="101440" y="24917"/>
                    <a:pt x="101321" y="24922"/>
                    <a:pt x="101203" y="24932"/>
                  </a:cubicBezTo>
                  <a:cubicBezTo>
                    <a:pt x="99873" y="25029"/>
                    <a:pt x="98652" y="25635"/>
                    <a:pt x="97451" y="26219"/>
                  </a:cubicBezTo>
                  <a:cubicBezTo>
                    <a:pt x="97970" y="24424"/>
                    <a:pt x="97052" y="22327"/>
                    <a:pt x="95387" y="21473"/>
                  </a:cubicBezTo>
                  <a:cubicBezTo>
                    <a:pt x="94835" y="21193"/>
                    <a:pt x="94221" y="21060"/>
                    <a:pt x="93604" y="21060"/>
                  </a:cubicBezTo>
                  <a:cubicBezTo>
                    <a:pt x="92359" y="21060"/>
                    <a:pt x="91105" y="21603"/>
                    <a:pt x="90338" y="22586"/>
                  </a:cubicBezTo>
                  <a:cubicBezTo>
                    <a:pt x="91063" y="20240"/>
                    <a:pt x="89723" y="17441"/>
                    <a:pt x="87441" y="16522"/>
                  </a:cubicBezTo>
                  <a:cubicBezTo>
                    <a:pt x="86886" y="16295"/>
                    <a:pt x="86295" y="16189"/>
                    <a:pt x="85701" y="16189"/>
                  </a:cubicBezTo>
                  <a:cubicBezTo>
                    <a:pt x="83856" y="16189"/>
                    <a:pt x="81993" y="17218"/>
                    <a:pt x="81150" y="18878"/>
                  </a:cubicBezTo>
                  <a:cubicBezTo>
                    <a:pt x="82723" y="13909"/>
                    <a:pt x="79072" y="11792"/>
                    <a:pt x="75111" y="11792"/>
                  </a:cubicBezTo>
                  <a:cubicBezTo>
                    <a:pt x="72946" y="11792"/>
                    <a:pt x="70688" y="12425"/>
                    <a:pt x="69140" y="13571"/>
                  </a:cubicBezTo>
                  <a:cubicBezTo>
                    <a:pt x="70113" y="10090"/>
                    <a:pt x="68449" y="6242"/>
                    <a:pt x="65670" y="3928"/>
                  </a:cubicBezTo>
                  <a:cubicBezTo>
                    <a:pt x="62583" y="1363"/>
                    <a:pt x="58225" y="0"/>
                    <a:pt x="53921" y="0"/>
                  </a:cubicBezTo>
                  <a:close/>
                </a:path>
              </a:pathLst>
            </a:cu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6"/>
            <p:cNvSpPr/>
            <p:nvPr/>
          </p:nvSpPr>
          <p:spPr>
            <a:xfrm>
              <a:off x="-821000" y="518075"/>
              <a:ext cx="2811125" cy="603225"/>
            </a:xfrm>
            <a:custGeom>
              <a:avLst/>
              <a:gdLst/>
              <a:ahLst/>
              <a:cxnLst/>
              <a:rect l="l" t="t" r="r" b="b"/>
              <a:pathLst>
                <a:path w="112445" h="24129" extrusionOk="0">
                  <a:moveTo>
                    <a:pt x="56006" y="1"/>
                  </a:moveTo>
                  <a:cubicBezTo>
                    <a:pt x="54038" y="1"/>
                    <a:pt x="52039" y="400"/>
                    <a:pt x="50169" y="1049"/>
                  </a:cubicBezTo>
                  <a:cubicBezTo>
                    <a:pt x="48126" y="1752"/>
                    <a:pt x="46126" y="2768"/>
                    <a:pt x="44559" y="4248"/>
                  </a:cubicBezTo>
                  <a:cubicBezTo>
                    <a:pt x="44191" y="4594"/>
                    <a:pt x="43845" y="4973"/>
                    <a:pt x="43531" y="5384"/>
                  </a:cubicBezTo>
                  <a:cubicBezTo>
                    <a:pt x="41888" y="7503"/>
                    <a:pt x="41208" y="10497"/>
                    <a:pt x="42321" y="12940"/>
                  </a:cubicBezTo>
                  <a:cubicBezTo>
                    <a:pt x="41737" y="12778"/>
                    <a:pt x="41121" y="12691"/>
                    <a:pt x="40516" y="12691"/>
                  </a:cubicBezTo>
                  <a:cubicBezTo>
                    <a:pt x="39564" y="12691"/>
                    <a:pt x="38613" y="12886"/>
                    <a:pt x="37748" y="13286"/>
                  </a:cubicBezTo>
                  <a:cubicBezTo>
                    <a:pt x="37759" y="12291"/>
                    <a:pt x="36624" y="11827"/>
                    <a:pt x="35575" y="11827"/>
                  </a:cubicBezTo>
                  <a:cubicBezTo>
                    <a:pt x="35370" y="11827"/>
                    <a:pt x="35164" y="11848"/>
                    <a:pt x="34970" y="11880"/>
                  </a:cubicBezTo>
                  <a:cubicBezTo>
                    <a:pt x="34300" y="12000"/>
                    <a:pt x="33565" y="12205"/>
                    <a:pt x="32884" y="12205"/>
                  </a:cubicBezTo>
                  <a:cubicBezTo>
                    <a:pt x="32387" y="12205"/>
                    <a:pt x="31921" y="12096"/>
                    <a:pt x="31543" y="11783"/>
                  </a:cubicBezTo>
                  <a:cubicBezTo>
                    <a:pt x="31165" y="11469"/>
                    <a:pt x="30949" y="11015"/>
                    <a:pt x="30679" y="10605"/>
                  </a:cubicBezTo>
                  <a:cubicBezTo>
                    <a:pt x="29716" y="9135"/>
                    <a:pt x="27955" y="8291"/>
                    <a:pt x="26214" y="8291"/>
                  </a:cubicBezTo>
                  <a:cubicBezTo>
                    <a:pt x="25447" y="8291"/>
                    <a:pt x="24679" y="8454"/>
                    <a:pt x="23987" y="8810"/>
                  </a:cubicBezTo>
                  <a:cubicBezTo>
                    <a:pt x="23047" y="9286"/>
                    <a:pt x="22257" y="10043"/>
                    <a:pt x="21263" y="10421"/>
                  </a:cubicBezTo>
                  <a:cubicBezTo>
                    <a:pt x="20506" y="10702"/>
                    <a:pt x="19685" y="10746"/>
                    <a:pt x="18918" y="10994"/>
                  </a:cubicBezTo>
                  <a:cubicBezTo>
                    <a:pt x="16777" y="11697"/>
                    <a:pt x="15393" y="14162"/>
                    <a:pt x="15912" y="16345"/>
                  </a:cubicBezTo>
                  <a:cubicBezTo>
                    <a:pt x="15534" y="16280"/>
                    <a:pt x="15166" y="16247"/>
                    <a:pt x="14798" y="16247"/>
                  </a:cubicBezTo>
                  <a:cubicBezTo>
                    <a:pt x="10788" y="16247"/>
                    <a:pt x="7243" y="19815"/>
                    <a:pt x="3124" y="20410"/>
                  </a:cubicBezTo>
                  <a:cubicBezTo>
                    <a:pt x="2043" y="20561"/>
                    <a:pt x="173" y="20809"/>
                    <a:pt x="0" y="22128"/>
                  </a:cubicBezTo>
                  <a:cubicBezTo>
                    <a:pt x="54" y="22150"/>
                    <a:pt x="97" y="22183"/>
                    <a:pt x="140" y="22204"/>
                  </a:cubicBezTo>
                  <a:cubicBezTo>
                    <a:pt x="183" y="22204"/>
                    <a:pt x="227" y="22215"/>
                    <a:pt x="270" y="22215"/>
                  </a:cubicBezTo>
                  <a:cubicBezTo>
                    <a:pt x="1783" y="22388"/>
                    <a:pt x="3297" y="22474"/>
                    <a:pt x="4810" y="22474"/>
                  </a:cubicBezTo>
                  <a:cubicBezTo>
                    <a:pt x="5610" y="22474"/>
                    <a:pt x="6410" y="22452"/>
                    <a:pt x="7210" y="22399"/>
                  </a:cubicBezTo>
                  <a:cubicBezTo>
                    <a:pt x="8518" y="22161"/>
                    <a:pt x="10345" y="21750"/>
                    <a:pt x="11480" y="21750"/>
                  </a:cubicBezTo>
                  <a:cubicBezTo>
                    <a:pt x="11718" y="21750"/>
                    <a:pt x="11934" y="21761"/>
                    <a:pt x="12096" y="21804"/>
                  </a:cubicBezTo>
                  <a:cubicBezTo>
                    <a:pt x="12161" y="21793"/>
                    <a:pt x="12226" y="21782"/>
                    <a:pt x="12280" y="21772"/>
                  </a:cubicBezTo>
                  <a:cubicBezTo>
                    <a:pt x="14107" y="22680"/>
                    <a:pt x="16150" y="23155"/>
                    <a:pt x="18193" y="23155"/>
                  </a:cubicBezTo>
                  <a:cubicBezTo>
                    <a:pt x="19436" y="23155"/>
                    <a:pt x="20679" y="22983"/>
                    <a:pt x="21868" y="22625"/>
                  </a:cubicBezTo>
                  <a:cubicBezTo>
                    <a:pt x="22225" y="22528"/>
                    <a:pt x="22593" y="22409"/>
                    <a:pt x="22949" y="22409"/>
                  </a:cubicBezTo>
                  <a:cubicBezTo>
                    <a:pt x="23047" y="22409"/>
                    <a:pt x="23155" y="22420"/>
                    <a:pt x="23252" y="22442"/>
                  </a:cubicBezTo>
                  <a:cubicBezTo>
                    <a:pt x="23652" y="22528"/>
                    <a:pt x="23977" y="22788"/>
                    <a:pt x="24333" y="22993"/>
                  </a:cubicBezTo>
                  <a:cubicBezTo>
                    <a:pt x="25933" y="23879"/>
                    <a:pt x="28019" y="24128"/>
                    <a:pt x="30095" y="24128"/>
                  </a:cubicBezTo>
                  <a:cubicBezTo>
                    <a:pt x="31619" y="24128"/>
                    <a:pt x="33132" y="23987"/>
                    <a:pt x="34408" y="23879"/>
                  </a:cubicBezTo>
                  <a:cubicBezTo>
                    <a:pt x="34970" y="23836"/>
                    <a:pt x="35543" y="23814"/>
                    <a:pt x="36105" y="23814"/>
                  </a:cubicBezTo>
                  <a:cubicBezTo>
                    <a:pt x="36959" y="23814"/>
                    <a:pt x="37824" y="23858"/>
                    <a:pt x="38678" y="23901"/>
                  </a:cubicBezTo>
                  <a:cubicBezTo>
                    <a:pt x="39543" y="23934"/>
                    <a:pt x="40396" y="23977"/>
                    <a:pt x="41251" y="23977"/>
                  </a:cubicBezTo>
                  <a:cubicBezTo>
                    <a:pt x="42861" y="23977"/>
                    <a:pt x="44451" y="23836"/>
                    <a:pt x="45996" y="23264"/>
                  </a:cubicBezTo>
                  <a:cubicBezTo>
                    <a:pt x="47023" y="22896"/>
                    <a:pt x="48028" y="22377"/>
                    <a:pt x="49109" y="22279"/>
                  </a:cubicBezTo>
                  <a:cubicBezTo>
                    <a:pt x="49250" y="22269"/>
                    <a:pt x="49390" y="22269"/>
                    <a:pt x="49520" y="22269"/>
                  </a:cubicBezTo>
                  <a:cubicBezTo>
                    <a:pt x="50493" y="22269"/>
                    <a:pt x="51455" y="22550"/>
                    <a:pt x="52407" y="22798"/>
                  </a:cubicBezTo>
                  <a:cubicBezTo>
                    <a:pt x="55996" y="23718"/>
                    <a:pt x="59692" y="23955"/>
                    <a:pt x="63411" y="23955"/>
                  </a:cubicBezTo>
                  <a:cubicBezTo>
                    <a:pt x="65389" y="23955"/>
                    <a:pt x="67389" y="23879"/>
                    <a:pt x="69367" y="23814"/>
                  </a:cubicBezTo>
                  <a:cubicBezTo>
                    <a:pt x="71032" y="23761"/>
                    <a:pt x="72696" y="23696"/>
                    <a:pt x="74372" y="23641"/>
                  </a:cubicBezTo>
                  <a:cubicBezTo>
                    <a:pt x="78555" y="23490"/>
                    <a:pt x="83182" y="23155"/>
                    <a:pt x="86069" y="20117"/>
                  </a:cubicBezTo>
                  <a:cubicBezTo>
                    <a:pt x="86112" y="20139"/>
                    <a:pt x="86155" y="20161"/>
                    <a:pt x="86209" y="20182"/>
                  </a:cubicBezTo>
                  <a:lnTo>
                    <a:pt x="86230" y="20182"/>
                  </a:lnTo>
                  <a:cubicBezTo>
                    <a:pt x="87009" y="20182"/>
                    <a:pt x="89960" y="21415"/>
                    <a:pt x="90414" y="21501"/>
                  </a:cubicBezTo>
                  <a:cubicBezTo>
                    <a:pt x="92608" y="21890"/>
                    <a:pt x="95063" y="21825"/>
                    <a:pt x="97300" y="21837"/>
                  </a:cubicBezTo>
                  <a:lnTo>
                    <a:pt x="97830" y="21837"/>
                  </a:lnTo>
                  <a:cubicBezTo>
                    <a:pt x="100316" y="21588"/>
                    <a:pt x="103819" y="21729"/>
                    <a:pt x="106997" y="21426"/>
                  </a:cubicBezTo>
                  <a:cubicBezTo>
                    <a:pt x="108542" y="21220"/>
                    <a:pt x="110045" y="20929"/>
                    <a:pt x="111450" y="20496"/>
                  </a:cubicBezTo>
                  <a:cubicBezTo>
                    <a:pt x="111731" y="20388"/>
                    <a:pt x="111991" y="20269"/>
                    <a:pt x="112239" y="20139"/>
                  </a:cubicBezTo>
                  <a:cubicBezTo>
                    <a:pt x="112337" y="20053"/>
                    <a:pt x="112412" y="19944"/>
                    <a:pt x="112445" y="19815"/>
                  </a:cubicBezTo>
                  <a:cubicBezTo>
                    <a:pt x="111948" y="19577"/>
                    <a:pt x="111396" y="19502"/>
                    <a:pt x="110834" y="19502"/>
                  </a:cubicBezTo>
                  <a:cubicBezTo>
                    <a:pt x="110358" y="19502"/>
                    <a:pt x="109882" y="19555"/>
                    <a:pt x="109418" y="19588"/>
                  </a:cubicBezTo>
                  <a:cubicBezTo>
                    <a:pt x="108402" y="19675"/>
                    <a:pt x="106716" y="19901"/>
                    <a:pt x="105159" y="19901"/>
                  </a:cubicBezTo>
                  <a:cubicBezTo>
                    <a:pt x="103937" y="19901"/>
                    <a:pt x="102802" y="19772"/>
                    <a:pt x="102089" y="19329"/>
                  </a:cubicBezTo>
                  <a:cubicBezTo>
                    <a:pt x="101775" y="19134"/>
                    <a:pt x="101570" y="18810"/>
                    <a:pt x="101278" y="18572"/>
                  </a:cubicBezTo>
                  <a:cubicBezTo>
                    <a:pt x="100900" y="18258"/>
                    <a:pt x="100467" y="18128"/>
                    <a:pt x="100002" y="18128"/>
                  </a:cubicBezTo>
                  <a:cubicBezTo>
                    <a:pt x="99008" y="18128"/>
                    <a:pt x="97895" y="18734"/>
                    <a:pt x="97008" y="19350"/>
                  </a:cubicBezTo>
                  <a:cubicBezTo>
                    <a:pt x="96381" y="18712"/>
                    <a:pt x="95495" y="18356"/>
                    <a:pt x="94597" y="18356"/>
                  </a:cubicBezTo>
                  <a:cubicBezTo>
                    <a:pt x="94500" y="18356"/>
                    <a:pt x="94403" y="18356"/>
                    <a:pt x="94306" y="18366"/>
                  </a:cubicBezTo>
                  <a:cubicBezTo>
                    <a:pt x="94684" y="17534"/>
                    <a:pt x="94316" y="16442"/>
                    <a:pt x="93516" y="16010"/>
                  </a:cubicBezTo>
                  <a:cubicBezTo>
                    <a:pt x="93257" y="15870"/>
                    <a:pt x="92965" y="15805"/>
                    <a:pt x="92673" y="15805"/>
                  </a:cubicBezTo>
                  <a:cubicBezTo>
                    <a:pt x="92057" y="15805"/>
                    <a:pt x="91441" y="16107"/>
                    <a:pt x="91106" y="16626"/>
                  </a:cubicBezTo>
                  <a:cubicBezTo>
                    <a:pt x="90847" y="17015"/>
                    <a:pt x="90619" y="17578"/>
                    <a:pt x="90176" y="17578"/>
                  </a:cubicBezTo>
                  <a:lnTo>
                    <a:pt x="90112" y="17578"/>
                  </a:lnTo>
                  <a:cubicBezTo>
                    <a:pt x="89506" y="17501"/>
                    <a:pt x="89581" y="16626"/>
                    <a:pt x="89581" y="16031"/>
                  </a:cubicBezTo>
                  <a:cubicBezTo>
                    <a:pt x="89571" y="14885"/>
                    <a:pt x="88457" y="13945"/>
                    <a:pt x="87344" y="13945"/>
                  </a:cubicBezTo>
                  <a:cubicBezTo>
                    <a:pt x="87106" y="13945"/>
                    <a:pt x="86869" y="13989"/>
                    <a:pt x="86641" y="14086"/>
                  </a:cubicBezTo>
                  <a:cubicBezTo>
                    <a:pt x="86739" y="13189"/>
                    <a:pt x="85755" y="12497"/>
                    <a:pt x="84836" y="12497"/>
                  </a:cubicBezTo>
                  <a:cubicBezTo>
                    <a:pt x="84793" y="12497"/>
                    <a:pt x="84760" y="12497"/>
                    <a:pt x="84717" y="12507"/>
                  </a:cubicBezTo>
                  <a:cubicBezTo>
                    <a:pt x="83766" y="12572"/>
                    <a:pt x="82944" y="13145"/>
                    <a:pt x="82123" y="13621"/>
                  </a:cubicBezTo>
                  <a:cubicBezTo>
                    <a:pt x="81496" y="13989"/>
                    <a:pt x="80772" y="14323"/>
                    <a:pt x="80058" y="14323"/>
                  </a:cubicBezTo>
                  <a:cubicBezTo>
                    <a:pt x="79853" y="14323"/>
                    <a:pt x="79636" y="14291"/>
                    <a:pt x="79431" y="14226"/>
                  </a:cubicBezTo>
                  <a:cubicBezTo>
                    <a:pt x="80090" y="12464"/>
                    <a:pt x="79226" y="10280"/>
                    <a:pt x="77550" y="9437"/>
                  </a:cubicBezTo>
                  <a:cubicBezTo>
                    <a:pt x="77042" y="9178"/>
                    <a:pt x="76469" y="9059"/>
                    <a:pt x="75896" y="9059"/>
                  </a:cubicBezTo>
                  <a:cubicBezTo>
                    <a:pt x="75194" y="9059"/>
                    <a:pt x="74491" y="9243"/>
                    <a:pt x="73885" y="9589"/>
                  </a:cubicBezTo>
                  <a:cubicBezTo>
                    <a:pt x="72956" y="10107"/>
                    <a:pt x="72740" y="10561"/>
                    <a:pt x="72329" y="10561"/>
                  </a:cubicBezTo>
                  <a:cubicBezTo>
                    <a:pt x="72069" y="10561"/>
                    <a:pt x="71735" y="10400"/>
                    <a:pt x="71118" y="9978"/>
                  </a:cubicBezTo>
                  <a:cubicBezTo>
                    <a:pt x="70351" y="9459"/>
                    <a:pt x="69432" y="9199"/>
                    <a:pt x="68513" y="9199"/>
                  </a:cubicBezTo>
                  <a:cubicBezTo>
                    <a:pt x="67486" y="9199"/>
                    <a:pt x="66448" y="9524"/>
                    <a:pt x="65638" y="10162"/>
                  </a:cubicBezTo>
                  <a:cubicBezTo>
                    <a:pt x="66741" y="6627"/>
                    <a:pt x="64373" y="2660"/>
                    <a:pt x="61022" y="1060"/>
                  </a:cubicBezTo>
                  <a:cubicBezTo>
                    <a:pt x="59455" y="314"/>
                    <a:pt x="57735" y="1"/>
                    <a:pt x="56006" y="1"/>
                  </a:cubicBezTo>
                  <a:close/>
                </a:path>
              </a:pathLst>
            </a:cu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3" name="Google Shape;2043;p46"/>
          <p:cNvGrpSpPr/>
          <p:nvPr/>
        </p:nvGrpSpPr>
        <p:grpSpPr>
          <a:xfrm>
            <a:off x="7897750" y="904650"/>
            <a:ext cx="1886625" cy="458100"/>
            <a:chOff x="6735700" y="523650"/>
            <a:chExt cx="1886625" cy="458100"/>
          </a:xfrm>
        </p:grpSpPr>
        <p:sp>
          <p:nvSpPr>
            <p:cNvPr id="2044" name="Google Shape;2044;p46"/>
            <p:cNvSpPr/>
            <p:nvPr/>
          </p:nvSpPr>
          <p:spPr>
            <a:xfrm>
              <a:off x="6735700" y="523650"/>
              <a:ext cx="1886625" cy="458100"/>
            </a:xfrm>
            <a:custGeom>
              <a:avLst/>
              <a:gdLst/>
              <a:ahLst/>
              <a:cxnLst/>
              <a:rect l="l" t="t" r="r" b="b"/>
              <a:pathLst>
                <a:path w="75465" h="18324" extrusionOk="0">
                  <a:moveTo>
                    <a:pt x="40590" y="1"/>
                  </a:moveTo>
                  <a:cubicBezTo>
                    <a:pt x="40316" y="1"/>
                    <a:pt x="40041" y="24"/>
                    <a:pt x="39770" y="71"/>
                  </a:cubicBezTo>
                  <a:cubicBezTo>
                    <a:pt x="38084" y="362"/>
                    <a:pt x="36604" y="1584"/>
                    <a:pt x="35977" y="3172"/>
                  </a:cubicBezTo>
                  <a:lnTo>
                    <a:pt x="35977" y="3172"/>
                  </a:lnTo>
                  <a:cubicBezTo>
                    <a:pt x="36000" y="3111"/>
                    <a:pt x="35879" y="3084"/>
                    <a:pt x="35656" y="3084"/>
                  </a:cubicBezTo>
                  <a:cubicBezTo>
                    <a:pt x="34428" y="3084"/>
                    <a:pt x="30104" y="3881"/>
                    <a:pt x="29620" y="4092"/>
                  </a:cubicBezTo>
                  <a:cubicBezTo>
                    <a:pt x="27544" y="5054"/>
                    <a:pt x="26020" y="6881"/>
                    <a:pt x="24518" y="8546"/>
                  </a:cubicBezTo>
                  <a:cubicBezTo>
                    <a:pt x="23442" y="7690"/>
                    <a:pt x="22152" y="7173"/>
                    <a:pt x="20837" y="7173"/>
                  </a:cubicBezTo>
                  <a:cubicBezTo>
                    <a:pt x="19959" y="7173"/>
                    <a:pt x="19070" y="7403"/>
                    <a:pt x="18226" y="7919"/>
                  </a:cubicBezTo>
                  <a:cubicBezTo>
                    <a:pt x="16648" y="8892"/>
                    <a:pt x="15729" y="12167"/>
                    <a:pt x="14378" y="12685"/>
                  </a:cubicBezTo>
                  <a:cubicBezTo>
                    <a:pt x="14148" y="12773"/>
                    <a:pt x="13921" y="12808"/>
                    <a:pt x="13696" y="12808"/>
                  </a:cubicBezTo>
                  <a:cubicBezTo>
                    <a:pt x="13223" y="12808"/>
                    <a:pt x="12756" y="12652"/>
                    <a:pt x="12281" y="12491"/>
                  </a:cubicBezTo>
                  <a:cubicBezTo>
                    <a:pt x="11804" y="12336"/>
                    <a:pt x="11321" y="12180"/>
                    <a:pt x="10819" y="12180"/>
                  </a:cubicBezTo>
                  <a:cubicBezTo>
                    <a:pt x="10240" y="12180"/>
                    <a:pt x="9638" y="12388"/>
                    <a:pt x="8995" y="13043"/>
                  </a:cubicBezTo>
                  <a:cubicBezTo>
                    <a:pt x="8313" y="13734"/>
                    <a:pt x="7902" y="14696"/>
                    <a:pt x="7092" y="15226"/>
                  </a:cubicBezTo>
                  <a:cubicBezTo>
                    <a:pt x="6692" y="15486"/>
                    <a:pt x="6227" y="15626"/>
                    <a:pt x="5762" y="15756"/>
                  </a:cubicBezTo>
                  <a:cubicBezTo>
                    <a:pt x="3838" y="16307"/>
                    <a:pt x="1925" y="16869"/>
                    <a:pt x="1" y="17420"/>
                  </a:cubicBezTo>
                  <a:cubicBezTo>
                    <a:pt x="3029" y="17864"/>
                    <a:pt x="6066" y="17977"/>
                    <a:pt x="9106" y="17977"/>
                  </a:cubicBezTo>
                  <a:cubicBezTo>
                    <a:pt x="12219" y="17977"/>
                    <a:pt x="15336" y="17858"/>
                    <a:pt x="18453" y="17853"/>
                  </a:cubicBezTo>
                  <a:cubicBezTo>
                    <a:pt x="19588" y="17853"/>
                    <a:pt x="20713" y="17853"/>
                    <a:pt x="21847" y="17842"/>
                  </a:cubicBezTo>
                  <a:lnTo>
                    <a:pt x="25966" y="17842"/>
                  </a:lnTo>
                  <a:cubicBezTo>
                    <a:pt x="31059" y="17842"/>
                    <a:pt x="35843" y="18324"/>
                    <a:pt x="40668" y="18324"/>
                  </a:cubicBezTo>
                  <a:cubicBezTo>
                    <a:pt x="43390" y="18324"/>
                    <a:pt x="46126" y="18170"/>
                    <a:pt x="48937" y="17691"/>
                  </a:cubicBezTo>
                  <a:cubicBezTo>
                    <a:pt x="50265" y="17460"/>
                    <a:pt x="51607" y="17294"/>
                    <a:pt x="52978" y="17294"/>
                  </a:cubicBezTo>
                  <a:cubicBezTo>
                    <a:pt x="54050" y="17294"/>
                    <a:pt x="55140" y="17396"/>
                    <a:pt x="56256" y="17648"/>
                  </a:cubicBezTo>
                  <a:cubicBezTo>
                    <a:pt x="56821" y="17777"/>
                    <a:pt x="57404" y="17936"/>
                    <a:pt x="57979" y="17936"/>
                  </a:cubicBezTo>
                  <a:cubicBezTo>
                    <a:pt x="58173" y="17936"/>
                    <a:pt x="58366" y="17918"/>
                    <a:pt x="58558" y="17874"/>
                  </a:cubicBezTo>
                  <a:cubicBezTo>
                    <a:pt x="59131" y="17745"/>
                    <a:pt x="59628" y="17399"/>
                    <a:pt x="60158" y="17161"/>
                  </a:cubicBezTo>
                  <a:cubicBezTo>
                    <a:pt x="61046" y="16767"/>
                    <a:pt x="62002" y="16663"/>
                    <a:pt x="62977" y="16663"/>
                  </a:cubicBezTo>
                  <a:cubicBezTo>
                    <a:pt x="63878" y="16663"/>
                    <a:pt x="64795" y="16752"/>
                    <a:pt x="65692" y="16783"/>
                  </a:cubicBezTo>
                  <a:cubicBezTo>
                    <a:pt x="65959" y="16793"/>
                    <a:pt x="66226" y="16798"/>
                    <a:pt x="66493" y="16798"/>
                  </a:cubicBezTo>
                  <a:cubicBezTo>
                    <a:pt x="69508" y="16798"/>
                    <a:pt x="72505" y="16153"/>
                    <a:pt x="75464" y="15518"/>
                  </a:cubicBezTo>
                  <a:cubicBezTo>
                    <a:pt x="75206" y="15055"/>
                    <a:pt x="74669" y="14809"/>
                    <a:pt x="74138" y="14809"/>
                  </a:cubicBezTo>
                  <a:cubicBezTo>
                    <a:pt x="73806" y="14809"/>
                    <a:pt x="73476" y="14905"/>
                    <a:pt x="73217" y="15104"/>
                  </a:cubicBezTo>
                  <a:lnTo>
                    <a:pt x="73217" y="15104"/>
                  </a:lnTo>
                  <a:cubicBezTo>
                    <a:pt x="73253" y="14886"/>
                    <a:pt x="73050" y="14545"/>
                    <a:pt x="72816" y="14393"/>
                  </a:cubicBezTo>
                  <a:cubicBezTo>
                    <a:pt x="71306" y="13436"/>
                    <a:pt x="69516" y="12921"/>
                    <a:pt x="67727" y="12921"/>
                  </a:cubicBezTo>
                  <a:cubicBezTo>
                    <a:pt x="67557" y="12921"/>
                    <a:pt x="67387" y="12925"/>
                    <a:pt x="67217" y="12935"/>
                  </a:cubicBezTo>
                  <a:cubicBezTo>
                    <a:pt x="67016" y="12944"/>
                    <a:pt x="66814" y="12961"/>
                    <a:pt x="66614" y="12961"/>
                  </a:cubicBezTo>
                  <a:cubicBezTo>
                    <a:pt x="66372" y="12961"/>
                    <a:pt x="66133" y="12937"/>
                    <a:pt x="65908" y="12848"/>
                  </a:cubicBezTo>
                  <a:cubicBezTo>
                    <a:pt x="65509" y="12685"/>
                    <a:pt x="65217" y="12340"/>
                    <a:pt x="64904" y="12037"/>
                  </a:cubicBezTo>
                  <a:cubicBezTo>
                    <a:pt x="63988" y="11188"/>
                    <a:pt x="62734" y="10727"/>
                    <a:pt x="61487" y="10727"/>
                  </a:cubicBezTo>
                  <a:cubicBezTo>
                    <a:pt x="60908" y="10727"/>
                    <a:pt x="60331" y="10826"/>
                    <a:pt x="59790" y="11032"/>
                  </a:cubicBezTo>
                  <a:cubicBezTo>
                    <a:pt x="59704" y="9454"/>
                    <a:pt x="58514" y="7994"/>
                    <a:pt x="56991" y="7594"/>
                  </a:cubicBezTo>
                  <a:cubicBezTo>
                    <a:pt x="56716" y="7522"/>
                    <a:pt x="56429" y="7489"/>
                    <a:pt x="56137" y="7489"/>
                  </a:cubicBezTo>
                  <a:cubicBezTo>
                    <a:pt x="55261" y="7489"/>
                    <a:pt x="54348" y="7783"/>
                    <a:pt x="53618" y="8157"/>
                  </a:cubicBezTo>
                  <a:cubicBezTo>
                    <a:pt x="53142" y="6038"/>
                    <a:pt x="52720" y="3833"/>
                    <a:pt x="51002" y="2254"/>
                  </a:cubicBezTo>
                  <a:cubicBezTo>
                    <a:pt x="49991" y="1327"/>
                    <a:pt x="48718" y="879"/>
                    <a:pt x="47418" y="879"/>
                  </a:cubicBezTo>
                  <a:cubicBezTo>
                    <a:pt x="46385" y="879"/>
                    <a:pt x="45335" y="1163"/>
                    <a:pt x="44386" y="1714"/>
                  </a:cubicBezTo>
                  <a:cubicBezTo>
                    <a:pt x="43443" y="625"/>
                    <a:pt x="42020" y="1"/>
                    <a:pt x="40590" y="1"/>
                  </a:cubicBezTo>
                  <a:close/>
                </a:path>
              </a:pathLst>
            </a:cu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6"/>
            <p:cNvSpPr/>
            <p:nvPr/>
          </p:nvSpPr>
          <p:spPr>
            <a:xfrm>
              <a:off x="6738125" y="681875"/>
              <a:ext cx="1882575" cy="299725"/>
            </a:xfrm>
            <a:custGeom>
              <a:avLst/>
              <a:gdLst/>
              <a:ahLst/>
              <a:cxnLst/>
              <a:rect l="l" t="t" r="r" b="b"/>
              <a:pathLst>
                <a:path w="75303" h="11989" extrusionOk="0">
                  <a:moveTo>
                    <a:pt x="43619" y="0"/>
                  </a:moveTo>
                  <a:cubicBezTo>
                    <a:pt x="42094" y="0"/>
                    <a:pt x="40516" y="346"/>
                    <a:pt x="39024" y="735"/>
                  </a:cubicBezTo>
                  <a:cubicBezTo>
                    <a:pt x="36895" y="1297"/>
                    <a:pt x="34571" y="2087"/>
                    <a:pt x="33490" y="4011"/>
                  </a:cubicBezTo>
                  <a:cubicBezTo>
                    <a:pt x="33338" y="3990"/>
                    <a:pt x="33187" y="3978"/>
                    <a:pt x="33036" y="3978"/>
                  </a:cubicBezTo>
                  <a:cubicBezTo>
                    <a:pt x="31577" y="3978"/>
                    <a:pt x="30128" y="4908"/>
                    <a:pt x="29577" y="6260"/>
                  </a:cubicBezTo>
                  <a:cubicBezTo>
                    <a:pt x="29404" y="6681"/>
                    <a:pt x="29252" y="7189"/>
                    <a:pt x="28831" y="7362"/>
                  </a:cubicBezTo>
                  <a:cubicBezTo>
                    <a:pt x="28745" y="7394"/>
                    <a:pt x="28647" y="7416"/>
                    <a:pt x="28560" y="7416"/>
                  </a:cubicBezTo>
                  <a:cubicBezTo>
                    <a:pt x="28118" y="7416"/>
                    <a:pt x="27685" y="7016"/>
                    <a:pt x="27318" y="6702"/>
                  </a:cubicBezTo>
                  <a:cubicBezTo>
                    <a:pt x="27047" y="6476"/>
                    <a:pt x="26669" y="6303"/>
                    <a:pt x="26334" y="6303"/>
                  </a:cubicBezTo>
                  <a:cubicBezTo>
                    <a:pt x="26107" y="6303"/>
                    <a:pt x="25912" y="6389"/>
                    <a:pt x="25793" y="6594"/>
                  </a:cubicBezTo>
                  <a:cubicBezTo>
                    <a:pt x="25361" y="4821"/>
                    <a:pt x="23545" y="3589"/>
                    <a:pt x="21718" y="3589"/>
                  </a:cubicBezTo>
                  <a:cubicBezTo>
                    <a:pt x="21588" y="3589"/>
                    <a:pt x="21459" y="3589"/>
                    <a:pt x="21318" y="3611"/>
                  </a:cubicBezTo>
                  <a:cubicBezTo>
                    <a:pt x="19372" y="3805"/>
                    <a:pt x="17686" y="5319"/>
                    <a:pt x="17048" y="7168"/>
                  </a:cubicBezTo>
                  <a:cubicBezTo>
                    <a:pt x="15178" y="8151"/>
                    <a:pt x="12746" y="7351"/>
                    <a:pt x="10875" y="8346"/>
                  </a:cubicBezTo>
                  <a:cubicBezTo>
                    <a:pt x="10216" y="8703"/>
                    <a:pt x="9665" y="9254"/>
                    <a:pt x="8963" y="9513"/>
                  </a:cubicBezTo>
                  <a:cubicBezTo>
                    <a:pt x="8573" y="9643"/>
                    <a:pt x="8163" y="9676"/>
                    <a:pt x="7741" y="9676"/>
                  </a:cubicBezTo>
                  <a:cubicBezTo>
                    <a:pt x="7438" y="9676"/>
                    <a:pt x="7114" y="9664"/>
                    <a:pt x="6811" y="9654"/>
                  </a:cubicBezTo>
                  <a:cubicBezTo>
                    <a:pt x="6671" y="9643"/>
                    <a:pt x="6541" y="9643"/>
                    <a:pt x="6400" y="9643"/>
                  </a:cubicBezTo>
                  <a:cubicBezTo>
                    <a:pt x="5730" y="9643"/>
                    <a:pt x="5071" y="9697"/>
                    <a:pt x="4411" y="9794"/>
                  </a:cubicBezTo>
                  <a:cubicBezTo>
                    <a:pt x="3525" y="10043"/>
                    <a:pt x="2650" y="10303"/>
                    <a:pt x="1763" y="10551"/>
                  </a:cubicBezTo>
                  <a:cubicBezTo>
                    <a:pt x="1179" y="10821"/>
                    <a:pt x="541" y="11102"/>
                    <a:pt x="55" y="11102"/>
                  </a:cubicBezTo>
                  <a:lnTo>
                    <a:pt x="1" y="11102"/>
                  </a:lnTo>
                  <a:cubicBezTo>
                    <a:pt x="2995" y="11535"/>
                    <a:pt x="6001" y="11653"/>
                    <a:pt x="9016" y="11653"/>
                  </a:cubicBezTo>
                  <a:cubicBezTo>
                    <a:pt x="12119" y="11653"/>
                    <a:pt x="15243" y="11535"/>
                    <a:pt x="18356" y="11524"/>
                  </a:cubicBezTo>
                  <a:cubicBezTo>
                    <a:pt x="19491" y="11524"/>
                    <a:pt x="20616" y="11524"/>
                    <a:pt x="21750" y="11513"/>
                  </a:cubicBezTo>
                  <a:lnTo>
                    <a:pt x="25869" y="11513"/>
                  </a:lnTo>
                  <a:cubicBezTo>
                    <a:pt x="30971" y="11513"/>
                    <a:pt x="35749" y="11989"/>
                    <a:pt x="40581" y="11989"/>
                  </a:cubicBezTo>
                  <a:cubicBezTo>
                    <a:pt x="43305" y="11989"/>
                    <a:pt x="46029" y="11838"/>
                    <a:pt x="48840" y="11362"/>
                  </a:cubicBezTo>
                  <a:cubicBezTo>
                    <a:pt x="50170" y="11134"/>
                    <a:pt x="51510" y="10973"/>
                    <a:pt x="52883" y="10973"/>
                  </a:cubicBezTo>
                  <a:cubicBezTo>
                    <a:pt x="53953" y="10973"/>
                    <a:pt x="55045" y="11070"/>
                    <a:pt x="56159" y="11319"/>
                  </a:cubicBezTo>
                  <a:cubicBezTo>
                    <a:pt x="56721" y="11448"/>
                    <a:pt x="57304" y="11600"/>
                    <a:pt x="57877" y="11600"/>
                  </a:cubicBezTo>
                  <a:cubicBezTo>
                    <a:pt x="58072" y="11600"/>
                    <a:pt x="58266" y="11589"/>
                    <a:pt x="58461" y="11545"/>
                  </a:cubicBezTo>
                  <a:cubicBezTo>
                    <a:pt x="59034" y="11416"/>
                    <a:pt x="59531" y="11070"/>
                    <a:pt x="60061" y="10832"/>
                  </a:cubicBezTo>
                  <a:cubicBezTo>
                    <a:pt x="60947" y="10443"/>
                    <a:pt x="61898" y="10335"/>
                    <a:pt x="62871" y="10335"/>
                  </a:cubicBezTo>
                  <a:cubicBezTo>
                    <a:pt x="63779" y="10335"/>
                    <a:pt x="64698" y="10421"/>
                    <a:pt x="65595" y="10454"/>
                  </a:cubicBezTo>
                  <a:cubicBezTo>
                    <a:pt x="65844" y="10464"/>
                    <a:pt x="66104" y="10476"/>
                    <a:pt x="66352" y="10476"/>
                  </a:cubicBezTo>
                  <a:cubicBezTo>
                    <a:pt x="69271" y="10476"/>
                    <a:pt x="72168" y="9881"/>
                    <a:pt x="75033" y="9265"/>
                  </a:cubicBezTo>
                  <a:cubicBezTo>
                    <a:pt x="75119" y="9232"/>
                    <a:pt x="75216" y="9200"/>
                    <a:pt x="75303" y="9178"/>
                  </a:cubicBezTo>
                  <a:cubicBezTo>
                    <a:pt x="75130" y="8768"/>
                    <a:pt x="74298" y="8638"/>
                    <a:pt x="73390" y="8616"/>
                  </a:cubicBezTo>
                  <a:cubicBezTo>
                    <a:pt x="73292" y="8659"/>
                    <a:pt x="73205" y="8713"/>
                    <a:pt x="73119" y="8778"/>
                  </a:cubicBezTo>
                  <a:cubicBezTo>
                    <a:pt x="73130" y="8724"/>
                    <a:pt x="73130" y="8670"/>
                    <a:pt x="73109" y="8616"/>
                  </a:cubicBezTo>
                  <a:lnTo>
                    <a:pt x="73054" y="8616"/>
                  </a:lnTo>
                  <a:cubicBezTo>
                    <a:pt x="72643" y="8616"/>
                    <a:pt x="72233" y="8627"/>
                    <a:pt x="71865" y="8638"/>
                  </a:cubicBezTo>
                  <a:cubicBezTo>
                    <a:pt x="71497" y="8659"/>
                    <a:pt x="71184" y="8670"/>
                    <a:pt x="70968" y="8670"/>
                  </a:cubicBezTo>
                  <a:lnTo>
                    <a:pt x="70860" y="8670"/>
                  </a:lnTo>
                  <a:cubicBezTo>
                    <a:pt x="69195" y="8627"/>
                    <a:pt x="67519" y="8573"/>
                    <a:pt x="65855" y="8518"/>
                  </a:cubicBezTo>
                  <a:cubicBezTo>
                    <a:pt x="65196" y="8508"/>
                    <a:pt x="64547" y="8486"/>
                    <a:pt x="63898" y="8389"/>
                  </a:cubicBezTo>
                  <a:cubicBezTo>
                    <a:pt x="63185" y="8292"/>
                    <a:pt x="62493" y="8097"/>
                    <a:pt x="61780" y="8032"/>
                  </a:cubicBezTo>
                  <a:cubicBezTo>
                    <a:pt x="61596" y="8021"/>
                    <a:pt x="61423" y="8011"/>
                    <a:pt x="61250" y="8011"/>
                  </a:cubicBezTo>
                  <a:cubicBezTo>
                    <a:pt x="60601" y="8011"/>
                    <a:pt x="59952" y="8119"/>
                    <a:pt x="59347" y="8324"/>
                  </a:cubicBezTo>
                  <a:cubicBezTo>
                    <a:pt x="59001" y="8432"/>
                    <a:pt x="58655" y="8583"/>
                    <a:pt x="58299" y="8583"/>
                  </a:cubicBezTo>
                  <a:cubicBezTo>
                    <a:pt x="58266" y="8583"/>
                    <a:pt x="58234" y="8583"/>
                    <a:pt x="58201" y="8573"/>
                  </a:cubicBezTo>
                  <a:cubicBezTo>
                    <a:pt x="57726" y="8540"/>
                    <a:pt x="57326" y="8227"/>
                    <a:pt x="56894" y="8011"/>
                  </a:cubicBezTo>
                  <a:cubicBezTo>
                    <a:pt x="56407" y="7762"/>
                    <a:pt x="55866" y="7632"/>
                    <a:pt x="55315" y="7632"/>
                  </a:cubicBezTo>
                  <a:cubicBezTo>
                    <a:pt x="54667" y="7632"/>
                    <a:pt x="54018" y="7805"/>
                    <a:pt x="53466" y="8151"/>
                  </a:cubicBezTo>
                  <a:cubicBezTo>
                    <a:pt x="52580" y="7189"/>
                    <a:pt x="51261" y="6638"/>
                    <a:pt x="49954" y="6638"/>
                  </a:cubicBezTo>
                  <a:cubicBezTo>
                    <a:pt x="49683" y="6638"/>
                    <a:pt x="49413" y="6659"/>
                    <a:pt x="49143" y="6714"/>
                  </a:cubicBezTo>
                  <a:cubicBezTo>
                    <a:pt x="50548" y="4573"/>
                    <a:pt x="48916" y="1503"/>
                    <a:pt x="46548" y="530"/>
                  </a:cubicBezTo>
                  <a:cubicBezTo>
                    <a:pt x="45608" y="141"/>
                    <a:pt x="44624" y="0"/>
                    <a:pt x="43619" y="0"/>
                  </a:cubicBezTo>
                  <a:close/>
                </a:path>
              </a:pathLst>
            </a:cu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6" name="Google Shape;2046;p46"/>
          <p:cNvSpPr/>
          <p:nvPr/>
        </p:nvSpPr>
        <p:spPr>
          <a:xfrm>
            <a:off x="2416300" y="1360525"/>
            <a:ext cx="15450" cy="12725"/>
          </a:xfrm>
          <a:custGeom>
            <a:avLst/>
            <a:gdLst/>
            <a:ahLst/>
            <a:cxnLst/>
            <a:rect l="l" t="t" r="r" b="b"/>
            <a:pathLst>
              <a:path w="618" h="509" extrusionOk="0">
                <a:moveTo>
                  <a:pt x="1" y="1"/>
                </a:moveTo>
                <a:cubicBezTo>
                  <a:pt x="217" y="119"/>
                  <a:pt x="390" y="292"/>
                  <a:pt x="520" y="509"/>
                </a:cubicBezTo>
                <a:lnTo>
                  <a:pt x="617" y="379"/>
                </a:lnTo>
                <a:cubicBezTo>
                  <a:pt x="531" y="227"/>
                  <a:pt x="412" y="109"/>
                  <a:pt x="239" y="33"/>
                </a:cubicBezTo>
                <a:cubicBezTo>
                  <a:pt x="185" y="11"/>
                  <a:pt x="130" y="1"/>
                  <a:pt x="66" y="1"/>
                </a:cubicBezTo>
                <a:close/>
              </a:path>
            </a:pathLst>
          </a:custGeom>
          <a:solidFill>
            <a:srgbClr val="BE7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6"/>
          <p:cNvSpPr txBox="1">
            <a:spLocks noGrp="1"/>
          </p:cNvSpPr>
          <p:nvPr>
            <p:ph type="title"/>
          </p:nvPr>
        </p:nvSpPr>
        <p:spPr>
          <a:xfrm>
            <a:off x="1388100" y="904650"/>
            <a:ext cx="63678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AWESOME</a:t>
            </a:r>
            <a:r>
              <a:rPr lang="en">
                <a:solidFill>
                  <a:schemeClr val="lt1"/>
                </a:solidFill>
              </a:rPr>
              <a:t> WORDS</a:t>
            </a:r>
            <a:endParaRPr>
              <a:solidFill>
                <a:schemeClr val="lt1"/>
              </a:solidFill>
            </a:endParaRPr>
          </a:p>
        </p:txBody>
      </p:sp>
      <p:grpSp>
        <p:nvGrpSpPr>
          <p:cNvPr id="2048" name="Google Shape;2048;p46"/>
          <p:cNvGrpSpPr/>
          <p:nvPr/>
        </p:nvGrpSpPr>
        <p:grpSpPr>
          <a:xfrm flipH="1">
            <a:off x="399135" y="2442759"/>
            <a:ext cx="2043894" cy="2428610"/>
            <a:chOff x="2890600" y="1436325"/>
            <a:chExt cx="2645475" cy="3143425"/>
          </a:xfrm>
        </p:grpSpPr>
        <p:sp>
          <p:nvSpPr>
            <p:cNvPr id="2049" name="Google Shape;2049;p46"/>
            <p:cNvSpPr/>
            <p:nvPr/>
          </p:nvSpPr>
          <p:spPr>
            <a:xfrm>
              <a:off x="5536050" y="3825450"/>
              <a:ext cx="25" cy="325"/>
            </a:xfrm>
            <a:custGeom>
              <a:avLst/>
              <a:gdLst/>
              <a:ahLst/>
              <a:cxnLst/>
              <a:rect l="l" t="t" r="r" b="b"/>
              <a:pathLst>
                <a:path w="1" h="13" extrusionOk="0">
                  <a:moveTo>
                    <a:pt x="0" y="1"/>
                  </a:moveTo>
                  <a:lnTo>
                    <a:pt x="0" y="12"/>
                  </a:lnTo>
                  <a:close/>
                </a:path>
              </a:pathLst>
            </a:custGeom>
            <a:solidFill>
              <a:srgbClr val="D0D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6"/>
            <p:cNvSpPr/>
            <p:nvPr/>
          </p:nvSpPr>
          <p:spPr>
            <a:xfrm>
              <a:off x="4619375" y="3293550"/>
              <a:ext cx="870975" cy="667125"/>
            </a:xfrm>
            <a:custGeom>
              <a:avLst/>
              <a:gdLst/>
              <a:ahLst/>
              <a:cxnLst/>
              <a:rect l="l" t="t" r="r" b="b"/>
              <a:pathLst>
                <a:path w="34839" h="26685" extrusionOk="0">
                  <a:moveTo>
                    <a:pt x="25477" y="1"/>
                  </a:moveTo>
                  <a:cubicBezTo>
                    <a:pt x="24914" y="1"/>
                    <a:pt x="24449" y="398"/>
                    <a:pt x="24247" y="1235"/>
                  </a:cubicBezTo>
                  <a:cubicBezTo>
                    <a:pt x="24020" y="2208"/>
                    <a:pt x="24161" y="3279"/>
                    <a:pt x="23717" y="4176"/>
                  </a:cubicBezTo>
                  <a:cubicBezTo>
                    <a:pt x="22679" y="6251"/>
                    <a:pt x="21620" y="8370"/>
                    <a:pt x="19977" y="10013"/>
                  </a:cubicBezTo>
                  <a:cubicBezTo>
                    <a:pt x="18626" y="11365"/>
                    <a:pt x="16940" y="12326"/>
                    <a:pt x="15383" y="13440"/>
                  </a:cubicBezTo>
                  <a:cubicBezTo>
                    <a:pt x="13827" y="14564"/>
                    <a:pt x="12810" y="16110"/>
                    <a:pt x="12151" y="17904"/>
                  </a:cubicBezTo>
                  <a:cubicBezTo>
                    <a:pt x="11675" y="13743"/>
                    <a:pt x="10756" y="9635"/>
                    <a:pt x="9394" y="5679"/>
                  </a:cubicBezTo>
                  <a:cubicBezTo>
                    <a:pt x="9286" y="5376"/>
                    <a:pt x="9178" y="5062"/>
                    <a:pt x="8929" y="4867"/>
                  </a:cubicBezTo>
                  <a:cubicBezTo>
                    <a:pt x="8664" y="4640"/>
                    <a:pt x="8291" y="4595"/>
                    <a:pt x="7933" y="4595"/>
                  </a:cubicBezTo>
                  <a:cubicBezTo>
                    <a:pt x="7883" y="4595"/>
                    <a:pt x="7833" y="4596"/>
                    <a:pt x="7783" y="4598"/>
                  </a:cubicBezTo>
                  <a:cubicBezTo>
                    <a:pt x="4584" y="4738"/>
                    <a:pt x="1828" y="6813"/>
                    <a:pt x="0" y="9429"/>
                  </a:cubicBezTo>
                  <a:cubicBezTo>
                    <a:pt x="1287" y="14824"/>
                    <a:pt x="5362" y="19093"/>
                    <a:pt x="7470" y="24207"/>
                  </a:cubicBezTo>
                  <a:cubicBezTo>
                    <a:pt x="7697" y="24736"/>
                    <a:pt x="7903" y="25298"/>
                    <a:pt x="8335" y="25687"/>
                  </a:cubicBezTo>
                  <a:cubicBezTo>
                    <a:pt x="9092" y="26347"/>
                    <a:pt x="10226" y="26239"/>
                    <a:pt x="11178" y="26563"/>
                  </a:cubicBezTo>
                  <a:cubicBezTo>
                    <a:pt x="11417" y="26646"/>
                    <a:pt x="11657" y="26684"/>
                    <a:pt x="11895" y="26684"/>
                  </a:cubicBezTo>
                  <a:cubicBezTo>
                    <a:pt x="13051" y="26684"/>
                    <a:pt x="14154" y="25787"/>
                    <a:pt x="14908" y="24801"/>
                  </a:cubicBezTo>
                  <a:cubicBezTo>
                    <a:pt x="15816" y="23612"/>
                    <a:pt x="16248" y="22142"/>
                    <a:pt x="16885" y="20791"/>
                  </a:cubicBezTo>
                  <a:cubicBezTo>
                    <a:pt x="18572" y="17147"/>
                    <a:pt x="21675" y="14294"/>
                    <a:pt x="23274" y="10608"/>
                  </a:cubicBezTo>
                  <a:cubicBezTo>
                    <a:pt x="23674" y="9667"/>
                    <a:pt x="23988" y="8672"/>
                    <a:pt x="24560" y="7829"/>
                  </a:cubicBezTo>
                  <a:cubicBezTo>
                    <a:pt x="25334" y="6693"/>
                    <a:pt x="26527" y="6359"/>
                    <a:pt x="27781" y="6359"/>
                  </a:cubicBezTo>
                  <a:cubicBezTo>
                    <a:pt x="28018" y="6359"/>
                    <a:pt x="28257" y="6371"/>
                    <a:pt x="28495" y="6392"/>
                  </a:cubicBezTo>
                  <a:cubicBezTo>
                    <a:pt x="29987" y="6522"/>
                    <a:pt x="31781" y="6619"/>
                    <a:pt x="32970" y="7603"/>
                  </a:cubicBezTo>
                  <a:cubicBezTo>
                    <a:pt x="33436" y="7981"/>
                    <a:pt x="33792" y="8499"/>
                    <a:pt x="33890" y="9083"/>
                  </a:cubicBezTo>
                  <a:cubicBezTo>
                    <a:pt x="33923" y="9089"/>
                    <a:pt x="33956" y="9092"/>
                    <a:pt x="33989" y="9092"/>
                  </a:cubicBezTo>
                  <a:cubicBezTo>
                    <a:pt x="34438" y="9092"/>
                    <a:pt x="34839" y="8565"/>
                    <a:pt x="34668" y="8132"/>
                  </a:cubicBezTo>
                  <a:cubicBezTo>
                    <a:pt x="34603" y="7970"/>
                    <a:pt x="34473" y="7829"/>
                    <a:pt x="34376" y="7689"/>
                  </a:cubicBezTo>
                  <a:cubicBezTo>
                    <a:pt x="33544" y="6565"/>
                    <a:pt x="33955" y="5268"/>
                    <a:pt x="32549" y="4511"/>
                  </a:cubicBezTo>
                  <a:cubicBezTo>
                    <a:pt x="32009" y="4208"/>
                    <a:pt x="31403" y="4046"/>
                    <a:pt x="30830" y="3819"/>
                  </a:cubicBezTo>
                  <a:cubicBezTo>
                    <a:pt x="30776" y="3808"/>
                    <a:pt x="30733" y="3786"/>
                    <a:pt x="30679" y="3765"/>
                  </a:cubicBezTo>
                  <a:cubicBezTo>
                    <a:pt x="29047" y="3084"/>
                    <a:pt x="28063" y="1732"/>
                    <a:pt x="26777" y="598"/>
                  </a:cubicBezTo>
                  <a:cubicBezTo>
                    <a:pt x="26334" y="205"/>
                    <a:pt x="25881" y="1"/>
                    <a:pt x="25477" y="1"/>
                  </a:cubicBezTo>
                  <a:close/>
                </a:path>
              </a:pathLst>
            </a:custGeom>
            <a:solidFill>
              <a:srgbClr val="B56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6"/>
            <p:cNvSpPr/>
            <p:nvPr/>
          </p:nvSpPr>
          <p:spPr>
            <a:xfrm>
              <a:off x="4478300" y="3054700"/>
              <a:ext cx="418650" cy="588625"/>
            </a:xfrm>
            <a:custGeom>
              <a:avLst/>
              <a:gdLst/>
              <a:ahLst/>
              <a:cxnLst/>
              <a:rect l="l" t="t" r="r" b="b"/>
              <a:pathLst>
                <a:path w="16746" h="23545" extrusionOk="0">
                  <a:moveTo>
                    <a:pt x="11340" y="1"/>
                  </a:moveTo>
                  <a:cubicBezTo>
                    <a:pt x="9460" y="2909"/>
                    <a:pt x="7005" y="5460"/>
                    <a:pt x="4184" y="7481"/>
                  </a:cubicBezTo>
                  <a:cubicBezTo>
                    <a:pt x="3341" y="8098"/>
                    <a:pt x="563" y="9157"/>
                    <a:pt x="271" y="10162"/>
                  </a:cubicBezTo>
                  <a:cubicBezTo>
                    <a:pt x="0" y="11103"/>
                    <a:pt x="1687" y="13578"/>
                    <a:pt x="2054" y="14562"/>
                  </a:cubicBezTo>
                  <a:cubicBezTo>
                    <a:pt x="3233" y="17729"/>
                    <a:pt x="4790" y="20756"/>
                    <a:pt x="6703" y="23545"/>
                  </a:cubicBezTo>
                  <a:cubicBezTo>
                    <a:pt x="9297" y="20734"/>
                    <a:pt x="12929" y="18897"/>
                    <a:pt x="16745" y="18464"/>
                  </a:cubicBezTo>
                  <a:cubicBezTo>
                    <a:pt x="15069" y="12271"/>
                    <a:pt x="13265" y="6119"/>
                    <a:pt x="113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6"/>
            <p:cNvSpPr/>
            <p:nvPr/>
          </p:nvSpPr>
          <p:spPr>
            <a:xfrm>
              <a:off x="3221650" y="3059075"/>
              <a:ext cx="1219650" cy="1519300"/>
            </a:xfrm>
            <a:custGeom>
              <a:avLst/>
              <a:gdLst/>
              <a:ahLst/>
              <a:cxnLst/>
              <a:rect l="l" t="t" r="r" b="b"/>
              <a:pathLst>
                <a:path w="48786" h="60772" extrusionOk="0">
                  <a:moveTo>
                    <a:pt x="41851" y="0"/>
                  </a:moveTo>
                  <a:cubicBezTo>
                    <a:pt x="41316" y="0"/>
                    <a:pt x="40781" y="53"/>
                    <a:pt x="40256" y="161"/>
                  </a:cubicBezTo>
                  <a:cubicBezTo>
                    <a:pt x="37219" y="788"/>
                    <a:pt x="34819" y="3069"/>
                    <a:pt x="32798" y="5425"/>
                  </a:cubicBezTo>
                  <a:cubicBezTo>
                    <a:pt x="29663" y="9036"/>
                    <a:pt x="26982" y="13047"/>
                    <a:pt x="24842" y="17328"/>
                  </a:cubicBezTo>
                  <a:cubicBezTo>
                    <a:pt x="24106" y="18798"/>
                    <a:pt x="23685" y="20246"/>
                    <a:pt x="22604" y="21479"/>
                  </a:cubicBezTo>
                  <a:cubicBezTo>
                    <a:pt x="21209" y="23078"/>
                    <a:pt x="20777" y="24105"/>
                    <a:pt x="20863" y="26332"/>
                  </a:cubicBezTo>
                  <a:cubicBezTo>
                    <a:pt x="21199" y="34504"/>
                    <a:pt x="16496" y="42741"/>
                    <a:pt x="13059" y="49887"/>
                  </a:cubicBezTo>
                  <a:cubicBezTo>
                    <a:pt x="12561" y="50914"/>
                    <a:pt x="12043" y="51963"/>
                    <a:pt x="11199" y="52741"/>
                  </a:cubicBezTo>
                  <a:cubicBezTo>
                    <a:pt x="10161" y="53703"/>
                    <a:pt x="8270" y="54245"/>
                    <a:pt x="6367" y="54245"/>
                  </a:cubicBezTo>
                  <a:cubicBezTo>
                    <a:pt x="3950" y="54245"/>
                    <a:pt x="1516" y="53370"/>
                    <a:pt x="790" y="51368"/>
                  </a:cubicBezTo>
                  <a:cubicBezTo>
                    <a:pt x="422" y="51454"/>
                    <a:pt x="152" y="51790"/>
                    <a:pt x="76" y="52146"/>
                  </a:cubicBezTo>
                  <a:cubicBezTo>
                    <a:pt x="0" y="52513"/>
                    <a:pt x="98" y="52903"/>
                    <a:pt x="271" y="53227"/>
                  </a:cubicBezTo>
                  <a:cubicBezTo>
                    <a:pt x="368" y="53422"/>
                    <a:pt x="498" y="53594"/>
                    <a:pt x="530" y="53811"/>
                  </a:cubicBezTo>
                  <a:cubicBezTo>
                    <a:pt x="562" y="54027"/>
                    <a:pt x="487" y="54254"/>
                    <a:pt x="487" y="54471"/>
                  </a:cubicBezTo>
                  <a:cubicBezTo>
                    <a:pt x="466" y="55929"/>
                    <a:pt x="3265" y="56481"/>
                    <a:pt x="4314" y="56794"/>
                  </a:cubicBezTo>
                  <a:cubicBezTo>
                    <a:pt x="6875" y="57584"/>
                    <a:pt x="9286" y="58492"/>
                    <a:pt x="11545" y="59962"/>
                  </a:cubicBezTo>
                  <a:cubicBezTo>
                    <a:pt x="12011" y="60265"/>
                    <a:pt x="12475" y="60589"/>
                    <a:pt x="13015" y="60719"/>
                  </a:cubicBezTo>
                  <a:cubicBezTo>
                    <a:pt x="13158" y="60753"/>
                    <a:pt x="13308" y="60772"/>
                    <a:pt x="13457" y="60772"/>
                  </a:cubicBezTo>
                  <a:cubicBezTo>
                    <a:pt x="13867" y="60772"/>
                    <a:pt x="14276" y="60635"/>
                    <a:pt x="14529" y="60318"/>
                  </a:cubicBezTo>
                  <a:cubicBezTo>
                    <a:pt x="15102" y="59594"/>
                    <a:pt x="14800" y="57951"/>
                    <a:pt x="14983" y="57054"/>
                  </a:cubicBezTo>
                  <a:cubicBezTo>
                    <a:pt x="15221" y="55821"/>
                    <a:pt x="15718" y="54675"/>
                    <a:pt x="16248" y="53551"/>
                  </a:cubicBezTo>
                  <a:cubicBezTo>
                    <a:pt x="17253" y="51411"/>
                    <a:pt x="18259" y="49271"/>
                    <a:pt x="19264" y="47120"/>
                  </a:cubicBezTo>
                  <a:cubicBezTo>
                    <a:pt x="20032" y="45487"/>
                    <a:pt x="20810" y="43844"/>
                    <a:pt x="21869" y="42385"/>
                  </a:cubicBezTo>
                  <a:cubicBezTo>
                    <a:pt x="23069" y="40742"/>
                    <a:pt x="24604" y="39369"/>
                    <a:pt x="25761" y="37694"/>
                  </a:cubicBezTo>
                  <a:cubicBezTo>
                    <a:pt x="26939" y="35996"/>
                    <a:pt x="27685" y="34007"/>
                    <a:pt x="27944" y="31953"/>
                  </a:cubicBezTo>
                  <a:cubicBezTo>
                    <a:pt x="28149" y="30343"/>
                    <a:pt x="27566" y="28959"/>
                    <a:pt x="28214" y="27446"/>
                  </a:cubicBezTo>
                  <a:cubicBezTo>
                    <a:pt x="29598" y="24213"/>
                    <a:pt x="33155" y="22149"/>
                    <a:pt x="35857" y="20149"/>
                  </a:cubicBezTo>
                  <a:cubicBezTo>
                    <a:pt x="40300" y="16852"/>
                    <a:pt x="44170" y="12787"/>
                    <a:pt x="47240" y="8182"/>
                  </a:cubicBezTo>
                  <a:cubicBezTo>
                    <a:pt x="48029" y="7015"/>
                    <a:pt x="48786" y="5663"/>
                    <a:pt x="48558" y="4269"/>
                  </a:cubicBezTo>
                  <a:cubicBezTo>
                    <a:pt x="48375" y="3145"/>
                    <a:pt x="47575" y="2226"/>
                    <a:pt x="46656" y="1555"/>
                  </a:cubicBezTo>
                  <a:cubicBezTo>
                    <a:pt x="45272" y="543"/>
                    <a:pt x="43562" y="0"/>
                    <a:pt x="41851" y="0"/>
                  </a:cubicBezTo>
                  <a:close/>
                </a:path>
              </a:pathLst>
            </a:custGeom>
            <a:solidFill>
              <a:srgbClr val="FF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6"/>
            <p:cNvSpPr/>
            <p:nvPr/>
          </p:nvSpPr>
          <p:spPr>
            <a:xfrm>
              <a:off x="3962675" y="3516025"/>
              <a:ext cx="215125" cy="173000"/>
            </a:xfrm>
            <a:custGeom>
              <a:avLst/>
              <a:gdLst/>
              <a:ahLst/>
              <a:cxnLst/>
              <a:rect l="l" t="t" r="r" b="b"/>
              <a:pathLst>
                <a:path w="8605" h="6920" extrusionOk="0">
                  <a:moveTo>
                    <a:pt x="8573" y="1"/>
                  </a:moveTo>
                  <a:cubicBezTo>
                    <a:pt x="7805" y="649"/>
                    <a:pt x="7016" y="1265"/>
                    <a:pt x="6216" y="1871"/>
                  </a:cubicBezTo>
                  <a:cubicBezTo>
                    <a:pt x="4206" y="3352"/>
                    <a:pt x="1719" y="4887"/>
                    <a:pt x="0" y="6898"/>
                  </a:cubicBezTo>
                  <a:cubicBezTo>
                    <a:pt x="11" y="6908"/>
                    <a:pt x="22" y="6908"/>
                    <a:pt x="33" y="6919"/>
                  </a:cubicBezTo>
                  <a:cubicBezTo>
                    <a:pt x="1741" y="4887"/>
                    <a:pt x="4238" y="3362"/>
                    <a:pt x="6259" y="1871"/>
                  </a:cubicBezTo>
                  <a:cubicBezTo>
                    <a:pt x="7059" y="1276"/>
                    <a:pt x="7838" y="649"/>
                    <a:pt x="8605" y="11"/>
                  </a:cubicBezTo>
                  <a:cubicBezTo>
                    <a:pt x="8594" y="11"/>
                    <a:pt x="8583" y="1"/>
                    <a:pt x="8573" y="1"/>
                  </a:cubicBezTo>
                  <a:close/>
                </a:path>
              </a:pathLst>
            </a:custGeom>
            <a:solidFill>
              <a:srgbClr val="6D80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6"/>
            <p:cNvSpPr/>
            <p:nvPr/>
          </p:nvSpPr>
          <p:spPr>
            <a:xfrm>
              <a:off x="3910775" y="3688450"/>
              <a:ext cx="52725" cy="198100"/>
            </a:xfrm>
            <a:custGeom>
              <a:avLst/>
              <a:gdLst/>
              <a:ahLst/>
              <a:cxnLst/>
              <a:rect l="l" t="t" r="r" b="b"/>
              <a:pathLst>
                <a:path w="2109" h="7924" extrusionOk="0">
                  <a:moveTo>
                    <a:pt x="2076" y="1"/>
                  </a:moveTo>
                  <a:cubicBezTo>
                    <a:pt x="1492" y="692"/>
                    <a:pt x="995" y="1449"/>
                    <a:pt x="649" y="2271"/>
                  </a:cubicBezTo>
                  <a:cubicBezTo>
                    <a:pt x="1" y="3784"/>
                    <a:pt x="584" y="5168"/>
                    <a:pt x="379" y="6778"/>
                  </a:cubicBezTo>
                  <a:cubicBezTo>
                    <a:pt x="336" y="7157"/>
                    <a:pt x="271" y="7535"/>
                    <a:pt x="185" y="7913"/>
                  </a:cubicBezTo>
                  <a:cubicBezTo>
                    <a:pt x="206" y="7913"/>
                    <a:pt x="217" y="7924"/>
                    <a:pt x="228" y="7924"/>
                  </a:cubicBezTo>
                  <a:cubicBezTo>
                    <a:pt x="315" y="7546"/>
                    <a:pt x="379" y="7167"/>
                    <a:pt x="423" y="6778"/>
                  </a:cubicBezTo>
                  <a:cubicBezTo>
                    <a:pt x="628" y="5168"/>
                    <a:pt x="44" y="3784"/>
                    <a:pt x="692" y="2271"/>
                  </a:cubicBezTo>
                  <a:cubicBezTo>
                    <a:pt x="1038" y="1449"/>
                    <a:pt x="1525" y="703"/>
                    <a:pt x="2109" y="22"/>
                  </a:cubicBezTo>
                  <a:cubicBezTo>
                    <a:pt x="2098" y="11"/>
                    <a:pt x="2087" y="11"/>
                    <a:pt x="2076" y="1"/>
                  </a:cubicBezTo>
                  <a:close/>
                </a:path>
              </a:pathLst>
            </a:custGeom>
            <a:solidFill>
              <a:srgbClr val="546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6"/>
            <p:cNvSpPr/>
            <p:nvPr/>
          </p:nvSpPr>
          <p:spPr>
            <a:xfrm>
              <a:off x="3698100" y="3886275"/>
              <a:ext cx="218400" cy="362150"/>
            </a:xfrm>
            <a:custGeom>
              <a:avLst/>
              <a:gdLst/>
              <a:ahLst/>
              <a:cxnLst/>
              <a:rect l="l" t="t" r="r" b="b"/>
              <a:pathLst>
                <a:path w="8736" h="14486" extrusionOk="0">
                  <a:moveTo>
                    <a:pt x="8692" y="0"/>
                  </a:moveTo>
                  <a:cubicBezTo>
                    <a:pt x="8335" y="1644"/>
                    <a:pt x="7664" y="3222"/>
                    <a:pt x="6703" y="4606"/>
                  </a:cubicBezTo>
                  <a:cubicBezTo>
                    <a:pt x="5546" y="6281"/>
                    <a:pt x="4011" y="7654"/>
                    <a:pt x="2811" y="9297"/>
                  </a:cubicBezTo>
                  <a:cubicBezTo>
                    <a:pt x="1752" y="10756"/>
                    <a:pt x="974" y="12399"/>
                    <a:pt x="206" y="14032"/>
                  </a:cubicBezTo>
                  <a:cubicBezTo>
                    <a:pt x="141" y="14183"/>
                    <a:pt x="65" y="14334"/>
                    <a:pt x="1" y="14486"/>
                  </a:cubicBezTo>
                  <a:lnTo>
                    <a:pt x="44" y="14486"/>
                  </a:lnTo>
                  <a:cubicBezTo>
                    <a:pt x="109" y="14334"/>
                    <a:pt x="184" y="14183"/>
                    <a:pt x="249" y="14032"/>
                  </a:cubicBezTo>
                  <a:cubicBezTo>
                    <a:pt x="1017" y="12399"/>
                    <a:pt x="1795" y="10756"/>
                    <a:pt x="2854" y="9297"/>
                  </a:cubicBezTo>
                  <a:cubicBezTo>
                    <a:pt x="4044" y="7654"/>
                    <a:pt x="5589" y="6281"/>
                    <a:pt x="6746" y="4606"/>
                  </a:cubicBezTo>
                  <a:cubicBezTo>
                    <a:pt x="7708" y="3222"/>
                    <a:pt x="8378" y="1654"/>
                    <a:pt x="8735" y="11"/>
                  </a:cubicBezTo>
                  <a:cubicBezTo>
                    <a:pt x="8724" y="11"/>
                    <a:pt x="8713" y="0"/>
                    <a:pt x="8692" y="0"/>
                  </a:cubicBezTo>
                  <a:close/>
                </a:path>
              </a:pathLst>
            </a:custGeom>
            <a:solidFill>
              <a:srgbClr val="C485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6"/>
            <p:cNvSpPr/>
            <p:nvPr/>
          </p:nvSpPr>
          <p:spPr>
            <a:xfrm>
              <a:off x="3226500" y="4248400"/>
              <a:ext cx="472700" cy="327825"/>
            </a:xfrm>
            <a:custGeom>
              <a:avLst/>
              <a:gdLst/>
              <a:ahLst/>
              <a:cxnLst/>
              <a:rect l="l" t="t" r="r" b="b"/>
              <a:pathLst>
                <a:path w="18908" h="13113" extrusionOk="0">
                  <a:moveTo>
                    <a:pt x="1" y="5503"/>
                  </a:moveTo>
                  <a:lnTo>
                    <a:pt x="1" y="5503"/>
                  </a:lnTo>
                  <a:cubicBezTo>
                    <a:pt x="77" y="5881"/>
                    <a:pt x="260" y="6271"/>
                    <a:pt x="315" y="6648"/>
                  </a:cubicBezTo>
                  <a:cubicBezTo>
                    <a:pt x="336" y="6519"/>
                    <a:pt x="358" y="6379"/>
                    <a:pt x="336" y="6238"/>
                  </a:cubicBezTo>
                  <a:cubicBezTo>
                    <a:pt x="304" y="6021"/>
                    <a:pt x="174" y="5849"/>
                    <a:pt x="77" y="5654"/>
                  </a:cubicBezTo>
                  <a:cubicBezTo>
                    <a:pt x="44" y="5600"/>
                    <a:pt x="23" y="5557"/>
                    <a:pt x="1" y="5503"/>
                  </a:cubicBezTo>
                  <a:close/>
                  <a:moveTo>
                    <a:pt x="18865" y="1"/>
                  </a:moveTo>
                  <a:cubicBezTo>
                    <a:pt x="17924" y="1990"/>
                    <a:pt x="16984" y="3979"/>
                    <a:pt x="16054" y="5978"/>
                  </a:cubicBezTo>
                  <a:cubicBezTo>
                    <a:pt x="15524" y="7102"/>
                    <a:pt x="15027" y="8248"/>
                    <a:pt x="14789" y="9481"/>
                  </a:cubicBezTo>
                  <a:cubicBezTo>
                    <a:pt x="14735" y="9740"/>
                    <a:pt x="14724" y="10064"/>
                    <a:pt x="14724" y="10410"/>
                  </a:cubicBezTo>
                  <a:cubicBezTo>
                    <a:pt x="14887" y="8854"/>
                    <a:pt x="15394" y="7460"/>
                    <a:pt x="16097" y="5978"/>
                  </a:cubicBezTo>
                  <a:cubicBezTo>
                    <a:pt x="17027" y="3979"/>
                    <a:pt x="17967" y="1990"/>
                    <a:pt x="18908" y="1"/>
                  </a:cubicBezTo>
                  <a:close/>
                  <a:moveTo>
                    <a:pt x="14659" y="11794"/>
                  </a:moveTo>
                  <a:cubicBezTo>
                    <a:pt x="14616" y="12173"/>
                    <a:pt x="14519" y="12507"/>
                    <a:pt x="14335" y="12745"/>
                  </a:cubicBezTo>
                  <a:cubicBezTo>
                    <a:pt x="14205" y="12897"/>
                    <a:pt x="14043" y="13016"/>
                    <a:pt x="13859" y="13091"/>
                  </a:cubicBezTo>
                  <a:cubicBezTo>
                    <a:pt x="13914" y="13081"/>
                    <a:pt x="13957" y="13081"/>
                    <a:pt x="14000" y="13081"/>
                  </a:cubicBezTo>
                  <a:cubicBezTo>
                    <a:pt x="14032" y="13059"/>
                    <a:pt x="14075" y="13038"/>
                    <a:pt x="14108" y="13016"/>
                  </a:cubicBezTo>
                  <a:cubicBezTo>
                    <a:pt x="14292" y="12897"/>
                    <a:pt x="14443" y="12735"/>
                    <a:pt x="14541" y="12540"/>
                  </a:cubicBezTo>
                  <a:cubicBezTo>
                    <a:pt x="14649" y="12313"/>
                    <a:pt x="14670" y="12053"/>
                    <a:pt x="14659" y="11794"/>
                  </a:cubicBezTo>
                  <a:close/>
                  <a:moveTo>
                    <a:pt x="8509" y="10843"/>
                  </a:moveTo>
                  <a:cubicBezTo>
                    <a:pt x="8963" y="11059"/>
                    <a:pt x="9406" y="11286"/>
                    <a:pt x="9849" y="11524"/>
                  </a:cubicBezTo>
                  <a:cubicBezTo>
                    <a:pt x="10573" y="11913"/>
                    <a:pt x="11568" y="12778"/>
                    <a:pt x="12540" y="13113"/>
                  </a:cubicBezTo>
                  <a:lnTo>
                    <a:pt x="12703" y="13113"/>
                  </a:lnTo>
                  <a:cubicBezTo>
                    <a:pt x="12216" y="12973"/>
                    <a:pt x="11784" y="12670"/>
                    <a:pt x="11351" y="12389"/>
                  </a:cubicBezTo>
                  <a:cubicBezTo>
                    <a:pt x="10433" y="11794"/>
                    <a:pt x="9482" y="11286"/>
                    <a:pt x="8509" y="10843"/>
                  </a:cubicBezTo>
                  <a:close/>
                </a:path>
              </a:pathLst>
            </a:custGeom>
            <a:solidFill>
              <a:srgbClr val="935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6"/>
            <p:cNvSpPr/>
            <p:nvPr/>
          </p:nvSpPr>
          <p:spPr>
            <a:xfrm>
              <a:off x="3540000" y="4575400"/>
              <a:ext cx="36525" cy="4350"/>
            </a:xfrm>
            <a:custGeom>
              <a:avLst/>
              <a:gdLst/>
              <a:ahLst/>
              <a:cxnLst/>
              <a:rect l="l" t="t" r="r" b="b"/>
              <a:pathLst>
                <a:path w="1461" h="174" extrusionOk="0">
                  <a:moveTo>
                    <a:pt x="1460" y="1"/>
                  </a:moveTo>
                  <a:cubicBezTo>
                    <a:pt x="1417" y="1"/>
                    <a:pt x="1374" y="1"/>
                    <a:pt x="1319" y="11"/>
                  </a:cubicBezTo>
                  <a:cubicBezTo>
                    <a:pt x="1136" y="87"/>
                    <a:pt x="930" y="119"/>
                    <a:pt x="725" y="119"/>
                  </a:cubicBezTo>
                  <a:cubicBezTo>
                    <a:pt x="574" y="119"/>
                    <a:pt x="422" y="98"/>
                    <a:pt x="281" y="66"/>
                  </a:cubicBezTo>
                  <a:cubicBezTo>
                    <a:pt x="238" y="54"/>
                    <a:pt x="195" y="44"/>
                    <a:pt x="163" y="33"/>
                  </a:cubicBezTo>
                  <a:lnTo>
                    <a:pt x="0" y="33"/>
                  </a:lnTo>
                  <a:cubicBezTo>
                    <a:pt x="260" y="119"/>
                    <a:pt x="509" y="174"/>
                    <a:pt x="757" y="174"/>
                  </a:cubicBezTo>
                  <a:cubicBezTo>
                    <a:pt x="1006" y="174"/>
                    <a:pt x="1233" y="119"/>
                    <a:pt x="1460" y="1"/>
                  </a:cubicBezTo>
                  <a:close/>
                </a:path>
              </a:pathLst>
            </a:custGeom>
            <a:solidFill>
              <a:srgbClr val="8A57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6"/>
            <p:cNvSpPr/>
            <p:nvPr/>
          </p:nvSpPr>
          <p:spPr>
            <a:xfrm>
              <a:off x="3225175" y="3486850"/>
              <a:ext cx="951825" cy="1091550"/>
            </a:xfrm>
            <a:custGeom>
              <a:avLst/>
              <a:gdLst/>
              <a:ahLst/>
              <a:cxnLst/>
              <a:rect l="l" t="t" r="r" b="b"/>
              <a:pathLst>
                <a:path w="38073" h="43662" extrusionOk="0">
                  <a:moveTo>
                    <a:pt x="36310" y="0"/>
                  </a:moveTo>
                  <a:cubicBezTo>
                    <a:pt x="35133" y="1060"/>
                    <a:pt x="33889" y="2086"/>
                    <a:pt x="32570" y="2973"/>
                  </a:cubicBezTo>
                  <a:cubicBezTo>
                    <a:pt x="30657" y="4270"/>
                    <a:pt x="28971" y="5989"/>
                    <a:pt x="27230" y="7546"/>
                  </a:cubicBezTo>
                  <a:cubicBezTo>
                    <a:pt x="27003" y="7751"/>
                    <a:pt x="26766" y="7967"/>
                    <a:pt x="26658" y="8259"/>
                  </a:cubicBezTo>
                  <a:cubicBezTo>
                    <a:pt x="26538" y="8562"/>
                    <a:pt x="26581" y="8897"/>
                    <a:pt x="26625" y="9221"/>
                  </a:cubicBezTo>
                  <a:cubicBezTo>
                    <a:pt x="27122" y="13437"/>
                    <a:pt x="25836" y="17826"/>
                    <a:pt x="23144" y="21101"/>
                  </a:cubicBezTo>
                  <a:cubicBezTo>
                    <a:pt x="21296" y="23360"/>
                    <a:pt x="19350" y="25133"/>
                    <a:pt x="18215" y="27879"/>
                  </a:cubicBezTo>
                  <a:cubicBezTo>
                    <a:pt x="17134" y="30484"/>
                    <a:pt x="16550" y="33262"/>
                    <a:pt x="15696" y="35933"/>
                  </a:cubicBezTo>
                  <a:cubicBezTo>
                    <a:pt x="15480" y="36613"/>
                    <a:pt x="15242" y="37532"/>
                    <a:pt x="14734" y="38051"/>
                  </a:cubicBezTo>
                  <a:cubicBezTo>
                    <a:pt x="14301" y="38505"/>
                    <a:pt x="13696" y="38592"/>
                    <a:pt x="13750" y="39392"/>
                  </a:cubicBezTo>
                  <a:cubicBezTo>
                    <a:pt x="13782" y="39878"/>
                    <a:pt x="14010" y="40321"/>
                    <a:pt x="14096" y="40797"/>
                  </a:cubicBezTo>
                  <a:cubicBezTo>
                    <a:pt x="14193" y="41273"/>
                    <a:pt x="14064" y="41867"/>
                    <a:pt x="13610" y="42051"/>
                  </a:cubicBezTo>
                  <a:cubicBezTo>
                    <a:pt x="13513" y="42094"/>
                    <a:pt x="13393" y="42116"/>
                    <a:pt x="13275" y="42116"/>
                  </a:cubicBezTo>
                  <a:cubicBezTo>
                    <a:pt x="13156" y="42116"/>
                    <a:pt x="13026" y="42094"/>
                    <a:pt x="12896" y="42073"/>
                  </a:cubicBezTo>
                  <a:cubicBezTo>
                    <a:pt x="11113" y="41705"/>
                    <a:pt x="9696" y="40343"/>
                    <a:pt x="7967" y="39770"/>
                  </a:cubicBezTo>
                  <a:cubicBezTo>
                    <a:pt x="6756" y="39359"/>
                    <a:pt x="5448" y="39359"/>
                    <a:pt x="4183" y="39111"/>
                  </a:cubicBezTo>
                  <a:cubicBezTo>
                    <a:pt x="3146" y="38905"/>
                    <a:pt x="2076" y="38484"/>
                    <a:pt x="1384" y="37629"/>
                  </a:cubicBezTo>
                  <a:cubicBezTo>
                    <a:pt x="854" y="36981"/>
                    <a:pt x="930" y="35511"/>
                    <a:pt x="162" y="35165"/>
                  </a:cubicBezTo>
                  <a:cubicBezTo>
                    <a:pt x="11" y="35424"/>
                    <a:pt x="0" y="35695"/>
                    <a:pt x="54" y="35965"/>
                  </a:cubicBezTo>
                  <a:cubicBezTo>
                    <a:pt x="76" y="36019"/>
                    <a:pt x="97" y="36062"/>
                    <a:pt x="130" y="36116"/>
                  </a:cubicBezTo>
                  <a:cubicBezTo>
                    <a:pt x="227" y="36311"/>
                    <a:pt x="357" y="36483"/>
                    <a:pt x="389" y="36700"/>
                  </a:cubicBezTo>
                  <a:cubicBezTo>
                    <a:pt x="411" y="36841"/>
                    <a:pt x="389" y="36981"/>
                    <a:pt x="368" y="37110"/>
                  </a:cubicBezTo>
                  <a:cubicBezTo>
                    <a:pt x="378" y="37197"/>
                    <a:pt x="389" y="37283"/>
                    <a:pt x="389" y="37360"/>
                  </a:cubicBezTo>
                  <a:cubicBezTo>
                    <a:pt x="357" y="38927"/>
                    <a:pt x="3416" y="39402"/>
                    <a:pt x="4508" y="39726"/>
                  </a:cubicBezTo>
                  <a:cubicBezTo>
                    <a:pt x="5902" y="40137"/>
                    <a:pt x="7253" y="40667"/>
                    <a:pt x="8562" y="41305"/>
                  </a:cubicBezTo>
                  <a:cubicBezTo>
                    <a:pt x="9535" y="41748"/>
                    <a:pt x="10486" y="42256"/>
                    <a:pt x="11404" y="42851"/>
                  </a:cubicBezTo>
                  <a:cubicBezTo>
                    <a:pt x="11837" y="43132"/>
                    <a:pt x="12269" y="43435"/>
                    <a:pt x="12756" y="43575"/>
                  </a:cubicBezTo>
                  <a:cubicBezTo>
                    <a:pt x="12788" y="43586"/>
                    <a:pt x="12831" y="43596"/>
                    <a:pt x="12874" y="43608"/>
                  </a:cubicBezTo>
                  <a:cubicBezTo>
                    <a:pt x="13015" y="43640"/>
                    <a:pt x="13167" y="43661"/>
                    <a:pt x="13318" y="43661"/>
                  </a:cubicBezTo>
                  <a:cubicBezTo>
                    <a:pt x="13523" y="43661"/>
                    <a:pt x="13729" y="43629"/>
                    <a:pt x="13912" y="43553"/>
                  </a:cubicBezTo>
                  <a:cubicBezTo>
                    <a:pt x="14096" y="43478"/>
                    <a:pt x="14258" y="43359"/>
                    <a:pt x="14388" y="43207"/>
                  </a:cubicBezTo>
                  <a:cubicBezTo>
                    <a:pt x="14572" y="42969"/>
                    <a:pt x="14669" y="42635"/>
                    <a:pt x="14712" y="42256"/>
                  </a:cubicBezTo>
                  <a:lnTo>
                    <a:pt x="14712" y="42083"/>
                  </a:lnTo>
                  <a:cubicBezTo>
                    <a:pt x="14712" y="41672"/>
                    <a:pt x="14734" y="41273"/>
                    <a:pt x="14777" y="40872"/>
                  </a:cubicBezTo>
                  <a:cubicBezTo>
                    <a:pt x="14777" y="40526"/>
                    <a:pt x="14788" y="40202"/>
                    <a:pt x="14842" y="39943"/>
                  </a:cubicBezTo>
                  <a:cubicBezTo>
                    <a:pt x="15080" y="38710"/>
                    <a:pt x="15577" y="37564"/>
                    <a:pt x="16107" y="36440"/>
                  </a:cubicBezTo>
                  <a:cubicBezTo>
                    <a:pt x="17037" y="34441"/>
                    <a:pt x="17977" y="32452"/>
                    <a:pt x="18918" y="30463"/>
                  </a:cubicBezTo>
                  <a:cubicBezTo>
                    <a:pt x="18982" y="30311"/>
                    <a:pt x="19058" y="30160"/>
                    <a:pt x="19123" y="30009"/>
                  </a:cubicBezTo>
                  <a:cubicBezTo>
                    <a:pt x="19891" y="28376"/>
                    <a:pt x="20669" y="26733"/>
                    <a:pt x="21728" y="25274"/>
                  </a:cubicBezTo>
                  <a:cubicBezTo>
                    <a:pt x="22928" y="23631"/>
                    <a:pt x="24463" y="22258"/>
                    <a:pt x="25620" y="20583"/>
                  </a:cubicBezTo>
                  <a:cubicBezTo>
                    <a:pt x="26581" y="19199"/>
                    <a:pt x="27252" y="17621"/>
                    <a:pt x="27609" y="15977"/>
                  </a:cubicBezTo>
                  <a:cubicBezTo>
                    <a:pt x="27695" y="15599"/>
                    <a:pt x="27760" y="15221"/>
                    <a:pt x="27803" y="14842"/>
                  </a:cubicBezTo>
                  <a:cubicBezTo>
                    <a:pt x="28008" y="13232"/>
                    <a:pt x="27425" y="11848"/>
                    <a:pt x="28073" y="10335"/>
                  </a:cubicBezTo>
                  <a:cubicBezTo>
                    <a:pt x="28419" y="9513"/>
                    <a:pt x="28916" y="8756"/>
                    <a:pt x="29500" y="8065"/>
                  </a:cubicBezTo>
                  <a:cubicBezTo>
                    <a:pt x="31219" y="6054"/>
                    <a:pt x="33706" y="4519"/>
                    <a:pt x="35716" y="3038"/>
                  </a:cubicBezTo>
                  <a:cubicBezTo>
                    <a:pt x="36516" y="2432"/>
                    <a:pt x="37305" y="1816"/>
                    <a:pt x="38073" y="1168"/>
                  </a:cubicBezTo>
                  <a:cubicBezTo>
                    <a:pt x="37759" y="1005"/>
                    <a:pt x="37370" y="757"/>
                    <a:pt x="36927" y="433"/>
                  </a:cubicBezTo>
                  <a:cubicBezTo>
                    <a:pt x="36721" y="292"/>
                    <a:pt x="36516" y="152"/>
                    <a:pt x="36310" y="0"/>
                  </a:cubicBezTo>
                  <a:close/>
                </a:path>
              </a:pathLst>
            </a:custGeom>
            <a:solidFill>
              <a:srgbClr val="FF74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6"/>
            <p:cNvSpPr/>
            <p:nvPr/>
          </p:nvSpPr>
          <p:spPr>
            <a:xfrm>
              <a:off x="3947800" y="2690450"/>
              <a:ext cx="882675" cy="830350"/>
            </a:xfrm>
            <a:custGeom>
              <a:avLst/>
              <a:gdLst/>
              <a:ahLst/>
              <a:cxnLst/>
              <a:rect l="l" t="t" r="r" b="b"/>
              <a:pathLst>
                <a:path w="35307" h="33214" extrusionOk="0">
                  <a:moveTo>
                    <a:pt x="23189" y="1"/>
                  </a:moveTo>
                  <a:cubicBezTo>
                    <a:pt x="22210" y="1"/>
                    <a:pt x="21900" y="583"/>
                    <a:pt x="21059" y="1404"/>
                  </a:cubicBezTo>
                  <a:cubicBezTo>
                    <a:pt x="19091" y="3350"/>
                    <a:pt x="16940" y="5156"/>
                    <a:pt x="14486" y="6453"/>
                  </a:cubicBezTo>
                  <a:cubicBezTo>
                    <a:pt x="15308" y="8258"/>
                    <a:pt x="16053" y="10312"/>
                    <a:pt x="14475" y="11544"/>
                  </a:cubicBezTo>
                  <a:cubicBezTo>
                    <a:pt x="12940" y="12744"/>
                    <a:pt x="10941" y="13523"/>
                    <a:pt x="9330" y="14679"/>
                  </a:cubicBezTo>
                  <a:cubicBezTo>
                    <a:pt x="6065" y="17025"/>
                    <a:pt x="3146" y="19846"/>
                    <a:pt x="714" y="23046"/>
                  </a:cubicBezTo>
                  <a:cubicBezTo>
                    <a:pt x="357" y="23511"/>
                    <a:pt x="1" y="24030"/>
                    <a:pt x="33" y="24614"/>
                  </a:cubicBezTo>
                  <a:cubicBezTo>
                    <a:pt x="66" y="25273"/>
                    <a:pt x="573" y="25792"/>
                    <a:pt x="1060" y="26235"/>
                  </a:cubicBezTo>
                  <a:cubicBezTo>
                    <a:pt x="2150" y="27222"/>
                    <a:pt x="8410" y="33213"/>
                    <a:pt x="9757" y="33213"/>
                  </a:cubicBezTo>
                  <a:cubicBezTo>
                    <a:pt x="9826" y="33213"/>
                    <a:pt x="9883" y="33197"/>
                    <a:pt x="9924" y="33164"/>
                  </a:cubicBezTo>
                  <a:cubicBezTo>
                    <a:pt x="14129" y="29813"/>
                    <a:pt x="18777" y="27078"/>
                    <a:pt x="23750" y="25078"/>
                  </a:cubicBezTo>
                  <a:cubicBezTo>
                    <a:pt x="27987" y="23381"/>
                    <a:pt x="32020" y="20257"/>
                    <a:pt x="33868" y="15933"/>
                  </a:cubicBezTo>
                  <a:cubicBezTo>
                    <a:pt x="33955" y="15717"/>
                    <a:pt x="34052" y="15490"/>
                    <a:pt x="34127" y="15263"/>
                  </a:cubicBezTo>
                  <a:cubicBezTo>
                    <a:pt x="35306" y="12063"/>
                    <a:pt x="34982" y="8183"/>
                    <a:pt x="32744" y="5599"/>
                  </a:cubicBezTo>
                  <a:cubicBezTo>
                    <a:pt x="31436" y="4085"/>
                    <a:pt x="29599" y="3134"/>
                    <a:pt x="27814" y="2216"/>
                  </a:cubicBezTo>
                  <a:cubicBezTo>
                    <a:pt x="26647" y="1621"/>
                    <a:pt x="24809" y="150"/>
                    <a:pt x="23523" y="21"/>
                  </a:cubicBezTo>
                  <a:cubicBezTo>
                    <a:pt x="23404" y="7"/>
                    <a:pt x="23293" y="1"/>
                    <a:pt x="231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6"/>
            <p:cNvSpPr/>
            <p:nvPr/>
          </p:nvSpPr>
          <p:spPr>
            <a:xfrm>
              <a:off x="4583700" y="2709325"/>
              <a:ext cx="18925" cy="12200"/>
            </a:xfrm>
            <a:custGeom>
              <a:avLst/>
              <a:gdLst/>
              <a:ahLst/>
              <a:cxnLst/>
              <a:rect l="l" t="t" r="r" b="b"/>
              <a:pathLst>
                <a:path w="757" h="488" extrusionOk="0">
                  <a:moveTo>
                    <a:pt x="22" y="1"/>
                  </a:moveTo>
                  <a:cubicBezTo>
                    <a:pt x="12" y="12"/>
                    <a:pt x="12" y="22"/>
                    <a:pt x="0" y="22"/>
                  </a:cubicBezTo>
                  <a:cubicBezTo>
                    <a:pt x="260" y="174"/>
                    <a:pt x="509" y="325"/>
                    <a:pt x="757" y="488"/>
                  </a:cubicBezTo>
                  <a:cubicBezTo>
                    <a:pt x="519" y="315"/>
                    <a:pt x="271" y="152"/>
                    <a:pt x="22" y="1"/>
                  </a:cubicBezTo>
                  <a:close/>
                </a:path>
              </a:pathLst>
            </a:custGeom>
            <a:solidFill>
              <a:srgbClr val="C2D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6"/>
            <p:cNvSpPr/>
            <p:nvPr/>
          </p:nvSpPr>
          <p:spPr>
            <a:xfrm>
              <a:off x="4114275" y="3471175"/>
              <a:ext cx="19200" cy="15700"/>
            </a:xfrm>
            <a:custGeom>
              <a:avLst/>
              <a:gdLst/>
              <a:ahLst/>
              <a:cxnLst/>
              <a:rect l="l" t="t" r="r" b="b"/>
              <a:pathLst>
                <a:path w="768" h="628" extrusionOk="0">
                  <a:moveTo>
                    <a:pt x="1" y="0"/>
                  </a:moveTo>
                  <a:cubicBezTo>
                    <a:pt x="33" y="76"/>
                    <a:pt x="109" y="130"/>
                    <a:pt x="174" y="184"/>
                  </a:cubicBezTo>
                  <a:cubicBezTo>
                    <a:pt x="368" y="335"/>
                    <a:pt x="552" y="476"/>
                    <a:pt x="746" y="627"/>
                  </a:cubicBezTo>
                  <a:cubicBezTo>
                    <a:pt x="758" y="616"/>
                    <a:pt x="758" y="616"/>
                    <a:pt x="768" y="616"/>
                  </a:cubicBezTo>
                  <a:cubicBezTo>
                    <a:pt x="520" y="422"/>
                    <a:pt x="260" y="217"/>
                    <a:pt x="1" y="0"/>
                  </a:cubicBezTo>
                  <a:close/>
                </a:path>
              </a:pathLst>
            </a:custGeom>
            <a:solidFill>
              <a:srgbClr val="C27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6"/>
            <p:cNvSpPr/>
            <p:nvPr/>
          </p:nvSpPr>
          <p:spPr>
            <a:xfrm>
              <a:off x="4132925" y="3486575"/>
              <a:ext cx="15425" cy="11100"/>
            </a:xfrm>
            <a:custGeom>
              <a:avLst/>
              <a:gdLst/>
              <a:ahLst/>
              <a:cxnLst/>
              <a:rect l="l" t="t" r="r" b="b"/>
              <a:pathLst>
                <a:path w="617" h="444" extrusionOk="0">
                  <a:moveTo>
                    <a:pt x="22" y="0"/>
                  </a:moveTo>
                  <a:cubicBezTo>
                    <a:pt x="12" y="0"/>
                    <a:pt x="12" y="0"/>
                    <a:pt x="0" y="11"/>
                  </a:cubicBezTo>
                  <a:cubicBezTo>
                    <a:pt x="206" y="163"/>
                    <a:pt x="411" y="303"/>
                    <a:pt x="617" y="444"/>
                  </a:cubicBezTo>
                  <a:cubicBezTo>
                    <a:pt x="422" y="303"/>
                    <a:pt x="228" y="151"/>
                    <a:pt x="22" y="0"/>
                  </a:cubicBezTo>
                  <a:close/>
                </a:path>
              </a:pathLst>
            </a:custGeom>
            <a:solidFill>
              <a:srgbClr val="C260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6"/>
            <p:cNvSpPr/>
            <p:nvPr/>
          </p:nvSpPr>
          <p:spPr>
            <a:xfrm>
              <a:off x="4196450" y="3510100"/>
              <a:ext cx="11375" cy="9200"/>
            </a:xfrm>
            <a:custGeom>
              <a:avLst/>
              <a:gdLst/>
              <a:ahLst/>
              <a:cxnLst/>
              <a:rect l="l" t="t" r="r" b="b"/>
              <a:pathLst>
                <a:path w="455" h="368" extrusionOk="0">
                  <a:moveTo>
                    <a:pt x="454" y="0"/>
                  </a:moveTo>
                  <a:lnTo>
                    <a:pt x="454" y="0"/>
                  </a:lnTo>
                  <a:cubicBezTo>
                    <a:pt x="303" y="119"/>
                    <a:pt x="151" y="248"/>
                    <a:pt x="0" y="368"/>
                  </a:cubicBezTo>
                  <a:cubicBezTo>
                    <a:pt x="108" y="324"/>
                    <a:pt x="195" y="238"/>
                    <a:pt x="281" y="162"/>
                  </a:cubicBezTo>
                  <a:cubicBezTo>
                    <a:pt x="346" y="108"/>
                    <a:pt x="400" y="54"/>
                    <a:pt x="454" y="0"/>
                  </a:cubicBezTo>
                  <a:close/>
                </a:path>
              </a:pathLst>
            </a:custGeom>
            <a:solidFill>
              <a:srgbClr val="538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6"/>
            <p:cNvSpPr/>
            <p:nvPr/>
          </p:nvSpPr>
          <p:spPr>
            <a:xfrm>
              <a:off x="4111575" y="2709875"/>
              <a:ext cx="716450" cy="810225"/>
            </a:xfrm>
            <a:custGeom>
              <a:avLst/>
              <a:gdLst/>
              <a:ahLst/>
              <a:cxnLst/>
              <a:rect l="l" t="t" r="r" b="b"/>
              <a:pathLst>
                <a:path w="28658" h="32409" extrusionOk="0">
                  <a:moveTo>
                    <a:pt x="18885" y="0"/>
                  </a:moveTo>
                  <a:cubicBezTo>
                    <a:pt x="18042" y="1038"/>
                    <a:pt x="17134" y="1979"/>
                    <a:pt x="16151" y="2822"/>
                  </a:cubicBezTo>
                  <a:cubicBezTo>
                    <a:pt x="16583" y="3438"/>
                    <a:pt x="17275" y="3914"/>
                    <a:pt x="17859" y="4400"/>
                  </a:cubicBezTo>
                  <a:cubicBezTo>
                    <a:pt x="20247" y="6378"/>
                    <a:pt x="21545" y="9751"/>
                    <a:pt x="20648" y="12713"/>
                  </a:cubicBezTo>
                  <a:cubicBezTo>
                    <a:pt x="20291" y="13870"/>
                    <a:pt x="19632" y="14918"/>
                    <a:pt x="18907" y="15891"/>
                  </a:cubicBezTo>
                  <a:cubicBezTo>
                    <a:pt x="15794" y="20085"/>
                    <a:pt x="11438" y="23090"/>
                    <a:pt x="7081" y="25869"/>
                  </a:cubicBezTo>
                  <a:cubicBezTo>
                    <a:pt x="5838" y="26658"/>
                    <a:pt x="4595" y="27436"/>
                    <a:pt x="3352" y="28226"/>
                  </a:cubicBezTo>
                  <a:cubicBezTo>
                    <a:pt x="2963" y="28485"/>
                    <a:pt x="1" y="30225"/>
                    <a:pt x="109" y="30452"/>
                  </a:cubicBezTo>
                  <a:cubicBezTo>
                    <a:pt x="368" y="30669"/>
                    <a:pt x="628" y="30874"/>
                    <a:pt x="876" y="31068"/>
                  </a:cubicBezTo>
                  <a:cubicBezTo>
                    <a:pt x="1082" y="31219"/>
                    <a:pt x="1276" y="31371"/>
                    <a:pt x="1471" y="31512"/>
                  </a:cubicBezTo>
                  <a:cubicBezTo>
                    <a:pt x="1903" y="31803"/>
                    <a:pt x="2346" y="32074"/>
                    <a:pt x="2811" y="32290"/>
                  </a:cubicBezTo>
                  <a:cubicBezTo>
                    <a:pt x="2941" y="32355"/>
                    <a:pt x="3081" y="32409"/>
                    <a:pt x="3211" y="32409"/>
                  </a:cubicBezTo>
                  <a:cubicBezTo>
                    <a:pt x="3254" y="32409"/>
                    <a:pt x="3287" y="32409"/>
                    <a:pt x="3319" y="32398"/>
                  </a:cubicBezTo>
                  <a:cubicBezTo>
                    <a:pt x="3341" y="32398"/>
                    <a:pt x="3373" y="32387"/>
                    <a:pt x="3395" y="32377"/>
                  </a:cubicBezTo>
                  <a:cubicBezTo>
                    <a:pt x="3546" y="32257"/>
                    <a:pt x="3698" y="32128"/>
                    <a:pt x="3849" y="32009"/>
                  </a:cubicBezTo>
                  <a:cubicBezTo>
                    <a:pt x="5222" y="30787"/>
                    <a:pt x="6789" y="29771"/>
                    <a:pt x="8335" y="28788"/>
                  </a:cubicBezTo>
                  <a:cubicBezTo>
                    <a:pt x="11113" y="27025"/>
                    <a:pt x="14042" y="25523"/>
                    <a:pt x="17091" y="24301"/>
                  </a:cubicBezTo>
                  <a:cubicBezTo>
                    <a:pt x="21328" y="22604"/>
                    <a:pt x="25361" y="19480"/>
                    <a:pt x="27209" y="15156"/>
                  </a:cubicBezTo>
                  <a:cubicBezTo>
                    <a:pt x="27307" y="14940"/>
                    <a:pt x="27393" y="14713"/>
                    <a:pt x="27480" y="14486"/>
                  </a:cubicBezTo>
                  <a:cubicBezTo>
                    <a:pt x="28657" y="11286"/>
                    <a:pt x="28333" y="7406"/>
                    <a:pt x="26096" y="4822"/>
                  </a:cubicBezTo>
                  <a:cubicBezTo>
                    <a:pt x="24777" y="3308"/>
                    <a:pt x="22939" y="2357"/>
                    <a:pt x="21155" y="1439"/>
                  </a:cubicBezTo>
                  <a:cubicBezTo>
                    <a:pt x="20658" y="1179"/>
                    <a:pt x="20150" y="812"/>
                    <a:pt x="19642" y="466"/>
                  </a:cubicBezTo>
                  <a:cubicBezTo>
                    <a:pt x="19394" y="303"/>
                    <a:pt x="19145" y="152"/>
                    <a:pt x="18885" y="0"/>
                  </a:cubicBezTo>
                  <a:close/>
                </a:path>
              </a:pathLst>
            </a:custGeom>
            <a:solidFill>
              <a:srgbClr val="0C0C0C">
                <a:alpha val="95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6"/>
            <p:cNvSpPr/>
            <p:nvPr/>
          </p:nvSpPr>
          <p:spPr>
            <a:xfrm>
              <a:off x="2951675" y="1877350"/>
              <a:ext cx="161900" cy="127925"/>
            </a:xfrm>
            <a:custGeom>
              <a:avLst/>
              <a:gdLst/>
              <a:ahLst/>
              <a:cxnLst/>
              <a:rect l="l" t="t" r="r" b="b"/>
              <a:pathLst>
                <a:path w="6476" h="5117" extrusionOk="0">
                  <a:moveTo>
                    <a:pt x="3724" y="0"/>
                  </a:moveTo>
                  <a:cubicBezTo>
                    <a:pt x="2592" y="0"/>
                    <a:pt x="1335" y="518"/>
                    <a:pt x="443" y="1164"/>
                  </a:cubicBezTo>
                  <a:cubicBezTo>
                    <a:pt x="227" y="1326"/>
                    <a:pt x="1" y="1628"/>
                    <a:pt x="162" y="1845"/>
                  </a:cubicBezTo>
                  <a:cubicBezTo>
                    <a:pt x="225" y="1929"/>
                    <a:pt x="310" y="1963"/>
                    <a:pt x="405" y="1963"/>
                  </a:cubicBezTo>
                  <a:cubicBezTo>
                    <a:pt x="590" y="1963"/>
                    <a:pt x="813" y="1836"/>
                    <a:pt x="984" y="1715"/>
                  </a:cubicBezTo>
                  <a:cubicBezTo>
                    <a:pt x="1659" y="1255"/>
                    <a:pt x="2480" y="1111"/>
                    <a:pt x="3314" y="1111"/>
                  </a:cubicBezTo>
                  <a:cubicBezTo>
                    <a:pt x="3696" y="1111"/>
                    <a:pt x="4080" y="1141"/>
                    <a:pt x="4454" y="1186"/>
                  </a:cubicBezTo>
                  <a:cubicBezTo>
                    <a:pt x="4757" y="1218"/>
                    <a:pt x="5081" y="1272"/>
                    <a:pt x="5319" y="1455"/>
                  </a:cubicBezTo>
                  <a:cubicBezTo>
                    <a:pt x="5567" y="1640"/>
                    <a:pt x="5697" y="2007"/>
                    <a:pt x="5535" y="2255"/>
                  </a:cubicBezTo>
                  <a:cubicBezTo>
                    <a:pt x="5101" y="2147"/>
                    <a:pt x="4652" y="2095"/>
                    <a:pt x="4204" y="2095"/>
                  </a:cubicBezTo>
                  <a:cubicBezTo>
                    <a:pt x="2945" y="2095"/>
                    <a:pt x="1681" y="2509"/>
                    <a:pt x="692" y="3283"/>
                  </a:cubicBezTo>
                  <a:cubicBezTo>
                    <a:pt x="638" y="3326"/>
                    <a:pt x="573" y="3380"/>
                    <a:pt x="552" y="3456"/>
                  </a:cubicBezTo>
                  <a:cubicBezTo>
                    <a:pt x="498" y="3607"/>
                    <a:pt x="638" y="3769"/>
                    <a:pt x="801" y="3802"/>
                  </a:cubicBezTo>
                  <a:cubicBezTo>
                    <a:pt x="830" y="3807"/>
                    <a:pt x="859" y="3810"/>
                    <a:pt x="889" y="3810"/>
                  </a:cubicBezTo>
                  <a:cubicBezTo>
                    <a:pt x="1021" y="3810"/>
                    <a:pt x="1152" y="3757"/>
                    <a:pt x="1276" y="3704"/>
                  </a:cubicBezTo>
                  <a:cubicBezTo>
                    <a:pt x="2267" y="3296"/>
                    <a:pt x="3336" y="2958"/>
                    <a:pt x="4397" y="2958"/>
                  </a:cubicBezTo>
                  <a:cubicBezTo>
                    <a:pt x="4713" y="2958"/>
                    <a:pt x="5028" y="2988"/>
                    <a:pt x="5341" y="3055"/>
                  </a:cubicBezTo>
                  <a:cubicBezTo>
                    <a:pt x="4465" y="3456"/>
                    <a:pt x="3578" y="3845"/>
                    <a:pt x="2703" y="4244"/>
                  </a:cubicBezTo>
                  <a:cubicBezTo>
                    <a:pt x="2422" y="4364"/>
                    <a:pt x="2076" y="4623"/>
                    <a:pt x="2206" y="4904"/>
                  </a:cubicBezTo>
                  <a:cubicBezTo>
                    <a:pt x="2261" y="5041"/>
                    <a:pt x="2416" y="5117"/>
                    <a:pt x="2567" y="5117"/>
                  </a:cubicBezTo>
                  <a:cubicBezTo>
                    <a:pt x="2595" y="5117"/>
                    <a:pt x="2622" y="5114"/>
                    <a:pt x="2649" y="5109"/>
                  </a:cubicBezTo>
                  <a:cubicBezTo>
                    <a:pt x="2833" y="5088"/>
                    <a:pt x="2984" y="4991"/>
                    <a:pt x="3136" y="4904"/>
                  </a:cubicBezTo>
                  <a:cubicBezTo>
                    <a:pt x="3784" y="4552"/>
                    <a:pt x="4518" y="4370"/>
                    <a:pt x="5248" y="4370"/>
                  </a:cubicBezTo>
                  <a:cubicBezTo>
                    <a:pt x="5526" y="4370"/>
                    <a:pt x="5804" y="4396"/>
                    <a:pt x="6076" y="4450"/>
                  </a:cubicBezTo>
                  <a:cubicBezTo>
                    <a:pt x="6113" y="4459"/>
                    <a:pt x="6154" y="4467"/>
                    <a:pt x="6193" y="4467"/>
                  </a:cubicBezTo>
                  <a:cubicBezTo>
                    <a:pt x="6244" y="4467"/>
                    <a:pt x="6289" y="4454"/>
                    <a:pt x="6314" y="4417"/>
                  </a:cubicBezTo>
                  <a:cubicBezTo>
                    <a:pt x="6346" y="4385"/>
                    <a:pt x="6346" y="4342"/>
                    <a:pt x="6357" y="4299"/>
                  </a:cubicBezTo>
                  <a:cubicBezTo>
                    <a:pt x="6465" y="3423"/>
                    <a:pt x="6475" y="2515"/>
                    <a:pt x="6184" y="1693"/>
                  </a:cubicBezTo>
                  <a:cubicBezTo>
                    <a:pt x="5744" y="457"/>
                    <a:pt x="4789" y="0"/>
                    <a:pt x="3724" y="0"/>
                  </a:cubicBezTo>
                  <a:close/>
                </a:path>
              </a:pathLst>
            </a:custGeom>
            <a:solidFill>
              <a:srgbClr val="895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6"/>
            <p:cNvSpPr/>
            <p:nvPr/>
          </p:nvSpPr>
          <p:spPr>
            <a:xfrm>
              <a:off x="2953300" y="1829400"/>
              <a:ext cx="1247750" cy="464975"/>
            </a:xfrm>
            <a:custGeom>
              <a:avLst/>
              <a:gdLst/>
              <a:ahLst/>
              <a:cxnLst/>
              <a:rect l="l" t="t" r="r" b="b"/>
              <a:pathLst>
                <a:path w="49910" h="18599" extrusionOk="0">
                  <a:moveTo>
                    <a:pt x="3642" y="0"/>
                  </a:moveTo>
                  <a:cubicBezTo>
                    <a:pt x="3473" y="0"/>
                    <a:pt x="3297" y="14"/>
                    <a:pt x="3114" y="44"/>
                  </a:cubicBezTo>
                  <a:cubicBezTo>
                    <a:pt x="2238" y="185"/>
                    <a:pt x="1384" y="455"/>
                    <a:pt x="595" y="844"/>
                  </a:cubicBezTo>
                  <a:cubicBezTo>
                    <a:pt x="314" y="985"/>
                    <a:pt x="1" y="1223"/>
                    <a:pt x="65" y="1525"/>
                  </a:cubicBezTo>
                  <a:cubicBezTo>
                    <a:pt x="109" y="1742"/>
                    <a:pt x="335" y="1871"/>
                    <a:pt x="551" y="1882"/>
                  </a:cubicBezTo>
                  <a:cubicBezTo>
                    <a:pt x="572" y="1883"/>
                    <a:pt x="593" y="1884"/>
                    <a:pt x="612" y="1884"/>
                  </a:cubicBezTo>
                  <a:cubicBezTo>
                    <a:pt x="837" y="1884"/>
                    <a:pt x="991" y="1776"/>
                    <a:pt x="1190" y="1677"/>
                  </a:cubicBezTo>
                  <a:cubicBezTo>
                    <a:pt x="1449" y="1557"/>
                    <a:pt x="1740" y="1482"/>
                    <a:pt x="2011" y="1417"/>
                  </a:cubicBezTo>
                  <a:cubicBezTo>
                    <a:pt x="2532" y="1284"/>
                    <a:pt x="3131" y="1113"/>
                    <a:pt x="3679" y="1113"/>
                  </a:cubicBezTo>
                  <a:cubicBezTo>
                    <a:pt x="3710" y="1113"/>
                    <a:pt x="3742" y="1113"/>
                    <a:pt x="3773" y="1115"/>
                  </a:cubicBezTo>
                  <a:cubicBezTo>
                    <a:pt x="4260" y="1125"/>
                    <a:pt x="4529" y="1504"/>
                    <a:pt x="4822" y="1893"/>
                  </a:cubicBezTo>
                  <a:cubicBezTo>
                    <a:pt x="5286" y="2498"/>
                    <a:pt x="5859" y="3514"/>
                    <a:pt x="5805" y="4314"/>
                  </a:cubicBezTo>
                  <a:cubicBezTo>
                    <a:pt x="5794" y="4570"/>
                    <a:pt x="5707" y="4653"/>
                    <a:pt x="5568" y="4653"/>
                  </a:cubicBezTo>
                  <a:cubicBezTo>
                    <a:pt x="5443" y="4653"/>
                    <a:pt x="5276" y="4586"/>
                    <a:pt x="5081" y="4519"/>
                  </a:cubicBezTo>
                  <a:cubicBezTo>
                    <a:pt x="4649" y="4379"/>
                    <a:pt x="4227" y="4185"/>
                    <a:pt x="3849" y="3925"/>
                  </a:cubicBezTo>
                  <a:cubicBezTo>
                    <a:pt x="3330" y="3579"/>
                    <a:pt x="2973" y="3244"/>
                    <a:pt x="2303" y="3233"/>
                  </a:cubicBezTo>
                  <a:cubicBezTo>
                    <a:pt x="2022" y="3233"/>
                    <a:pt x="1708" y="3320"/>
                    <a:pt x="1622" y="3579"/>
                  </a:cubicBezTo>
                  <a:cubicBezTo>
                    <a:pt x="1546" y="3774"/>
                    <a:pt x="1644" y="3990"/>
                    <a:pt x="1795" y="4130"/>
                  </a:cubicBezTo>
                  <a:cubicBezTo>
                    <a:pt x="1946" y="4271"/>
                    <a:pt x="2141" y="4346"/>
                    <a:pt x="2324" y="4422"/>
                  </a:cubicBezTo>
                  <a:cubicBezTo>
                    <a:pt x="2725" y="4574"/>
                    <a:pt x="3124" y="4725"/>
                    <a:pt x="3460" y="4984"/>
                  </a:cubicBezTo>
                  <a:cubicBezTo>
                    <a:pt x="4724" y="5925"/>
                    <a:pt x="4335" y="7882"/>
                    <a:pt x="5675" y="8800"/>
                  </a:cubicBezTo>
                  <a:cubicBezTo>
                    <a:pt x="6237" y="9179"/>
                    <a:pt x="6962" y="9211"/>
                    <a:pt x="7589" y="9481"/>
                  </a:cubicBezTo>
                  <a:cubicBezTo>
                    <a:pt x="8324" y="9794"/>
                    <a:pt x="8886" y="10421"/>
                    <a:pt x="9459" y="10995"/>
                  </a:cubicBezTo>
                  <a:cubicBezTo>
                    <a:pt x="11859" y="13373"/>
                    <a:pt x="15005" y="14994"/>
                    <a:pt x="18345" y="15557"/>
                  </a:cubicBezTo>
                  <a:cubicBezTo>
                    <a:pt x="25273" y="16715"/>
                    <a:pt x="32009" y="18599"/>
                    <a:pt x="38790" y="18599"/>
                  </a:cubicBezTo>
                  <a:cubicBezTo>
                    <a:pt x="41119" y="18599"/>
                    <a:pt x="43453" y="18376"/>
                    <a:pt x="45802" y="17827"/>
                  </a:cubicBezTo>
                  <a:cubicBezTo>
                    <a:pt x="47175" y="17502"/>
                    <a:pt x="48699" y="16984"/>
                    <a:pt x="49315" y="15708"/>
                  </a:cubicBezTo>
                  <a:cubicBezTo>
                    <a:pt x="49909" y="14464"/>
                    <a:pt x="49326" y="12876"/>
                    <a:pt x="48234" y="12033"/>
                  </a:cubicBezTo>
                  <a:cubicBezTo>
                    <a:pt x="47768" y="11668"/>
                    <a:pt x="47342" y="11544"/>
                    <a:pt x="46901" y="11544"/>
                  </a:cubicBezTo>
                  <a:cubicBezTo>
                    <a:pt x="46308" y="11544"/>
                    <a:pt x="45690" y="11768"/>
                    <a:pt x="44915" y="11935"/>
                  </a:cubicBezTo>
                  <a:cubicBezTo>
                    <a:pt x="40646" y="12832"/>
                    <a:pt x="36332" y="13513"/>
                    <a:pt x="31998" y="13967"/>
                  </a:cubicBezTo>
                  <a:cubicBezTo>
                    <a:pt x="31316" y="14042"/>
                    <a:pt x="30625" y="14112"/>
                    <a:pt x="29934" y="14112"/>
                  </a:cubicBezTo>
                  <a:cubicBezTo>
                    <a:pt x="29627" y="14112"/>
                    <a:pt x="29320" y="14098"/>
                    <a:pt x="29014" y="14065"/>
                  </a:cubicBezTo>
                  <a:cubicBezTo>
                    <a:pt x="28009" y="13945"/>
                    <a:pt x="27047" y="13621"/>
                    <a:pt x="26074" y="13330"/>
                  </a:cubicBezTo>
                  <a:cubicBezTo>
                    <a:pt x="21371" y="11913"/>
                    <a:pt x="16518" y="11103"/>
                    <a:pt x="11675" y="10292"/>
                  </a:cubicBezTo>
                  <a:cubicBezTo>
                    <a:pt x="8853" y="9816"/>
                    <a:pt x="8000" y="5979"/>
                    <a:pt x="7719" y="3633"/>
                  </a:cubicBezTo>
                  <a:cubicBezTo>
                    <a:pt x="7697" y="3471"/>
                    <a:pt x="7676" y="3309"/>
                    <a:pt x="7621" y="3157"/>
                  </a:cubicBezTo>
                  <a:cubicBezTo>
                    <a:pt x="7556" y="2984"/>
                    <a:pt x="7438" y="2833"/>
                    <a:pt x="7330" y="2682"/>
                  </a:cubicBezTo>
                  <a:cubicBezTo>
                    <a:pt x="6347" y="1395"/>
                    <a:pt x="5329" y="0"/>
                    <a:pt x="3642" y="0"/>
                  </a:cubicBezTo>
                  <a:close/>
                </a:path>
              </a:pathLst>
            </a:custGeom>
            <a:solidFill>
              <a:srgbClr val="B56A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6"/>
            <p:cNvSpPr/>
            <p:nvPr/>
          </p:nvSpPr>
          <p:spPr>
            <a:xfrm>
              <a:off x="3942675" y="2063725"/>
              <a:ext cx="659425" cy="827775"/>
            </a:xfrm>
            <a:custGeom>
              <a:avLst/>
              <a:gdLst/>
              <a:ahLst/>
              <a:cxnLst/>
              <a:rect l="l" t="t" r="r" b="b"/>
              <a:pathLst>
                <a:path w="26377" h="33111" extrusionOk="0">
                  <a:moveTo>
                    <a:pt x="11805" y="0"/>
                  </a:moveTo>
                  <a:cubicBezTo>
                    <a:pt x="8410" y="378"/>
                    <a:pt x="5167" y="2595"/>
                    <a:pt x="3860" y="5751"/>
                  </a:cubicBezTo>
                  <a:cubicBezTo>
                    <a:pt x="2876" y="8108"/>
                    <a:pt x="2876" y="10789"/>
                    <a:pt x="1859" y="13145"/>
                  </a:cubicBezTo>
                  <a:cubicBezTo>
                    <a:pt x="1168" y="14777"/>
                    <a:pt x="0" y="16636"/>
                    <a:pt x="919" y="18150"/>
                  </a:cubicBezTo>
                  <a:cubicBezTo>
                    <a:pt x="1827" y="19642"/>
                    <a:pt x="4076" y="19523"/>
                    <a:pt x="5481" y="20582"/>
                  </a:cubicBezTo>
                  <a:cubicBezTo>
                    <a:pt x="7319" y="21955"/>
                    <a:pt x="7135" y="24777"/>
                    <a:pt x="8345" y="26722"/>
                  </a:cubicBezTo>
                  <a:cubicBezTo>
                    <a:pt x="9967" y="29317"/>
                    <a:pt x="13902" y="30160"/>
                    <a:pt x="14713" y="33111"/>
                  </a:cubicBezTo>
                  <a:cubicBezTo>
                    <a:pt x="19491" y="31684"/>
                    <a:pt x="23436" y="28928"/>
                    <a:pt x="26376" y="24895"/>
                  </a:cubicBezTo>
                  <a:cubicBezTo>
                    <a:pt x="23890" y="23598"/>
                    <a:pt x="21771" y="22841"/>
                    <a:pt x="20658" y="20269"/>
                  </a:cubicBezTo>
                  <a:cubicBezTo>
                    <a:pt x="19739" y="18150"/>
                    <a:pt x="19167" y="15880"/>
                    <a:pt x="18961" y="13578"/>
                  </a:cubicBezTo>
                  <a:cubicBezTo>
                    <a:pt x="18723" y="10994"/>
                    <a:pt x="18939" y="8324"/>
                    <a:pt x="18086" y="5881"/>
                  </a:cubicBezTo>
                  <a:cubicBezTo>
                    <a:pt x="17113" y="3059"/>
                    <a:pt x="14680" y="789"/>
                    <a:pt x="118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6"/>
            <p:cNvSpPr/>
            <p:nvPr/>
          </p:nvSpPr>
          <p:spPr>
            <a:xfrm>
              <a:off x="4083475" y="2084509"/>
              <a:ext cx="518625" cy="750775"/>
            </a:xfrm>
            <a:custGeom>
              <a:avLst/>
              <a:gdLst/>
              <a:ahLst/>
              <a:cxnLst/>
              <a:rect l="l" t="t" r="r" b="b"/>
              <a:pathLst>
                <a:path w="20745" h="30031" extrusionOk="0">
                  <a:moveTo>
                    <a:pt x="5395" y="0"/>
                  </a:moveTo>
                  <a:cubicBezTo>
                    <a:pt x="4822" y="270"/>
                    <a:pt x="4033" y="497"/>
                    <a:pt x="3600" y="692"/>
                  </a:cubicBezTo>
                  <a:cubicBezTo>
                    <a:pt x="2703" y="1081"/>
                    <a:pt x="1935" y="1459"/>
                    <a:pt x="1017" y="1773"/>
                  </a:cubicBezTo>
                  <a:cubicBezTo>
                    <a:pt x="995" y="1903"/>
                    <a:pt x="995" y="2043"/>
                    <a:pt x="1006" y="2172"/>
                  </a:cubicBezTo>
                  <a:cubicBezTo>
                    <a:pt x="1935" y="1718"/>
                    <a:pt x="2898" y="1351"/>
                    <a:pt x="3925" y="1221"/>
                  </a:cubicBezTo>
                  <a:cubicBezTo>
                    <a:pt x="4152" y="1189"/>
                    <a:pt x="4390" y="1168"/>
                    <a:pt x="4628" y="1168"/>
                  </a:cubicBezTo>
                  <a:cubicBezTo>
                    <a:pt x="6011" y="1168"/>
                    <a:pt x="7417" y="1697"/>
                    <a:pt x="8173" y="2832"/>
                  </a:cubicBezTo>
                  <a:cubicBezTo>
                    <a:pt x="8854" y="3837"/>
                    <a:pt x="8887" y="5189"/>
                    <a:pt x="8443" y="6323"/>
                  </a:cubicBezTo>
                  <a:cubicBezTo>
                    <a:pt x="8400" y="6486"/>
                    <a:pt x="8357" y="6648"/>
                    <a:pt x="8292" y="6799"/>
                  </a:cubicBezTo>
                  <a:cubicBezTo>
                    <a:pt x="8173" y="7091"/>
                    <a:pt x="8022" y="7361"/>
                    <a:pt x="7827" y="7610"/>
                  </a:cubicBezTo>
                  <a:cubicBezTo>
                    <a:pt x="7179" y="8453"/>
                    <a:pt x="6303" y="9091"/>
                    <a:pt x="5351" y="9556"/>
                  </a:cubicBezTo>
                  <a:cubicBezTo>
                    <a:pt x="4887" y="9783"/>
                    <a:pt x="4411" y="9977"/>
                    <a:pt x="3914" y="10140"/>
                  </a:cubicBezTo>
                  <a:cubicBezTo>
                    <a:pt x="3849" y="10270"/>
                    <a:pt x="3763" y="10399"/>
                    <a:pt x="3676" y="10518"/>
                  </a:cubicBezTo>
                  <a:cubicBezTo>
                    <a:pt x="2973" y="11447"/>
                    <a:pt x="1925" y="12096"/>
                    <a:pt x="1244" y="13059"/>
                  </a:cubicBezTo>
                  <a:cubicBezTo>
                    <a:pt x="1" y="14798"/>
                    <a:pt x="347" y="17479"/>
                    <a:pt x="1979" y="18863"/>
                  </a:cubicBezTo>
                  <a:cubicBezTo>
                    <a:pt x="2206" y="19058"/>
                    <a:pt x="2466" y="19242"/>
                    <a:pt x="2584" y="19523"/>
                  </a:cubicBezTo>
                  <a:cubicBezTo>
                    <a:pt x="2747" y="19901"/>
                    <a:pt x="2595" y="20333"/>
                    <a:pt x="2595" y="20755"/>
                  </a:cubicBezTo>
                  <a:cubicBezTo>
                    <a:pt x="2584" y="21879"/>
                    <a:pt x="3633" y="22711"/>
                    <a:pt x="4649" y="23209"/>
                  </a:cubicBezTo>
                  <a:cubicBezTo>
                    <a:pt x="6249" y="23987"/>
                    <a:pt x="8022" y="24387"/>
                    <a:pt x="9795" y="24387"/>
                  </a:cubicBezTo>
                  <a:cubicBezTo>
                    <a:pt x="10422" y="24387"/>
                    <a:pt x="11059" y="24333"/>
                    <a:pt x="11676" y="24236"/>
                  </a:cubicBezTo>
                  <a:lnTo>
                    <a:pt x="11676" y="24236"/>
                  </a:lnTo>
                  <a:cubicBezTo>
                    <a:pt x="11005" y="24873"/>
                    <a:pt x="10043" y="25068"/>
                    <a:pt x="9092" y="25068"/>
                  </a:cubicBezTo>
                  <a:cubicBezTo>
                    <a:pt x="8887" y="25068"/>
                    <a:pt x="8681" y="25068"/>
                    <a:pt x="8486" y="25046"/>
                  </a:cubicBezTo>
                  <a:cubicBezTo>
                    <a:pt x="7643" y="24981"/>
                    <a:pt x="6800" y="24820"/>
                    <a:pt x="5957" y="24820"/>
                  </a:cubicBezTo>
                  <a:cubicBezTo>
                    <a:pt x="5665" y="24820"/>
                    <a:pt x="5384" y="24841"/>
                    <a:pt x="5103" y="24885"/>
                  </a:cubicBezTo>
                  <a:cubicBezTo>
                    <a:pt x="5589" y="25673"/>
                    <a:pt x="6324" y="26311"/>
                    <a:pt x="7167" y="26689"/>
                  </a:cubicBezTo>
                  <a:cubicBezTo>
                    <a:pt x="8011" y="27068"/>
                    <a:pt x="9070" y="27273"/>
                    <a:pt x="9470" y="28106"/>
                  </a:cubicBezTo>
                  <a:cubicBezTo>
                    <a:pt x="9687" y="28570"/>
                    <a:pt x="9654" y="29132"/>
                    <a:pt x="9968" y="29543"/>
                  </a:cubicBezTo>
                  <a:cubicBezTo>
                    <a:pt x="10259" y="29922"/>
                    <a:pt x="10768" y="30030"/>
                    <a:pt x="11265" y="30030"/>
                  </a:cubicBezTo>
                  <a:cubicBezTo>
                    <a:pt x="11405" y="30030"/>
                    <a:pt x="11546" y="30019"/>
                    <a:pt x="11686" y="30008"/>
                  </a:cubicBezTo>
                  <a:cubicBezTo>
                    <a:pt x="15707" y="29619"/>
                    <a:pt x="18464" y="27133"/>
                    <a:pt x="20745" y="24020"/>
                  </a:cubicBezTo>
                  <a:cubicBezTo>
                    <a:pt x="18258" y="22723"/>
                    <a:pt x="16161" y="21976"/>
                    <a:pt x="15048" y="19404"/>
                  </a:cubicBezTo>
                  <a:cubicBezTo>
                    <a:pt x="14129" y="17285"/>
                    <a:pt x="13557" y="15015"/>
                    <a:pt x="13351" y="12713"/>
                  </a:cubicBezTo>
                  <a:cubicBezTo>
                    <a:pt x="13113" y="10129"/>
                    <a:pt x="13329" y="7459"/>
                    <a:pt x="12476" y="5016"/>
                  </a:cubicBezTo>
                  <a:cubicBezTo>
                    <a:pt x="12291" y="4486"/>
                    <a:pt x="12054" y="3967"/>
                    <a:pt x="11773" y="3481"/>
                  </a:cubicBezTo>
                  <a:cubicBezTo>
                    <a:pt x="11600" y="3362"/>
                    <a:pt x="11427" y="3253"/>
                    <a:pt x="11232" y="3157"/>
                  </a:cubicBezTo>
                  <a:cubicBezTo>
                    <a:pt x="10097" y="2530"/>
                    <a:pt x="8789" y="2281"/>
                    <a:pt x="7665" y="1643"/>
                  </a:cubicBezTo>
                  <a:cubicBezTo>
                    <a:pt x="6822" y="1178"/>
                    <a:pt x="6043" y="627"/>
                    <a:pt x="5395" y="0"/>
                  </a:cubicBezTo>
                  <a:close/>
                </a:path>
              </a:pathLst>
            </a:custGeom>
            <a:solidFill>
              <a:srgbClr val="0C0C0C">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6"/>
            <p:cNvSpPr/>
            <p:nvPr/>
          </p:nvSpPr>
          <p:spPr>
            <a:xfrm>
              <a:off x="2890600" y="2007275"/>
              <a:ext cx="1415850" cy="395200"/>
            </a:xfrm>
            <a:custGeom>
              <a:avLst/>
              <a:gdLst/>
              <a:ahLst/>
              <a:cxnLst/>
              <a:rect l="l" t="t" r="r" b="b"/>
              <a:pathLst>
                <a:path w="56634" h="15808" extrusionOk="0">
                  <a:moveTo>
                    <a:pt x="2902" y="1"/>
                  </a:moveTo>
                  <a:cubicBezTo>
                    <a:pt x="2559" y="1"/>
                    <a:pt x="2235" y="96"/>
                    <a:pt x="2163" y="345"/>
                  </a:cubicBezTo>
                  <a:cubicBezTo>
                    <a:pt x="2054" y="745"/>
                    <a:pt x="2833" y="993"/>
                    <a:pt x="3211" y="1156"/>
                  </a:cubicBezTo>
                  <a:cubicBezTo>
                    <a:pt x="4411" y="1685"/>
                    <a:pt x="5557" y="2463"/>
                    <a:pt x="6076" y="3664"/>
                  </a:cubicBezTo>
                  <a:cubicBezTo>
                    <a:pt x="5265" y="2874"/>
                    <a:pt x="4260" y="2280"/>
                    <a:pt x="3211" y="1848"/>
                  </a:cubicBezTo>
                  <a:cubicBezTo>
                    <a:pt x="2821" y="1688"/>
                    <a:pt x="2283" y="1614"/>
                    <a:pt x="1758" y="1614"/>
                  </a:cubicBezTo>
                  <a:cubicBezTo>
                    <a:pt x="859" y="1614"/>
                    <a:pt x="1" y="1833"/>
                    <a:pt x="1" y="2215"/>
                  </a:cubicBezTo>
                  <a:cubicBezTo>
                    <a:pt x="249" y="2658"/>
                    <a:pt x="865" y="2636"/>
                    <a:pt x="1373" y="2647"/>
                  </a:cubicBezTo>
                  <a:cubicBezTo>
                    <a:pt x="3006" y="2669"/>
                    <a:pt x="4594" y="3556"/>
                    <a:pt x="5470" y="4939"/>
                  </a:cubicBezTo>
                  <a:cubicBezTo>
                    <a:pt x="4536" y="4172"/>
                    <a:pt x="3312" y="3608"/>
                    <a:pt x="2147" y="3608"/>
                  </a:cubicBezTo>
                  <a:cubicBezTo>
                    <a:pt x="1572" y="3608"/>
                    <a:pt x="1012" y="3745"/>
                    <a:pt x="508" y="4063"/>
                  </a:cubicBezTo>
                  <a:cubicBezTo>
                    <a:pt x="422" y="4118"/>
                    <a:pt x="335" y="4182"/>
                    <a:pt x="292" y="4279"/>
                  </a:cubicBezTo>
                  <a:cubicBezTo>
                    <a:pt x="217" y="4474"/>
                    <a:pt x="390" y="4690"/>
                    <a:pt x="584" y="4755"/>
                  </a:cubicBezTo>
                  <a:cubicBezTo>
                    <a:pt x="653" y="4773"/>
                    <a:pt x="722" y="4781"/>
                    <a:pt x="790" y="4781"/>
                  </a:cubicBezTo>
                  <a:cubicBezTo>
                    <a:pt x="927" y="4781"/>
                    <a:pt x="1064" y="4752"/>
                    <a:pt x="1200" y="4723"/>
                  </a:cubicBezTo>
                  <a:cubicBezTo>
                    <a:pt x="1382" y="4695"/>
                    <a:pt x="1566" y="4681"/>
                    <a:pt x="1750" y="4681"/>
                  </a:cubicBezTo>
                  <a:cubicBezTo>
                    <a:pt x="3124" y="4681"/>
                    <a:pt x="4490" y="5444"/>
                    <a:pt x="5168" y="6636"/>
                  </a:cubicBezTo>
                  <a:cubicBezTo>
                    <a:pt x="5081" y="6485"/>
                    <a:pt x="4594" y="6312"/>
                    <a:pt x="4421" y="6236"/>
                  </a:cubicBezTo>
                  <a:cubicBezTo>
                    <a:pt x="4152" y="6095"/>
                    <a:pt x="3881" y="5987"/>
                    <a:pt x="3590" y="5912"/>
                  </a:cubicBezTo>
                  <a:cubicBezTo>
                    <a:pt x="3391" y="5857"/>
                    <a:pt x="3210" y="5833"/>
                    <a:pt x="3037" y="5833"/>
                  </a:cubicBezTo>
                  <a:cubicBezTo>
                    <a:pt x="2661" y="5833"/>
                    <a:pt x="2320" y="5947"/>
                    <a:pt x="1914" y="6117"/>
                  </a:cubicBezTo>
                  <a:cubicBezTo>
                    <a:pt x="1687" y="6204"/>
                    <a:pt x="1460" y="6323"/>
                    <a:pt x="1298" y="6496"/>
                  </a:cubicBezTo>
                  <a:cubicBezTo>
                    <a:pt x="1135" y="6679"/>
                    <a:pt x="1049" y="6960"/>
                    <a:pt x="1146" y="7176"/>
                  </a:cubicBezTo>
                  <a:cubicBezTo>
                    <a:pt x="1168" y="7231"/>
                    <a:pt x="1200" y="7274"/>
                    <a:pt x="1243" y="7296"/>
                  </a:cubicBezTo>
                  <a:cubicBezTo>
                    <a:pt x="1279" y="7320"/>
                    <a:pt x="1317" y="7330"/>
                    <a:pt x="1357" y="7330"/>
                  </a:cubicBezTo>
                  <a:cubicBezTo>
                    <a:pt x="1440" y="7330"/>
                    <a:pt x="1528" y="7289"/>
                    <a:pt x="1600" y="7253"/>
                  </a:cubicBezTo>
                  <a:cubicBezTo>
                    <a:pt x="2077" y="7036"/>
                    <a:pt x="2599" y="6925"/>
                    <a:pt x="3121" y="6925"/>
                  </a:cubicBezTo>
                  <a:cubicBezTo>
                    <a:pt x="3511" y="6925"/>
                    <a:pt x="3900" y="6987"/>
                    <a:pt x="4270" y="7112"/>
                  </a:cubicBezTo>
                  <a:cubicBezTo>
                    <a:pt x="4357" y="7144"/>
                    <a:pt x="4454" y="7176"/>
                    <a:pt x="4519" y="7253"/>
                  </a:cubicBezTo>
                  <a:cubicBezTo>
                    <a:pt x="4594" y="7328"/>
                    <a:pt x="4627" y="7447"/>
                    <a:pt x="4670" y="7555"/>
                  </a:cubicBezTo>
                  <a:cubicBezTo>
                    <a:pt x="4962" y="8430"/>
                    <a:pt x="5708" y="9047"/>
                    <a:pt x="6227" y="9782"/>
                  </a:cubicBezTo>
                  <a:cubicBezTo>
                    <a:pt x="6768" y="10549"/>
                    <a:pt x="7254" y="11392"/>
                    <a:pt x="8238" y="11641"/>
                  </a:cubicBezTo>
                  <a:cubicBezTo>
                    <a:pt x="8447" y="11694"/>
                    <a:pt x="8661" y="11712"/>
                    <a:pt x="8877" y="11712"/>
                  </a:cubicBezTo>
                  <a:cubicBezTo>
                    <a:pt x="9150" y="11712"/>
                    <a:pt x="9425" y="11682"/>
                    <a:pt x="9697" y="11652"/>
                  </a:cubicBezTo>
                  <a:cubicBezTo>
                    <a:pt x="9967" y="11625"/>
                    <a:pt x="10235" y="11598"/>
                    <a:pt x="10497" y="11598"/>
                  </a:cubicBezTo>
                  <a:cubicBezTo>
                    <a:pt x="10759" y="11598"/>
                    <a:pt x="11016" y="11625"/>
                    <a:pt x="11265" y="11706"/>
                  </a:cubicBezTo>
                  <a:cubicBezTo>
                    <a:pt x="14529" y="12754"/>
                    <a:pt x="17242" y="13943"/>
                    <a:pt x="20593" y="14657"/>
                  </a:cubicBezTo>
                  <a:cubicBezTo>
                    <a:pt x="23058" y="15176"/>
                    <a:pt x="25577" y="15392"/>
                    <a:pt x="28085" y="15587"/>
                  </a:cubicBezTo>
                  <a:cubicBezTo>
                    <a:pt x="30002" y="15732"/>
                    <a:pt x="31872" y="15807"/>
                    <a:pt x="33716" y="15807"/>
                  </a:cubicBezTo>
                  <a:cubicBezTo>
                    <a:pt x="38880" y="15807"/>
                    <a:pt x="43841" y="15215"/>
                    <a:pt x="49066" y="13900"/>
                  </a:cubicBezTo>
                  <a:cubicBezTo>
                    <a:pt x="50396" y="13566"/>
                    <a:pt x="51737" y="13220"/>
                    <a:pt x="52969" y="12614"/>
                  </a:cubicBezTo>
                  <a:cubicBezTo>
                    <a:pt x="54202" y="12009"/>
                    <a:pt x="55326" y="11101"/>
                    <a:pt x="55953" y="9879"/>
                  </a:cubicBezTo>
                  <a:cubicBezTo>
                    <a:pt x="56580" y="8658"/>
                    <a:pt x="56633" y="7090"/>
                    <a:pt x="55866" y="5955"/>
                  </a:cubicBezTo>
                  <a:cubicBezTo>
                    <a:pt x="55112" y="4824"/>
                    <a:pt x="53710" y="4295"/>
                    <a:pt x="52336" y="4295"/>
                  </a:cubicBezTo>
                  <a:cubicBezTo>
                    <a:pt x="52094" y="4295"/>
                    <a:pt x="51854" y="4312"/>
                    <a:pt x="51618" y="4344"/>
                  </a:cubicBezTo>
                  <a:cubicBezTo>
                    <a:pt x="50029" y="4550"/>
                    <a:pt x="48591" y="5328"/>
                    <a:pt x="47185" y="6107"/>
                  </a:cubicBezTo>
                  <a:cubicBezTo>
                    <a:pt x="45164" y="7220"/>
                    <a:pt x="42818" y="7501"/>
                    <a:pt x="40646" y="8279"/>
                  </a:cubicBezTo>
                  <a:cubicBezTo>
                    <a:pt x="38905" y="8917"/>
                    <a:pt x="37154" y="9544"/>
                    <a:pt x="35327" y="9879"/>
                  </a:cubicBezTo>
                  <a:cubicBezTo>
                    <a:pt x="33885" y="10139"/>
                    <a:pt x="32423" y="10201"/>
                    <a:pt x="30957" y="10201"/>
                  </a:cubicBezTo>
                  <a:cubicBezTo>
                    <a:pt x="30227" y="10201"/>
                    <a:pt x="29495" y="10186"/>
                    <a:pt x="28765" y="10171"/>
                  </a:cubicBezTo>
                  <a:cubicBezTo>
                    <a:pt x="24107" y="10063"/>
                    <a:pt x="19458" y="9965"/>
                    <a:pt x="14810" y="9857"/>
                  </a:cubicBezTo>
                  <a:cubicBezTo>
                    <a:pt x="13718" y="9836"/>
                    <a:pt x="12637" y="9468"/>
                    <a:pt x="11578" y="9198"/>
                  </a:cubicBezTo>
                  <a:cubicBezTo>
                    <a:pt x="9372" y="8636"/>
                    <a:pt x="8735" y="5177"/>
                    <a:pt x="7470" y="3274"/>
                  </a:cubicBezTo>
                  <a:cubicBezTo>
                    <a:pt x="6551" y="1891"/>
                    <a:pt x="5125" y="896"/>
                    <a:pt x="3633" y="150"/>
                  </a:cubicBezTo>
                  <a:cubicBezTo>
                    <a:pt x="3452" y="60"/>
                    <a:pt x="3171" y="1"/>
                    <a:pt x="2902" y="1"/>
                  </a:cubicBezTo>
                  <a:close/>
                </a:path>
              </a:pathLst>
            </a:custGeom>
            <a:solidFill>
              <a:srgbClr val="FF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6"/>
            <p:cNvSpPr/>
            <p:nvPr/>
          </p:nvSpPr>
          <p:spPr>
            <a:xfrm>
              <a:off x="2917875" y="2183425"/>
              <a:ext cx="1075900" cy="220550"/>
            </a:xfrm>
            <a:custGeom>
              <a:avLst/>
              <a:gdLst/>
              <a:ahLst/>
              <a:cxnLst/>
              <a:rect l="l" t="t" r="r" b="b"/>
              <a:pathLst>
                <a:path w="43036" h="8822" extrusionOk="0">
                  <a:moveTo>
                    <a:pt x="23" y="1"/>
                  </a:moveTo>
                  <a:cubicBezTo>
                    <a:pt x="1" y="34"/>
                    <a:pt x="1" y="55"/>
                    <a:pt x="12" y="98"/>
                  </a:cubicBezTo>
                  <a:cubicBezTo>
                    <a:pt x="12" y="142"/>
                    <a:pt x="44" y="163"/>
                    <a:pt x="77" y="174"/>
                  </a:cubicBezTo>
                  <a:cubicBezTo>
                    <a:pt x="77" y="163"/>
                    <a:pt x="66" y="152"/>
                    <a:pt x="55" y="130"/>
                  </a:cubicBezTo>
                  <a:cubicBezTo>
                    <a:pt x="44" y="87"/>
                    <a:pt x="23" y="44"/>
                    <a:pt x="23" y="1"/>
                  </a:cubicBezTo>
                  <a:close/>
                  <a:moveTo>
                    <a:pt x="3179" y="66"/>
                  </a:moveTo>
                  <a:cubicBezTo>
                    <a:pt x="3212" y="87"/>
                    <a:pt x="3234" y="98"/>
                    <a:pt x="3255" y="120"/>
                  </a:cubicBezTo>
                  <a:cubicBezTo>
                    <a:pt x="3352" y="207"/>
                    <a:pt x="3428" y="325"/>
                    <a:pt x="3493" y="444"/>
                  </a:cubicBezTo>
                  <a:cubicBezTo>
                    <a:pt x="3547" y="552"/>
                    <a:pt x="3611" y="661"/>
                    <a:pt x="3676" y="769"/>
                  </a:cubicBezTo>
                  <a:cubicBezTo>
                    <a:pt x="3644" y="682"/>
                    <a:pt x="3601" y="596"/>
                    <a:pt x="3579" y="509"/>
                  </a:cubicBezTo>
                  <a:cubicBezTo>
                    <a:pt x="3536" y="401"/>
                    <a:pt x="3503" y="282"/>
                    <a:pt x="3428" y="207"/>
                  </a:cubicBezTo>
                  <a:cubicBezTo>
                    <a:pt x="3363" y="130"/>
                    <a:pt x="3277" y="98"/>
                    <a:pt x="3179" y="66"/>
                  </a:cubicBezTo>
                  <a:close/>
                  <a:moveTo>
                    <a:pt x="4293" y="1709"/>
                  </a:moveTo>
                  <a:lnTo>
                    <a:pt x="4293" y="1709"/>
                  </a:lnTo>
                  <a:cubicBezTo>
                    <a:pt x="4541" y="2055"/>
                    <a:pt x="4812" y="2390"/>
                    <a:pt x="5103" y="2693"/>
                  </a:cubicBezTo>
                  <a:cubicBezTo>
                    <a:pt x="4855" y="2347"/>
                    <a:pt x="4563" y="2033"/>
                    <a:pt x="4293" y="1709"/>
                  </a:cubicBezTo>
                  <a:close/>
                  <a:moveTo>
                    <a:pt x="6271" y="4141"/>
                  </a:moveTo>
                  <a:cubicBezTo>
                    <a:pt x="6541" y="4379"/>
                    <a:pt x="6844" y="4562"/>
                    <a:pt x="7233" y="4660"/>
                  </a:cubicBezTo>
                  <a:cubicBezTo>
                    <a:pt x="7438" y="4714"/>
                    <a:pt x="7654" y="4725"/>
                    <a:pt x="7871" y="4725"/>
                  </a:cubicBezTo>
                  <a:cubicBezTo>
                    <a:pt x="8141" y="4725"/>
                    <a:pt x="8411" y="4703"/>
                    <a:pt x="8682" y="4671"/>
                  </a:cubicBezTo>
                  <a:cubicBezTo>
                    <a:pt x="8952" y="4649"/>
                    <a:pt x="9222" y="4617"/>
                    <a:pt x="9492" y="4617"/>
                  </a:cubicBezTo>
                  <a:cubicBezTo>
                    <a:pt x="9752" y="4617"/>
                    <a:pt x="10011" y="4639"/>
                    <a:pt x="10249" y="4725"/>
                  </a:cubicBezTo>
                  <a:cubicBezTo>
                    <a:pt x="13513" y="5773"/>
                    <a:pt x="16227" y="6962"/>
                    <a:pt x="19589" y="7676"/>
                  </a:cubicBezTo>
                  <a:cubicBezTo>
                    <a:pt x="22043" y="8195"/>
                    <a:pt x="24561" y="8411"/>
                    <a:pt x="27069" y="8605"/>
                  </a:cubicBezTo>
                  <a:cubicBezTo>
                    <a:pt x="28983" y="8746"/>
                    <a:pt x="30852" y="8822"/>
                    <a:pt x="32701" y="8822"/>
                  </a:cubicBezTo>
                  <a:cubicBezTo>
                    <a:pt x="36182" y="8822"/>
                    <a:pt x="39577" y="8552"/>
                    <a:pt x="43014" y="7978"/>
                  </a:cubicBezTo>
                  <a:cubicBezTo>
                    <a:pt x="43024" y="7946"/>
                    <a:pt x="43036" y="7925"/>
                    <a:pt x="43036" y="7892"/>
                  </a:cubicBezTo>
                  <a:lnTo>
                    <a:pt x="43036" y="7892"/>
                  </a:lnTo>
                  <a:cubicBezTo>
                    <a:pt x="39565" y="8487"/>
                    <a:pt x="36139" y="8757"/>
                    <a:pt x="32625" y="8757"/>
                  </a:cubicBezTo>
                  <a:cubicBezTo>
                    <a:pt x="30777" y="8757"/>
                    <a:pt x="28907" y="8681"/>
                    <a:pt x="26994" y="8541"/>
                  </a:cubicBezTo>
                  <a:cubicBezTo>
                    <a:pt x="24486" y="8346"/>
                    <a:pt x="21967" y="8130"/>
                    <a:pt x="19502" y="7611"/>
                  </a:cubicBezTo>
                  <a:cubicBezTo>
                    <a:pt x="16151" y="6897"/>
                    <a:pt x="13438" y="5708"/>
                    <a:pt x="10174" y="4660"/>
                  </a:cubicBezTo>
                  <a:cubicBezTo>
                    <a:pt x="9924" y="4574"/>
                    <a:pt x="9676" y="4552"/>
                    <a:pt x="9417" y="4552"/>
                  </a:cubicBezTo>
                  <a:cubicBezTo>
                    <a:pt x="9146" y="4552"/>
                    <a:pt x="8876" y="4574"/>
                    <a:pt x="8606" y="4606"/>
                  </a:cubicBezTo>
                  <a:cubicBezTo>
                    <a:pt x="8336" y="4639"/>
                    <a:pt x="8065" y="4660"/>
                    <a:pt x="7795" y="4660"/>
                  </a:cubicBezTo>
                  <a:cubicBezTo>
                    <a:pt x="7579" y="4660"/>
                    <a:pt x="7363" y="4649"/>
                    <a:pt x="7147" y="4595"/>
                  </a:cubicBezTo>
                  <a:cubicBezTo>
                    <a:pt x="6801" y="4509"/>
                    <a:pt x="6520" y="4346"/>
                    <a:pt x="6271" y="4141"/>
                  </a:cubicBezTo>
                  <a:close/>
                </a:path>
              </a:pathLst>
            </a:custGeom>
            <a:solidFill>
              <a:srgbClr val="FFE1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6"/>
            <p:cNvSpPr/>
            <p:nvPr/>
          </p:nvSpPr>
          <p:spPr>
            <a:xfrm>
              <a:off x="3993225" y="2336125"/>
              <a:ext cx="189450" cy="46775"/>
            </a:xfrm>
            <a:custGeom>
              <a:avLst/>
              <a:gdLst/>
              <a:ahLst/>
              <a:cxnLst/>
              <a:rect l="l" t="t" r="r" b="b"/>
              <a:pathLst>
                <a:path w="7578" h="1871" extrusionOk="0">
                  <a:moveTo>
                    <a:pt x="7577" y="1"/>
                  </a:moveTo>
                  <a:cubicBezTo>
                    <a:pt x="6724" y="303"/>
                    <a:pt x="5837" y="520"/>
                    <a:pt x="4961" y="746"/>
                  </a:cubicBezTo>
                  <a:cubicBezTo>
                    <a:pt x="3297" y="1168"/>
                    <a:pt x="1654" y="1514"/>
                    <a:pt x="22" y="1784"/>
                  </a:cubicBezTo>
                  <a:cubicBezTo>
                    <a:pt x="22" y="1817"/>
                    <a:pt x="10" y="1838"/>
                    <a:pt x="0" y="1870"/>
                  </a:cubicBezTo>
                  <a:cubicBezTo>
                    <a:pt x="1654" y="1589"/>
                    <a:pt x="3330" y="1233"/>
                    <a:pt x="5037" y="811"/>
                  </a:cubicBezTo>
                  <a:cubicBezTo>
                    <a:pt x="5869" y="595"/>
                    <a:pt x="6702" y="390"/>
                    <a:pt x="7502" y="109"/>
                  </a:cubicBezTo>
                  <a:cubicBezTo>
                    <a:pt x="7534" y="76"/>
                    <a:pt x="7556" y="33"/>
                    <a:pt x="7577" y="1"/>
                  </a:cubicBezTo>
                  <a:close/>
                </a:path>
              </a:pathLst>
            </a:custGeom>
            <a:solidFill>
              <a:srgbClr val="BC5F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6"/>
            <p:cNvSpPr/>
            <p:nvPr/>
          </p:nvSpPr>
          <p:spPr>
            <a:xfrm>
              <a:off x="4180775" y="2243425"/>
              <a:ext cx="113250" cy="95425"/>
            </a:xfrm>
            <a:custGeom>
              <a:avLst/>
              <a:gdLst/>
              <a:ahLst/>
              <a:cxnLst/>
              <a:rect l="l" t="t" r="r" b="b"/>
              <a:pathLst>
                <a:path w="4530" h="3817" extrusionOk="0">
                  <a:moveTo>
                    <a:pt x="4529" y="0"/>
                  </a:moveTo>
                  <a:cubicBezTo>
                    <a:pt x="4475" y="152"/>
                    <a:pt x="4411" y="293"/>
                    <a:pt x="4346" y="433"/>
                  </a:cubicBezTo>
                  <a:cubicBezTo>
                    <a:pt x="3719" y="1655"/>
                    <a:pt x="2595" y="2563"/>
                    <a:pt x="1362" y="3168"/>
                  </a:cubicBezTo>
                  <a:cubicBezTo>
                    <a:pt x="940" y="3373"/>
                    <a:pt x="508" y="3546"/>
                    <a:pt x="75" y="3709"/>
                  </a:cubicBezTo>
                  <a:cubicBezTo>
                    <a:pt x="54" y="3741"/>
                    <a:pt x="32" y="3784"/>
                    <a:pt x="0" y="3817"/>
                  </a:cubicBezTo>
                  <a:cubicBezTo>
                    <a:pt x="497" y="3654"/>
                    <a:pt x="973" y="3460"/>
                    <a:pt x="1437" y="3233"/>
                  </a:cubicBezTo>
                  <a:cubicBezTo>
                    <a:pt x="2389" y="2768"/>
                    <a:pt x="3265" y="2130"/>
                    <a:pt x="3913" y="1287"/>
                  </a:cubicBezTo>
                  <a:cubicBezTo>
                    <a:pt x="4108" y="1038"/>
                    <a:pt x="4259" y="768"/>
                    <a:pt x="4378" y="476"/>
                  </a:cubicBezTo>
                  <a:cubicBezTo>
                    <a:pt x="4443" y="325"/>
                    <a:pt x="4486" y="163"/>
                    <a:pt x="4529" y="0"/>
                  </a:cubicBezTo>
                  <a:close/>
                </a:path>
              </a:pathLst>
            </a:custGeom>
            <a:solidFill>
              <a:srgbClr val="AB4C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6"/>
            <p:cNvSpPr/>
            <p:nvPr/>
          </p:nvSpPr>
          <p:spPr>
            <a:xfrm>
              <a:off x="2918425" y="2150200"/>
              <a:ext cx="1381000" cy="252150"/>
            </a:xfrm>
            <a:custGeom>
              <a:avLst/>
              <a:gdLst/>
              <a:ahLst/>
              <a:cxnLst/>
              <a:rect l="l" t="t" r="r" b="b"/>
              <a:pathLst>
                <a:path w="55240" h="10086" extrusionOk="0">
                  <a:moveTo>
                    <a:pt x="52991" y="0"/>
                  </a:moveTo>
                  <a:cubicBezTo>
                    <a:pt x="52515" y="0"/>
                    <a:pt x="52029" y="87"/>
                    <a:pt x="51575" y="205"/>
                  </a:cubicBezTo>
                  <a:cubicBezTo>
                    <a:pt x="49424" y="746"/>
                    <a:pt x="47424" y="1892"/>
                    <a:pt x="45846" y="3460"/>
                  </a:cubicBezTo>
                  <a:cubicBezTo>
                    <a:pt x="44030" y="5286"/>
                    <a:pt x="41035" y="6281"/>
                    <a:pt x="38582" y="6929"/>
                  </a:cubicBezTo>
                  <a:cubicBezTo>
                    <a:pt x="35922" y="7632"/>
                    <a:pt x="33165" y="7935"/>
                    <a:pt x="30420" y="7945"/>
                  </a:cubicBezTo>
                  <a:lnTo>
                    <a:pt x="30398" y="7945"/>
                  </a:lnTo>
                  <a:cubicBezTo>
                    <a:pt x="29879" y="7945"/>
                    <a:pt x="29393" y="7870"/>
                    <a:pt x="28906" y="7794"/>
                  </a:cubicBezTo>
                  <a:cubicBezTo>
                    <a:pt x="28420" y="7719"/>
                    <a:pt x="27933" y="7643"/>
                    <a:pt x="27436" y="7643"/>
                  </a:cubicBezTo>
                  <a:cubicBezTo>
                    <a:pt x="27306" y="7643"/>
                    <a:pt x="27188" y="7654"/>
                    <a:pt x="27069" y="7664"/>
                  </a:cubicBezTo>
                  <a:cubicBezTo>
                    <a:pt x="26247" y="7729"/>
                    <a:pt x="25437" y="7762"/>
                    <a:pt x="24626" y="7762"/>
                  </a:cubicBezTo>
                  <a:cubicBezTo>
                    <a:pt x="22540" y="7762"/>
                    <a:pt x="20443" y="7546"/>
                    <a:pt x="18399" y="7135"/>
                  </a:cubicBezTo>
                  <a:cubicBezTo>
                    <a:pt x="16378" y="6735"/>
                    <a:pt x="14389" y="6129"/>
                    <a:pt x="12432" y="5481"/>
                  </a:cubicBezTo>
                  <a:cubicBezTo>
                    <a:pt x="11578" y="5200"/>
                    <a:pt x="10681" y="4714"/>
                    <a:pt x="9784" y="4659"/>
                  </a:cubicBezTo>
                  <a:cubicBezTo>
                    <a:pt x="9698" y="4659"/>
                    <a:pt x="9621" y="4649"/>
                    <a:pt x="9535" y="4649"/>
                  </a:cubicBezTo>
                  <a:cubicBezTo>
                    <a:pt x="9297" y="4649"/>
                    <a:pt x="9059" y="4670"/>
                    <a:pt x="8811" y="4681"/>
                  </a:cubicBezTo>
                  <a:cubicBezTo>
                    <a:pt x="8573" y="4702"/>
                    <a:pt x="8324" y="4714"/>
                    <a:pt x="8086" y="4714"/>
                  </a:cubicBezTo>
                  <a:cubicBezTo>
                    <a:pt x="7773" y="4714"/>
                    <a:pt x="7459" y="4692"/>
                    <a:pt x="7157" y="4594"/>
                  </a:cubicBezTo>
                  <a:cubicBezTo>
                    <a:pt x="6314" y="4346"/>
                    <a:pt x="5676" y="3654"/>
                    <a:pt x="5157" y="2951"/>
                  </a:cubicBezTo>
                  <a:cubicBezTo>
                    <a:pt x="4389" y="1892"/>
                    <a:pt x="3514" y="573"/>
                    <a:pt x="2131" y="573"/>
                  </a:cubicBezTo>
                  <a:cubicBezTo>
                    <a:pt x="1958" y="573"/>
                    <a:pt x="1785" y="595"/>
                    <a:pt x="1600" y="638"/>
                  </a:cubicBezTo>
                  <a:cubicBezTo>
                    <a:pt x="1093" y="757"/>
                    <a:pt x="606" y="941"/>
                    <a:pt x="142" y="1200"/>
                  </a:cubicBezTo>
                  <a:cubicBezTo>
                    <a:pt x="87" y="1233"/>
                    <a:pt x="33" y="1276"/>
                    <a:pt x="1" y="1330"/>
                  </a:cubicBezTo>
                  <a:cubicBezTo>
                    <a:pt x="1" y="1373"/>
                    <a:pt x="22" y="1416"/>
                    <a:pt x="33" y="1459"/>
                  </a:cubicBezTo>
                  <a:cubicBezTo>
                    <a:pt x="44" y="1481"/>
                    <a:pt x="55" y="1492"/>
                    <a:pt x="55" y="1503"/>
                  </a:cubicBezTo>
                  <a:cubicBezTo>
                    <a:pt x="87" y="1524"/>
                    <a:pt x="120" y="1524"/>
                    <a:pt x="163" y="1524"/>
                  </a:cubicBezTo>
                  <a:cubicBezTo>
                    <a:pt x="217" y="1524"/>
                    <a:pt x="271" y="1514"/>
                    <a:pt x="325" y="1492"/>
                  </a:cubicBezTo>
                  <a:cubicBezTo>
                    <a:pt x="877" y="1308"/>
                    <a:pt x="1471" y="1157"/>
                    <a:pt x="2066" y="1157"/>
                  </a:cubicBezTo>
                  <a:cubicBezTo>
                    <a:pt x="2336" y="1157"/>
                    <a:pt x="2617" y="1190"/>
                    <a:pt x="2887" y="1276"/>
                  </a:cubicBezTo>
                  <a:cubicBezTo>
                    <a:pt x="2984" y="1308"/>
                    <a:pt x="3082" y="1341"/>
                    <a:pt x="3157" y="1395"/>
                  </a:cubicBezTo>
                  <a:cubicBezTo>
                    <a:pt x="3255" y="1427"/>
                    <a:pt x="3341" y="1459"/>
                    <a:pt x="3406" y="1536"/>
                  </a:cubicBezTo>
                  <a:cubicBezTo>
                    <a:pt x="3481" y="1611"/>
                    <a:pt x="3514" y="1730"/>
                    <a:pt x="3557" y="1838"/>
                  </a:cubicBezTo>
                  <a:cubicBezTo>
                    <a:pt x="3579" y="1925"/>
                    <a:pt x="3622" y="2011"/>
                    <a:pt x="3654" y="2098"/>
                  </a:cubicBezTo>
                  <a:cubicBezTo>
                    <a:pt x="3849" y="2411"/>
                    <a:pt x="4055" y="2725"/>
                    <a:pt x="4271" y="3038"/>
                  </a:cubicBezTo>
                  <a:cubicBezTo>
                    <a:pt x="4541" y="3362"/>
                    <a:pt x="4833" y="3676"/>
                    <a:pt x="5081" y="4022"/>
                  </a:cubicBezTo>
                  <a:lnTo>
                    <a:pt x="5189" y="4130"/>
                  </a:lnTo>
                  <a:cubicBezTo>
                    <a:pt x="5525" y="4606"/>
                    <a:pt x="5838" y="5103"/>
                    <a:pt x="6249" y="5470"/>
                  </a:cubicBezTo>
                  <a:cubicBezTo>
                    <a:pt x="6498" y="5675"/>
                    <a:pt x="6779" y="5838"/>
                    <a:pt x="7125" y="5924"/>
                  </a:cubicBezTo>
                  <a:cubicBezTo>
                    <a:pt x="7341" y="5978"/>
                    <a:pt x="7557" y="5989"/>
                    <a:pt x="7773" y="5989"/>
                  </a:cubicBezTo>
                  <a:cubicBezTo>
                    <a:pt x="8043" y="5989"/>
                    <a:pt x="8314" y="5968"/>
                    <a:pt x="8584" y="5935"/>
                  </a:cubicBezTo>
                  <a:cubicBezTo>
                    <a:pt x="8854" y="5903"/>
                    <a:pt x="9124" y="5881"/>
                    <a:pt x="9395" y="5881"/>
                  </a:cubicBezTo>
                  <a:cubicBezTo>
                    <a:pt x="9654" y="5881"/>
                    <a:pt x="9902" y="5903"/>
                    <a:pt x="10152" y="5989"/>
                  </a:cubicBezTo>
                  <a:cubicBezTo>
                    <a:pt x="13416" y="7037"/>
                    <a:pt x="16129" y="8226"/>
                    <a:pt x="19480" y="8940"/>
                  </a:cubicBezTo>
                  <a:cubicBezTo>
                    <a:pt x="21945" y="9459"/>
                    <a:pt x="24464" y="9675"/>
                    <a:pt x="26972" y="9870"/>
                  </a:cubicBezTo>
                  <a:cubicBezTo>
                    <a:pt x="28885" y="10010"/>
                    <a:pt x="30755" y="10086"/>
                    <a:pt x="32603" y="10086"/>
                  </a:cubicBezTo>
                  <a:cubicBezTo>
                    <a:pt x="36117" y="10086"/>
                    <a:pt x="39543" y="9816"/>
                    <a:pt x="43014" y="9221"/>
                  </a:cubicBezTo>
                  <a:cubicBezTo>
                    <a:pt x="44646" y="8951"/>
                    <a:pt x="46289" y="8605"/>
                    <a:pt x="47953" y="8183"/>
                  </a:cubicBezTo>
                  <a:cubicBezTo>
                    <a:pt x="48829" y="7957"/>
                    <a:pt x="49716" y="7740"/>
                    <a:pt x="50569" y="7438"/>
                  </a:cubicBezTo>
                  <a:cubicBezTo>
                    <a:pt x="51002" y="7275"/>
                    <a:pt x="51434" y="7102"/>
                    <a:pt x="51856" y="6897"/>
                  </a:cubicBezTo>
                  <a:cubicBezTo>
                    <a:pt x="53089" y="6292"/>
                    <a:pt x="54213" y="5384"/>
                    <a:pt x="54840" y="4162"/>
                  </a:cubicBezTo>
                  <a:cubicBezTo>
                    <a:pt x="54905" y="4022"/>
                    <a:pt x="54969" y="3881"/>
                    <a:pt x="55023" y="3729"/>
                  </a:cubicBezTo>
                  <a:cubicBezTo>
                    <a:pt x="55196" y="3103"/>
                    <a:pt x="55239" y="2422"/>
                    <a:pt x="55207" y="1784"/>
                  </a:cubicBezTo>
                  <a:cubicBezTo>
                    <a:pt x="55196" y="1524"/>
                    <a:pt x="55164" y="1254"/>
                    <a:pt x="55045" y="1017"/>
                  </a:cubicBezTo>
                  <a:cubicBezTo>
                    <a:pt x="54926" y="768"/>
                    <a:pt x="54720" y="563"/>
                    <a:pt x="54494" y="400"/>
                  </a:cubicBezTo>
                  <a:cubicBezTo>
                    <a:pt x="54050" y="109"/>
                    <a:pt x="53531" y="0"/>
                    <a:pt x="52991" y="0"/>
                  </a:cubicBezTo>
                  <a:close/>
                </a:path>
              </a:pathLst>
            </a:custGeom>
            <a:solidFill>
              <a:srgbClr val="FF7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6"/>
            <p:cNvSpPr/>
            <p:nvPr/>
          </p:nvSpPr>
          <p:spPr>
            <a:xfrm>
              <a:off x="3868900" y="1600475"/>
              <a:ext cx="424575" cy="539200"/>
            </a:xfrm>
            <a:custGeom>
              <a:avLst/>
              <a:gdLst/>
              <a:ahLst/>
              <a:cxnLst/>
              <a:rect l="l" t="t" r="r" b="b"/>
              <a:pathLst>
                <a:path w="16983" h="21568" extrusionOk="0">
                  <a:moveTo>
                    <a:pt x="9642" y="0"/>
                  </a:moveTo>
                  <a:cubicBezTo>
                    <a:pt x="8593" y="0"/>
                    <a:pt x="7525" y="196"/>
                    <a:pt x="6508" y="596"/>
                  </a:cubicBezTo>
                  <a:cubicBezTo>
                    <a:pt x="4584" y="1353"/>
                    <a:pt x="2584" y="3018"/>
                    <a:pt x="2281" y="5191"/>
                  </a:cubicBezTo>
                  <a:cubicBezTo>
                    <a:pt x="2141" y="6217"/>
                    <a:pt x="2151" y="7115"/>
                    <a:pt x="1632" y="8077"/>
                  </a:cubicBezTo>
                  <a:cubicBezTo>
                    <a:pt x="1546" y="8239"/>
                    <a:pt x="919" y="9093"/>
                    <a:pt x="357" y="9666"/>
                  </a:cubicBezTo>
                  <a:cubicBezTo>
                    <a:pt x="0" y="10022"/>
                    <a:pt x="119" y="10649"/>
                    <a:pt x="595" y="10822"/>
                  </a:cubicBezTo>
                  <a:cubicBezTo>
                    <a:pt x="681" y="10844"/>
                    <a:pt x="779" y="10877"/>
                    <a:pt x="865" y="10899"/>
                  </a:cubicBezTo>
                  <a:cubicBezTo>
                    <a:pt x="962" y="10931"/>
                    <a:pt x="1070" y="10952"/>
                    <a:pt x="1146" y="11017"/>
                  </a:cubicBezTo>
                  <a:cubicBezTo>
                    <a:pt x="1254" y="11125"/>
                    <a:pt x="1265" y="11288"/>
                    <a:pt x="1254" y="11439"/>
                  </a:cubicBezTo>
                  <a:cubicBezTo>
                    <a:pt x="1211" y="12184"/>
                    <a:pt x="854" y="12357"/>
                    <a:pt x="1406" y="12844"/>
                  </a:cubicBezTo>
                  <a:cubicBezTo>
                    <a:pt x="1632" y="13028"/>
                    <a:pt x="2271" y="13233"/>
                    <a:pt x="2573" y="13265"/>
                  </a:cubicBezTo>
                  <a:cubicBezTo>
                    <a:pt x="2679" y="13279"/>
                    <a:pt x="2783" y="13285"/>
                    <a:pt x="2886" y="13285"/>
                  </a:cubicBezTo>
                  <a:cubicBezTo>
                    <a:pt x="3366" y="13285"/>
                    <a:pt x="3825" y="13163"/>
                    <a:pt x="4270" y="13136"/>
                  </a:cubicBezTo>
                  <a:lnTo>
                    <a:pt x="4270" y="13136"/>
                  </a:lnTo>
                  <a:cubicBezTo>
                    <a:pt x="3849" y="13784"/>
                    <a:pt x="3179" y="14130"/>
                    <a:pt x="2444" y="14325"/>
                  </a:cubicBezTo>
                  <a:cubicBezTo>
                    <a:pt x="2249" y="14368"/>
                    <a:pt x="2065" y="14368"/>
                    <a:pt x="1913" y="14368"/>
                  </a:cubicBezTo>
                  <a:cubicBezTo>
                    <a:pt x="1867" y="14367"/>
                    <a:pt x="1823" y="14366"/>
                    <a:pt x="1782" y="14366"/>
                  </a:cubicBezTo>
                  <a:cubicBezTo>
                    <a:pt x="1489" y="14366"/>
                    <a:pt x="1344" y="14431"/>
                    <a:pt x="1524" y="15038"/>
                  </a:cubicBezTo>
                  <a:cubicBezTo>
                    <a:pt x="1740" y="15741"/>
                    <a:pt x="1406" y="16541"/>
                    <a:pt x="1687" y="17212"/>
                  </a:cubicBezTo>
                  <a:cubicBezTo>
                    <a:pt x="2067" y="18077"/>
                    <a:pt x="2797" y="18293"/>
                    <a:pt x="3657" y="18293"/>
                  </a:cubicBezTo>
                  <a:cubicBezTo>
                    <a:pt x="3678" y="18293"/>
                    <a:pt x="3698" y="18293"/>
                    <a:pt x="3719" y="18293"/>
                  </a:cubicBezTo>
                  <a:cubicBezTo>
                    <a:pt x="4622" y="18286"/>
                    <a:pt x="5571" y="18042"/>
                    <a:pt x="6443" y="18042"/>
                  </a:cubicBezTo>
                  <a:cubicBezTo>
                    <a:pt x="7158" y="18042"/>
                    <a:pt x="7822" y="18206"/>
                    <a:pt x="8367" y="18800"/>
                  </a:cubicBezTo>
                  <a:cubicBezTo>
                    <a:pt x="9038" y="19535"/>
                    <a:pt x="8757" y="21567"/>
                    <a:pt x="8757" y="21567"/>
                  </a:cubicBezTo>
                  <a:cubicBezTo>
                    <a:pt x="8757" y="21567"/>
                    <a:pt x="9286" y="21265"/>
                    <a:pt x="9437" y="21211"/>
                  </a:cubicBezTo>
                  <a:cubicBezTo>
                    <a:pt x="10421" y="20897"/>
                    <a:pt x="11221" y="20498"/>
                    <a:pt x="12161" y="20087"/>
                  </a:cubicBezTo>
                  <a:cubicBezTo>
                    <a:pt x="12778" y="19816"/>
                    <a:pt x="14150" y="19460"/>
                    <a:pt x="14518" y="18995"/>
                  </a:cubicBezTo>
                  <a:cubicBezTo>
                    <a:pt x="13275" y="18357"/>
                    <a:pt x="12475" y="17092"/>
                    <a:pt x="12475" y="15687"/>
                  </a:cubicBezTo>
                  <a:cubicBezTo>
                    <a:pt x="12464" y="14303"/>
                    <a:pt x="13177" y="12984"/>
                    <a:pt x="14193" y="12066"/>
                  </a:cubicBezTo>
                  <a:cubicBezTo>
                    <a:pt x="15372" y="11007"/>
                    <a:pt x="16151" y="10563"/>
                    <a:pt x="16648" y="8769"/>
                  </a:cubicBezTo>
                  <a:cubicBezTo>
                    <a:pt x="16896" y="7893"/>
                    <a:pt x="16982" y="6974"/>
                    <a:pt x="16864" y="6077"/>
                  </a:cubicBezTo>
                  <a:cubicBezTo>
                    <a:pt x="16390" y="2148"/>
                    <a:pt x="13122" y="0"/>
                    <a:pt x="9642" y="0"/>
                  </a:cubicBezTo>
                  <a:close/>
                </a:path>
              </a:pathLst>
            </a:custGeom>
            <a:solidFill>
              <a:srgbClr val="FF8C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6"/>
            <p:cNvSpPr/>
            <p:nvPr/>
          </p:nvSpPr>
          <p:spPr>
            <a:xfrm>
              <a:off x="3974825" y="1759950"/>
              <a:ext cx="22200" cy="42200"/>
            </a:xfrm>
            <a:custGeom>
              <a:avLst/>
              <a:gdLst/>
              <a:ahLst/>
              <a:cxnLst/>
              <a:rect l="l" t="t" r="r" b="b"/>
              <a:pathLst>
                <a:path w="888" h="1688" extrusionOk="0">
                  <a:moveTo>
                    <a:pt x="466" y="1"/>
                  </a:moveTo>
                  <a:cubicBezTo>
                    <a:pt x="233" y="1"/>
                    <a:pt x="44" y="364"/>
                    <a:pt x="23" y="823"/>
                  </a:cubicBezTo>
                  <a:cubicBezTo>
                    <a:pt x="1" y="1287"/>
                    <a:pt x="184" y="1676"/>
                    <a:pt x="412" y="1687"/>
                  </a:cubicBezTo>
                  <a:cubicBezTo>
                    <a:pt x="415" y="1687"/>
                    <a:pt x="418" y="1688"/>
                    <a:pt x="421" y="1688"/>
                  </a:cubicBezTo>
                  <a:cubicBezTo>
                    <a:pt x="655" y="1688"/>
                    <a:pt x="855" y="1314"/>
                    <a:pt x="866" y="855"/>
                  </a:cubicBezTo>
                  <a:cubicBezTo>
                    <a:pt x="887" y="390"/>
                    <a:pt x="714" y="11"/>
                    <a:pt x="477" y="1"/>
                  </a:cubicBezTo>
                  <a:cubicBezTo>
                    <a:pt x="473" y="1"/>
                    <a:pt x="470" y="1"/>
                    <a:pt x="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6"/>
            <p:cNvSpPr/>
            <p:nvPr/>
          </p:nvSpPr>
          <p:spPr>
            <a:xfrm>
              <a:off x="3962661" y="1719932"/>
              <a:ext cx="66775" cy="26050"/>
            </a:xfrm>
            <a:custGeom>
              <a:avLst/>
              <a:gdLst/>
              <a:ahLst/>
              <a:cxnLst/>
              <a:rect l="l" t="t" r="r" b="b"/>
              <a:pathLst>
                <a:path w="2671" h="1042" extrusionOk="0">
                  <a:moveTo>
                    <a:pt x="1146" y="1"/>
                  </a:moveTo>
                  <a:cubicBezTo>
                    <a:pt x="1066" y="1"/>
                    <a:pt x="985" y="9"/>
                    <a:pt x="908" y="26"/>
                  </a:cubicBezTo>
                  <a:cubicBezTo>
                    <a:pt x="768" y="59"/>
                    <a:pt x="627" y="113"/>
                    <a:pt x="509" y="189"/>
                  </a:cubicBezTo>
                  <a:cubicBezTo>
                    <a:pt x="379" y="264"/>
                    <a:pt x="271" y="362"/>
                    <a:pt x="184" y="470"/>
                  </a:cubicBezTo>
                  <a:cubicBezTo>
                    <a:pt x="86" y="588"/>
                    <a:pt x="33" y="729"/>
                    <a:pt x="0" y="869"/>
                  </a:cubicBezTo>
                  <a:cubicBezTo>
                    <a:pt x="33" y="729"/>
                    <a:pt x="98" y="588"/>
                    <a:pt x="184" y="480"/>
                  </a:cubicBezTo>
                  <a:cubicBezTo>
                    <a:pt x="271" y="362"/>
                    <a:pt x="389" y="275"/>
                    <a:pt x="509" y="199"/>
                  </a:cubicBezTo>
                  <a:cubicBezTo>
                    <a:pt x="706" y="79"/>
                    <a:pt x="931" y="13"/>
                    <a:pt x="1162" y="13"/>
                  </a:cubicBezTo>
                  <a:cubicBezTo>
                    <a:pt x="1221" y="13"/>
                    <a:pt x="1281" y="17"/>
                    <a:pt x="1340" y="26"/>
                  </a:cubicBezTo>
                  <a:cubicBezTo>
                    <a:pt x="1481" y="48"/>
                    <a:pt x="1621" y="91"/>
                    <a:pt x="1751" y="146"/>
                  </a:cubicBezTo>
                  <a:cubicBezTo>
                    <a:pt x="1881" y="210"/>
                    <a:pt x="2000" y="286"/>
                    <a:pt x="2119" y="383"/>
                  </a:cubicBezTo>
                  <a:cubicBezTo>
                    <a:pt x="2227" y="470"/>
                    <a:pt x="2335" y="567"/>
                    <a:pt x="2421" y="686"/>
                  </a:cubicBezTo>
                  <a:cubicBezTo>
                    <a:pt x="2519" y="794"/>
                    <a:pt x="2594" y="912"/>
                    <a:pt x="2670" y="1042"/>
                  </a:cubicBezTo>
                  <a:lnTo>
                    <a:pt x="2670" y="1042"/>
                  </a:lnTo>
                  <a:cubicBezTo>
                    <a:pt x="2594" y="912"/>
                    <a:pt x="2519" y="794"/>
                    <a:pt x="2433" y="675"/>
                  </a:cubicBezTo>
                  <a:cubicBezTo>
                    <a:pt x="2335" y="567"/>
                    <a:pt x="2238" y="459"/>
                    <a:pt x="2119" y="372"/>
                  </a:cubicBezTo>
                  <a:cubicBezTo>
                    <a:pt x="2011" y="275"/>
                    <a:pt x="1892" y="199"/>
                    <a:pt x="1751" y="134"/>
                  </a:cubicBezTo>
                  <a:cubicBezTo>
                    <a:pt x="1621" y="81"/>
                    <a:pt x="1481" y="37"/>
                    <a:pt x="1340" y="16"/>
                  </a:cubicBezTo>
                  <a:cubicBezTo>
                    <a:pt x="1277" y="6"/>
                    <a:pt x="1212" y="1"/>
                    <a:pt x="1146"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6"/>
            <p:cNvSpPr/>
            <p:nvPr/>
          </p:nvSpPr>
          <p:spPr>
            <a:xfrm>
              <a:off x="3885675" y="1436325"/>
              <a:ext cx="1514200" cy="1180225"/>
            </a:xfrm>
            <a:custGeom>
              <a:avLst/>
              <a:gdLst/>
              <a:ahLst/>
              <a:cxnLst/>
              <a:rect l="l" t="t" r="r" b="b"/>
              <a:pathLst>
                <a:path w="60568" h="47209" extrusionOk="0">
                  <a:moveTo>
                    <a:pt x="21383" y="1"/>
                  </a:moveTo>
                  <a:cubicBezTo>
                    <a:pt x="19292" y="1"/>
                    <a:pt x="17198" y="583"/>
                    <a:pt x="15436" y="1704"/>
                  </a:cubicBezTo>
                  <a:cubicBezTo>
                    <a:pt x="15144" y="1887"/>
                    <a:pt x="14841" y="2093"/>
                    <a:pt x="14507" y="2179"/>
                  </a:cubicBezTo>
                  <a:cubicBezTo>
                    <a:pt x="14355" y="2218"/>
                    <a:pt x="14208" y="2236"/>
                    <a:pt x="14063" y="2236"/>
                  </a:cubicBezTo>
                  <a:cubicBezTo>
                    <a:pt x="13246" y="2236"/>
                    <a:pt x="12524" y="1685"/>
                    <a:pt x="11771" y="1401"/>
                  </a:cubicBezTo>
                  <a:cubicBezTo>
                    <a:pt x="11071" y="1139"/>
                    <a:pt x="10321" y="1047"/>
                    <a:pt x="9576" y="1047"/>
                  </a:cubicBezTo>
                  <a:cubicBezTo>
                    <a:pt x="9275" y="1047"/>
                    <a:pt x="8975" y="1062"/>
                    <a:pt x="8680" y="1087"/>
                  </a:cubicBezTo>
                  <a:cubicBezTo>
                    <a:pt x="7632" y="1185"/>
                    <a:pt x="6604" y="1390"/>
                    <a:pt x="5566" y="1455"/>
                  </a:cubicBezTo>
                  <a:cubicBezTo>
                    <a:pt x="5440" y="1464"/>
                    <a:pt x="5313" y="1471"/>
                    <a:pt x="5185" y="1471"/>
                  </a:cubicBezTo>
                  <a:cubicBezTo>
                    <a:pt x="4875" y="1471"/>
                    <a:pt x="4567" y="1431"/>
                    <a:pt x="4291" y="1293"/>
                  </a:cubicBezTo>
                  <a:cubicBezTo>
                    <a:pt x="4118" y="1217"/>
                    <a:pt x="3956" y="1087"/>
                    <a:pt x="3772" y="1044"/>
                  </a:cubicBezTo>
                  <a:cubicBezTo>
                    <a:pt x="3733" y="1035"/>
                    <a:pt x="3692" y="1031"/>
                    <a:pt x="3652" y="1031"/>
                  </a:cubicBezTo>
                  <a:cubicBezTo>
                    <a:pt x="3489" y="1031"/>
                    <a:pt x="3327" y="1100"/>
                    <a:pt x="3275" y="1238"/>
                  </a:cubicBezTo>
                  <a:cubicBezTo>
                    <a:pt x="3243" y="1336"/>
                    <a:pt x="3264" y="1444"/>
                    <a:pt x="3296" y="1541"/>
                  </a:cubicBezTo>
                  <a:cubicBezTo>
                    <a:pt x="3437" y="1898"/>
                    <a:pt x="3783" y="2146"/>
                    <a:pt x="4161" y="2168"/>
                  </a:cubicBezTo>
                  <a:cubicBezTo>
                    <a:pt x="3286" y="2590"/>
                    <a:pt x="2421" y="3066"/>
                    <a:pt x="1675" y="3693"/>
                  </a:cubicBezTo>
                  <a:cubicBezTo>
                    <a:pt x="940" y="4320"/>
                    <a:pt x="324" y="5130"/>
                    <a:pt x="53" y="6060"/>
                  </a:cubicBezTo>
                  <a:cubicBezTo>
                    <a:pt x="1" y="6251"/>
                    <a:pt x="31" y="6525"/>
                    <a:pt x="216" y="6525"/>
                  </a:cubicBezTo>
                  <a:cubicBezTo>
                    <a:pt x="219" y="6525"/>
                    <a:pt x="223" y="6525"/>
                    <a:pt x="226" y="6525"/>
                  </a:cubicBezTo>
                  <a:cubicBezTo>
                    <a:pt x="281" y="6525"/>
                    <a:pt x="324" y="6492"/>
                    <a:pt x="367" y="6460"/>
                  </a:cubicBezTo>
                  <a:cubicBezTo>
                    <a:pt x="688" y="6211"/>
                    <a:pt x="910" y="5744"/>
                    <a:pt x="1299" y="5744"/>
                  </a:cubicBezTo>
                  <a:cubicBezTo>
                    <a:pt x="1316" y="5744"/>
                    <a:pt x="1333" y="5745"/>
                    <a:pt x="1351" y="5747"/>
                  </a:cubicBezTo>
                  <a:cubicBezTo>
                    <a:pt x="432" y="6957"/>
                    <a:pt x="21" y="8708"/>
                    <a:pt x="788" y="10027"/>
                  </a:cubicBezTo>
                  <a:cubicBezTo>
                    <a:pt x="843" y="10124"/>
                    <a:pt x="918" y="10232"/>
                    <a:pt x="1037" y="10243"/>
                  </a:cubicBezTo>
                  <a:cubicBezTo>
                    <a:pt x="1042" y="10244"/>
                    <a:pt x="1047" y="10244"/>
                    <a:pt x="1051" y="10244"/>
                  </a:cubicBezTo>
                  <a:cubicBezTo>
                    <a:pt x="1195" y="10244"/>
                    <a:pt x="1287" y="10088"/>
                    <a:pt x="1340" y="9951"/>
                  </a:cubicBezTo>
                  <a:cubicBezTo>
                    <a:pt x="1567" y="9314"/>
                    <a:pt x="1491" y="8503"/>
                    <a:pt x="2032" y="8092"/>
                  </a:cubicBezTo>
                  <a:lnTo>
                    <a:pt x="2032" y="8092"/>
                  </a:lnTo>
                  <a:cubicBezTo>
                    <a:pt x="1934" y="8687"/>
                    <a:pt x="1945" y="9292"/>
                    <a:pt x="2064" y="9876"/>
                  </a:cubicBezTo>
                  <a:cubicBezTo>
                    <a:pt x="2075" y="9941"/>
                    <a:pt x="2097" y="10016"/>
                    <a:pt x="2150" y="10049"/>
                  </a:cubicBezTo>
                  <a:cubicBezTo>
                    <a:pt x="2176" y="10061"/>
                    <a:pt x="2201" y="10067"/>
                    <a:pt x="2226" y="10067"/>
                  </a:cubicBezTo>
                  <a:cubicBezTo>
                    <a:pt x="2244" y="10067"/>
                    <a:pt x="2262" y="10064"/>
                    <a:pt x="2280" y="10059"/>
                  </a:cubicBezTo>
                  <a:cubicBezTo>
                    <a:pt x="2384" y="10054"/>
                    <a:pt x="2489" y="10051"/>
                    <a:pt x="2593" y="10051"/>
                  </a:cubicBezTo>
                  <a:cubicBezTo>
                    <a:pt x="3887" y="10051"/>
                    <a:pt x="5186" y="10479"/>
                    <a:pt x="6226" y="11248"/>
                  </a:cubicBezTo>
                  <a:cubicBezTo>
                    <a:pt x="6881" y="11729"/>
                    <a:pt x="7651" y="12762"/>
                    <a:pt x="8547" y="12762"/>
                  </a:cubicBezTo>
                  <a:cubicBezTo>
                    <a:pt x="8598" y="12762"/>
                    <a:pt x="8649" y="12758"/>
                    <a:pt x="8701" y="12751"/>
                  </a:cubicBezTo>
                  <a:cubicBezTo>
                    <a:pt x="8788" y="12741"/>
                    <a:pt x="8881" y="12733"/>
                    <a:pt x="8973" y="12733"/>
                  </a:cubicBezTo>
                  <a:cubicBezTo>
                    <a:pt x="9249" y="12733"/>
                    <a:pt x="9521" y="12800"/>
                    <a:pt x="9609" y="13043"/>
                  </a:cubicBezTo>
                  <a:cubicBezTo>
                    <a:pt x="9220" y="13129"/>
                    <a:pt x="8994" y="13551"/>
                    <a:pt x="8972" y="13951"/>
                  </a:cubicBezTo>
                  <a:cubicBezTo>
                    <a:pt x="8939" y="14351"/>
                    <a:pt x="9069" y="14740"/>
                    <a:pt x="9102" y="15140"/>
                  </a:cubicBezTo>
                  <a:cubicBezTo>
                    <a:pt x="9145" y="15540"/>
                    <a:pt x="9069" y="15994"/>
                    <a:pt x="8766" y="16243"/>
                  </a:cubicBezTo>
                  <a:cubicBezTo>
                    <a:pt x="8475" y="16480"/>
                    <a:pt x="8009" y="16513"/>
                    <a:pt x="7848" y="16848"/>
                  </a:cubicBezTo>
                  <a:cubicBezTo>
                    <a:pt x="7917" y="16860"/>
                    <a:pt x="7987" y="16866"/>
                    <a:pt x="8057" y="16866"/>
                  </a:cubicBezTo>
                  <a:cubicBezTo>
                    <a:pt x="8414" y="16866"/>
                    <a:pt x="8771" y="16710"/>
                    <a:pt x="9015" y="16448"/>
                  </a:cubicBezTo>
                  <a:lnTo>
                    <a:pt x="9015" y="16448"/>
                  </a:lnTo>
                  <a:cubicBezTo>
                    <a:pt x="8994" y="16956"/>
                    <a:pt x="8355" y="17172"/>
                    <a:pt x="8053" y="17583"/>
                  </a:cubicBezTo>
                  <a:cubicBezTo>
                    <a:pt x="7707" y="18037"/>
                    <a:pt x="7869" y="18783"/>
                    <a:pt x="8355" y="19064"/>
                  </a:cubicBezTo>
                  <a:cubicBezTo>
                    <a:pt x="8431" y="18610"/>
                    <a:pt x="8561" y="18091"/>
                    <a:pt x="8982" y="17897"/>
                  </a:cubicBezTo>
                  <a:cubicBezTo>
                    <a:pt x="9112" y="17832"/>
                    <a:pt x="9263" y="17821"/>
                    <a:pt x="9404" y="17767"/>
                  </a:cubicBezTo>
                  <a:cubicBezTo>
                    <a:pt x="10042" y="17529"/>
                    <a:pt x="10171" y="16708"/>
                    <a:pt x="10301" y="16038"/>
                  </a:cubicBezTo>
                  <a:cubicBezTo>
                    <a:pt x="10452" y="15216"/>
                    <a:pt x="10831" y="14340"/>
                    <a:pt x="11610" y="14037"/>
                  </a:cubicBezTo>
                  <a:cubicBezTo>
                    <a:pt x="11769" y="13976"/>
                    <a:pt x="11936" y="13947"/>
                    <a:pt x="12102" y="13947"/>
                  </a:cubicBezTo>
                  <a:cubicBezTo>
                    <a:pt x="12838" y="13947"/>
                    <a:pt x="13582" y="14506"/>
                    <a:pt x="13793" y="15238"/>
                  </a:cubicBezTo>
                  <a:cubicBezTo>
                    <a:pt x="14053" y="16134"/>
                    <a:pt x="13620" y="17140"/>
                    <a:pt x="12874" y="17702"/>
                  </a:cubicBezTo>
                  <a:cubicBezTo>
                    <a:pt x="12550" y="17962"/>
                    <a:pt x="11966" y="18145"/>
                    <a:pt x="11728" y="18481"/>
                  </a:cubicBezTo>
                  <a:cubicBezTo>
                    <a:pt x="11480" y="18815"/>
                    <a:pt x="11512" y="19518"/>
                    <a:pt x="11469" y="19940"/>
                  </a:cubicBezTo>
                  <a:cubicBezTo>
                    <a:pt x="11350" y="20999"/>
                    <a:pt x="11242" y="22113"/>
                    <a:pt x="11545" y="23161"/>
                  </a:cubicBezTo>
                  <a:cubicBezTo>
                    <a:pt x="12096" y="25010"/>
                    <a:pt x="13674" y="26447"/>
                    <a:pt x="15544" y="27507"/>
                  </a:cubicBezTo>
                  <a:cubicBezTo>
                    <a:pt x="16669" y="28145"/>
                    <a:pt x="17976" y="28393"/>
                    <a:pt x="19112" y="29010"/>
                  </a:cubicBezTo>
                  <a:cubicBezTo>
                    <a:pt x="20906" y="29993"/>
                    <a:pt x="22106" y="31809"/>
                    <a:pt x="22960" y="33668"/>
                  </a:cubicBezTo>
                  <a:cubicBezTo>
                    <a:pt x="23814" y="35527"/>
                    <a:pt x="24409" y="37506"/>
                    <a:pt x="25425" y="39289"/>
                  </a:cubicBezTo>
                  <a:cubicBezTo>
                    <a:pt x="27856" y="43581"/>
                    <a:pt x="32570" y="46305"/>
                    <a:pt x="37456" y="47040"/>
                  </a:cubicBezTo>
                  <a:cubicBezTo>
                    <a:pt x="38166" y="47145"/>
                    <a:pt x="38896" y="47209"/>
                    <a:pt x="39623" y="47209"/>
                  </a:cubicBezTo>
                  <a:cubicBezTo>
                    <a:pt x="41218" y="47209"/>
                    <a:pt x="42799" y="46903"/>
                    <a:pt x="44136" y="46056"/>
                  </a:cubicBezTo>
                  <a:cubicBezTo>
                    <a:pt x="46072" y="44814"/>
                    <a:pt x="47217" y="42154"/>
                    <a:pt x="46168" y="40101"/>
                  </a:cubicBezTo>
                  <a:cubicBezTo>
                    <a:pt x="45747" y="39268"/>
                    <a:pt x="45001" y="38597"/>
                    <a:pt x="44677" y="37711"/>
                  </a:cubicBezTo>
                  <a:cubicBezTo>
                    <a:pt x="43997" y="35826"/>
                    <a:pt x="45311" y="35326"/>
                    <a:pt x="46990" y="35326"/>
                  </a:cubicBezTo>
                  <a:cubicBezTo>
                    <a:pt x="48700" y="35326"/>
                    <a:pt x="50788" y="35846"/>
                    <a:pt x="51530" y="35949"/>
                  </a:cubicBezTo>
                  <a:cubicBezTo>
                    <a:pt x="51927" y="36003"/>
                    <a:pt x="52329" y="36030"/>
                    <a:pt x="52730" y="36030"/>
                  </a:cubicBezTo>
                  <a:cubicBezTo>
                    <a:pt x="54505" y="36030"/>
                    <a:pt x="56281" y="35504"/>
                    <a:pt x="57692" y="34446"/>
                  </a:cubicBezTo>
                  <a:cubicBezTo>
                    <a:pt x="59433" y="33139"/>
                    <a:pt x="60567" y="31020"/>
                    <a:pt x="60535" y="28847"/>
                  </a:cubicBezTo>
                  <a:cubicBezTo>
                    <a:pt x="60514" y="27561"/>
                    <a:pt x="60103" y="26329"/>
                    <a:pt x="59594" y="25140"/>
                  </a:cubicBezTo>
                  <a:cubicBezTo>
                    <a:pt x="58784" y="23215"/>
                    <a:pt x="57540" y="21248"/>
                    <a:pt x="55563" y="20556"/>
                  </a:cubicBezTo>
                  <a:cubicBezTo>
                    <a:pt x="53984" y="20016"/>
                    <a:pt x="52298" y="20480"/>
                    <a:pt x="50741" y="19994"/>
                  </a:cubicBezTo>
                  <a:cubicBezTo>
                    <a:pt x="49228" y="19518"/>
                    <a:pt x="47823" y="18351"/>
                    <a:pt x="46893" y="17086"/>
                  </a:cubicBezTo>
                  <a:cubicBezTo>
                    <a:pt x="46245" y="16199"/>
                    <a:pt x="45758" y="15010"/>
                    <a:pt x="46233" y="14016"/>
                  </a:cubicBezTo>
                  <a:cubicBezTo>
                    <a:pt x="46514" y="13422"/>
                    <a:pt x="47088" y="13021"/>
                    <a:pt x="47498" y="12514"/>
                  </a:cubicBezTo>
                  <a:cubicBezTo>
                    <a:pt x="48352" y="11465"/>
                    <a:pt x="48482" y="9951"/>
                    <a:pt x="48071" y="8654"/>
                  </a:cubicBezTo>
                  <a:cubicBezTo>
                    <a:pt x="47650" y="7368"/>
                    <a:pt x="46752" y="6276"/>
                    <a:pt x="45704" y="5411"/>
                  </a:cubicBezTo>
                  <a:cubicBezTo>
                    <a:pt x="43693" y="3714"/>
                    <a:pt x="41109" y="2730"/>
                    <a:pt x="38483" y="2655"/>
                  </a:cubicBezTo>
                  <a:cubicBezTo>
                    <a:pt x="38364" y="2651"/>
                    <a:pt x="38246" y="2650"/>
                    <a:pt x="38128" y="2650"/>
                  </a:cubicBezTo>
                  <a:cubicBezTo>
                    <a:pt x="34989" y="2650"/>
                    <a:pt x="31949" y="3883"/>
                    <a:pt x="29251" y="5487"/>
                  </a:cubicBezTo>
                  <a:cubicBezTo>
                    <a:pt x="28385" y="5998"/>
                    <a:pt x="27469" y="6559"/>
                    <a:pt x="26474" y="6559"/>
                  </a:cubicBezTo>
                  <a:cubicBezTo>
                    <a:pt x="26438" y="6559"/>
                    <a:pt x="26401" y="6558"/>
                    <a:pt x="26365" y="6557"/>
                  </a:cubicBezTo>
                  <a:cubicBezTo>
                    <a:pt x="25478" y="6514"/>
                    <a:pt x="24344" y="5617"/>
                    <a:pt x="24657" y="4633"/>
                  </a:cubicBezTo>
                  <a:cubicBezTo>
                    <a:pt x="24884" y="3930"/>
                    <a:pt x="26062" y="3617"/>
                    <a:pt x="26376" y="2881"/>
                  </a:cubicBezTo>
                  <a:cubicBezTo>
                    <a:pt x="26614" y="2331"/>
                    <a:pt x="26386" y="1660"/>
                    <a:pt x="25965" y="1238"/>
                  </a:cubicBezTo>
                  <a:cubicBezTo>
                    <a:pt x="25543" y="817"/>
                    <a:pt x="24959" y="590"/>
                    <a:pt x="24387" y="417"/>
                  </a:cubicBezTo>
                  <a:cubicBezTo>
                    <a:pt x="23412" y="138"/>
                    <a:pt x="22398" y="1"/>
                    <a:pt x="213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6"/>
            <p:cNvSpPr/>
            <p:nvPr/>
          </p:nvSpPr>
          <p:spPr>
            <a:xfrm>
              <a:off x="4375075" y="2168575"/>
              <a:ext cx="3525" cy="4600"/>
            </a:xfrm>
            <a:custGeom>
              <a:avLst/>
              <a:gdLst/>
              <a:ahLst/>
              <a:cxnLst/>
              <a:rect l="l" t="t" r="r" b="b"/>
              <a:pathLst>
                <a:path w="141" h="184" extrusionOk="0">
                  <a:moveTo>
                    <a:pt x="0" y="1"/>
                  </a:moveTo>
                  <a:cubicBezTo>
                    <a:pt x="33" y="54"/>
                    <a:pt x="65" y="97"/>
                    <a:pt x="87" y="152"/>
                  </a:cubicBezTo>
                  <a:cubicBezTo>
                    <a:pt x="108" y="162"/>
                    <a:pt x="119" y="174"/>
                    <a:pt x="141" y="184"/>
                  </a:cubicBezTo>
                  <a:cubicBezTo>
                    <a:pt x="108" y="141"/>
                    <a:pt x="76" y="87"/>
                    <a:pt x="43" y="33"/>
                  </a:cubicBezTo>
                  <a:cubicBezTo>
                    <a:pt x="33" y="22"/>
                    <a:pt x="11" y="11"/>
                    <a:pt x="0" y="1"/>
                  </a:cubicBezTo>
                  <a:close/>
                </a:path>
              </a:pathLst>
            </a:custGeom>
            <a:solidFill>
              <a:srgbClr val="9E8B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6"/>
            <p:cNvSpPr/>
            <p:nvPr/>
          </p:nvSpPr>
          <p:spPr>
            <a:xfrm>
              <a:off x="4217775" y="2084525"/>
              <a:ext cx="159475" cy="87850"/>
            </a:xfrm>
            <a:custGeom>
              <a:avLst/>
              <a:gdLst/>
              <a:ahLst/>
              <a:cxnLst/>
              <a:rect l="l" t="t" r="r" b="b"/>
              <a:pathLst>
                <a:path w="6379" h="3514" extrusionOk="0">
                  <a:moveTo>
                    <a:pt x="66" y="0"/>
                  </a:moveTo>
                  <a:lnTo>
                    <a:pt x="1" y="33"/>
                  </a:lnTo>
                  <a:cubicBezTo>
                    <a:pt x="649" y="660"/>
                    <a:pt x="1428" y="1211"/>
                    <a:pt x="2271" y="1676"/>
                  </a:cubicBezTo>
                  <a:cubicBezTo>
                    <a:pt x="3395" y="2314"/>
                    <a:pt x="4703" y="2563"/>
                    <a:pt x="5838" y="3190"/>
                  </a:cubicBezTo>
                  <a:cubicBezTo>
                    <a:pt x="6033" y="3286"/>
                    <a:pt x="6206" y="3395"/>
                    <a:pt x="6379" y="3514"/>
                  </a:cubicBezTo>
                  <a:cubicBezTo>
                    <a:pt x="6357" y="3459"/>
                    <a:pt x="6325" y="3416"/>
                    <a:pt x="6292" y="3363"/>
                  </a:cubicBezTo>
                  <a:cubicBezTo>
                    <a:pt x="6141" y="3265"/>
                    <a:pt x="5989" y="3168"/>
                    <a:pt x="5828" y="3082"/>
                  </a:cubicBezTo>
                  <a:cubicBezTo>
                    <a:pt x="4692" y="2465"/>
                    <a:pt x="3385" y="2217"/>
                    <a:pt x="2260" y="1579"/>
                  </a:cubicBezTo>
                  <a:cubicBezTo>
                    <a:pt x="1449" y="1124"/>
                    <a:pt x="704" y="595"/>
                    <a:pt x="66" y="0"/>
                  </a:cubicBezTo>
                  <a:close/>
                </a:path>
              </a:pathLst>
            </a:custGeom>
            <a:solidFill>
              <a:srgbClr val="743A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6"/>
            <p:cNvSpPr/>
            <p:nvPr/>
          </p:nvSpPr>
          <p:spPr>
            <a:xfrm>
              <a:off x="3899975" y="1474827"/>
              <a:ext cx="1474775" cy="1137225"/>
            </a:xfrm>
            <a:custGeom>
              <a:avLst/>
              <a:gdLst/>
              <a:ahLst/>
              <a:cxnLst/>
              <a:rect l="l" t="t" r="r" b="b"/>
              <a:pathLst>
                <a:path w="58991" h="45489" extrusionOk="0">
                  <a:moveTo>
                    <a:pt x="19091" y="0"/>
                  </a:moveTo>
                  <a:cubicBezTo>
                    <a:pt x="18723" y="0"/>
                    <a:pt x="18367" y="32"/>
                    <a:pt x="18010" y="87"/>
                  </a:cubicBezTo>
                  <a:cubicBezTo>
                    <a:pt x="16561" y="335"/>
                    <a:pt x="15167" y="897"/>
                    <a:pt x="13956" y="1730"/>
                  </a:cubicBezTo>
                  <a:cubicBezTo>
                    <a:pt x="13718" y="1892"/>
                    <a:pt x="13448" y="2076"/>
                    <a:pt x="13178" y="2076"/>
                  </a:cubicBezTo>
                  <a:cubicBezTo>
                    <a:pt x="13123" y="2076"/>
                    <a:pt x="13059" y="2065"/>
                    <a:pt x="13005" y="2043"/>
                  </a:cubicBezTo>
                  <a:cubicBezTo>
                    <a:pt x="12810" y="1989"/>
                    <a:pt x="12659" y="1827"/>
                    <a:pt x="12518" y="1675"/>
                  </a:cubicBezTo>
                  <a:cubicBezTo>
                    <a:pt x="11697" y="854"/>
                    <a:pt x="10529" y="421"/>
                    <a:pt x="9373" y="421"/>
                  </a:cubicBezTo>
                  <a:cubicBezTo>
                    <a:pt x="8443" y="421"/>
                    <a:pt x="7524" y="692"/>
                    <a:pt x="6778" y="1243"/>
                  </a:cubicBezTo>
                  <a:cubicBezTo>
                    <a:pt x="6443" y="1492"/>
                    <a:pt x="6065" y="1892"/>
                    <a:pt x="5621" y="1892"/>
                  </a:cubicBezTo>
                  <a:cubicBezTo>
                    <a:pt x="5578" y="1892"/>
                    <a:pt x="5535" y="1881"/>
                    <a:pt x="5481" y="1870"/>
                  </a:cubicBezTo>
                  <a:cubicBezTo>
                    <a:pt x="5092" y="1795"/>
                    <a:pt x="4789" y="1200"/>
                    <a:pt x="4357" y="1070"/>
                  </a:cubicBezTo>
                  <a:cubicBezTo>
                    <a:pt x="4271" y="1038"/>
                    <a:pt x="4173" y="1027"/>
                    <a:pt x="4076" y="1027"/>
                  </a:cubicBezTo>
                  <a:cubicBezTo>
                    <a:pt x="3827" y="1027"/>
                    <a:pt x="3567" y="1113"/>
                    <a:pt x="3330" y="1233"/>
                  </a:cubicBezTo>
                  <a:cubicBezTo>
                    <a:pt x="2584" y="1611"/>
                    <a:pt x="1989" y="2292"/>
                    <a:pt x="1719" y="3092"/>
                  </a:cubicBezTo>
                  <a:cubicBezTo>
                    <a:pt x="2227" y="2800"/>
                    <a:pt x="2789" y="2605"/>
                    <a:pt x="3373" y="2540"/>
                  </a:cubicBezTo>
                  <a:lnTo>
                    <a:pt x="3373" y="2540"/>
                  </a:lnTo>
                  <a:cubicBezTo>
                    <a:pt x="3276" y="2919"/>
                    <a:pt x="2844" y="3092"/>
                    <a:pt x="2476" y="3254"/>
                  </a:cubicBezTo>
                  <a:cubicBezTo>
                    <a:pt x="1600" y="3643"/>
                    <a:pt x="833" y="4335"/>
                    <a:pt x="433" y="5211"/>
                  </a:cubicBezTo>
                  <a:cubicBezTo>
                    <a:pt x="22" y="6086"/>
                    <a:pt x="0" y="7145"/>
                    <a:pt x="433" y="8010"/>
                  </a:cubicBezTo>
                  <a:cubicBezTo>
                    <a:pt x="574" y="7297"/>
                    <a:pt x="908" y="6626"/>
                    <a:pt x="1417" y="6097"/>
                  </a:cubicBezTo>
                  <a:cubicBezTo>
                    <a:pt x="1427" y="6086"/>
                    <a:pt x="1438" y="6075"/>
                    <a:pt x="1449" y="6075"/>
                  </a:cubicBezTo>
                  <a:cubicBezTo>
                    <a:pt x="1492" y="6075"/>
                    <a:pt x="1492" y="6259"/>
                    <a:pt x="1470" y="6443"/>
                  </a:cubicBezTo>
                  <a:cubicBezTo>
                    <a:pt x="1460" y="6626"/>
                    <a:pt x="1427" y="6811"/>
                    <a:pt x="1427" y="6811"/>
                  </a:cubicBezTo>
                  <a:cubicBezTo>
                    <a:pt x="1395" y="7113"/>
                    <a:pt x="1395" y="7426"/>
                    <a:pt x="1427" y="7729"/>
                  </a:cubicBezTo>
                  <a:cubicBezTo>
                    <a:pt x="1438" y="7870"/>
                    <a:pt x="1460" y="8010"/>
                    <a:pt x="1492" y="8151"/>
                  </a:cubicBezTo>
                  <a:cubicBezTo>
                    <a:pt x="1503" y="8216"/>
                    <a:pt x="1525" y="8291"/>
                    <a:pt x="1578" y="8324"/>
                  </a:cubicBezTo>
                  <a:cubicBezTo>
                    <a:pt x="1600" y="8334"/>
                    <a:pt x="1622" y="8334"/>
                    <a:pt x="1655" y="8346"/>
                  </a:cubicBezTo>
                  <a:lnTo>
                    <a:pt x="1665" y="8346"/>
                  </a:lnTo>
                  <a:cubicBezTo>
                    <a:pt x="1687" y="8346"/>
                    <a:pt x="1698" y="8346"/>
                    <a:pt x="1708" y="8334"/>
                  </a:cubicBezTo>
                  <a:lnTo>
                    <a:pt x="2032" y="8334"/>
                  </a:lnTo>
                  <a:cubicBezTo>
                    <a:pt x="3319" y="8334"/>
                    <a:pt x="4616" y="8756"/>
                    <a:pt x="5654" y="9523"/>
                  </a:cubicBezTo>
                  <a:cubicBezTo>
                    <a:pt x="6313" y="10010"/>
                    <a:pt x="7092" y="11037"/>
                    <a:pt x="7978" y="11037"/>
                  </a:cubicBezTo>
                  <a:cubicBezTo>
                    <a:pt x="8032" y="11037"/>
                    <a:pt x="8086" y="11037"/>
                    <a:pt x="8129" y="11026"/>
                  </a:cubicBezTo>
                  <a:cubicBezTo>
                    <a:pt x="8216" y="11015"/>
                    <a:pt x="8313" y="11015"/>
                    <a:pt x="8410" y="11015"/>
                  </a:cubicBezTo>
                  <a:cubicBezTo>
                    <a:pt x="8681" y="11015"/>
                    <a:pt x="8951" y="11080"/>
                    <a:pt x="9037" y="11318"/>
                  </a:cubicBezTo>
                  <a:lnTo>
                    <a:pt x="8994" y="11318"/>
                  </a:lnTo>
                  <a:cubicBezTo>
                    <a:pt x="9016" y="11351"/>
                    <a:pt x="9027" y="11383"/>
                    <a:pt x="9049" y="11416"/>
                  </a:cubicBezTo>
                  <a:cubicBezTo>
                    <a:pt x="8659" y="11502"/>
                    <a:pt x="8432" y="11934"/>
                    <a:pt x="8410" y="12334"/>
                  </a:cubicBezTo>
                  <a:cubicBezTo>
                    <a:pt x="8400" y="12432"/>
                    <a:pt x="8400" y="12529"/>
                    <a:pt x="8410" y="12626"/>
                  </a:cubicBezTo>
                  <a:cubicBezTo>
                    <a:pt x="8443" y="12886"/>
                    <a:pt x="8508" y="13156"/>
                    <a:pt x="8530" y="13415"/>
                  </a:cubicBezTo>
                  <a:lnTo>
                    <a:pt x="8530" y="13448"/>
                  </a:lnTo>
                  <a:cubicBezTo>
                    <a:pt x="8540" y="13469"/>
                    <a:pt x="8540" y="13501"/>
                    <a:pt x="8540" y="13523"/>
                  </a:cubicBezTo>
                  <a:cubicBezTo>
                    <a:pt x="8583" y="13923"/>
                    <a:pt x="8508" y="14366"/>
                    <a:pt x="8205" y="14615"/>
                  </a:cubicBezTo>
                  <a:cubicBezTo>
                    <a:pt x="7946" y="14831"/>
                    <a:pt x="7546" y="14885"/>
                    <a:pt x="7341" y="15134"/>
                  </a:cubicBezTo>
                  <a:cubicBezTo>
                    <a:pt x="7384" y="15134"/>
                    <a:pt x="7427" y="15145"/>
                    <a:pt x="7470" y="15145"/>
                  </a:cubicBezTo>
                  <a:cubicBezTo>
                    <a:pt x="7838" y="15145"/>
                    <a:pt x="8194" y="14983"/>
                    <a:pt x="8443" y="14723"/>
                  </a:cubicBezTo>
                  <a:lnTo>
                    <a:pt x="8443" y="14723"/>
                  </a:lnTo>
                  <a:cubicBezTo>
                    <a:pt x="8443" y="14767"/>
                    <a:pt x="8432" y="14810"/>
                    <a:pt x="8422" y="14853"/>
                  </a:cubicBezTo>
                  <a:lnTo>
                    <a:pt x="8454" y="14820"/>
                  </a:lnTo>
                  <a:lnTo>
                    <a:pt x="8454" y="14820"/>
                  </a:lnTo>
                  <a:cubicBezTo>
                    <a:pt x="8432" y="15329"/>
                    <a:pt x="7795" y="15555"/>
                    <a:pt x="7492" y="15966"/>
                  </a:cubicBezTo>
                  <a:cubicBezTo>
                    <a:pt x="7351" y="16139"/>
                    <a:pt x="7297" y="16366"/>
                    <a:pt x="7308" y="16593"/>
                  </a:cubicBezTo>
                  <a:cubicBezTo>
                    <a:pt x="7351" y="16896"/>
                    <a:pt x="7524" y="17188"/>
                    <a:pt x="7783" y="17339"/>
                  </a:cubicBezTo>
                  <a:cubicBezTo>
                    <a:pt x="7859" y="16885"/>
                    <a:pt x="7989" y="16366"/>
                    <a:pt x="8410" y="16172"/>
                  </a:cubicBezTo>
                  <a:cubicBezTo>
                    <a:pt x="8540" y="16107"/>
                    <a:pt x="8691" y="16096"/>
                    <a:pt x="8832" y="16042"/>
                  </a:cubicBezTo>
                  <a:cubicBezTo>
                    <a:pt x="9470" y="15804"/>
                    <a:pt x="9599" y="14983"/>
                    <a:pt x="9729" y="14313"/>
                  </a:cubicBezTo>
                  <a:cubicBezTo>
                    <a:pt x="9880" y="13491"/>
                    <a:pt x="10259" y="12615"/>
                    <a:pt x="11038" y="12312"/>
                  </a:cubicBezTo>
                  <a:cubicBezTo>
                    <a:pt x="11199" y="12259"/>
                    <a:pt x="11362" y="12226"/>
                    <a:pt x="11535" y="12226"/>
                  </a:cubicBezTo>
                  <a:cubicBezTo>
                    <a:pt x="12270" y="12226"/>
                    <a:pt x="13005" y="12778"/>
                    <a:pt x="13221" y="13513"/>
                  </a:cubicBezTo>
                  <a:cubicBezTo>
                    <a:pt x="13264" y="13642"/>
                    <a:pt x="13286" y="13772"/>
                    <a:pt x="13296" y="13902"/>
                  </a:cubicBezTo>
                  <a:cubicBezTo>
                    <a:pt x="13394" y="14723"/>
                    <a:pt x="12972" y="15577"/>
                    <a:pt x="12313" y="16085"/>
                  </a:cubicBezTo>
                  <a:cubicBezTo>
                    <a:pt x="11989" y="16334"/>
                    <a:pt x="11405" y="16518"/>
                    <a:pt x="11167" y="16853"/>
                  </a:cubicBezTo>
                  <a:cubicBezTo>
                    <a:pt x="10918" y="17198"/>
                    <a:pt x="10951" y="17890"/>
                    <a:pt x="10908" y="18323"/>
                  </a:cubicBezTo>
                  <a:cubicBezTo>
                    <a:pt x="10821" y="19069"/>
                    <a:pt x="10745" y="19836"/>
                    <a:pt x="10810" y="20593"/>
                  </a:cubicBezTo>
                  <a:cubicBezTo>
                    <a:pt x="10843" y="20885"/>
                    <a:pt x="10897" y="21155"/>
                    <a:pt x="10973" y="21436"/>
                  </a:cubicBezTo>
                  <a:cubicBezTo>
                    <a:pt x="11286" y="22485"/>
                    <a:pt x="11934" y="23403"/>
                    <a:pt x="12778" y="24203"/>
                  </a:cubicBezTo>
                  <a:cubicBezTo>
                    <a:pt x="13416" y="24798"/>
                    <a:pt x="14161" y="25327"/>
                    <a:pt x="14972" y="25782"/>
                  </a:cubicBezTo>
                  <a:cubicBezTo>
                    <a:pt x="16097" y="26420"/>
                    <a:pt x="17404" y="26668"/>
                    <a:pt x="18540" y="27285"/>
                  </a:cubicBezTo>
                  <a:cubicBezTo>
                    <a:pt x="18701" y="27371"/>
                    <a:pt x="18853" y="27468"/>
                    <a:pt x="19004" y="27566"/>
                  </a:cubicBezTo>
                  <a:cubicBezTo>
                    <a:pt x="19015" y="27576"/>
                    <a:pt x="19037" y="27587"/>
                    <a:pt x="19047" y="27598"/>
                  </a:cubicBezTo>
                  <a:cubicBezTo>
                    <a:pt x="20572" y="28625"/>
                    <a:pt x="21610" y="30268"/>
                    <a:pt x="22388" y="31943"/>
                  </a:cubicBezTo>
                  <a:cubicBezTo>
                    <a:pt x="23242" y="33802"/>
                    <a:pt x="23837" y="35781"/>
                    <a:pt x="24853" y="37564"/>
                  </a:cubicBezTo>
                  <a:cubicBezTo>
                    <a:pt x="27284" y="41856"/>
                    <a:pt x="31998" y="44580"/>
                    <a:pt x="36884" y="45315"/>
                  </a:cubicBezTo>
                  <a:cubicBezTo>
                    <a:pt x="37597" y="45424"/>
                    <a:pt x="38343" y="45488"/>
                    <a:pt x="39067" y="45488"/>
                  </a:cubicBezTo>
                  <a:cubicBezTo>
                    <a:pt x="40667" y="45488"/>
                    <a:pt x="42235" y="45175"/>
                    <a:pt x="43564" y="44331"/>
                  </a:cubicBezTo>
                  <a:cubicBezTo>
                    <a:pt x="44948" y="43445"/>
                    <a:pt x="45921" y="41845"/>
                    <a:pt x="45997" y="40245"/>
                  </a:cubicBezTo>
                  <a:cubicBezTo>
                    <a:pt x="45964" y="38991"/>
                    <a:pt x="45175" y="37953"/>
                    <a:pt x="44278" y="37035"/>
                  </a:cubicBezTo>
                  <a:cubicBezTo>
                    <a:pt x="43619" y="36354"/>
                    <a:pt x="42754" y="35608"/>
                    <a:pt x="42916" y="34667"/>
                  </a:cubicBezTo>
                  <a:cubicBezTo>
                    <a:pt x="43024" y="34019"/>
                    <a:pt x="43640" y="33554"/>
                    <a:pt x="44278" y="33348"/>
                  </a:cubicBezTo>
                  <a:cubicBezTo>
                    <a:pt x="44667" y="33230"/>
                    <a:pt x="45046" y="33187"/>
                    <a:pt x="45435" y="33187"/>
                  </a:cubicBezTo>
                  <a:cubicBezTo>
                    <a:pt x="46829" y="33187"/>
                    <a:pt x="48245" y="33792"/>
                    <a:pt x="49672" y="33922"/>
                  </a:cubicBezTo>
                  <a:cubicBezTo>
                    <a:pt x="49867" y="33932"/>
                    <a:pt x="50072" y="33943"/>
                    <a:pt x="50278" y="33943"/>
                  </a:cubicBezTo>
                  <a:cubicBezTo>
                    <a:pt x="51099" y="33943"/>
                    <a:pt x="51931" y="33802"/>
                    <a:pt x="52731" y="33576"/>
                  </a:cubicBezTo>
                  <a:cubicBezTo>
                    <a:pt x="54212" y="33165"/>
                    <a:pt x="55639" y="32473"/>
                    <a:pt x="56763" y="31424"/>
                  </a:cubicBezTo>
                  <a:cubicBezTo>
                    <a:pt x="57888" y="30376"/>
                    <a:pt x="58688" y="28949"/>
                    <a:pt x="58828" y="27414"/>
                  </a:cubicBezTo>
                  <a:cubicBezTo>
                    <a:pt x="58990" y="25522"/>
                    <a:pt x="58114" y="23631"/>
                    <a:pt x="56709" y="22344"/>
                  </a:cubicBezTo>
                  <a:cubicBezTo>
                    <a:pt x="55315" y="21068"/>
                    <a:pt x="53444" y="20366"/>
                    <a:pt x="51563" y="20172"/>
                  </a:cubicBezTo>
                  <a:cubicBezTo>
                    <a:pt x="50321" y="20042"/>
                    <a:pt x="49056" y="20117"/>
                    <a:pt x="47813" y="19987"/>
                  </a:cubicBezTo>
                  <a:cubicBezTo>
                    <a:pt x="46991" y="19901"/>
                    <a:pt x="46137" y="19718"/>
                    <a:pt x="45510" y="19166"/>
                  </a:cubicBezTo>
                  <a:cubicBezTo>
                    <a:pt x="43975" y="17837"/>
                    <a:pt x="45186" y="16064"/>
                    <a:pt x="44386" y="14582"/>
                  </a:cubicBezTo>
                  <a:cubicBezTo>
                    <a:pt x="44094" y="14042"/>
                    <a:pt x="43391" y="13902"/>
                    <a:pt x="42992" y="13437"/>
                  </a:cubicBezTo>
                  <a:cubicBezTo>
                    <a:pt x="42516" y="12864"/>
                    <a:pt x="42656" y="11988"/>
                    <a:pt x="43013" y="11329"/>
                  </a:cubicBezTo>
                  <a:cubicBezTo>
                    <a:pt x="43381" y="10680"/>
                    <a:pt x="43932" y="10150"/>
                    <a:pt x="44278" y="9480"/>
                  </a:cubicBezTo>
                  <a:cubicBezTo>
                    <a:pt x="45154" y="7772"/>
                    <a:pt x="44386" y="5557"/>
                    <a:pt x="42894" y="4346"/>
                  </a:cubicBezTo>
                  <a:cubicBezTo>
                    <a:pt x="41500" y="3200"/>
                    <a:pt x="39629" y="2811"/>
                    <a:pt x="37813" y="2811"/>
                  </a:cubicBezTo>
                  <a:cubicBezTo>
                    <a:pt x="37695" y="2811"/>
                    <a:pt x="37587" y="2821"/>
                    <a:pt x="37467" y="2821"/>
                  </a:cubicBezTo>
                  <a:cubicBezTo>
                    <a:pt x="34927" y="2886"/>
                    <a:pt x="32398" y="3611"/>
                    <a:pt x="30203" y="4908"/>
                  </a:cubicBezTo>
                  <a:cubicBezTo>
                    <a:pt x="28884" y="5697"/>
                    <a:pt x="27598" y="6713"/>
                    <a:pt x="26063" y="6832"/>
                  </a:cubicBezTo>
                  <a:cubicBezTo>
                    <a:pt x="25966" y="6832"/>
                    <a:pt x="25869" y="6843"/>
                    <a:pt x="25771" y="6843"/>
                  </a:cubicBezTo>
                  <a:cubicBezTo>
                    <a:pt x="24507" y="6843"/>
                    <a:pt x="23306" y="6227"/>
                    <a:pt x="22290" y="5459"/>
                  </a:cubicBezTo>
                  <a:cubicBezTo>
                    <a:pt x="21944" y="5189"/>
                    <a:pt x="21598" y="4886"/>
                    <a:pt x="21425" y="4476"/>
                  </a:cubicBezTo>
                  <a:cubicBezTo>
                    <a:pt x="20885" y="3210"/>
                    <a:pt x="22323" y="2984"/>
                    <a:pt x="22312" y="1935"/>
                  </a:cubicBezTo>
                  <a:cubicBezTo>
                    <a:pt x="22312" y="1708"/>
                    <a:pt x="22204" y="1492"/>
                    <a:pt x="22085" y="1297"/>
                  </a:cubicBezTo>
                  <a:cubicBezTo>
                    <a:pt x="21447" y="346"/>
                    <a:pt x="20269" y="0"/>
                    <a:pt x="19091" y="0"/>
                  </a:cubicBezTo>
                  <a:close/>
                </a:path>
              </a:pathLst>
            </a:custGeom>
            <a:solidFill>
              <a:srgbClr val="FFFFFF">
                <a:alpha val="67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6"/>
            <p:cNvSpPr/>
            <p:nvPr/>
          </p:nvSpPr>
          <p:spPr>
            <a:xfrm>
              <a:off x="3877000" y="1846700"/>
              <a:ext cx="45700" cy="27875"/>
            </a:xfrm>
            <a:custGeom>
              <a:avLst/>
              <a:gdLst/>
              <a:ahLst/>
              <a:cxnLst/>
              <a:rect l="l" t="t" r="r" b="b"/>
              <a:pathLst>
                <a:path w="1828" h="1115" extrusionOk="0">
                  <a:moveTo>
                    <a:pt x="1233" y="1"/>
                  </a:moveTo>
                  <a:cubicBezTo>
                    <a:pt x="1135" y="1"/>
                    <a:pt x="1027" y="55"/>
                    <a:pt x="919" y="173"/>
                  </a:cubicBezTo>
                  <a:cubicBezTo>
                    <a:pt x="811" y="293"/>
                    <a:pt x="725" y="433"/>
                    <a:pt x="595" y="509"/>
                  </a:cubicBezTo>
                  <a:cubicBezTo>
                    <a:pt x="455" y="606"/>
                    <a:pt x="271" y="627"/>
                    <a:pt x="109" y="627"/>
                  </a:cubicBezTo>
                  <a:cubicBezTo>
                    <a:pt x="76" y="627"/>
                    <a:pt x="54" y="627"/>
                    <a:pt x="33" y="649"/>
                  </a:cubicBezTo>
                  <a:cubicBezTo>
                    <a:pt x="1" y="671"/>
                    <a:pt x="1" y="725"/>
                    <a:pt x="22" y="757"/>
                  </a:cubicBezTo>
                  <a:cubicBezTo>
                    <a:pt x="44" y="790"/>
                    <a:pt x="76" y="812"/>
                    <a:pt x="119" y="833"/>
                  </a:cubicBezTo>
                  <a:cubicBezTo>
                    <a:pt x="314" y="930"/>
                    <a:pt x="508" y="1038"/>
                    <a:pt x="725" y="1082"/>
                  </a:cubicBezTo>
                  <a:cubicBezTo>
                    <a:pt x="801" y="1103"/>
                    <a:pt x="887" y="1114"/>
                    <a:pt x="962" y="1114"/>
                  </a:cubicBezTo>
                  <a:cubicBezTo>
                    <a:pt x="1103" y="1114"/>
                    <a:pt x="1244" y="1082"/>
                    <a:pt x="1373" y="1006"/>
                  </a:cubicBezTo>
                  <a:cubicBezTo>
                    <a:pt x="1827" y="714"/>
                    <a:pt x="1601" y="1"/>
                    <a:pt x="1233" y="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6"/>
            <p:cNvSpPr/>
            <p:nvPr/>
          </p:nvSpPr>
          <p:spPr>
            <a:xfrm>
              <a:off x="4149675" y="1797525"/>
              <a:ext cx="58400" cy="84325"/>
            </a:xfrm>
            <a:custGeom>
              <a:avLst/>
              <a:gdLst/>
              <a:ahLst/>
              <a:cxnLst/>
              <a:rect l="l" t="t" r="r" b="b"/>
              <a:pathLst>
                <a:path w="2336" h="3373" extrusionOk="0">
                  <a:moveTo>
                    <a:pt x="1600" y="0"/>
                  </a:moveTo>
                  <a:cubicBezTo>
                    <a:pt x="1471" y="0"/>
                    <a:pt x="1352" y="22"/>
                    <a:pt x="1244" y="65"/>
                  </a:cubicBezTo>
                  <a:cubicBezTo>
                    <a:pt x="855" y="228"/>
                    <a:pt x="584" y="595"/>
                    <a:pt x="411" y="973"/>
                  </a:cubicBezTo>
                  <a:lnTo>
                    <a:pt x="423" y="790"/>
                  </a:lnTo>
                  <a:lnTo>
                    <a:pt x="423" y="790"/>
                  </a:lnTo>
                  <a:cubicBezTo>
                    <a:pt x="130" y="1362"/>
                    <a:pt x="1" y="2032"/>
                    <a:pt x="65" y="2671"/>
                  </a:cubicBezTo>
                  <a:cubicBezTo>
                    <a:pt x="77" y="2865"/>
                    <a:pt x="120" y="3060"/>
                    <a:pt x="260" y="3200"/>
                  </a:cubicBezTo>
                  <a:cubicBezTo>
                    <a:pt x="346" y="3276"/>
                    <a:pt x="455" y="3319"/>
                    <a:pt x="574" y="3341"/>
                  </a:cubicBezTo>
                  <a:cubicBezTo>
                    <a:pt x="649" y="3362"/>
                    <a:pt x="725" y="3373"/>
                    <a:pt x="790" y="3373"/>
                  </a:cubicBezTo>
                  <a:cubicBezTo>
                    <a:pt x="1071" y="3373"/>
                    <a:pt x="1341" y="3265"/>
                    <a:pt x="1514" y="3060"/>
                  </a:cubicBezTo>
                  <a:cubicBezTo>
                    <a:pt x="1730" y="2789"/>
                    <a:pt x="1741" y="2357"/>
                    <a:pt x="1492" y="2119"/>
                  </a:cubicBezTo>
                  <a:cubicBezTo>
                    <a:pt x="1395" y="2022"/>
                    <a:pt x="1244" y="1979"/>
                    <a:pt x="1103" y="1979"/>
                  </a:cubicBezTo>
                  <a:cubicBezTo>
                    <a:pt x="909" y="1979"/>
                    <a:pt x="704" y="2076"/>
                    <a:pt x="628" y="2260"/>
                  </a:cubicBezTo>
                  <a:cubicBezTo>
                    <a:pt x="574" y="1751"/>
                    <a:pt x="649" y="1200"/>
                    <a:pt x="963" y="790"/>
                  </a:cubicBezTo>
                  <a:cubicBezTo>
                    <a:pt x="1190" y="497"/>
                    <a:pt x="1557" y="314"/>
                    <a:pt x="1914" y="314"/>
                  </a:cubicBezTo>
                  <a:cubicBezTo>
                    <a:pt x="2066" y="314"/>
                    <a:pt x="2206" y="336"/>
                    <a:pt x="2336" y="411"/>
                  </a:cubicBezTo>
                  <a:cubicBezTo>
                    <a:pt x="2206" y="141"/>
                    <a:pt x="1903" y="0"/>
                    <a:pt x="1600" y="0"/>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6"/>
            <p:cNvSpPr/>
            <p:nvPr/>
          </p:nvSpPr>
          <p:spPr>
            <a:xfrm>
              <a:off x="3946200" y="1820750"/>
              <a:ext cx="85125" cy="67600"/>
            </a:xfrm>
            <a:custGeom>
              <a:avLst/>
              <a:gdLst/>
              <a:ahLst/>
              <a:cxnLst/>
              <a:rect l="l" t="t" r="r" b="b"/>
              <a:pathLst>
                <a:path w="3405" h="2704" extrusionOk="0">
                  <a:moveTo>
                    <a:pt x="735" y="1"/>
                  </a:moveTo>
                  <a:cubicBezTo>
                    <a:pt x="605" y="1"/>
                    <a:pt x="476" y="44"/>
                    <a:pt x="356" y="174"/>
                  </a:cubicBezTo>
                  <a:cubicBezTo>
                    <a:pt x="0" y="563"/>
                    <a:pt x="303" y="1461"/>
                    <a:pt x="551" y="1817"/>
                  </a:cubicBezTo>
                  <a:cubicBezTo>
                    <a:pt x="973" y="2379"/>
                    <a:pt x="1686" y="2682"/>
                    <a:pt x="2378" y="2703"/>
                  </a:cubicBezTo>
                  <a:lnTo>
                    <a:pt x="2443" y="2703"/>
                  </a:lnTo>
                  <a:cubicBezTo>
                    <a:pt x="2605" y="2703"/>
                    <a:pt x="2767" y="2682"/>
                    <a:pt x="2908" y="2617"/>
                  </a:cubicBezTo>
                  <a:cubicBezTo>
                    <a:pt x="3373" y="2390"/>
                    <a:pt x="3405" y="1687"/>
                    <a:pt x="3102" y="1276"/>
                  </a:cubicBezTo>
                  <a:cubicBezTo>
                    <a:pt x="2811" y="855"/>
                    <a:pt x="2302" y="639"/>
                    <a:pt x="1827" y="455"/>
                  </a:cubicBezTo>
                  <a:cubicBezTo>
                    <a:pt x="1470" y="325"/>
                    <a:pt x="1081" y="1"/>
                    <a:pt x="735" y="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6"/>
            <p:cNvSpPr/>
            <p:nvPr/>
          </p:nvSpPr>
          <p:spPr>
            <a:xfrm>
              <a:off x="3971850" y="1973175"/>
              <a:ext cx="175150" cy="79750"/>
            </a:xfrm>
            <a:custGeom>
              <a:avLst/>
              <a:gdLst/>
              <a:ahLst/>
              <a:cxnLst/>
              <a:rect l="l" t="t" r="r" b="b"/>
              <a:pathLst>
                <a:path w="7006" h="3190" extrusionOk="0">
                  <a:moveTo>
                    <a:pt x="6455" y="1"/>
                  </a:moveTo>
                  <a:cubicBezTo>
                    <a:pt x="6238" y="1"/>
                    <a:pt x="5968" y="130"/>
                    <a:pt x="5698" y="303"/>
                  </a:cubicBezTo>
                  <a:cubicBezTo>
                    <a:pt x="5081" y="704"/>
                    <a:pt x="4444" y="1384"/>
                    <a:pt x="4249" y="1514"/>
                  </a:cubicBezTo>
                  <a:cubicBezTo>
                    <a:pt x="3006" y="2412"/>
                    <a:pt x="1525" y="2962"/>
                    <a:pt x="1" y="3082"/>
                  </a:cubicBezTo>
                  <a:cubicBezTo>
                    <a:pt x="260" y="3157"/>
                    <a:pt x="531" y="3190"/>
                    <a:pt x="801" y="3190"/>
                  </a:cubicBezTo>
                  <a:cubicBezTo>
                    <a:pt x="974" y="3190"/>
                    <a:pt x="1146" y="3179"/>
                    <a:pt x="1331" y="3168"/>
                  </a:cubicBezTo>
                  <a:cubicBezTo>
                    <a:pt x="2974" y="3071"/>
                    <a:pt x="5828" y="2909"/>
                    <a:pt x="6779" y="1276"/>
                  </a:cubicBezTo>
                  <a:cubicBezTo>
                    <a:pt x="6909" y="1050"/>
                    <a:pt x="7005" y="769"/>
                    <a:pt x="6952" y="509"/>
                  </a:cubicBezTo>
                  <a:cubicBezTo>
                    <a:pt x="6876" y="142"/>
                    <a:pt x="6692" y="1"/>
                    <a:pt x="6455" y="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5" name="Google Shape;2085;p46"/>
          <p:cNvGrpSpPr/>
          <p:nvPr/>
        </p:nvGrpSpPr>
        <p:grpSpPr>
          <a:xfrm>
            <a:off x="6527135" y="2271634"/>
            <a:ext cx="1990237" cy="2646889"/>
            <a:chOff x="146225" y="1259800"/>
            <a:chExt cx="2576025" cy="3425950"/>
          </a:xfrm>
        </p:grpSpPr>
        <p:sp>
          <p:nvSpPr>
            <p:cNvPr id="2086" name="Google Shape;2086;p46"/>
            <p:cNvSpPr/>
            <p:nvPr/>
          </p:nvSpPr>
          <p:spPr>
            <a:xfrm>
              <a:off x="177325" y="3430125"/>
              <a:ext cx="1148275" cy="764075"/>
            </a:xfrm>
            <a:custGeom>
              <a:avLst/>
              <a:gdLst/>
              <a:ahLst/>
              <a:cxnLst/>
              <a:rect l="l" t="t" r="r" b="b"/>
              <a:pathLst>
                <a:path w="45931" h="30563" extrusionOk="0">
                  <a:moveTo>
                    <a:pt x="40195" y="0"/>
                  </a:moveTo>
                  <a:cubicBezTo>
                    <a:pt x="39104" y="0"/>
                    <a:pt x="37988" y="311"/>
                    <a:pt x="37035" y="842"/>
                  </a:cubicBezTo>
                  <a:cubicBezTo>
                    <a:pt x="35219" y="1847"/>
                    <a:pt x="33889" y="3523"/>
                    <a:pt x="32678" y="5210"/>
                  </a:cubicBezTo>
                  <a:cubicBezTo>
                    <a:pt x="29846" y="9188"/>
                    <a:pt x="27479" y="13500"/>
                    <a:pt x="25663" y="18041"/>
                  </a:cubicBezTo>
                  <a:cubicBezTo>
                    <a:pt x="25447" y="15576"/>
                    <a:pt x="23490" y="13911"/>
                    <a:pt x="21339" y="12701"/>
                  </a:cubicBezTo>
                  <a:cubicBezTo>
                    <a:pt x="20409" y="12171"/>
                    <a:pt x="19382" y="11857"/>
                    <a:pt x="18431" y="11382"/>
                  </a:cubicBezTo>
                  <a:cubicBezTo>
                    <a:pt x="15220" y="9782"/>
                    <a:pt x="12994" y="6366"/>
                    <a:pt x="12831" y="2788"/>
                  </a:cubicBezTo>
                  <a:cubicBezTo>
                    <a:pt x="12788" y="1891"/>
                    <a:pt x="12756" y="810"/>
                    <a:pt x="11966" y="399"/>
                  </a:cubicBezTo>
                  <a:cubicBezTo>
                    <a:pt x="11788" y="306"/>
                    <a:pt x="11607" y="264"/>
                    <a:pt x="11427" y="264"/>
                  </a:cubicBezTo>
                  <a:cubicBezTo>
                    <a:pt x="10626" y="264"/>
                    <a:pt x="9843" y="1084"/>
                    <a:pt x="9340" y="1826"/>
                  </a:cubicBezTo>
                  <a:cubicBezTo>
                    <a:pt x="8345" y="3274"/>
                    <a:pt x="6291" y="4302"/>
                    <a:pt x="4843" y="5307"/>
                  </a:cubicBezTo>
                  <a:cubicBezTo>
                    <a:pt x="4151" y="5793"/>
                    <a:pt x="3373" y="6247"/>
                    <a:pt x="2919" y="6971"/>
                  </a:cubicBezTo>
                  <a:cubicBezTo>
                    <a:pt x="2335" y="7912"/>
                    <a:pt x="2410" y="9145"/>
                    <a:pt x="1838" y="10096"/>
                  </a:cubicBezTo>
                  <a:cubicBezTo>
                    <a:pt x="1524" y="10615"/>
                    <a:pt x="1038" y="11014"/>
                    <a:pt x="659" y="11501"/>
                  </a:cubicBezTo>
                  <a:cubicBezTo>
                    <a:pt x="281" y="11977"/>
                    <a:pt x="0" y="12625"/>
                    <a:pt x="216" y="13198"/>
                  </a:cubicBezTo>
                  <a:cubicBezTo>
                    <a:pt x="348" y="13572"/>
                    <a:pt x="755" y="13822"/>
                    <a:pt x="1127" y="13822"/>
                  </a:cubicBezTo>
                  <a:cubicBezTo>
                    <a:pt x="1336" y="13822"/>
                    <a:pt x="1533" y="13744"/>
                    <a:pt x="1665" y="13565"/>
                  </a:cubicBezTo>
                  <a:cubicBezTo>
                    <a:pt x="1946" y="13187"/>
                    <a:pt x="1773" y="12604"/>
                    <a:pt x="2032" y="12203"/>
                  </a:cubicBezTo>
                  <a:cubicBezTo>
                    <a:pt x="2313" y="11771"/>
                    <a:pt x="2929" y="11771"/>
                    <a:pt x="3405" y="11588"/>
                  </a:cubicBezTo>
                  <a:cubicBezTo>
                    <a:pt x="4281" y="11263"/>
                    <a:pt x="4724" y="10322"/>
                    <a:pt x="5297" y="9587"/>
                  </a:cubicBezTo>
                  <a:cubicBezTo>
                    <a:pt x="6315" y="8292"/>
                    <a:pt x="7971" y="7567"/>
                    <a:pt x="9611" y="7567"/>
                  </a:cubicBezTo>
                  <a:cubicBezTo>
                    <a:pt x="10339" y="7567"/>
                    <a:pt x="11064" y="7710"/>
                    <a:pt x="11728" y="8009"/>
                  </a:cubicBezTo>
                  <a:cubicBezTo>
                    <a:pt x="14452" y="9241"/>
                    <a:pt x="14593" y="12787"/>
                    <a:pt x="15566" y="15609"/>
                  </a:cubicBezTo>
                  <a:cubicBezTo>
                    <a:pt x="16539" y="18430"/>
                    <a:pt x="17231" y="21370"/>
                    <a:pt x="18539" y="24051"/>
                  </a:cubicBezTo>
                  <a:cubicBezTo>
                    <a:pt x="19847" y="26743"/>
                    <a:pt x="21695" y="29078"/>
                    <a:pt x="24484" y="30126"/>
                  </a:cubicBezTo>
                  <a:cubicBezTo>
                    <a:pt x="24608" y="30438"/>
                    <a:pt x="24860" y="30562"/>
                    <a:pt x="25160" y="30562"/>
                  </a:cubicBezTo>
                  <a:cubicBezTo>
                    <a:pt x="25670" y="30562"/>
                    <a:pt x="26320" y="30204"/>
                    <a:pt x="26722" y="29802"/>
                  </a:cubicBezTo>
                  <a:cubicBezTo>
                    <a:pt x="33792" y="22808"/>
                    <a:pt x="40235" y="15176"/>
                    <a:pt x="45931" y="7036"/>
                  </a:cubicBezTo>
                  <a:cubicBezTo>
                    <a:pt x="45888" y="4691"/>
                    <a:pt x="44840" y="2161"/>
                    <a:pt x="42926" y="810"/>
                  </a:cubicBezTo>
                  <a:cubicBezTo>
                    <a:pt x="42125" y="249"/>
                    <a:pt x="41170" y="0"/>
                    <a:pt x="40195" y="0"/>
                  </a:cubicBezTo>
                  <a:close/>
                </a:path>
              </a:pathLst>
            </a:custGeom>
            <a:solidFill>
              <a:srgbClr val="F4A6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6"/>
            <p:cNvSpPr/>
            <p:nvPr/>
          </p:nvSpPr>
          <p:spPr>
            <a:xfrm>
              <a:off x="1143175" y="3813025"/>
              <a:ext cx="27850" cy="34350"/>
            </a:xfrm>
            <a:custGeom>
              <a:avLst/>
              <a:gdLst/>
              <a:ahLst/>
              <a:cxnLst/>
              <a:rect l="l" t="t" r="r" b="b"/>
              <a:pathLst>
                <a:path w="1114" h="1374" extrusionOk="0">
                  <a:moveTo>
                    <a:pt x="1103" y="1"/>
                  </a:moveTo>
                  <a:cubicBezTo>
                    <a:pt x="736" y="466"/>
                    <a:pt x="368" y="920"/>
                    <a:pt x="1" y="1374"/>
                  </a:cubicBezTo>
                  <a:lnTo>
                    <a:pt x="22" y="1374"/>
                  </a:lnTo>
                  <a:cubicBezTo>
                    <a:pt x="390" y="930"/>
                    <a:pt x="757" y="476"/>
                    <a:pt x="1114" y="12"/>
                  </a:cubicBezTo>
                  <a:lnTo>
                    <a:pt x="1103" y="1"/>
                  </a:lnTo>
                  <a:close/>
                </a:path>
              </a:pathLst>
            </a:custGeom>
            <a:solidFill>
              <a:srgbClr val="A8DF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6"/>
            <p:cNvSpPr/>
            <p:nvPr/>
          </p:nvSpPr>
          <p:spPr>
            <a:xfrm>
              <a:off x="1081825" y="3847350"/>
              <a:ext cx="61925" cy="74075"/>
            </a:xfrm>
            <a:custGeom>
              <a:avLst/>
              <a:gdLst/>
              <a:ahLst/>
              <a:cxnLst/>
              <a:rect l="l" t="t" r="r" b="b"/>
              <a:pathLst>
                <a:path w="2477" h="2963" extrusionOk="0">
                  <a:moveTo>
                    <a:pt x="2455" y="1"/>
                  </a:moveTo>
                  <a:cubicBezTo>
                    <a:pt x="1655" y="984"/>
                    <a:pt x="833" y="1968"/>
                    <a:pt x="0" y="2941"/>
                  </a:cubicBezTo>
                  <a:cubicBezTo>
                    <a:pt x="0" y="2952"/>
                    <a:pt x="0" y="2952"/>
                    <a:pt x="12" y="2963"/>
                  </a:cubicBezTo>
                  <a:cubicBezTo>
                    <a:pt x="844" y="1990"/>
                    <a:pt x="1665" y="995"/>
                    <a:pt x="2476" y="1"/>
                  </a:cubicBezTo>
                  <a:close/>
                </a:path>
              </a:pathLst>
            </a:custGeom>
            <a:solidFill>
              <a:srgbClr val="6C8F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6"/>
            <p:cNvSpPr/>
            <p:nvPr/>
          </p:nvSpPr>
          <p:spPr>
            <a:xfrm>
              <a:off x="470275" y="3630075"/>
              <a:ext cx="611850" cy="410800"/>
            </a:xfrm>
            <a:custGeom>
              <a:avLst/>
              <a:gdLst/>
              <a:ahLst/>
              <a:cxnLst/>
              <a:rect l="l" t="t" r="r" b="b"/>
              <a:pathLst>
                <a:path w="24474" h="16432" extrusionOk="0">
                  <a:moveTo>
                    <a:pt x="0" y="1"/>
                  </a:moveTo>
                  <a:cubicBezTo>
                    <a:pt x="0" y="11"/>
                    <a:pt x="10" y="11"/>
                    <a:pt x="10" y="11"/>
                  </a:cubicBezTo>
                  <a:cubicBezTo>
                    <a:pt x="27" y="18"/>
                    <a:pt x="43" y="26"/>
                    <a:pt x="59" y="33"/>
                  </a:cubicBezTo>
                  <a:lnTo>
                    <a:pt x="59" y="33"/>
                  </a:lnTo>
                  <a:cubicBezTo>
                    <a:pt x="39" y="22"/>
                    <a:pt x="20" y="11"/>
                    <a:pt x="0" y="1"/>
                  </a:cubicBezTo>
                  <a:close/>
                  <a:moveTo>
                    <a:pt x="24462" y="11632"/>
                  </a:moveTo>
                  <a:cubicBezTo>
                    <a:pt x="23187" y="13134"/>
                    <a:pt x="21879" y="14604"/>
                    <a:pt x="20539" y="16064"/>
                  </a:cubicBezTo>
                  <a:lnTo>
                    <a:pt x="20571" y="16064"/>
                  </a:lnTo>
                  <a:cubicBezTo>
                    <a:pt x="21901" y="14616"/>
                    <a:pt x="23198" y="13146"/>
                    <a:pt x="24474" y="11654"/>
                  </a:cubicBezTo>
                  <a:cubicBezTo>
                    <a:pt x="24462" y="11643"/>
                    <a:pt x="24462" y="11643"/>
                    <a:pt x="24462" y="11632"/>
                  </a:cubicBezTo>
                  <a:close/>
                  <a:moveTo>
                    <a:pt x="59" y="33"/>
                  </a:moveTo>
                  <a:lnTo>
                    <a:pt x="59" y="33"/>
                  </a:lnTo>
                  <a:cubicBezTo>
                    <a:pt x="2546" y="1441"/>
                    <a:pt x="2915" y="5026"/>
                    <a:pt x="3827" y="7654"/>
                  </a:cubicBezTo>
                  <a:cubicBezTo>
                    <a:pt x="4800" y="10486"/>
                    <a:pt x="5502" y="13415"/>
                    <a:pt x="6799" y="16107"/>
                  </a:cubicBezTo>
                  <a:lnTo>
                    <a:pt x="6962" y="16432"/>
                  </a:lnTo>
                  <a:lnTo>
                    <a:pt x="7005" y="16432"/>
                  </a:lnTo>
                  <a:cubicBezTo>
                    <a:pt x="6940" y="16302"/>
                    <a:pt x="6886" y="16183"/>
                    <a:pt x="6821" y="16053"/>
                  </a:cubicBezTo>
                  <a:cubicBezTo>
                    <a:pt x="5513" y="13372"/>
                    <a:pt x="4821" y="10432"/>
                    <a:pt x="3848" y="7611"/>
                  </a:cubicBezTo>
                  <a:cubicBezTo>
                    <a:pt x="2881" y="4806"/>
                    <a:pt x="2736" y="1286"/>
                    <a:pt x="59" y="33"/>
                  </a:cubicBezTo>
                  <a:close/>
                </a:path>
              </a:pathLst>
            </a:custGeom>
            <a:solidFill>
              <a:srgbClr val="5478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6"/>
            <p:cNvSpPr/>
            <p:nvPr/>
          </p:nvSpPr>
          <p:spPr>
            <a:xfrm>
              <a:off x="644300" y="4031675"/>
              <a:ext cx="340250" cy="163800"/>
            </a:xfrm>
            <a:custGeom>
              <a:avLst/>
              <a:gdLst/>
              <a:ahLst/>
              <a:cxnLst/>
              <a:rect l="l" t="t" r="r" b="b"/>
              <a:pathLst>
                <a:path w="13610" h="6552" extrusionOk="0">
                  <a:moveTo>
                    <a:pt x="13578" y="0"/>
                  </a:moveTo>
                  <a:cubicBezTo>
                    <a:pt x="11783" y="1956"/>
                    <a:pt x="9934" y="3870"/>
                    <a:pt x="8043" y="5740"/>
                  </a:cubicBezTo>
                  <a:cubicBezTo>
                    <a:pt x="7643" y="6140"/>
                    <a:pt x="6994" y="6497"/>
                    <a:pt x="6475" y="6497"/>
                  </a:cubicBezTo>
                  <a:cubicBezTo>
                    <a:pt x="6184" y="6497"/>
                    <a:pt x="5924" y="6378"/>
                    <a:pt x="5805" y="6064"/>
                  </a:cubicBezTo>
                  <a:cubicBezTo>
                    <a:pt x="3146" y="5059"/>
                    <a:pt x="1341" y="2897"/>
                    <a:pt x="44" y="368"/>
                  </a:cubicBezTo>
                  <a:lnTo>
                    <a:pt x="1" y="368"/>
                  </a:lnTo>
                  <a:cubicBezTo>
                    <a:pt x="1298" y="2919"/>
                    <a:pt x="3103" y="5102"/>
                    <a:pt x="5783" y="6119"/>
                  </a:cubicBezTo>
                  <a:cubicBezTo>
                    <a:pt x="5913" y="6421"/>
                    <a:pt x="6162" y="6551"/>
                    <a:pt x="6465" y="6551"/>
                  </a:cubicBezTo>
                  <a:cubicBezTo>
                    <a:pt x="6973" y="6551"/>
                    <a:pt x="7621" y="6194"/>
                    <a:pt x="8032" y="5794"/>
                  </a:cubicBezTo>
                  <a:cubicBezTo>
                    <a:pt x="9934" y="3902"/>
                    <a:pt x="11794" y="1978"/>
                    <a:pt x="13610" y="0"/>
                  </a:cubicBezTo>
                  <a:close/>
                </a:path>
              </a:pathLst>
            </a:custGeom>
            <a:solidFill>
              <a:srgbClr val="C294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6"/>
            <p:cNvSpPr/>
            <p:nvPr/>
          </p:nvSpPr>
          <p:spPr>
            <a:xfrm>
              <a:off x="286500" y="3650325"/>
              <a:ext cx="42725" cy="51375"/>
            </a:xfrm>
            <a:custGeom>
              <a:avLst/>
              <a:gdLst/>
              <a:ahLst/>
              <a:cxnLst/>
              <a:rect l="l" t="t" r="r" b="b"/>
              <a:pathLst>
                <a:path w="1709" h="2055" extrusionOk="0">
                  <a:moveTo>
                    <a:pt x="1708" y="1"/>
                  </a:moveTo>
                  <a:cubicBezTo>
                    <a:pt x="1427" y="228"/>
                    <a:pt x="1168" y="488"/>
                    <a:pt x="930" y="779"/>
                  </a:cubicBezTo>
                  <a:cubicBezTo>
                    <a:pt x="616" y="1190"/>
                    <a:pt x="335" y="1666"/>
                    <a:pt x="0" y="2055"/>
                  </a:cubicBezTo>
                  <a:cubicBezTo>
                    <a:pt x="562" y="1536"/>
                    <a:pt x="995" y="779"/>
                    <a:pt x="1524" y="196"/>
                  </a:cubicBezTo>
                  <a:cubicBezTo>
                    <a:pt x="1589" y="120"/>
                    <a:pt x="1643" y="55"/>
                    <a:pt x="1708" y="1"/>
                  </a:cubicBezTo>
                  <a:close/>
                </a:path>
              </a:pathLst>
            </a:custGeom>
            <a:solidFill>
              <a:srgbClr val="5478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6"/>
            <p:cNvSpPr/>
            <p:nvPr/>
          </p:nvSpPr>
          <p:spPr>
            <a:xfrm>
              <a:off x="215700" y="3535750"/>
              <a:ext cx="955075" cy="658350"/>
            </a:xfrm>
            <a:custGeom>
              <a:avLst/>
              <a:gdLst/>
              <a:ahLst/>
              <a:cxnLst/>
              <a:rect l="l" t="t" r="r" b="b"/>
              <a:pathLst>
                <a:path w="38203" h="26334" extrusionOk="0">
                  <a:moveTo>
                    <a:pt x="8367" y="1"/>
                  </a:moveTo>
                  <a:cubicBezTo>
                    <a:pt x="7156" y="1"/>
                    <a:pt x="5989" y="639"/>
                    <a:pt x="5242" y="1665"/>
                  </a:cubicBezTo>
                  <a:cubicBezTo>
                    <a:pt x="4118" y="3222"/>
                    <a:pt x="3438" y="5222"/>
                    <a:pt x="1751" y="6292"/>
                  </a:cubicBezTo>
                  <a:cubicBezTo>
                    <a:pt x="1351" y="6551"/>
                    <a:pt x="897" y="6746"/>
                    <a:pt x="551" y="7081"/>
                  </a:cubicBezTo>
                  <a:cubicBezTo>
                    <a:pt x="216" y="7416"/>
                    <a:pt x="0" y="7957"/>
                    <a:pt x="238" y="8379"/>
                  </a:cubicBezTo>
                  <a:cubicBezTo>
                    <a:pt x="292" y="7946"/>
                    <a:pt x="594" y="7557"/>
                    <a:pt x="1005" y="7395"/>
                  </a:cubicBezTo>
                  <a:cubicBezTo>
                    <a:pt x="1276" y="7286"/>
                    <a:pt x="1578" y="7276"/>
                    <a:pt x="1859" y="7200"/>
                  </a:cubicBezTo>
                  <a:cubicBezTo>
                    <a:pt x="2237" y="7103"/>
                    <a:pt x="2551" y="6897"/>
                    <a:pt x="2832" y="6638"/>
                  </a:cubicBezTo>
                  <a:cubicBezTo>
                    <a:pt x="3167" y="6249"/>
                    <a:pt x="3448" y="5773"/>
                    <a:pt x="3762" y="5362"/>
                  </a:cubicBezTo>
                  <a:cubicBezTo>
                    <a:pt x="4000" y="5071"/>
                    <a:pt x="4259" y="4811"/>
                    <a:pt x="4540" y="4584"/>
                  </a:cubicBezTo>
                  <a:cubicBezTo>
                    <a:pt x="5415" y="3719"/>
                    <a:pt x="6648" y="3222"/>
                    <a:pt x="7870" y="3222"/>
                  </a:cubicBezTo>
                  <a:cubicBezTo>
                    <a:pt x="7967" y="3222"/>
                    <a:pt x="8075" y="3222"/>
                    <a:pt x="8172" y="3233"/>
                  </a:cubicBezTo>
                  <a:cubicBezTo>
                    <a:pt x="8961" y="3287"/>
                    <a:pt x="9621" y="3471"/>
                    <a:pt x="10183" y="3774"/>
                  </a:cubicBezTo>
                  <a:cubicBezTo>
                    <a:pt x="10183" y="3784"/>
                    <a:pt x="10193" y="3784"/>
                    <a:pt x="10193" y="3784"/>
                  </a:cubicBezTo>
                  <a:cubicBezTo>
                    <a:pt x="12917" y="5016"/>
                    <a:pt x="13058" y="8562"/>
                    <a:pt x="14031" y="11384"/>
                  </a:cubicBezTo>
                  <a:cubicBezTo>
                    <a:pt x="15004" y="14205"/>
                    <a:pt x="15696" y="17145"/>
                    <a:pt x="17004" y="19826"/>
                  </a:cubicBezTo>
                  <a:cubicBezTo>
                    <a:pt x="17069" y="19956"/>
                    <a:pt x="17123" y="20075"/>
                    <a:pt x="17188" y="20205"/>
                  </a:cubicBezTo>
                  <a:cubicBezTo>
                    <a:pt x="18485" y="22734"/>
                    <a:pt x="20290" y="24896"/>
                    <a:pt x="22949" y="25901"/>
                  </a:cubicBezTo>
                  <a:cubicBezTo>
                    <a:pt x="23068" y="26215"/>
                    <a:pt x="23328" y="26334"/>
                    <a:pt x="23619" y="26334"/>
                  </a:cubicBezTo>
                  <a:cubicBezTo>
                    <a:pt x="24138" y="26334"/>
                    <a:pt x="24787" y="25977"/>
                    <a:pt x="25187" y="25577"/>
                  </a:cubicBezTo>
                  <a:cubicBezTo>
                    <a:pt x="27078" y="23707"/>
                    <a:pt x="28927" y="21793"/>
                    <a:pt x="30722" y="19837"/>
                  </a:cubicBezTo>
                  <a:cubicBezTo>
                    <a:pt x="32062" y="18377"/>
                    <a:pt x="33370" y="16907"/>
                    <a:pt x="34645" y="15405"/>
                  </a:cubicBezTo>
                  <a:cubicBezTo>
                    <a:pt x="35478" y="14432"/>
                    <a:pt x="36300" y="13448"/>
                    <a:pt x="37100" y="12465"/>
                  </a:cubicBezTo>
                  <a:cubicBezTo>
                    <a:pt x="37467" y="12011"/>
                    <a:pt x="37835" y="11557"/>
                    <a:pt x="38202" y="11092"/>
                  </a:cubicBezTo>
                  <a:cubicBezTo>
                    <a:pt x="38073" y="10983"/>
                    <a:pt x="37953" y="10865"/>
                    <a:pt x="37835" y="10746"/>
                  </a:cubicBezTo>
                  <a:cubicBezTo>
                    <a:pt x="37391" y="10292"/>
                    <a:pt x="36927" y="9849"/>
                    <a:pt x="36451" y="9416"/>
                  </a:cubicBezTo>
                  <a:lnTo>
                    <a:pt x="36451" y="9416"/>
                  </a:lnTo>
                  <a:cubicBezTo>
                    <a:pt x="36483" y="10216"/>
                    <a:pt x="36397" y="11005"/>
                    <a:pt x="36084" y="11730"/>
                  </a:cubicBezTo>
                  <a:cubicBezTo>
                    <a:pt x="35726" y="12530"/>
                    <a:pt x="35111" y="13189"/>
                    <a:pt x="34516" y="13816"/>
                  </a:cubicBezTo>
                  <a:lnTo>
                    <a:pt x="26830" y="21923"/>
                  </a:lnTo>
                  <a:cubicBezTo>
                    <a:pt x="26279" y="22507"/>
                    <a:pt x="25663" y="23123"/>
                    <a:pt x="24873" y="23210"/>
                  </a:cubicBezTo>
                  <a:cubicBezTo>
                    <a:pt x="24808" y="23220"/>
                    <a:pt x="24744" y="23220"/>
                    <a:pt x="24668" y="23220"/>
                  </a:cubicBezTo>
                  <a:cubicBezTo>
                    <a:pt x="24268" y="23220"/>
                    <a:pt x="23857" y="23080"/>
                    <a:pt x="23511" y="22874"/>
                  </a:cubicBezTo>
                  <a:cubicBezTo>
                    <a:pt x="22214" y="22129"/>
                    <a:pt x="21620" y="20561"/>
                    <a:pt x="21425" y="19069"/>
                  </a:cubicBezTo>
                  <a:cubicBezTo>
                    <a:pt x="21241" y="17589"/>
                    <a:pt x="21360" y="16054"/>
                    <a:pt x="21025" y="14594"/>
                  </a:cubicBezTo>
                  <a:cubicBezTo>
                    <a:pt x="20874" y="13892"/>
                    <a:pt x="20604" y="13189"/>
                    <a:pt x="20107" y="12659"/>
                  </a:cubicBezTo>
                  <a:cubicBezTo>
                    <a:pt x="19631" y="12162"/>
                    <a:pt x="19004" y="11859"/>
                    <a:pt x="18442" y="11492"/>
                  </a:cubicBezTo>
                  <a:cubicBezTo>
                    <a:pt x="16939" y="10519"/>
                    <a:pt x="15826" y="9059"/>
                    <a:pt x="14831" y="7568"/>
                  </a:cubicBezTo>
                  <a:cubicBezTo>
                    <a:pt x="13826" y="6087"/>
                    <a:pt x="12907" y="4541"/>
                    <a:pt x="12074" y="2962"/>
                  </a:cubicBezTo>
                  <a:cubicBezTo>
                    <a:pt x="11632" y="2131"/>
                    <a:pt x="11199" y="1255"/>
                    <a:pt x="10442" y="692"/>
                  </a:cubicBezTo>
                  <a:cubicBezTo>
                    <a:pt x="9783" y="217"/>
                    <a:pt x="9069" y="1"/>
                    <a:pt x="8367" y="1"/>
                  </a:cubicBezTo>
                  <a:close/>
                </a:path>
              </a:pathLst>
            </a:custGeom>
            <a:solidFill>
              <a:srgbClr val="F19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6"/>
            <p:cNvSpPr/>
            <p:nvPr/>
          </p:nvSpPr>
          <p:spPr>
            <a:xfrm>
              <a:off x="270825" y="3455500"/>
              <a:ext cx="85950" cy="259450"/>
            </a:xfrm>
            <a:custGeom>
              <a:avLst/>
              <a:gdLst/>
              <a:ahLst/>
              <a:cxnLst/>
              <a:rect l="l" t="t" r="r" b="b"/>
              <a:pathLst>
                <a:path w="3438" h="10378" extrusionOk="0">
                  <a:moveTo>
                    <a:pt x="1524" y="0"/>
                  </a:moveTo>
                  <a:lnTo>
                    <a:pt x="1524" y="0"/>
                  </a:lnTo>
                  <a:cubicBezTo>
                    <a:pt x="1070" y="952"/>
                    <a:pt x="616" y="1903"/>
                    <a:pt x="152" y="2865"/>
                  </a:cubicBezTo>
                  <a:cubicBezTo>
                    <a:pt x="108" y="2962"/>
                    <a:pt x="54" y="3070"/>
                    <a:pt x="44" y="3189"/>
                  </a:cubicBezTo>
                  <a:cubicBezTo>
                    <a:pt x="0" y="3719"/>
                    <a:pt x="443" y="4508"/>
                    <a:pt x="573" y="5048"/>
                  </a:cubicBezTo>
                  <a:cubicBezTo>
                    <a:pt x="724" y="5697"/>
                    <a:pt x="843" y="6357"/>
                    <a:pt x="897" y="7027"/>
                  </a:cubicBezTo>
                  <a:cubicBezTo>
                    <a:pt x="984" y="8086"/>
                    <a:pt x="1048" y="9729"/>
                    <a:pt x="11" y="10378"/>
                  </a:cubicBezTo>
                  <a:cubicBezTo>
                    <a:pt x="789" y="9891"/>
                    <a:pt x="1579" y="9394"/>
                    <a:pt x="2216" y="8713"/>
                  </a:cubicBezTo>
                  <a:cubicBezTo>
                    <a:pt x="3351" y="7503"/>
                    <a:pt x="3438" y="5848"/>
                    <a:pt x="3146" y="4292"/>
                  </a:cubicBezTo>
                  <a:cubicBezTo>
                    <a:pt x="3016" y="3546"/>
                    <a:pt x="2768" y="2800"/>
                    <a:pt x="2432" y="2119"/>
                  </a:cubicBezTo>
                  <a:cubicBezTo>
                    <a:pt x="2249" y="1730"/>
                    <a:pt x="1319" y="443"/>
                    <a:pt x="1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6"/>
            <p:cNvSpPr/>
            <p:nvPr/>
          </p:nvSpPr>
          <p:spPr>
            <a:xfrm>
              <a:off x="146225" y="3313550"/>
              <a:ext cx="257050" cy="410600"/>
            </a:xfrm>
            <a:custGeom>
              <a:avLst/>
              <a:gdLst/>
              <a:ahLst/>
              <a:cxnLst/>
              <a:rect l="l" t="t" r="r" b="b"/>
              <a:pathLst>
                <a:path w="10282" h="16424" extrusionOk="0">
                  <a:moveTo>
                    <a:pt x="9585" y="0"/>
                  </a:moveTo>
                  <a:cubicBezTo>
                    <a:pt x="9539" y="0"/>
                    <a:pt x="9493" y="5"/>
                    <a:pt x="9448" y="14"/>
                  </a:cubicBezTo>
                  <a:cubicBezTo>
                    <a:pt x="9070" y="79"/>
                    <a:pt x="8778" y="360"/>
                    <a:pt x="8519" y="630"/>
                  </a:cubicBezTo>
                  <a:cubicBezTo>
                    <a:pt x="7319" y="1884"/>
                    <a:pt x="6292" y="3300"/>
                    <a:pt x="5470" y="4835"/>
                  </a:cubicBezTo>
                  <a:cubicBezTo>
                    <a:pt x="3536" y="8456"/>
                    <a:pt x="2757" y="12770"/>
                    <a:pt x="0" y="15818"/>
                  </a:cubicBezTo>
                  <a:cubicBezTo>
                    <a:pt x="238" y="16056"/>
                    <a:pt x="423" y="16261"/>
                    <a:pt x="704" y="16424"/>
                  </a:cubicBezTo>
                  <a:cubicBezTo>
                    <a:pt x="2919" y="14639"/>
                    <a:pt x="4098" y="10802"/>
                    <a:pt x="5309" y="8283"/>
                  </a:cubicBezTo>
                  <a:cubicBezTo>
                    <a:pt x="6000" y="6846"/>
                    <a:pt x="6703" y="5419"/>
                    <a:pt x="7546" y="4057"/>
                  </a:cubicBezTo>
                  <a:cubicBezTo>
                    <a:pt x="7946" y="3408"/>
                    <a:pt x="10281" y="1149"/>
                    <a:pt x="10281" y="565"/>
                  </a:cubicBezTo>
                  <a:cubicBezTo>
                    <a:pt x="10271" y="233"/>
                    <a:pt x="9920" y="0"/>
                    <a:pt x="95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6"/>
            <p:cNvSpPr/>
            <p:nvPr/>
          </p:nvSpPr>
          <p:spPr>
            <a:xfrm>
              <a:off x="898600" y="3101650"/>
              <a:ext cx="649425" cy="721825"/>
            </a:xfrm>
            <a:custGeom>
              <a:avLst/>
              <a:gdLst/>
              <a:ahLst/>
              <a:cxnLst/>
              <a:rect l="l" t="t" r="r" b="b"/>
              <a:pathLst>
                <a:path w="25977" h="28873" extrusionOk="0">
                  <a:moveTo>
                    <a:pt x="13883" y="1"/>
                  </a:moveTo>
                  <a:cubicBezTo>
                    <a:pt x="12484" y="1"/>
                    <a:pt x="11236" y="519"/>
                    <a:pt x="10486" y="1863"/>
                  </a:cubicBezTo>
                  <a:cubicBezTo>
                    <a:pt x="7968" y="6382"/>
                    <a:pt x="6421" y="11635"/>
                    <a:pt x="4065" y="16284"/>
                  </a:cubicBezTo>
                  <a:cubicBezTo>
                    <a:pt x="3103" y="18186"/>
                    <a:pt x="1957" y="20208"/>
                    <a:pt x="0" y="21051"/>
                  </a:cubicBezTo>
                  <a:cubicBezTo>
                    <a:pt x="3935" y="22651"/>
                    <a:pt x="7546" y="25072"/>
                    <a:pt x="10519" y="28110"/>
                  </a:cubicBezTo>
                  <a:cubicBezTo>
                    <a:pt x="10878" y="28469"/>
                    <a:pt x="11298" y="28872"/>
                    <a:pt x="11779" y="28872"/>
                  </a:cubicBezTo>
                  <a:cubicBezTo>
                    <a:pt x="11834" y="28872"/>
                    <a:pt x="11890" y="28867"/>
                    <a:pt x="11946" y="28856"/>
                  </a:cubicBezTo>
                  <a:cubicBezTo>
                    <a:pt x="12237" y="28801"/>
                    <a:pt x="12465" y="28607"/>
                    <a:pt x="12691" y="28424"/>
                  </a:cubicBezTo>
                  <a:cubicBezTo>
                    <a:pt x="16993" y="24705"/>
                    <a:pt x="21004" y="20640"/>
                    <a:pt x="24647" y="16273"/>
                  </a:cubicBezTo>
                  <a:cubicBezTo>
                    <a:pt x="25155" y="15668"/>
                    <a:pt x="25674" y="15019"/>
                    <a:pt x="25836" y="14230"/>
                  </a:cubicBezTo>
                  <a:cubicBezTo>
                    <a:pt x="25977" y="13538"/>
                    <a:pt x="25804" y="12814"/>
                    <a:pt x="25620" y="12122"/>
                  </a:cubicBezTo>
                  <a:cubicBezTo>
                    <a:pt x="24669" y="8652"/>
                    <a:pt x="23134" y="5204"/>
                    <a:pt x="20453" y="2804"/>
                  </a:cubicBezTo>
                  <a:cubicBezTo>
                    <a:pt x="18869" y="1388"/>
                    <a:pt x="16173" y="1"/>
                    <a:pt x="138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6"/>
            <p:cNvSpPr/>
            <p:nvPr/>
          </p:nvSpPr>
          <p:spPr>
            <a:xfrm>
              <a:off x="2362000" y="4321625"/>
              <a:ext cx="81900" cy="60675"/>
            </a:xfrm>
            <a:custGeom>
              <a:avLst/>
              <a:gdLst/>
              <a:ahLst/>
              <a:cxnLst/>
              <a:rect l="l" t="t" r="r" b="b"/>
              <a:pathLst>
                <a:path w="3276" h="2427" extrusionOk="0">
                  <a:moveTo>
                    <a:pt x="2119" y="1"/>
                  </a:moveTo>
                  <a:cubicBezTo>
                    <a:pt x="1740" y="1"/>
                    <a:pt x="1319" y="12"/>
                    <a:pt x="1027" y="272"/>
                  </a:cubicBezTo>
                  <a:cubicBezTo>
                    <a:pt x="789" y="476"/>
                    <a:pt x="0" y="1622"/>
                    <a:pt x="44" y="1958"/>
                  </a:cubicBezTo>
                  <a:cubicBezTo>
                    <a:pt x="85" y="2303"/>
                    <a:pt x="281" y="2426"/>
                    <a:pt x="520" y="2426"/>
                  </a:cubicBezTo>
                  <a:cubicBezTo>
                    <a:pt x="843" y="2426"/>
                    <a:pt x="1244" y="2201"/>
                    <a:pt x="1449" y="1990"/>
                  </a:cubicBezTo>
                  <a:cubicBezTo>
                    <a:pt x="1665" y="1763"/>
                    <a:pt x="1870" y="1514"/>
                    <a:pt x="2151" y="1374"/>
                  </a:cubicBezTo>
                  <a:cubicBezTo>
                    <a:pt x="2357" y="1276"/>
                    <a:pt x="2573" y="1244"/>
                    <a:pt x="2778" y="1168"/>
                  </a:cubicBezTo>
                  <a:cubicBezTo>
                    <a:pt x="2984" y="1082"/>
                    <a:pt x="3179" y="930"/>
                    <a:pt x="3222" y="726"/>
                  </a:cubicBezTo>
                  <a:cubicBezTo>
                    <a:pt x="3275" y="476"/>
                    <a:pt x="3092" y="228"/>
                    <a:pt x="2865" y="120"/>
                  </a:cubicBezTo>
                  <a:cubicBezTo>
                    <a:pt x="2638" y="12"/>
                    <a:pt x="2379" y="1"/>
                    <a:pt x="2119" y="1"/>
                  </a:cubicBezTo>
                  <a:close/>
                </a:path>
              </a:pathLst>
            </a:custGeom>
            <a:solidFill>
              <a:srgbClr val="C1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6"/>
            <p:cNvSpPr/>
            <p:nvPr/>
          </p:nvSpPr>
          <p:spPr>
            <a:xfrm>
              <a:off x="1582075" y="3351700"/>
              <a:ext cx="883175" cy="1200250"/>
            </a:xfrm>
            <a:custGeom>
              <a:avLst/>
              <a:gdLst/>
              <a:ahLst/>
              <a:cxnLst/>
              <a:rect l="l" t="t" r="r" b="b"/>
              <a:pathLst>
                <a:path w="35327" h="48010" extrusionOk="0">
                  <a:moveTo>
                    <a:pt x="6147" y="1"/>
                  </a:moveTo>
                  <a:cubicBezTo>
                    <a:pt x="6001" y="1"/>
                    <a:pt x="5855" y="11"/>
                    <a:pt x="5708" y="33"/>
                  </a:cubicBezTo>
                  <a:cubicBezTo>
                    <a:pt x="4410" y="228"/>
                    <a:pt x="3416" y="1266"/>
                    <a:pt x="2648" y="2336"/>
                  </a:cubicBezTo>
                  <a:cubicBezTo>
                    <a:pt x="1156" y="4412"/>
                    <a:pt x="0" y="7276"/>
                    <a:pt x="1751" y="9147"/>
                  </a:cubicBezTo>
                  <a:cubicBezTo>
                    <a:pt x="3611" y="11124"/>
                    <a:pt x="5491" y="13081"/>
                    <a:pt x="7404" y="15016"/>
                  </a:cubicBezTo>
                  <a:cubicBezTo>
                    <a:pt x="8172" y="15806"/>
                    <a:pt x="9847" y="16908"/>
                    <a:pt x="10291" y="17903"/>
                  </a:cubicBezTo>
                  <a:cubicBezTo>
                    <a:pt x="10767" y="18972"/>
                    <a:pt x="10226" y="19470"/>
                    <a:pt x="9859" y="20670"/>
                  </a:cubicBezTo>
                  <a:cubicBezTo>
                    <a:pt x="8626" y="24680"/>
                    <a:pt x="9501" y="29340"/>
                    <a:pt x="12226" y="32550"/>
                  </a:cubicBezTo>
                  <a:cubicBezTo>
                    <a:pt x="13825" y="34420"/>
                    <a:pt x="15923" y="35782"/>
                    <a:pt x="17717" y="37469"/>
                  </a:cubicBezTo>
                  <a:cubicBezTo>
                    <a:pt x="19804" y="39414"/>
                    <a:pt x="21209" y="41889"/>
                    <a:pt x="21079" y="44808"/>
                  </a:cubicBezTo>
                  <a:cubicBezTo>
                    <a:pt x="21058" y="45490"/>
                    <a:pt x="20874" y="46181"/>
                    <a:pt x="21058" y="46830"/>
                  </a:cubicBezTo>
                  <a:cubicBezTo>
                    <a:pt x="21256" y="47531"/>
                    <a:pt x="21870" y="48009"/>
                    <a:pt x="22547" y="48009"/>
                  </a:cubicBezTo>
                  <a:cubicBezTo>
                    <a:pt x="22570" y="48009"/>
                    <a:pt x="22592" y="48009"/>
                    <a:pt x="22614" y="48008"/>
                  </a:cubicBezTo>
                  <a:cubicBezTo>
                    <a:pt x="22798" y="48008"/>
                    <a:pt x="22982" y="47954"/>
                    <a:pt x="23165" y="47868"/>
                  </a:cubicBezTo>
                  <a:cubicBezTo>
                    <a:pt x="23619" y="47652"/>
                    <a:pt x="23976" y="47294"/>
                    <a:pt x="24354" y="46970"/>
                  </a:cubicBezTo>
                  <a:cubicBezTo>
                    <a:pt x="26636" y="45036"/>
                    <a:pt x="30030" y="45046"/>
                    <a:pt x="32084" y="42949"/>
                  </a:cubicBezTo>
                  <a:cubicBezTo>
                    <a:pt x="32527" y="42495"/>
                    <a:pt x="32743" y="41706"/>
                    <a:pt x="33230" y="41339"/>
                  </a:cubicBezTo>
                  <a:cubicBezTo>
                    <a:pt x="33543" y="41101"/>
                    <a:pt x="33975" y="41144"/>
                    <a:pt x="34343" y="41025"/>
                  </a:cubicBezTo>
                  <a:cubicBezTo>
                    <a:pt x="34926" y="40852"/>
                    <a:pt x="35327" y="40214"/>
                    <a:pt x="35240" y="39619"/>
                  </a:cubicBezTo>
                  <a:cubicBezTo>
                    <a:pt x="35207" y="39414"/>
                    <a:pt x="35111" y="39198"/>
                    <a:pt x="34916" y="39155"/>
                  </a:cubicBezTo>
                  <a:cubicBezTo>
                    <a:pt x="34891" y="39149"/>
                    <a:pt x="34866" y="39146"/>
                    <a:pt x="34841" y="39146"/>
                  </a:cubicBezTo>
                  <a:cubicBezTo>
                    <a:pt x="34685" y="39146"/>
                    <a:pt x="34537" y="39253"/>
                    <a:pt x="34397" y="39328"/>
                  </a:cubicBezTo>
                  <a:cubicBezTo>
                    <a:pt x="34181" y="39442"/>
                    <a:pt x="33935" y="39501"/>
                    <a:pt x="33687" y="39501"/>
                  </a:cubicBezTo>
                  <a:cubicBezTo>
                    <a:pt x="33514" y="39501"/>
                    <a:pt x="33340" y="39472"/>
                    <a:pt x="33175" y="39414"/>
                  </a:cubicBezTo>
                  <a:cubicBezTo>
                    <a:pt x="33080" y="39383"/>
                    <a:pt x="32974" y="39340"/>
                    <a:pt x="32873" y="39340"/>
                  </a:cubicBezTo>
                  <a:cubicBezTo>
                    <a:pt x="32836" y="39340"/>
                    <a:pt x="32799" y="39346"/>
                    <a:pt x="32764" y="39360"/>
                  </a:cubicBezTo>
                  <a:cubicBezTo>
                    <a:pt x="32624" y="39425"/>
                    <a:pt x="32570" y="39587"/>
                    <a:pt x="32516" y="39717"/>
                  </a:cubicBezTo>
                  <a:cubicBezTo>
                    <a:pt x="32257" y="40246"/>
                    <a:pt x="31651" y="40495"/>
                    <a:pt x="31078" y="40647"/>
                  </a:cubicBezTo>
                  <a:cubicBezTo>
                    <a:pt x="29571" y="41039"/>
                    <a:pt x="28394" y="41962"/>
                    <a:pt x="26862" y="41962"/>
                  </a:cubicBezTo>
                  <a:cubicBezTo>
                    <a:pt x="26538" y="41962"/>
                    <a:pt x="26198" y="41921"/>
                    <a:pt x="25836" y="41825"/>
                  </a:cubicBezTo>
                  <a:cubicBezTo>
                    <a:pt x="25057" y="41620"/>
                    <a:pt x="24679" y="41673"/>
                    <a:pt x="23890" y="41468"/>
                  </a:cubicBezTo>
                  <a:cubicBezTo>
                    <a:pt x="20895" y="33955"/>
                    <a:pt x="18939" y="26020"/>
                    <a:pt x="18106" y="17968"/>
                  </a:cubicBezTo>
                  <a:cubicBezTo>
                    <a:pt x="17890" y="15784"/>
                    <a:pt x="17825" y="13146"/>
                    <a:pt x="16626" y="11222"/>
                  </a:cubicBezTo>
                  <a:cubicBezTo>
                    <a:pt x="15728" y="9774"/>
                    <a:pt x="14215" y="8941"/>
                    <a:pt x="13448" y="7341"/>
                  </a:cubicBezTo>
                  <a:cubicBezTo>
                    <a:pt x="12507" y="5363"/>
                    <a:pt x="11231" y="3449"/>
                    <a:pt x="9696" y="1882"/>
                  </a:cubicBezTo>
                  <a:cubicBezTo>
                    <a:pt x="8741" y="897"/>
                    <a:pt x="7486" y="1"/>
                    <a:pt x="6147" y="1"/>
                  </a:cubicBezTo>
                  <a:close/>
                </a:path>
              </a:pathLst>
            </a:custGeom>
            <a:solidFill>
              <a:srgbClr val="F4A6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6"/>
            <p:cNvSpPr/>
            <p:nvPr/>
          </p:nvSpPr>
          <p:spPr>
            <a:xfrm>
              <a:off x="2178500" y="4353800"/>
              <a:ext cx="296750" cy="182975"/>
            </a:xfrm>
            <a:custGeom>
              <a:avLst/>
              <a:gdLst/>
              <a:ahLst/>
              <a:cxnLst/>
              <a:rect l="l" t="t" r="r" b="b"/>
              <a:pathLst>
                <a:path w="11870" h="7319" extrusionOk="0">
                  <a:moveTo>
                    <a:pt x="11350" y="1"/>
                  </a:moveTo>
                  <a:lnTo>
                    <a:pt x="11350" y="1"/>
                  </a:lnTo>
                  <a:cubicBezTo>
                    <a:pt x="11242" y="433"/>
                    <a:pt x="10918" y="811"/>
                    <a:pt x="10486" y="941"/>
                  </a:cubicBezTo>
                  <a:cubicBezTo>
                    <a:pt x="10118" y="1060"/>
                    <a:pt x="9686" y="1017"/>
                    <a:pt x="9373" y="1255"/>
                  </a:cubicBezTo>
                  <a:cubicBezTo>
                    <a:pt x="8886" y="1622"/>
                    <a:pt x="8670" y="2411"/>
                    <a:pt x="8227" y="2865"/>
                  </a:cubicBezTo>
                  <a:cubicBezTo>
                    <a:pt x="6173" y="4962"/>
                    <a:pt x="2779" y="4952"/>
                    <a:pt x="497" y="6886"/>
                  </a:cubicBezTo>
                  <a:cubicBezTo>
                    <a:pt x="336" y="7027"/>
                    <a:pt x="173" y="7178"/>
                    <a:pt x="0" y="7319"/>
                  </a:cubicBezTo>
                  <a:cubicBezTo>
                    <a:pt x="43" y="7319"/>
                    <a:pt x="87" y="7308"/>
                    <a:pt x="119" y="7308"/>
                  </a:cubicBezTo>
                  <a:lnTo>
                    <a:pt x="605" y="6886"/>
                  </a:lnTo>
                  <a:cubicBezTo>
                    <a:pt x="2875" y="4952"/>
                    <a:pt x="6281" y="4962"/>
                    <a:pt x="8324" y="2865"/>
                  </a:cubicBezTo>
                  <a:cubicBezTo>
                    <a:pt x="8778" y="2411"/>
                    <a:pt x="8984" y="1622"/>
                    <a:pt x="9481" y="1255"/>
                  </a:cubicBezTo>
                  <a:cubicBezTo>
                    <a:pt x="9794" y="1017"/>
                    <a:pt x="10226" y="1060"/>
                    <a:pt x="10594" y="941"/>
                  </a:cubicBezTo>
                  <a:cubicBezTo>
                    <a:pt x="10735" y="897"/>
                    <a:pt x="11869" y="184"/>
                    <a:pt x="11350" y="1"/>
                  </a:cubicBezTo>
                  <a:close/>
                </a:path>
              </a:pathLst>
            </a:custGeom>
            <a:solidFill>
              <a:srgbClr val="9168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6"/>
            <p:cNvSpPr/>
            <p:nvPr/>
          </p:nvSpPr>
          <p:spPr>
            <a:xfrm>
              <a:off x="2146875" y="4536500"/>
              <a:ext cx="34625" cy="15700"/>
            </a:xfrm>
            <a:custGeom>
              <a:avLst/>
              <a:gdLst/>
              <a:ahLst/>
              <a:cxnLst/>
              <a:rect l="l" t="t" r="r" b="b"/>
              <a:pathLst>
                <a:path w="1385" h="628" extrusionOk="0">
                  <a:moveTo>
                    <a:pt x="1384" y="0"/>
                  </a:moveTo>
                  <a:cubicBezTo>
                    <a:pt x="1352" y="0"/>
                    <a:pt x="1308" y="11"/>
                    <a:pt x="1265" y="11"/>
                  </a:cubicBezTo>
                  <a:cubicBezTo>
                    <a:pt x="1049" y="195"/>
                    <a:pt x="822" y="356"/>
                    <a:pt x="573" y="476"/>
                  </a:cubicBezTo>
                  <a:cubicBezTo>
                    <a:pt x="390" y="562"/>
                    <a:pt x="206" y="616"/>
                    <a:pt x="22" y="616"/>
                  </a:cubicBezTo>
                  <a:lnTo>
                    <a:pt x="1" y="616"/>
                  </a:lnTo>
                  <a:cubicBezTo>
                    <a:pt x="22" y="627"/>
                    <a:pt x="44" y="627"/>
                    <a:pt x="54" y="627"/>
                  </a:cubicBezTo>
                  <a:cubicBezTo>
                    <a:pt x="76" y="627"/>
                    <a:pt x="98" y="627"/>
                    <a:pt x="119" y="616"/>
                  </a:cubicBezTo>
                  <a:cubicBezTo>
                    <a:pt x="303" y="616"/>
                    <a:pt x="498" y="562"/>
                    <a:pt x="681" y="476"/>
                  </a:cubicBezTo>
                  <a:cubicBezTo>
                    <a:pt x="941" y="356"/>
                    <a:pt x="1168" y="183"/>
                    <a:pt x="1384" y="0"/>
                  </a:cubicBezTo>
                  <a:close/>
                </a:path>
              </a:pathLst>
            </a:custGeom>
            <a:solidFill>
              <a:srgbClr val="885F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6"/>
            <p:cNvSpPr/>
            <p:nvPr/>
          </p:nvSpPr>
          <p:spPr>
            <a:xfrm>
              <a:off x="1700700" y="3446025"/>
              <a:ext cx="761575" cy="1105875"/>
            </a:xfrm>
            <a:custGeom>
              <a:avLst/>
              <a:gdLst/>
              <a:ahLst/>
              <a:cxnLst/>
              <a:rect l="l" t="t" r="r" b="b"/>
              <a:pathLst>
                <a:path w="30463" h="44235" extrusionOk="0">
                  <a:moveTo>
                    <a:pt x="5070" y="1"/>
                  </a:moveTo>
                  <a:cubicBezTo>
                    <a:pt x="4194" y="747"/>
                    <a:pt x="3406" y="1590"/>
                    <a:pt x="2746" y="2530"/>
                  </a:cubicBezTo>
                  <a:cubicBezTo>
                    <a:pt x="2313" y="3222"/>
                    <a:pt x="1914" y="3947"/>
                    <a:pt x="1557" y="4692"/>
                  </a:cubicBezTo>
                  <a:cubicBezTo>
                    <a:pt x="1016" y="5914"/>
                    <a:pt x="584" y="7222"/>
                    <a:pt x="0" y="8411"/>
                  </a:cubicBezTo>
                  <a:cubicBezTo>
                    <a:pt x="919" y="9362"/>
                    <a:pt x="1838" y="10303"/>
                    <a:pt x="2757" y="11243"/>
                  </a:cubicBezTo>
                  <a:cubicBezTo>
                    <a:pt x="3535" y="12033"/>
                    <a:pt x="5200" y="13135"/>
                    <a:pt x="5643" y="14130"/>
                  </a:cubicBezTo>
                  <a:cubicBezTo>
                    <a:pt x="6130" y="15199"/>
                    <a:pt x="5589" y="15697"/>
                    <a:pt x="5222" y="16897"/>
                  </a:cubicBezTo>
                  <a:cubicBezTo>
                    <a:pt x="3989" y="20907"/>
                    <a:pt x="4854" y="25567"/>
                    <a:pt x="7589" y="28777"/>
                  </a:cubicBezTo>
                  <a:cubicBezTo>
                    <a:pt x="9178" y="30647"/>
                    <a:pt x="11286" y="32009"/>
                    <a:pt x="13080" y="33696"/>
                  </a:cubicBezTo>
                  <a:cubicBezTo>
                    <a:pt x="15156" y="35641"/>
                    <a:pt x="16561" y="38116"/>
                    <a:pt x="16442" y="41035"/>
                  </a:cubicBezTo>
                  <a:cubicBezTo>
                    <a:pt x="16410" y="41717"/>
                    <a:pt x="16226" y="42408"/>
                    <a:pt x="16410" y="43057"/>
                  </a:cubicBezTo>
                  <a:cubicBezTo>
                    <a:pt x="16604" y="43749"/>
                    <a:pt x="17199" y="44213"/>
                    <a:pt x="17848" y="44235"/>
                  </a:cubicBezTo>
                  <a:lnTo>
                    <a:pt x="17869" y="44235"/>
                  </a:lnTo>
                  <a:cubicBezTo>
                    <a:pt x="18053" y="44235"/>
                    <a:pt x="18237" y="44181"/>
                    <a:pt x="18420" y="44095"/>
                  </a:cubicBezTo>
                  <a:cubicBezTo>
                    <a:pt x="18669" y="43975"/>
                    <a:pt x="18896" y="43814"/>
                    <a:pt x="19112" y="43630"/>
                  </a:cubicBezTo>
                  <a:cubicBezTo>
                    <a:pt x="19285" y="43489"/>
                    <a:pt x="19448" y="43338"/>
                    <a:pt x="19609" y="43197"/>
                  </a:cubicBezTo>
                  <a:cubicBezTo>
                    <a:pt x="21891" y="41263"/>
                    <a:pt x="25285" y="41273"/>
                    <a:pt x="27339" y="39176"/>
                  </a:cubicBezTo>
                  <a:cubicBezTo>
                    <a:pt x="27782" y="38722"/>
                    <a:pt x="27998" y="37933"/>
                    <a:pt x="28485" y="37566"/>
                  </a:cubicBezTo>
                  <a:cubicBezTo>
                    <a:pt x="28798" y="37328"/>
                    <a:pt x="29230" y="37371"/>
                    <a:pt x="29598" y="37252"/>
                  </a:cubicBezTo>
                  <a:cubicBezTo>
                    <a:pt x="30030" y="37122"/>
                    <a:pt x="30354" y="36744"/>
                    <a:pt x="30462" y="36312"/>
                  </a:cubicBezTo>
                  <a:cubicBezTo>
                    <a:pt x="30452" y="36312"/>
                    <a:pt x="30430" y="36300"/>
                    <a:pt x="30398" y="36290"/>
                  </a:cubicBezTo>
                  <a:cubicBezTo>
                    <a:pt x="30171" y="36247"/>
                    <a:pt x="29944" y="36225"/>
                    <a:pt x="29717" y="36225"/>
                  </a:cubicBezTo>
                  <a:cubicBezTo>
                    <a:pt x="28917" y="36225"/>
                    <a:pt x="28128" y="36506"/>
                    <a:pt x="27533" y="37035"/>
                  </a:cubicBezTo>
                  <a:cubicBezTo>
                    <a:pt x="27090" y="37425"/>
                    <a:pt x="26755" y="37922"/>
                    <a:pt x="26323" y="38322"/>
                  </a:cubicBezTo>
                  <a:cubicBezTo>
                    <a:pt x="24106" y="40333"/>
                    <a:pt x="19955" y="39165"/>
                    <a:pt x="18172" y="41565"/>
                  </a:cubicBezTo>
                  <a:cubicBezTo>
                    <a:pt x="16464" y="39954"/>
                    <a:pt x="17145" y="37122"/>
                    <a:pt x="16442" y="34885"/>
                  </a:cubicBezTo>
                  <a:cubicBezTo>
                    <a:pt x="15372" y="31522"/>
                    <a:pt x="11427" y="30096"/>
                    <a:pt x="9200" y="27361"/>
                  </a:cubicBezTo>
                  <a:cubicBezTo>
                    <a:pt x="6670" y="24237"/>
                    <a:pt x="6681" y="19643"/>
                    <a:pt x="8172" y="15924"/>
                  </a:cubicBezTo>
                  <a:cubicBezTo>
                    <a:pt x="8389" y="15416"/>
                    <a:pt x="8616" y="14897"/>
                    <a:pt x="8703" y="14356"/>
                  </a:cubicBezTo>
                  <a:cubicBezTo>
                    <a:pt x="8778" y="13859"/>
                    <a:pt x="8724" y="13362"/>
                    <a:pt x="8681" y="12864"/>
                  </a:cubicBezTo>
                  <a:cubicBezTo>
                    <a:pt x="8357" y="9698"/>
                    <a:pt x="7989" y="6498"/>
                    <a:pt x="6875" y="3514"/>
                  </a:cubicBezTo>
                  <a:cubicBezTo>
                    <a:pt x="6411" y="2282"/>
                    <a:pt x="5816" y="1093"/>
                    <a:pt x="5070" y="1"/>
                  </a:cubicBezTo>
                  <a:close/>
                </a:path>
              </a:pathLst>
            </a:custGeom>
            <a:solidFill>
              <a:srgbClr val="F197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6"/>
            <p:cNvSpPr/>
            <p:nvPr/>
          </p:nvSpPr>
          <p:spPr>
            <a:xfrm>
              <a:off x="2139025" y="4382450"/>
              <a:ext cx="331350" cy="303300"/>
            </a:xfrm>
            <a:custGeom>
              <a:avLst/>
              <a:gdLst/>
              <a:ahLst/>
              <a:cxnLst/>
              <a:rect l="l" t="t" r="r" b="b"/>
              <a:pathLst>
                <a:path w="13254" h="12132" extrusionOk="0">
                  <a:moveTo>
                    <a:pt x="12357" y="0"/>
                  </a:moveTo>
                  <a:cubicBezTo>
                    <a:pt x="12089" y="0"/>
                    <a:pt x="11766" y="82"/>
                    <a:pt x="11481" y="270"/>
                  </a:cubicBezTo>
                  <a:cubicBezTo>
                    <a:pt x="10378" y="1005"/>
                    <a:pt x="9395" y="2022"/>
                    <a:pt x="8497" y="2973"/>
                  </a:cubicBezTo>
                  <a:cubicBezTo>
                    <a:pt x="6616" y="4930"/>
                    <a:pt x="4995" y="7102"/>
                    <a:pt x="3255" y="9189"/>
                  </a:cubicBezTo>
                  <a:cubicBezTo>
                    <a:pt x="2542" y="10042"/>
                    <a:pt x="1017" y="11135"/>
                    <a:pt x="1" y="11599"/>
                  </a:cubicBezTo>
                  <a:cubicBezTo>
                    <a:pt x="94" y="11856"/>
                    <a:pt x="449" y="12132"/>
                    <a:pt x="734" y="12132"/>
                  </a:cubicBezTo>
                  <a:cubicBezTo>
                    <a:pt x="749" y="12132"/>
                    <a:pt x="764" y="12131"/>
                    <a:pt x="779" y="12129"/>
                  </a:cubicBezTo>
                  <a:cubicBezTo>
                    <a:pt x="1060" y="12086"/>
                    <a:pt x="1979" y="11772"/>
                    <a:pt x="2206" y="11599"/>
                  </a:cubicBezTo>
                  <a:cubicBezTo>
                    <a:pt x="3611" y="10508"/>
                    <a:pt x="4692" y="8767"/>
                    <a:pt x="5752" y="7351"/>
                  </a:cubicBezTo>
                  <a:cubicBezTo>
                    <a:pt x="7611" y="4875"/>
                    <a:pt x="9676" y="2454"/>
                    <a:pt x="12367" y="897"/>
                  </a:cubicBezTo>
                  <a:cubicBezTo>
                    <a:pt x="13253" y="380"/>
                    <a:pt x="12934" y="0"/>
                    <a:pt x="123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6"/>
            <p:cNvSpPr/>
            <p:nvPr/>
          </p:nvSpPr>
          <p:spPr>
            <a:xfrm>
              <a:off x="2129475" y="4462150"/>
              <a:ext cx="216875" cy="210275"/>
            </a:xfrm>
            <a:custGeom>
              <a:avLst/>
              <a:gdLst/>
              <a:ahLst/>
              <a:cxnLst/>
              <a:rect l="l" t="t" r="r" b="b"/>
              <a:pathLst>
                <a:path w="8675" h="8411" extrusionOk="0">
                  <a:moveTo>
                    <a:pt x="8674" y="1"/>
                  </a:moveTo>
                  <a:lnTo>
                    <a:pt x="8674" y="1"/>
                  </a:lnTo>
                  <a:cubicBezTo>
                    <a:pt x="8672" y="3"/>
                    <a:pt x="8669" y="5"/>
                    <a:pt x="8666" y="7"/>
                  </a:cubicBezTo>
                  <a:lnTo>
                    <a:pt x="8666" y="7"/>
                  </a:lnTo>
                  <a:cubicBezTo>
                    <a:pt x="8669" y="5"/>
                    <a:pt x="8672" y="3"/>
                    <a:pt x="8674" y="1"/>
                  </a:cubicBezTo>
                  <a:close/>
                  <a:moveTo>
                    <a:pt x="8666" y="7"/>
                  </a:moveTo>
                  <a:cubicBezTo>
                    <a:pt x="7088" y="1088"/>
                    <a:pt x="4932" y="2695"/>
                    <a:pt x="3518" y="3979"/>
                  </a:cubicBezTo>
                  <a:cubicBezTo>
                    <a:pt x="2621" y="4801"/>
                    <a:pt x="361" y="6379"/>
                    <a:pt x="113" y="7622"/>
                  </a:cubicBezTo>
                  <a:cubicBezTo>
                    <a:pt x="1" y="8205"/>
                    <a:pt x="229" y="8411"/>
                    <a:pt x="580" y="8411"/>
                  </a:cubicBezTo>
                  <a:cubicBezTo>
                    <a:pt x="1142" y="8411"/>
                    <a:pt x="2019" y="7884"/>
                    <a:pt x="2318" y="7525"/>
                  </a:cubicBezTo>
                  <a:cubicBezTo>
                    <a:pt x="3269" y="6390"/>
                    <a:pt x="4329" y="5374"/>
                    <a:pt x="5302" y="4250"/>
                  </a:cubicBezTo>
                  <a:cubicBezTo>
                    <a:pt x="5831" y="3633"/>
                    <a:pt x="6328" y="2996"/>
                    <a:pt x="6794" y="2326"/>
                  </a:cubicBezTo>
                  <a:cubicBezTo>
                    <a:pt x="7126" y="1853"/>
                    <a:pt x="8196" y="333"/>
                    <a:pt x="8666" y="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6"/>
            <p:cNvSpPr/>
            <p:nvPr/>
          </p:nvSpPr>
          <p:spPr>
            <a:xfrm>
              <a:off x="2284700" y="4352400"/>
              <a:ext cx="90025" cy="182500"/>
            </a:xfrm>
            <a:custGeom>
              <a:avLst/>
              <a:gdLst/>
              <a:ahLst/>
              <a:cxnLst/>
              <a:rect l="l" t="t" r="r" b="b"/>
              <a:pathLst>
                <a:path w="3601" h="7300" extrusionOk="0">
                  <a:moveTo>
                    <a:pt x="3348" y="1"/>
                  </a:moveTo>
                  <a:cubicBezTo>
                    <a:pt x="3283" y="1"/>
                    <a:pt x="2321" y="427"/>
                    <a:pt x="2216" y="521"/>
                  </a:cubicBezTo>
                  <a:cubicBezTo>
                    <a:pt x="1957" y="737"/>
                    <a:pt x="1860" y="1018"/>
                    <a:pt x="1762" y="1332"/>
                  </a:cubicBezTo>
                  <a:cubicBezTo>
                    <a:pt x="1438" y="2456"/>
                    <a:pt x="1039" y="3526"/>
                    <a:pt x="573" y="4607"/>
                  </a:cubicBezTo>
                  <a:cubicBezTo>
                    <a:pt x="487" y="4813"/>
                    <a:pt x="390" y="5040"/>
                    <a:pt x="325" y="5267"/>
                  </a:cubicBezTo>
                  <a:cubicBezTo>
                    <a:pt x="98" y="5937"/>
                    <a:pt x="1" y="6651"/>
                    <a:pt x="249" y="7299"/>
                  </a:cubicBezTo>
                  <a:cubicBezTo>
                    <a:pt x="541" y="6651"/>
                    <a:pt x="952" y="6056"/>
                    <a:pt x="1449" y="5548"/>
                  </a:cubicBezTo>
                  <a:cubicBezTo>
                    <a:pt x="1730" y="5256"/>
                    <a:pt x="2043" y="4996"/>
                    <a:pt x="2292" y="4683"/>
                  </a:cubicBezTo>
                  <a:cubicBezTo>
                    <a:pt x="3276" y="3473"/>
                    <a:pt x="3600" y="1505"/>
                    <a:pt x="3352" y="2"/>
                  </a:cubicBezTo>
                  <a:cubicBezTo>
                    <a:pt x="3352" y="1"/>
                    <a:pt x="3351" y="1"/>
                    <a:pt x="33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6"/>
            <p:cNvSpPr/>
            <p:nvPr/>
          </p:nvSpPr>
          <p:spPr>
            <a:xfrm>
              <a:off x="1080200" y="2883650"/>
              <a:ext cx="826175" cy="843200"/>
            </a:xfrm>
            <a:custGeom>
              <a:avLst/>
              <a:gdLst/>
              <a:ahLst/>
              <a:cxnLst/>
              <a:rect l="l" t="t" r="r" b="b"/>
              <a:pathLst>
                <a:path w="33047" h="33728" extrusionOk="0">
                  <a:moveTo>
                    <a:pt x="18940" y="1"/>
                  </a:moveTo>
                  <a:lnTo>
                    <a:pt x="18940" y="1"/>
                  </a:lnTo>
                  <a:cubicBezTo>
                    <a:pt x="12703" y="681"/>
                    <a:pt x="6044" y="1536"/>
                    <a:pt x="1276" y="5622"/>
                  </a:cubicBezTo>
                  <a:cubicBezTo>
                    <a:pt x="865" y="5978"/>
                    <a:pt x="455" y="6379"/>
                    <a:pt x="271" y="6886"/>
                  </a:cubicBezTo>
                  <a:cubicBezTo>
                    <a:pt x="1" y="7600"/>
                    <a:pt x="206" y="8400"/>
                    <a:pt x="423" y="9135"/>
                  </a:cubicBezTo>
                  <a:cubicBezTo>
                    <a:pt x="584" y="9718"/>
                    <a:pt x="757" y="10313"/>
                    <a:pt x="930" y="10929"/>
                  </a:cubicBezTo>
                  <a:cubicBezTo>
                    <a:pt x="2011" y="14648"/>
                    <a:pt x="3373" y="18734"/>
                    <a:pt x="6141" y="21371"/>
                  </a:cubicBezTo>
                  <a:cubicBezTo>
                    <a:pt x="9124" y="24237"/>
                    <a:pt x="13664" y="23891"/>
                    <a:pt x="17123" y="26128"/>
                  </a:cubicBezTo>
                  <a:cubicBezTo>
                    <a:pt x="19794" y="27869"/>
                    <a:pt x="21318" y="30863"/>
                    <a:pt x="22691" y="33728"/>
                  </a:cubicBezTo>
                  <a:cubicBezTo>
                    <a:pt x="24842" y="32052"/>
                    <a:pt x="25447" y="29123"/>
                    <a:pt x="26615" y="26658"/>
                  </a:cubicBezTo>
                  <a:cubicBezTo>
                    <a:pt x="27945" y="23858"/>
                    <a:pt x="30344" y="21847"/>
                    <a:pt x="33047" y="20345"/>
                  </a:cubicBezTo>
                  <a:cubicBezTo>
                    <a:pt x="32031" y="17977"/>
                    <a:pt x="30042" y="16194"/>
                    <a:pt x="28182" y="14410"/>
                  </a:cubicBezTo>
                  <a:cubicBezTo>
                    <a:pt x="27306" y="13567"/>
                    <a:pt x="17210" y="195"/>
                    <a:pt x="18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6"/>
            <p:cNvSpPr/>
            <p:nvPr/>
          </p:nvSpPr>
          <p:spPr>
            <a:xfrm>
              <a:off x="1495850" y="3529800"/>
              <a:ext cx="150275" cy="197050"/>
            </a:xfrm>
            <a:custGeom>
              <a:avLst/>
              <a:gdLst/>
              <a:ahLst/>
              <a:cxnLst/>
              <a:rect l="l" t="t" r="r" b="b"/>
              <a:pathLst>
                <a:path w="6011" h="7882" extrusionOk="0">
                  <a:moveTo>
                    <a:pt x="43" y="1"/>
                  </a:moveTo>
                  <a:lnTo>
                    <a:pt x="0" y="44"/>
                  </a:lnTo>
                  <a:cubicBezTo>
                    <a:pt x="141" y="120"/>
                    <a:pt x="271" y="207"/>
                    <a:pt x="401" y="282"/>
                  </a:cubicBezTo>
                  <a:cubicBezTo>
                    <a:pt x="3069" y="2022"/>
                    <a:pt x="4593" y="5013"/>
                    <a:pt x="5965" y="7877"/>
                  </a:cubicBezTo>
                  <a:lnTo>
                    <a:pt x="5965" y="7877"/>
                  </a:lnTo>
                  <a:cubicBezTo>
                    <a:pt x="5962" y="7861"/>
                    <a:pt x="5982" y="7821"/>
                    <a:pt x="6011" y="7774"/>
                  </a:cubicBezTo>
                  <a:cubicBezTo>
                    <a:pt x="4648" y="4941"/>
                    <a:pt x="3135" y="1990"/>
                    <a:pt x="497" y="282"/>
                  </a:cubicBezTo>
                  <a:cubicBezTo>
                    <a:pt x="346" y="185"/>
                    <a:pt x="195" y="98"/>
                    <a:pt x="43" y="1"/>
                  </a:cubicBezTo>
                  <a:close/>
                  <a:moveTo>
                    <a:pt x="5965" y="7877"/>
                  </a:moveTo>
                  <a:lnTo>
                    <a:pt x="5965" y="7877"/>
                  </a:lnTo>
                  <a:cubicBezTo>
                    <a:pt x="5965" y="7879"/>
                    <a:pt x="5966" y="7880"/>
                    <a:pt x="5967" y="7882"/>
                  </a:cubicBezTo>
                  <a:cubicBezTo>
                    <a:pt x="5967" y="7880"/>
                    <a:pt x="5966" y="7878"/>
                    <a:pt x="5965" y="7877"/>
                  </a:cubicBezTo>
                  <a:close/>
                </a:path>
              </a:pathLst>
            </a:custGeom>
            <a:solidFill>
              <a:srgbClr val="7AAF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6"/>
            <p:cNvSpPr/>
            <p:nvPr/>
          </p:nvSpPr>
          <p:spPr>
            <a:xfrm>
              <a:off x="1125350" y="3234975"/>
              <a:ext cx="371600" cy="295925"/>
            </a:xfrm>
            <a:custGeom>
              <a:avLst/>
              <a:gdLst/>
              <a:ahLst/>
              <a:cxnLst/>
              <a:rect l="l" t="t" r="r" b="b"/>
              <a:pathLst>
                <a:path w="14864" h="11837" extrusionOk="0">
                  <a:moveTo>
                    <a:pt x="0" y="1"/>
                  </a:moveTo>
                  <a:cubicBezTo>
                    <a:pt x="962" y="2746"/>
                    <a:pt x="2227" y="5406"/>
                    <a:pt x="4226" y="7318"/>
                  </a:cubicBezTo>
                  <a:cubicBezTo>
                    <a:pt x="7102" y="10075"/>
                    <a:pt x="11416" y="9859"/>
                    <a:pt x="14820" y="11837"/>
                  </a:cubicBezTo>
                  <a:lnTo>
                    <a:pt x="14863" y="11794"/>
                  </a:lnTo>
                  <a:cubicBezTo>
                    <a:pt x="11459" y="9859"/>
                    <a:pt x="7188" y="10054"/>
                    <a:pt x="4335" y="7318"/>
                  </a:cubicBezTo>
                  <a:cubicBezTo>
                    <a:pt x="2335" y="5406"/>
                    <a:pt x="1060" y="2735"/>
                    <a:pt x="108" y="1"/>
                  </a:cubicBezTo>
                  <a:close/>
                </a:path>
              </a:pathLst>
            </a:custGeom>
            <a:solidFill>
              <a:srgbClr val="0909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6"/>
            <p:cNvSpPr/>
            <p:nvPr/>
          </p:nvSpPr>
          <p:spPr>
            <a:xfrm>
              <a:off x="1739600" y="3509275"/>
              <a:ext cx="29750" cy="54075"/>
            </a:xfrm>
            <a:custGeom>
              <a:avLst/>
              <a:gdLst/>
              <a:ahLst/>
              <a:cxnLst/>
              <a:rect l="l" t="t" r="r" b="b"/>
              <a:pathLst>
                <a:path w="1190" h="2163" extrusionOk="0">
                  <a:moveTo>
                    <a:pt x="1190" y="0"/>
                  </a:moveTo>
                  <a:lnTo>
                    <a:pt x="1190" y="0"/>
                  </a:lnTo>
                  <a:cubicBezTo>
                    <a:pt x="834" y="509"/>
                    <a:pt x="509" y="1049"/>
                    <a:pt x="239" y="1633"/>
                  </a:cubicBezTo>
                  <a:cubicBezTo>
                    <a:pt x="152" y="1806"/>
                    <a:pt x="77" y="1979"/>
                    <a:pt x="1" y="2162"/>
                  </a:cubicBezTo>
                  <a:cubicBezTo>
                    <a:pt x="358" y="1417"/>
                    <a:pt x="757" y="692"/>
                    <a:pt x="1190" y="0"/>
                  </a:cubicBezTo>
                  <a:close/>
                </a:path>
              </a:pathLst>
            </a:custGeom>
            <a:solidFill>
              <a:srgbClr val="AD6D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6"/>
            <p:cNvSpPr/>
            <p:nvPr/>
          </p:nvSpPr>
          <p:spPr>
            <a:xfrm>
              <a:off x="1128050" y="3114450"/>
              <a:ext cx="676975" cy="609700"/>
            </a:xfrm>
            <a:custGeom>
              <a:avLst/>
              <a:gdLst/>
              <a:ahLst/>
              <a:cxnLst/>
              <a:rect l="l" t="t" r="r" b="b"/>
              <a:pathLst>
                <a:path w="27079" h="24388" extrusionOk="0">
                  <a:moveTo>
                    <a:pt x="7599" y="0"/>
                  </a:moveTo>
                  <a:lnTo>
                    <a:pt x="7599" y="0"/>
                  </a:lnTo>
                  <a:cubicBezTo>
                    <a:pt x="6129" y="789"/>
                    <a:pt x="4745" y="1740"/>
                    <a:pt x="3481" y="2833"/>
                  </a:cubicBezTo>
                  <a:cubicBezTo>
                    <a:pt x="2497" y="3686"/>
                    <a:pt x="1492" y="4659"/>
                    <a:pt x="205" y="4810"/>
                  </a:cubicBezTo>
                  <a:cubicBezTo>
                    <a:pt x="130" y="4810"/>
                    <a:pt x="65" y="4822"/>
                    <a:pt x="0" y="4822"/>
                  </a:cubicBezTo>
                  <a:cubicBezTo>
                    <a:pt x="952" y="7556"/>
                    <a:pt x="2227" y="10227"/>
                    <a:pt x="4227" y="12139"/>
                  </a:cubicBezTo>
                  <a:cubicBezTo>
                    <a:pt x="7080" y="14875"/>
                    <a:pt x="11351" y="14680"/>
                    <a:pt x="14755" y="16615"/>
                  </a:cubicBezTo>
                  <a:cubicBezTo>
                    <a:pt x="14907" y="16712"/>
                    <a:pt x="15058" y="16799"/>
                    <a:pt x="15209" y="16896"/>
                  </a:cubicBezTo>
                  <a:cubicBezTo>
                    <a:pt x="17847" y="18604"/>
                    <a:pt x="19360" y="21555"/>
                    <a:pt x="20723" y="24388"/>
                  </a:cubicBezTo>
                  <a:cubicBezTo>
                    <a:pt x="20982" y="24020"/>
                    <a:pt x="22117" y="22939"/>
                    <a:pt x="22247" y="22766"/>
                  </a:cubicBezTo>
                  <a:cubicBezTo>
                    <a:pt x="22798" y="22009"/>
                    <a:pt x="23057" y="21101"/>
                    <a:pt x="23425" y="20237"/>
                  </a:cubicBezTo>
                  <a:cubicBezTo>
                    <a:pt x="23749" y="19469"/>
                    <a:pt x="24095" y="18701"/>
                    <a:pt x="24463" y="17955"/>
                  </a:cubicBezTo>
                  <a:cubicBezTo>
                    <a:pt x="24539" y="17772"/>
                    <a:pt x="24614" y="17599"/>
                    <a:pt x="24701" y="17426"/>
                  </a:cubicBezTo>
                  <a:cubicBezTo>
                    <a:pt x="24971" y="16842"/>
                    <a:pt x="25296" y="16302"/>
                    <a:pt x="25652" y="15793"/>
                  </a:cubicBezTo>
                  <a:cubicBezTo>
                    <a:pt x="25911" y="15361"/>
                    <a:pt x="26192" y="14950"/>
                    <a:pt x="26495" y="14550"/>
                  </a:cubicBezTo>
                  <a:cubicBezTo>
                    <a:pt x="26744" y="14215"/>
                    <a:pt x="27014" y="13859"/>
                    <a:pt x="27047" y="13448"/>
                  </a:cubicBezTo>
                  <a:cubicBezTo>
                    <a:pt x="27079" y="13004"/>
                    <a:pt x="26852" y="12583"/>
                    <a:pt x="26603" y="12216"/>
                  </a:cubicBezTo>
                  <a:cubicBezTo>
                    <a:pt x="25241" y="10150"/>
                    <a:pt x="23285" y="8475"/>
                    <a:pt x="21036" y="7438"/>
                  </a:cubicBezTo>
                  <a:cubicBezTo>
                    <a:pt x="19739" y="6832"/>
                    <a:pt x="18258" y="6767"/>
                    <a:pt x="16766" y="6767"/>
                  </a:cubicBezTo>
                  <a:lnTo>
                    <a:pt x="16150" y="6767"/>
                  </a:lnTo>
                  <a:cubicBezTo>
                    <a:pt x="15934" y="6767"/>
                    <a:pt x="15728" y="6778"/>
                    <a:pt x="15523" y="6778"/>
                  </a:cubicBezTo>
                  <a:cubicBezTo>
                    <a:pt x="14885" y="6778"/>
                    <a:pt x="14248" y="6756"/>
                    <a:pt x="13642" y="6702"/>
                  </a:cubicBezTo>
                  <a:cubicBezTo>
                    <a:pt x="9761" y="6292"/>
                    <a:pt x="7286" y="3914"/>
                    <a:pt x="7599" y="0"/>
                  </a:cubicBezTo>
                  <a:close/>
                </a:path>
              </a:pathLst>
            </a:custGeom>
            <a:solidFill>
              <a:srgbClr val="554B69">
                <a:alpha val="36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6"/>
            <p:cNvSpPr/>
            <p:nvPr/>
          </p:nvSpPr>
          <p:spPr>
            <a:xfrm>
              <a:off x="2285500" y="1278575"/>
              <a:ext cx="151900" cy="209100"/>
            </a:xfrm>
            <a:custGeom>
              <a:avLst/>
              <a:gdLst/>
              <a:ahLst/>
              <a:cxnLst/>
              <a:rect l="l" t="t" r="r" b="b"/>
              <a:pathLst>
                <a:path w="6076" h="8364" extrusionOk="0">
                  <a:moveTo>
                    <a:pt x="5067" y="0"/>
                  </a:moveTo>
                  <a:cubicBezTo>
                    <a:pt x="4896" y="0"/>
                    <a:pt x="4702" y="92"/>
                    <a:pt x="4552" y="187"/>
                  </a:cubicBezTo>
                  <a:cubicBezTo>
                    <a:pt x="2184" y="1711"/>
                    <a:pt x="1" y="3397"/>
                    <a:pt x="693" y="6457"/>
                  </a:cubicBezTo>
                  <a:cubicBezTo>
                    <a:pt x="822" y="7008"/>
                    <a:pt x="974" y="7581"/>
                    <a:pt x="1363" y="7981"/>
                  </a:cubicBezTo>
                  <a:cubicBezTo>
                    <a:pt x="1596" y="8220"/>
                    <a:pt x="1934" y="8363"/>
                    <a:pt x="2256" y="8363"/>
                  </a:cubicBezTo>
                  <a:cubicBezTo>
                    <a:pt x="2487" y="8363"/>
                    <a:pt x="2709" y="8289"/>
                    <a:pt x="2876" y="8122"/>
                  </a:cubicBezTo>
                  <a:cubicBezTo>
                    <a:pt x="3114" y="7873"/>
                    <a:pt x="3179" y="7505"/>
                    <a:pt x="3233" y="7159"/>
                  </a:cubicBezTo>
                  <a:cubicBezTo>
                    <a:pt x="3428" y="6133"/>
                    <a:pt x="3860" y="5073"/>
                    <a:pt x="4725" y="4490"/>
                  </a:cubicBezTo>
                  <a:cubicBezTo>
                    <a:pt x="5017" y="4295"/>
                    <a:pt x="5352" y="4154"/>
                    <a:pt x="5622" y="3916"/>
                  </a:cubicBezTo>
                  <a:cubicBezTo>
                    <a:pt x="5893" y="3690"/>
                    <a:pt x="6076" y="3311"/>
                    <a:pt x="5957" y="2976"/>
                  </a:cubicBezTo>
                  <a:cubicBezTo>
                    <a:pt x="5892" y="2968"/>
                    <a:pt x="5827" y="2964"/>
                    <a:pt x="5762" y="2964"/>
                  </a:cubicBezTo>
                  <a:cubicBezTo>
                    <a:pt x="5069" y="2964"/>
                    <a:pt x="4431" y="3423"/>
                    <a:pt x="3947" y="3927"/>
                  </a:cubicBezTo>
                  <a:cubicBezTo>
                    <a:pt x="3417" y="4478"/>
                    <a:pt x="2963" y="5138"/>
                    <a:pt x="2292" y="5527"/>
                  </a:cubicBezTo>
                  <a:cubicBezTo>
                    <a:pt x="2811" y="4295"/>
                    <a:pt x="3698" y="3224"/>
                    <a:pt x="4822" y="2501"/>
                  </a:cubicBezTo>
                  <a:cubicBezTo>
                    <a:pt x="5276" y="2220"/>
                    <a:pt x="5795" y="1938"/>
                    <a:pt x="5979" y="1441"/>
                  </a:cubicBezTo>
                  <a:cubicBezTo>
                    <a:pt x="5823" y="1349"/>
                    <a:pt x="5657" y="1309"/>
                    <a:pt x="5487" y="1309"/>
                  </a:cubicBezTo>
                  <a:cubicBezTo>
                    <a:pt x="4998" y="1309"/>
                    <a:pt x="4480" y="1637"/>
                    <a:pt x="4087" y="1982"/>
                  </a:cubicBezTo>
                  <a:cubicBezTo>
                    <a:pt x="3244" y="2695"/>
                    <a:pt x="2498" y="3495"/>
                    <a:pt x="1850" y="4382"/>
                  </a:cubicBezTo>
                  <a:cubicBezTo>
                    <a:pt x="2228" y="3084"/>
                    <a:pt x="3363" y="2176"/>
                    <a:pt x="4487" y="1420"/>
                  </a:cubicBezTo>
                  <a:cubicBezTo>
                    <a:pt x="4952" y="1106"/>
                    <a:pt x="5492" y="641"/>
                    <a:pt x="5331" y="111"/>
                  </a:cubicBezTo>
                  <a:cubicBezTo>
                    <a:pt x="5259" y="31"/>
                    <a:pt x="5166" y="0"/>
                    <a:pt x="5067" y="0"/>
                  </a:cubicBezTo>
                  <a:close/>
                </a:path>
              </a:pathLst>
            </a:custGeom>
            <a:solidFill>
              <a:srgbClr val="C184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6"/>
            <p:cNvSpPr/>
            <p:nvPr/>
          </p:nvSpPr>
          <p:spPr>
            <a:xfrm>
              <a:off x="1808250" y="1259800"/>
              <a:ext cx="628075" cy="993175"/>
            </a:xfrm>
            <a:custGeom>
              <a:avLst/>
              <a:gdLst/>
              <a:ahLst/>
              <a:cxnLst/>
              <a:rect l="l" t="t" r="r" b="b"/>
              <a:pathLst>
                <a:path w="25123" h="39727" extrusionOk="0">
                  <a:moveTo>
                    <a:pt x="23206" y="0"/>
                  </a:moveTo>
                  <a:cubicBezTo>
                    <a:pt x="22138" y="0"/>
                    <a:pt x="19680" y="2427"/>
                    <a:pt x="19297" y="2721"/>
                  </a:cubicBezTo>
                  <a:cubicBezTo>
                    <a:pt x="19189" y="2808"/>
                    <a:pt x="19069" y="2906"/>
                    <a:pt x="18994" y="3024"/>
                  </a:cubicBezTo>
                  <a:cubicBezTo>
                    <a:pt x="18886" y="3197"/>
                    <a:pt x="18875" y="3425"/>
                    <a:pt x="18864" y="3629"/>
                  </a:cubicBezTo>
                  <a:cubicBezTo>
                    <a:pt x="18788" y="6397"/>
                    <a:pt x="18464" y="9467"/>
                    <a:pt x="19048" y="12181"/>
                  </a:cubicBezTo>
                  <a:cubicBezTo>
                    <a:pt x="19264" y="13197"/>
                    <a:pt x="19275" y="14202"/>
                    <a:pt x="18951" y="15174"/>
                  </a:cubicBezTo>
                  <a:cubicBezTo>
                    <a:pt x="18389" y="16915"/>
                    <a:pt x="18108" y="18256"/>
                    <a:pt x="17027" y="19726"/>
                  </a:cubicBezTo>
                  <a:cubicBezTo>
                    <a:pt x="14486" y="23152"/>
                    <a:pt x="11946" y="26568"/>
                    <a:pt x="9405" y="29995"/>
                  </a:cubicBezTo>
                  <a:cubicBezTo>
                    <a:pt x="9081" y="30428"/>
                    <a:pt x="8746" y="30871"/>
                    <a:pt x="8292" y="31173"/>
                  </a:cubicBezTo>
                  <a:cubicBezTo>
                    <a:pt x="7816" y="31476"/>
                    <a:pt x="7254" y="31606"/>
                    <a:pt x="6703" y="31725"/>
                  </a:cubicBezTo>
                  <a:cubicBezTo>
                    <a:pt x="4465" y="32201"/>
                    <a:pt x="2239" y="32687"/>
                    <a:pt x="0" y="33173"/>
                  </a:cubicBezTo>
                  <a:cubicBezTo>
                    <a:pt x="130" y="35130"/>
                    <a:pt x="379" y="37356"/>
                    <a:pt x="1125" y="39173"/>
                  </a:cubicBezTo>
                  <a:cubicBezTo>
                    <a:pt x="1201" y="39367"/>
                    <a:pt x="1298" y="39583"/>
                    <a:pt x="1492" y="39681"/>
                  </a:cubicBezTo>
                  <a:cubicBezTo>
                    <a:pt x="1568" y="39715"/>
                    <a:pt x="1648" y="39727"/>
                    <a:pt x="1730" y="39727"/>
                  </a:cubicBezTo>
                  <a:cubicBezTo>
                    <a:pt x="1860" y="39727"/>
                    <a:pt x="1994" y="39696"/>
                    <a:pt x="2119" y="39670"/>
                  </a:cubicBezTo>
                  <a:cubicBezTo>
                    <a:pt x="5773" y="38719"/>
                    <a:pt x="9578" y="37670"/>
                    <a:pt x="12378" y="35141"/>
                  </a:cubicBezTo>
                  <a:cubicBezTo>
                    <a:pt x="13632" y="34005"/>
                    <a:pt x="14637" y="32611"/>
                    <a:pt x="15535" y="31163"/>
                  </a:cubicBezTo>
                  <a:cubicBezTo>
                    <a:pt x="18605" y="26233"/>
                    <a:pt x="19545" y="21271"/>
                    <a:pt x="21080" y="15834"/>
                  </a:cubicBezTo>
                  <a:cubicBezTo>
                    <a:pt x="21318" y="15013"/>
                    <a:pt x="22226" y="14645"/>
                    <a:pt x="22842" y="14050"/>
                  </a:cubicBezTo>
                  <a:cubicBezTo>
                    <a:pt x="23902" y="13056"/>
                    <a:pt x="24053" y="11434"/>
                    <a:pt x="23955" y="9986"/>
                  </a:cubicBezTo>
                  <a:cubicBezTo>
                    <a:pt x="23902" y="9154"/>
                    <a:pt x="23794" y="8289"/>
                    <a:pt x="24128" y="7521"/>
                  </a:cubicBezTo>
                  <a:cubicBezTo>
                    <a:pt x="24301" y="7122"/>
                    <a:pt x="24582" y="6776"/>
                    <a:pt x="24777" y="6386"/>
                  </a:cubicBezTo>
                  <a:cubicBezTo>
                    <a:pt x="25015" y="5943"/>
                    <a:pt x="25123" y="5424"/>
                    <a:pt x="25004" y="4927"/>
                  </a:cubicBezTo>
                  <a:cubicBezTo>
                    <a:pt x="24885" y="4441"/>
                    <a:pt x="24496" y="4008"/>
                    <a:pt x="23998" y="3922"/>
                  </a:cubicBezTo>
                  <a:lnTo>
                    <a:pt x="23998" y="3922"/>
                  </a:lnTo>
                  <a:cubicBezTo>
                    <a:pt x="24031" y="4981"/>
                    <a:pt x="23631" y="6105"/>
                    <a:pt x="22885" y="6872"/>
                  </a:cubicBezTo>
                  <a:cubicBezTo>
                    <a:pt x="22467" y="7302"/>
                    <a:pt x="21846" y="7653"/>
                    <a:pt x="21352" y="7653"/>
                  </a:cubicBezTo>
                  <a:cubicBezTo>
                    <a:pt x="20914" y="7653"/>
                    <a:pt x="20577" y="7377"/>
                    <a:pt x="20572" y="6635"/>
                  </a:cubicBezTo>
                  <a:lnTo>
                    <a:pt x="20572" y="3802"/>
                  </a:lnTo>
                  <a:cubicBezTo>
                    <a:pt x="20561" y="3641"/>
                    <a:pt x="20572" y="3457"/>
                    <a:pt x="20637" y="3305"/>
                  </a:cubicBezTo>
                  <a:cubicBezTo>
                    <a:pt x="20745" y="3067"/>
                    <a:pt x="20993" y="2938"/>
                    <a:pt x="21221" y="2808"/>
                  </a:cubicBezTo>
                  <a:cubicBezTo>
                    <a:pt x="21945" y="2408"/>
                    <a:pt x="22615" y="1911"/>
                    <a:pt x="23220" y="1338"/>
                  </a:cubicBezTo>
                  <a:cubicBezTo>
                    <a:pt x="23491" y="1078"/>
                    <a:pt x="23772" y="722"/>
                    <a:pt x="23664" y="365"/>
                  </a:cubicBezTo>
                  <a:cubicBezTo>
                    <a:pt x="23594" y="108"/>
                    <a:pt x="23431" y="0"/>
                    <a:pt x="23206" y="0"/>
                  </a:cubicBezTo>
                  <a:close/>
                </a:path>
              </a:pathLst>
            </a:custGeom>
            <a:solidFill>
              <a:srgbClr val="F4A6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6"/>
            <p:cNvSpPr/>
            <p:nvPr/>
          </p:nvSpPr>
          <p:spPr>
            <a:xfrm>
              <a:off x="2003900" y="1369975"/>
              <a:ext cx="431900" cy="837000"/>
            </a:xfrm>
            <a:custGeom>
              <a:avLst/>
              <a:gdLst/>
              <a:ahLst/>
              <a:cxnLst/>
              <a:rect l="l" t="t" r="r" b="b"/>
              <a:pathLst>
                <a:path w="17276" h="33480" extrusionOk="0">
                  <a:moveTo>
                    <a:pt x="17113" y="1"/>
                  </a:moveTo>
                  <a:lnTo>
                    <a:pt x="17016" y="131"/>
                  </a:lnTo>
                  <a:cubicBezTo>
                    <a:pt x="17092" y="250"/>
                    <a:pt x="17145" y="390"/>
                    <a:pt x="17178" y="520"/>
                  </a:cubicBezTo>
                  <a:cubicBezTo>
                    <a:pt x="17200" y="617"/>
                    <a:pt x="17221" y="726"/>
                    <a:pt x="17221" y="822"/>
                  </a:cubicBezTo>
                  <a:cubicBezTo>
                    <a:pt x="17275" y="541"/>
                    <a:pt x="17243" y="239"/>
                    <a:pt x="17113" y="1"/>
                  </a:cubicBezTo>
                  <a:close/>
                  <a:moveTo>
                    <a:pt x="16227" y="3320"/>
                  </a:moveTo>
                  <a:lnTo>
                    <a:pt x="16227" y="3320"/>
                  </a:lnTo>
                  <a:cubicBezTo>
                    <a:pt x="16032" y="3904"/>
                    <a:pt x="16054" y="4531"/>
                    <a:pt x="16097" y="5158"/>
                  </a:cubicBezTo>
                  <a:cubicBezTo>
                    <a:pt x="16097" y="4531"/>
                    <a:pt x="16108" y="3914"/>
                    <a:pt x="16227" y="3320"/>
                  </a:cubicBezTo>
                  <a:close/>
                  <a:moveTo>
                    <a:pt x="15859" y="8292"/>
                  </a:moveTo>
                  <a:cubicBezTo>
                    <a:pt x="15686" y="8811"/>
                    <a:pt x="15416" y="9276"/>
                    <a:pt x="15016" y="9643"/>
                  </a:cubicBezTo>
                  <a:cubicBezTo>
                    <a:pt x="14443" y="10195"/>
                    <a:pt x="13611" y="10551"/>
                    <a:pt x="13319" y="11254"/>
                  </a:cubicBezTo>
                  <a:cubicBezTo>
                    <a:pt x="13427" y="11070"/>
                    <a:pt x="13568" y="10908"/>
                    <a:pt x="13729" y="10757"/>
                  </a:cubicBezTo>
                  <a:cubicBezTo>
                    <a:pt x="14087" y="10433"/>
                    <a:pt x="14529" y="10217"/>
                    <a:pt x="14897" y="9903"/>
                  </a:cubicBezTo>
                  <a:cubicBezTo>
                    <a:pt x="15384" y="9482"/>
                    <a:pt x="15686" y="8919"/>
                    <a:pt x="15859" y="8292"/>
                  </a:cubicBezTo>
                  <a:close/>
                  <a:moveTo>
                    <a:pt x="7795" y="26615"/>
                  </a:moveTo>
                  <a:cubicBezTo>
                    <a:pt x="7782" y="26638"/>
                    <a:pt x="7770" y="26658"/>
                    <a:pt x="7758" y="26678"/>
                  </a:cubicBezTo>
                  <a:lnTo>
                    <a:pt x="7758" y="26678"/>
                  </a:lnTo>
                  <a:cubicBezTo>
                    <a:pt x="7771" y="26656"/>
                    <a:pt x="7784" y="26635"/>
                    <a:pt x="7795" y="26615"/>
                  </a:cubicBezTo>
                  <a:close/>
                  <a:moveTo>
                    <a:pt x="7758" y="26678"/>
                  </a:moveTo>
                  <a:lnTo>
                    <a:pt x="7758" y="26678"/>
                  </a:lnTo>
                  <a:cubicBezTo>
                    <a:pt x="7750" y="26691"/>
                    <a:pt x="7742" y="26705"/>
                    <a:pt x="7734" y="26718"/>
                  </a:cubicBezTo>
                  <a:lnTo>
                    <a:pt x="7734" y="26718"/>
                  </a:lnTo>
                  <a:cubicBezTo>
                    <a:pt x="7742" y="26705"/>
                    <a:pt x="7750" y="26692"/>
                    <a:pt x="7758" y="26678"/>
                  </a:cubicBezTo>
                  <a:close/>
                  <a:moveTo>
                    <a:pt x="7734" y="26718"/>
                  </a:moveTo>
                  <a:cubicBezTo>
                    <a:pt x="7726" y="26731"/>
                    <a:pt x="7718" y="26743"/>
                    <a:pt x="7709" y="26756"/>
                  </a:cubicBezTo>
                  <a:cubicBezTo>
                    <a:pt x="7687" y="26788"/>
                    <a:pt x="7666" y="26821"/>
                    <a:pt x="7654" y="26853"/>
                  </a:cubicBezTo>
                  <a:cubicBezTo>
                    <a:pt x="7679" y="26810"/>
                    <a:pt x="7707" y="26764"/>
                    <a:pt x="7734" y="26718"/>
                  </a:cubicBezTo>
                  <a:close/>
                  <a:moveTo>
                    <a:pt x="1720" y="32690"/>
                  </a:moveTo>
                  <a:lnTo>
                    <a:pt x="1720" y="32690"/>
                  </a:lnTo>
                  <a:cubicBezTo>
                    <a:pt x="1158" y="32982"/>
                    <a:pt x="585" y="33242"/>
                    <a:pt x="1" y="33480"/>
                  </a:cubicBezTo>
                  <a:cubicBezTo>
                    <a:pt x="596" y="33263"/>
                    <a:pt x="1168" y="32993"/>
                    <a:pt x="1720" y="32690"/>
                  </a:cubicBezTo>
                  <a:close/>
                </a:path>
              </a:pathLst>
            </a:custGeom>
            <a:solidFill>
              <a:srgbClr val="FAD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6"/>
            <p:cNvSpPr/>
            <p:nvPr/>
          </p:nvSpPr>
          <p:spPr>
            <a:xfrm>
              <a:off x="1955550" y="1360525"/>
              <a:ext cx="478900" cy="860225"/>
            </a:xfrm>
            <a:custGeom>
              <a:avLst/>
              <a:gdLst/>
              <a:ahLst/>
              <a:cxnLst/>
              <a:rect l="l" t="t" r="r" b="b"/>
              <a:pathLst>
                <a:path w="19156" h="34409" extrusionOk="0">
                  <a:moveTo>
                    <a:pt x="18431" y="1"/>
                  </a:moveTo>
                  <a:cubicBezTo>
                    <a:pt x="18356" y="11"/>
                    <a:pt x="18279" y="55"/>
                    <a:pt x="18258" y="131"/>
                  </a:cubicBezTo>
                  <a:cubicBezTo>
                    <a:pt x="18215" y="239"/>
                    <a:pt x="18269" y="357"/>
                    <a:pt x="18312" y="465"/>
                  </a:cubicBezTo>
                  <a:cubicBezTo>
                    <a:pt x="18766" y="1546"/>
                    <a:pt x="17685" y="2639"/>
                    <a:pt x="17512" y="3806"/>
                  </a:cubicBezTo>
                  <a:cubicBezTo>
                    <a:pt x="17436" y="4270"/>
                    <a:pt x="17523" y="4757"/>
                    <a:pt x="17534" y="5222"/>
                  </a:cubicBezTo>
                  <a:cubicBezTo>
                    <a:pt x="17588" y="6951"/>
                    <a:pt x="17383" y="8692"/>
                    <a:pt x="15934" y="9848"/>
                  </a:cubicBezTo>
                  <a:cubicBezTo>
                    <a:pt x="15577" y="10141"/>
                    <a:pt x="15166" y="10378"/>
                    <a:pt x="14864" y="10724"/>
                  </a:cubicBezTo>
                  <a:cubicBezTo>
                    <a:pt x="14550" y="11102"/>
                    <a:pt x="14388" y="11589"/>
                    <a:pt x="14226" y="12054"/>
                  </a:cubicBezTo>
                  <a:cubicBezTo>
                    <a:pt x="12075" y="18248"/>
                    <a:pt x="9264" y="25447"/>
                    <a:pt x="3686" y="29361"/>
                  </a:cubicBezTo>
                  <a:cubicBezTo>
                    <a:pt x="2756" y="30009"/>
                    <a:pt x="1795" y="30668"/>
                    <a:pt x="757" y="30668"/>
                  </a:cubicBezTo>
                  <a:cubicBezTo>
                    <a:pt x="530" y="30668"/>
                    <a:pt x="292" y="30636"/>
                    <a:pt x="54" y="30571"/>
                  </a:cubicBezTo>
                  <a:lnTo>
                    <a:pt x="54" y="30571"/>
                  </a:lnTo>
                  <a:cubicBezTo>
                    <a:pt x="108" y="31847"/>
                    <a:pt x="87" y="33133"/>
                    <a:pt x="0" y="34408"/>
                  </a:cubicBezTo>
                  <a:cubicBezTo>
                    <a:pt x="659" y="34279"/>
                    <a:pt x="1308" y="34095"/>
                    <a:pt x="1935" y="33858"/>
                  </a:cubicBezTo>
                  <a:cubicBezTo>
                    <a:pt x="2519" y="33620"/>
                    <a:pt x="3092" y="33360"/>
                    <a:pt x="3654" y="33068"/>
                  </a:cubicBezTo>
                  <a:cubicBezTo>
                    <a:pt x="5470" y="32052"/>
                    <a:pt x="7070" y="30615"/>
                    <a:pt x="8367" y="28971"/>
                  </a:cubicBezTo>
                  <a:cubicBezTo>
                    <a:pt x="8800" y="28409"/>
                    <a:pt x="9210" y="27826"/>
                    <a:pt x="9588" y="27231"/>
                  </a:cubicBezTo>
                  <a:cubicBezTo>
                    <a:pt x="9600" y="27199"/>
                    <a:pt x="9621" y="27166"/>
                    <a:pt x="9643" y="27134"/>
                  </a:cubicBezTo>
                  <a:cubicBezTo>
                    <a:pt x="9675" y="27091"/>
                    <a:pt x="9696" y="27047"/>
                    <a:pt x="9729" y="26993"/>
                  </a:cubicBezTo>
                  <a:cubicBezTo>
                    <a:pt x="11113" y="24734"/>
                    <a:pt x="12107" y="22236"/>
                    <a:pt x="12929" y="19707"/>
                  </a:cubicBezTo>
                  <a:cubicBezTo>
                    <a:pt x="13448" y="18129"/>
                    <a:pt x="13902" y="16529"/>
                    <a:pt x="14291" y="14907"/>
                  </a:cubicBezTo>
                  <a:cubicBezTo>
                    <a:pt x="14539" y="13913"/>
                    <a:pt x="14659" y="12572"/>
                    <a:pt x="15253" y="11632"/>
                  </a:cubicBezTo>
                  <a:cubicBezTo>
                    <a:pt x="15545" y="10929"/>
                    <a:pt x="16377" y="10573"/>
                    <a:pt x="16950" y="10021"/>
                  </a:cubicBezTo>
                  <a:cubicBezTo>
                    <a:pt x="17350" y="9654"/>
                    <a:pt x="17620" y="9189"/>
                    <a:pt x="17793" y="8670"/>
                  </a:cubicBezTo>
                  <a:cubicBezTo>
                    <a:pt x="17998" y="8000"/>
                    <a:pt x="18053" y="7265"/>
                    <a:pt x="18053" y="6573"/>
                  </a:cubicBezTo>
                  <a:cubicBezTo>
                    <a:pt x="18053" y="6227"/>
                    <a:pt x="18042" y="5881"/>
                    <a:pt x="18031" y="5536"/>
                  </a:cubicBezTo>
                  <a:cubicBezTo>
                    <a:pt x="17988" y="4909"/>
                    <a:pt x="17966" y="4282"/>
                    <a:pt x="18161" y="3698"/>
                  </a:cubicBezTo>
                  <a:cubicBezTo>
                    <a:pt x="18226" y="3319"/>
                    <a:pt x="18334" y="2952"/>
                    <a:pt x="18507" y="2606"/>
                  </a:cubicBezTo>
                  <a:cubicBezTo>
                    <a:pt x="18723" y="2163"/>
                    <a:pt x="19026" y="1762"/>
                    <a:pt x="19144" y="1287"/>
                  </a:cubicBezTo>
                  <a:cubicBezTo>
                    <a:pt x="19144" y="1265"/>
                    <a:pt x="19155" y="1233"/>
                    <a:pt x="19155" y="1200"/>
                  </a:cubicBezTo>
                  <a:cubicBezTo>
                    <a:pt x="19155" y="1104"/>
                    <a:pt x="19134" y="995"/>
                    <a:pt x="19112" y="898"/>
                  </a:cubicBezTo>
                  <a:cubicBezTo>
                    <a:pt x="19079" y="768"/>
                    <a:pt x="19026" y="628"/>
                    <a:pt x="18950" y="509"/>
                  </a:cubicBezTo>
                  <a:cubicBezTo>
                    <a:pt x="18820" y="292"/>
                    <a:pt x="18647" y="119"/>
                    <a:pt x="18431" y="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6"/>
            <p:cNvSpPr/>
            <p:nvPr/>
          </p:nvSpPr>
          <p:spPr>
            <a:xfrm>
              <a:off x="1955000" y="2224800"/>
              <a:ext cx="300" cy="275"/>
            </a:xfrm>
            <a:custGeom>
              <a:avLst/>
              <a:gdLst/>
              <a:ahLst/>
              <a:cxnLst/>
              <a:rect l="l" t="t" r="r" b="b"/>
              <a:pathLst>
                <a:path w="12" h="11" extrusionOk="0">
                  <a:moveTo>
                    <a:pt x="1" y="0"/>
                  </a:moveTo>
                  <a:lnTo>
                    <a:pt x="11" y="10"/>
                  </a:lnTo>
                  <a:lnTo>
                    <a:pt x="11" y="0"/>
                  </a:lnTo>
                  <a:close/>
                </a:path>
              </a:pathLst>
            </a:custGeom>
            <a:solidFill>
              <a:srgbClr val="FAD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6"/>
            <p:cNvSpPr/>
            <p:nvPr/>
          </p:nvSpPr>
          <p:spPr>
            <a:xfrm>
              <a:off x="1954725" y="2220725"/>
              <a:ext cx="850" cy="4100"/>
            </a:xfrm>
            <a:custGeom>
              <a:avLst/>
              <a:gdLst/>
              <a:ahLst/>
              <a:cxnLst/>
              <a:rect l="l" t="t" r="r" b="b"/>
              <a:pathLst>
                <a:path w="34" h="164" extrusionOk="0">
                  <a:moveTo>
                    <a:pt x="12" y="0"/>
                  </a:moveTo>
                  <a:cubicBezTo>
                    <a:pt x="12" y="55"/>
                    <a:pt x="0" y="109"/>
                    <a:pt x="0" y="152"/>
                  </a:cubicBezTo>
                  <a:lnTo>
                    <a:pt x="12" y="163"/>
                  </a:lnTo>
                  <a:lnTo>
                    <a:pt x="22" y="163"/>
                  </a:lnTo>
                  <a:cubicBezTo>
                    <a:pt x="22" y="109"/>
                    <a:pt x="33" y="55"/>
                    <a:pt x="33" y="0"/>
                  </a:cubicBezTo>
                  <a:close/>
                </a:path>
              </a:pathLst>
            </a:custGeom>
            <a:solidFill>
              <a:srgbClr val="EF8E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6"/>
            <p:cNvSpPr/>
            <p:nvPr/>
          </p:nvSpPr>
          <p:spPr>
            <a:xfrm>
              <a:off x="1058050" y="2000475"/>
              <a:ext cx="900225" cy="1233700"/>
            </a:xfrm>
            <a:custGeom>
              <a:avLst/>
              <a:gdLst/>
              <a:ahLst/>
              <a:cxnLst/>
              <a:rect l="l" t="t" r="r" b="b"/>
              <a:pathLst>
                <a:path w="36009" h="49348" extrusionOk="0">
                  <a:moveTo>
                    <a:pt x="36008" y="1"/>
                  </a:moveTo>
                  <a:lnTo>
                    <a:pt x="36008" y="1"/>
                  </a:lnTo>
                  <a:cubicBezTo>
                    <a:pt x="34419" y="174"/>
                    <a:pt x="33035" y="1125"/>
                    <a:pt x="31533" y="1654"/>
                  </a:cubicBezTo>
                  <a:cubicBezTo>
                    <a:pt x="30172" y="2145"/>
                    <a:pt x="28789" y="2300"/>
                    <a:pt x="27393" y="2300"/>
                  </a:cubicBezTo>
                  <a:cubicBezTo>
                    <a:pt x="26173" y="2300"/>
                    <a:pt x="24942" y="2181"/>
                    <a:pt x="23707" y="2065"/>
                  </a:cubicBezTo>
                  <a:cubicBezTo>
                    <a:pt x="22483" y="1944"/>
                    <a:pt x="21258" y="1826"/>
                    <a:pt x="20042" y="1826"/>
                  </a:cubicBezTo>
                  <a:cubicBezTo>
                    <a:pt x="19088" y="1826"/>
                    <a:pt x="18140" y="1898"/>
                    <a:pt x="17199" y="2098"/>
                  </a:cubicBezTo>
                  <a:cubicBezTo>
                    <a:pt x="15102" y="2530"/>
                    <a:pt x="13783" y="4227"/>
                    <a:pt x="11924" y="5243"/>
                  </a:cubicBezTo>
                  <a:cubicBezTo>
                    <a:pt x="10205" y="6194"/>
                    <a:pt x="8324" y="7049"/>
                    <a:pt x="7156" y="8670"/>
                  </a:cubicBezTo>
                  <a:cubicBezTo>
                    <a:pt x="5946" y="10345"/>
                    <a:pt x="5719" y="12519"/>
                    <a:pt x="5383" y="14551"/>
                  </a:cubicBezTo>
                  <a:cubicBezTo>
                    <a:pt x="4497" y="19805"/>
                    <a:pt x="2724" y="24820"/>
                    <a:pt x="1330" y="29944"/>
                  </a:cubicBezTo>
                  <a:cubicBezTo>
                    <a:pt x="0" y="34787"/>
                    <a:pt x="206" y="39522"/>
                    <a:pt x="682" y="44473"/>
                  </a:cubicBezTo>
                  <a:cubicBezTo>
                    <a:pt x="847" y="46095"/>
                    <a:pt x="133" y="49347"/>
                    <a:pt x="2610" y="49347"/>
                  </a:cubicBezTo>
                  <a:cubicBezTo>
                    <a:pt x="2724" y="49347"/>
                    <a:pt x="2845" y="49340"/>
                    <a:pt x="2973" y="49326"/>
                  </a:cubicBezTo>
                  <a:cubicBezTo>
                    <a:pt x="4259" y="49175"/>
                    <a:pt x="5265" y="48202"/>
                    <a:pt x="6248" y="47359"/>
                  </a:cubicBezTo>
                  <a:cubicBezTo>
                    <a:pt x="9989" y="44116"/>
                    <a:pt x="14788" y="42116"/>
                    <a:pt x="19717" y="41737"/>
                  </a:cubicBezTo>
                  <a:cubicBezTo>
                    <a:pt x="20374" y="41685"/>
                    <a:pt x="20914" y="41588"/>
                    <a:pt x="21435" y="41588"/>
                  </a:cubicBezTo>
                  <a:cubicBezTo>
                    <a:pt x="21978" y="41588"/>
                    <a:pt x="22500" y="41693"/>
                    <a:pt x="23112" y="42062"/>
                  </a:cubicBezTo>
                  <a:cubicBezTo>
                    <a:pt x="23358" y="42207"/>
                    <a:pt x="23674" y="42312"/>
                    <a:pt x="23955" y="42312"/>
                  </a:cubicBezTo>
                  <a:cubicBezTo>
                    <a:pt x="24218" y="42312"/>
                    <a:pt x="24451" y="42221"/>
                    <a:pt x="24572" y="41987"/>
                  </a:cubicBezTo>
                  <a:cubicBezTo>
                    <a:pt x="24647" y="41835"/>
                    <a:pt x="24647" y="41651"/>
                    <a:pt x="24636" y="41478"/>
                  </a:cubicBezTo>
                  <a:cubicBezTo>
                    <a:pt x="24528" y="39813"/>
                    <a:pt x="23253" y="38506"/>
                    <a:pt x="22539" y="37003"/>
                  </a:cubicBezTo>
                  <a:cubicBezTo>
                    <a:pt x="21166" y="34139"/>
                    <a:pt x="21901" y="30711"/>
                    <a:pt x="23155" y="27804"/>
                  </a:cubicBezTo>
                  <a:cubicBezTo>
                    <a:pt x="24409" y="24896"/>
                    <a:pt x="26160" y="22161"/>
                    <a:pt x="26895" y="19080"/>
                  </a:cubicBezTo>
                  <a:cubicBezTo>
                    <a:pt x="27231" y="17664"/>
                    <a:pt x="26679" y="14702"/>
                    <a:pt x="27706" y="13610"/>
                  </a:cubicBezTo>
                  <a:cubicBezTo>
                    <a:pt x="27976" y="13319"/>
                    <a:pt x="28398" y="13211"/>
                    <a:pt x="28787" y="13102"/>
                  </a:cubicBezTo>
                  <a:cubicBezTo>
                    <a:pt x="30722" y="12594"/>
                    <a:pt x="32624" y="11913"/>
                    <a:pt x="34452" y="11081"/>
                  </a:cubicBezTo>
                  <a:cubicBezTo>
                    <a:pt x="35727" y="10497"/>
                    <a:pt x="35857" y="9394"/>
                    <a:pt x="35879" y="8097"/>
                  </a:cubicBezTo>
                  <a:cubicBezTo>
                    <a:pt x="35922" y="5395"/>
                    <a:pt x="35965" y="2703"/>
                    <a:pt x="360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6"/>
            <p:cNvSpPr/>
            <p:nvPr/>
          </p:nvSpPr>
          <p:spPr>
            <a:xfrm>
              <a:off x="1953650" y="2001575"/>
              <a:ext cx="5175" cy="225125"/>
            </a:xfrm>
            <a:custGeom>
              <a:avLst/>
              <a:gdLst/>
              <a:ahLst/>
              <a:cxnLst/>
              <a:rect l="l" t="t" r="r" b="b"/>
              <a:pathLst>
                <a:path w="207" h="9005" extrusionOk="0">
                  <a:moveTo>
                    <a:pt x="206" y="0"/>
                  </a:moveTo>
                  <a:cubicBezTo>
                    <a:pt x="195" y="0"/>
                    <a:pt x="184" y="10"/>
                    <a:pt x="184" y="10"/>
                  </a:cubicBezTo>
                  <a:cubicBezTo>
                    <a:pt x="163" y="745"/>
                    <a:pt x="152" y="1481"/>
                    <a:pt x="141" y="2216"/>
                  </a:cubicBezTo>
                  <a:cubicBezTo>
                    <a:pt x="152" y="2205"/>
                    <a:pt x="163" y="2205"/>
                    <a:pt x="173" y="2205"/>
                  </a:cubicBezTo>
                  <a:lnTo>
                    <a:pt x="206" y="0"/>
                  </a:lnTo>
                  <a:close/>
                  <a:moveTo>
                    <a:pt x="43" y="8939"/>
                  </a:moveTo>
                  <a:cubicBezTo>
                    <a:pt x="33" y="8939"/>
                    <a:pt x="22" y="8939"/>
                    <a:pt x="0" y="8951"/>
                  </a:cubicBezTo>
                  <a:lnTo>
                    <a:pt x="0" y="9004"/>
                  </a:lnTo>
                  <a:cubicBezTo>
                    <a:pt x="11" y="9004"/>
                    <a:pt x="22" y="8994"/>
                    <a:pt x="33" y="8994"/>
                  </a:cubicBezTo>
                  <a:cubicBezTo>
                    <a:pt x="33" y="8972"/>
                    <a:pt x="43" y="8961"/>
                    <a:pt x="43" y="8939"/>
                  </a:cubicBezTo>
                  <a:close/>
                </a:path>
              </a:pathLst>
            </a:custGeom>
            <a:solidFill>
              <a:srgbClr val="B0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6"/>
            <p:cNvSpPr/>
            <p:nvPr/>
          </p:nvSpPr>
          <p:spPr>
            <a:xfrm>
              <a:off x="1953650" y="2056700"/>
              <a:ext cx="4350" cy="168650"/>
            </a:xfrm>
            <a:custGeom>
              <a:avLst/>
              <a:gdLst/>
              <a:ahLst/>
              <a:cxnLst/>
              <a:rect l="l" t="t" r="r" b="b"/>
              <a:pathLst>
                <a:path w="174" h="6746" extrusionOk="0">
                  <a:moveTo>
                    <a:pt x="173" y="0"/>
                  </a:moveTo>
                  <a:cubicBezTo>
                    <a:pt x="163" y="0"/>
                    <a:pt x="152" y="0"/>
                    <a:pt x="141" y="11"/>
                  </a:cubicBezTo>
                  <a:cubicBezTo>
                    <a:pt x="120" y="1956"/>
                    <a:pt x="87" y="3902"/>
                    <a:pt x="55" y="5848"/>
                  </a:cubicBezTo>
                  <a:cubicBezTo>
                    <a:pt x="55" y="6097"/>
                    <a:pt x="43" y="6335"/>
                    <a:pt x="22" y="6573"/>
                  </a:cubicBezTo>
                  <a:cubicBezTo>
                    <a:pt x="33" y="6573"/>
                    <a:pt x="43" y="6561"/>
                    <a:pt x="55" y="6561"/>
                  </a:cubicBezTo>
                  <a:cubicBezTo>
                    <a:pt x="76" y="6345"/>
                    <a:pt x="76" y="6119"/>
                    <a:pt x="87" y="5891"/>
                  </a:cubicBezTo>
                  <a:cubicBezTo>
                    <a:pt x="120" y="3924"/>
                    <a:pt x="141" y="1968"/>
                    <a:pt x="173" y="0"/>
                  </a:cubicBezTo>
                  <a:close/>
                  <a:moveTo>
                    <a:pt x="11" y="6691"/>
                  </a:moveTo>
                  <a:cubicBezTo>
                    <a:pt x="11" y="6702"/>
                    <a:pt x="11" y="6724"/>
                    <a:pt x="0" y="6746"/>
                  </a:cubicBezTo>
                  <a:cubicBezTo>
                    <a:pt x="22" y="6734"/>
                    <a:pt x="33" y="6734"/>
                    <a:pt x="43" y="6734"/>
                  </a:cubicBezTo>
                  <a:lnTo>
                    <a:pt x="43" y="6713"/>
                  </a:lnTo>
                  <a:lnTo>
                    <a:pt x="11" y="6691"/>
                  </a:lnTo>
                  <a:close/>
                </a:path>
              </a:pathLst>
            </a:custGeom>
            <a:solidFill>
              <a:srgbClr val="A87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6"/>
            <p:cNvSpPr/>
            <p:nvPr/>
          </p:nvSpPr>
          <p:spPr>
            <a:xfrm>
              <a:off x="1953925" y="2220725"/>
              <a:ext cx="1100" cy="3800"/>
            </a:xfrm>
            <a:custGeom>
              <a:avLst/>
              <a:gdLst/>
              <a:ahLst/>
              <a:cxnLst/>
              <a:rect l="l" t="t" r="r" b="b"/>
              <a:pathLst>
                <a:path w="44" h="152" extrusionOk="0">
                  <a:moveTo>
                    <a:pt x="44" y="0"/>
                  </a:moveTo>
                  <a:cubicBezTo>
                    <a:pt x="32" y="0"/>
                    <a:pt x="22" y="12"/>
                    <a:pt x="11" y="12"/>
                  </a:cubicBezTo>
                  <a:cubicBezTo>
                    <a:pt x="11" y="44"/>
                    <a:pt x="0" y="87"/>
                    <a:pt x="0" y="130"/>
                  </a:cubicBezTo>
                  <a:lnTo>
                    <a:pt x="32" y="152"/>
                  </a:lnTo>
                  <a:cubicBezTo>
                    <a:pt x="32" y="109"/>
                    <a:pt x="44" y="55"/>
                    <a:pt x="44" y="0"/>
                  </a:cubicBezTo>
                  <a:close/>
                </a:path>
              </a:pathLst>
            </a:custGeom>
            <a:solidFill>
              <a:srgbClr val="A564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6"/>
            <p:cNvSpPr/>
            <p:nvPr/>
          </p:nvSpPr>
          <p:spPr>
            <a:xfrm>
              <a:off x="1514225" y="2001825"/>
              <a:ext cx="444050" cy="239475"/>
            </a:xfrm>
            <a:custGeom>
              <a:avLst/>
              <a:gdLst/>
              <a:ahLst/>
              <a:cxnLst/>
              <a:rect l="l" t="t" r="r" b="b"/>
              <a:pathLst>
                <a:path w="17762" h="9579" extrusionOk="0">
                  <a:moveTo>
                    <a:pt x="17761" y="0"/>
                  </a:moveTo>
                  <a:lnTo>
                    <a:pt x="17761" y="0"/>
                  </a:lnTo>
                  <a:cubicBezTo>
                    <a:pt x="16183" y="173"/>
                    <a:pt x="14810" y="1114"/>
                    <a:pt x="13318" y="1644"/>
                  </a:cubicBezTo>
                  <a:cubicBezTo>
                    <a:pt x="12842" y="1816"/>
                    <a:pt x="12367" y="1946"/>
                    <a:pt x="11891" y="2044"/>
                  </a:cubicBezTo>
                  <a:cubicBezTo>
                    <a:pt x="11848" y="3351"/>
                    <a:pt x="11070" y="4617"/>
                    <a:pt x="9913" y="5254"/>
                  </a:cubicBezTo>
                  <a:cubicBezTo>
                    <a:pt x="9351" y="5557"/>
                    <a:pt x="8724" y="5708"/>
                    <a:pt x="8086" y="5708"/>
                  </a:cubicBezTo>
                  <a:lnTo>
                    <a:pt x="8064" y="5708"/>
                  </a:lnTo>
                  <a:cubicBezTo>
                    <a:pt x="7341" y="5708"/>
                    <a:pt x="6627" y="5513"/>
                    <a:pt x="6011" y="5124"/>
                  </a:cubicBezTo>
                  <a:cubicBezTo>
                    <a:pt x="5881" y="5038"/>
                    <a:pt x="5719" y="4941"/>
                    <a:pt x="5578" y="4941"/>
                  </a:cubicBezTo>
                  <a:cubicBezTo>
                    <a:pt x="5525" y="4941"/>
                    <a:pt x="5481" y="4951"/>
                    <a:pt x="5438" y="4984"/>
                  </a:cubicBezTo>
                  <a:cubicBezTo>
                    <a:pt x="5319" y="5049"/>
                    <a:pt x="5276" y="5189"/>
                    <a:pt x="5211" y="5309"/>
                  </a:cubicBezTo>
                  <a:cubicBezTo>
                    <a:pt x="4941" y="5914"/>
                    <a:pt x="4259" y="6260"/>
                    <a:pt x="3589" y="6260"/>
                  </a:cubicBezTo>
                  <a:lnTo>
                    <a:pt x="3568" y="6260"/>
                  </a:lnTo>
                  <a:cubicBezTo>
                    <a:pt x="3503" y="6260"/>
                    <a:pt x="3438" y="6260"/>
                    <a:pt x="3373" y="6249"/>
                  </a:cubicBezTo>
                  <a:cubicBezTo>
                    <a:pt x="2649" y="6173"/>
                    <a:pt x="2001" y="5741"/>
                    <a:pt x="1514" y="5189"/>
                  </a:cubicBezTo>
                  <a:cubicBezTo>
                    <a:pt x="1406" y="5071"/>
                    <a:pt x="1233" y="4951"/>
                    <a:pt x="1093" y="4941"/>
                  </a:cubicBezTo>
                  <a:cubicBezTo>
                    <a:pt x="1038" y="4951"/>
                    <a:pt x="984" y="4973"/>
                    <a:pt x="952" y="5038"/>
                  </a:cubicBezTo>
                  <a:cubicBezTo>
                    <a:pt x="920" y="5092"/>
                    <a:pt x="920" y="5146"/>
                    <a:pt x="920" y="5200"/>
                  </a:cubicBezTo>
                  <a:cubicBezTo>
                    <a:pt x="898" y="5741"/>
                    <a:pt x="498" y="6217"/>
                    <a:pt x="0" y="6422"/>
                  </a:cubicBezTo>
                  <a:cubicBezTo>
                    <a:pt x="1460" y="6724"/>
                    <a:pt x="2919" y="7060"/>
                    <a:pt x="4389" y="7060"/>
                  </a:cubicBezTo>
                  <a:cubicBezTo>
                    <a:pt x="4811" y="7060"/>
                    <a:pt x="5244" y="7027"/>
                    <a:pt x="5676" y="6962"/>
                  </a:cubicBezTo>
                  <a:cubicBezTo>
                    <a:pt x="5881" y="6930"/>
                    <a:pt x="6108" y="6897"/>
                    <a:pt x="6325" y="6897"/>
                  </a:cubicBezTo>
                  <a:cubicBezTo>
                    <a:pt x="6649" y="6897"/>
                    <a:pt x="6940" y="6973"/>
                    <a:pt x="7124" y="7221"/>
                  </a:cubicBezTo>
                  <a:cubicBezTo>
                    <a:pt x="7394" y="7611"/>
                    <a:pt x="7168" y="8129"/>
                    <a:pt x="6919" y="8552"/>
                  </a:cubicBezTo>
                  <a:cubicBezTo>
                    <a:pt x="9005" y="9102"/>
                    <a:pt x="11102" y="9578"/>
                    <a:pt x="13178" y="9578"/>
                  </a:cubicBezTo>
                  <a:cubicBezTo>
                    <a:pt x="13621" y="9578"/>
                    <a:pt x="14053" y="9556"/>
                    <a:pt x="14497" y="9513"/>
                  </a:cubicBezTo>
                  <a:cubicBezTo>
                    <a:pt x="15535" y="9405"/>
                    <a:pt x="16561" y="9222"/>
                    <a:pt x="17577" y="8994"/>
                  </a:cubicBezTo>
                  <a:lnTo>
                    <a:pt x="17577" y="8941"/>
                  </a:lnTo>
                  <a:cubicBezTo>
                    <a:pt x="17588" y="8919"/>
                    <a:pt x="17588" y="8897"/>
                    <a:pt x="17588" y="8886"/>
                  </a:cubicBezTo>
                  <a:cubicBezTo>
                    <a:pt x="17588" y="8843"/>
                    <a:pt x="17599" y="8800"/>
                    <a:pt x="17599" y="8768"/>
                  </a:cubicBezTo>
                  <a:cubicBezTo>
                    <a:pt x="17620" y="8530"/>
                    <a:pt x="17632" y="8292"/>
                    <a:pt x="17632" y="8043"/>
                  </a:cubicBezTo>
                  <a:cubicBezTo>
                    <a:pt x="17664" y="6097"/>
                    <a:pt x="17697" y="4151"/>
                    <a:pt x="17718" y="2206"/>
                  </a:cubicBezTo>
                  <a:cubicBezTo>
                    <a:pt x="17729" y="1471"/>
                    <a:pt x="17740" y="735"/>
                    <a:pt x="17761" y="0"/>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6"/>
            <p:cNvSpPr/>
            <p:nvPr/>
          </p:nvSpPr>
          <p:spPr>
            <a:xfrm>
              <a:off x="1088050" y="3217950"/>
              <a:ext cx="30300" cy="16775"/>
            </a:xfrm>
            <a:custGeom>
              <a:avLst/>
              <a:gdLst/>
              <a:ahLst/>
              <a:cxnLst/>
              <a:rect l="l" t="t" r="r" b="b"/>
              <a:pathLst>
                <a:path w="1212" h="671" extrusionOk="0">
                  <a:moveTo>
                    <a:pt x="0" y="0"/>
                  </a:moveTo>
                  <a:cubicBezTo>
                    <a:pt x="249" y="368"/>
                    <a:pt x="627" y="617"/>
                    <a:pt x="1200" y="670"/>
                  </a:cubicBezTo>
                  <a:cubicBezTo>
                    <a:pt x="1200" y="660"/>
                    <a:pt x="1211" y="649"/>
                    <a:pt x="1211" y="638"/>
                  </a:cubicBezTo>
                  <a:cubicBezTo>
                    <a:pt x="638" y="595"/>
                    <a:pt x="260" y="357"/>
                    <a:pt x="0" y="0"/>
                  </a:cubicBezTo>
                  <a:close/>
                </a:path>
              </a:pathLst>
            </a:custGeom>
            <a:solidFill>
              <a:srgbClr val="4B6E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6"/>
            <p:cNvSpPr/>
            <p:nvPr/>
          </p:nvSpPr>
          <p:spPr>
            <a:xfrm>
              <a:off x="1118025" y="3233900"/>
              <a:ext cx="7350" cy="1100"/>
            </a:xfrm>
            <a:custGeom>
              <a:avLst/>
              <a:gdLst/>
              <a:ahLst/>
              <a:cxnLst/>
              <a:rect l="l" t="t" r="r" b="b"/>
              <a:pathLst>
                <a:path w="294" h="44" extrusionOk="0">
                  <a:moveTo>
                    <a:pt x="12" y="0"/>
                  </a:moveTo>
                  <a:cubicBezTo>
                    <a:pt x="12" y="11"/>
                    <a:pt x="1" y="22"/>
                    <a:pt x="1" y="32"/>
                  </a:cubicBezTo>
                  <a:cubicBezTo>
                    <a:pt x="77" y="44"/>
                    <a:pt x="152" y="44"/>
                    <a:pt x="239" y="44"/>
                  </a:cubicBezTo>
                  <a:lnTo>
                    <a:pt x="293" y="44"/>
                  </a:lnTo>
                  <a:cubicBezTo>
                    <a:pt x="293" y="32"/>
                    <a:pt x="282" y="22"/>
                    <a:pt x="282" y="0"/>
                  </a:cubicBezTo>
                  <a:cubicBezTo>
                    <a:pt x="260" y="0"/>
                    <a:pt x="228" y="11"/>
                    <a:pt x="207" y="11"/>
                  </a:cubicBezTo>
                  <a:cubicBezTo>
                    <a:pt x="142" y="11"/>
                    <a:pt x="77" y="0"/>
                    <a:pt x="12" y="0"/>
                  </a:cubicBezTo>
                  <a:close/>
                </a:path>
              </a:pathLst>
            </a:custGeom>
            <a:solidFill>
              <a:srgbClr val="08080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6"/>
            <p:cNvSpPr/>
            <p:nvPr/>
          </p:nvSpPr>
          <p:spPr>
            <a:xfrm>
              <a:off x="1318025" y="3044450"/>
              <a:ext cx="227575" cy="70025"/>
            </a:xfrm>
            <a:custGeom>
              <a:avLst/>
              <a:gdLst/>
              <a:ahLst/>
              <a:cxnLst/>
              <a:rect l="l" t="t" r="r" b="b"/>
              <a:pathLst>
                <a:path w="9103" h="2801" extrusionOk="0">
                  <a:moveTo>
                    <a:pt x="9102" y="0"/>
                  </a:moveTo>
                  <a:lnTo>
                    <a:pt x="9102" y="0"/>
                  </a:lnTo>
                  <a:cubicBezTo>
                    <a:pt x="5924" y="271"/>
                    <a:pt x="2811" y="1222"/>
                    <a:pt x="0" y="2735"/>
                  </a:cubicBezTo>
                  <a:lnTo>
                    <a:pt x="0" y="2800"/>
                  </a:lnTo>
                  <a:cubicBezTo>
                    <a:pt x="855" y="2335"/>
                    <a:pt x="1730" y="1924"/>
                    <a:pt x="2638" y="1568"/>
                  </a:cubicBezTo>
                  <a:cubicBezTo>
                    <a:pt x="3892" y="1071"/>
                    <a:pt x="5200" y="692"/>
                    <a:pt x="6529" y="422"/>
                  </a:cubicBezTo>
                  <a:cubicBezTo>
                    <a:pt x="6995" y="324"/>
                    <a:pt x="8367" y="346"/>
                    <a:pt x="9102" y="0"/>
                  </a:cubicBezTo>
                  <a:close/>
                </a:path>
              </a:pathLst>
            </a:custGeom>
            <a:solidFill>
              <a:srgbClr val="1F20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6"/>
            <p:cNvSpPr/>
            <p:nvPr/>
          </p:nvSpPr>
          <p:spPr>
            <a:xfrm>
              <a:off x="1125075" y="3233900"/>
              <a:ext cx="3000" cy="1100"/>
            </a:xfrm>
            <a:custGeom>
              <a:avLst/>
              <a:gdLst/>
              <a:ahLst/>
              <a:cxnLst/>
              <a:rect l="l" t="t" r="r" b="b"/>
              <a:pathLst>
                <a:path w="120" h="44" extrusionOk="0">
                  <a:moveTo>
                    <a:pt x="0" y="0"/>
                  </a:moveTo>
                  <a:cubicBezTo>
                    <a:pt x="0" y="22"/>
                    <a:pt x="11" y="32"/>
                    <a:pt x="11" y="44"/>
                  </a:cubicBezTo>
                  <a:lnTo>
                    <a:pt x="119" y="44"/>
                  </a:lnTo>
                  <a:cubicBezTo>
                    <a:pt x="108" y="32"/>
                    <a:pt x="108" y="11"/>
                    <a:pt x="98" y="0"/>
                  </a:cubicBezTo>
                  <a:close/>
                </a:path>
              </a:pathLst>
            </a:custGeom>
            <a:solidFill>
              <a:srgbClr val="0606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6"/>
            <p:cNvSpPr/>
            <p:nvPr/>
          </p:nvSpPr>
          <p:spPr>
            <a:xfrm>
              <a:off x="1127500" y="3112825"/>
              <a:ext cx="190550" cy="122175"/>
            </a:xfrm>
            <a:custGeom>
              <a:avLst/>
              <a:gdLst/>
              <a:ahLst/>
              <a:cxnLst/>
              <a:rect l="l" t="t" r="r" b="b"/>
              <a:pathLst>
                <a:path w="7622" h="4887" extrusionOk="0">
                  <a:moveTo>
                    <a:pt x="7621" y="0"/>
                  </a:moveTo>
                  <a:cubicBezTo>
                    <a:pt x="6141" y="800"/>
                    <a:pt x="4746" y="1762"/>
                    <a:pt x="3470" y="2865"/>
                  </a:cubicBezTo>
                  <a:cubicBezTo>
                    <a:pt x="2487" y="3708"/>
                    <a:pt x="1481" y="4681"/>
                    <a:pt x="195" y="4832"/>
                  </a:cubicBezTo>
                  <a:cubicBezTo>
                    <a:pt x="130" y="4832"/>
                    <a:pt x="66" y="4843"/>
                    <a:pt x="1" y="4843"/>
                  </a:cubicBezTo>
                  <a:cubicBezTo>
                    <a:pt x="11" y="4854"/>
                    <a:pt x="11" y="4875"/>
                    <a:pt x="22" y="4887"/>
                  </a:cubicBezTo>
                  <a:cubicBezTo>
                    <a:pt x="87" y="4887"/>
                    <a:pt x="152" y="4875"/>
                    <a:pt x="227" y="4875"/>
                  </a:cubicBezTo>
                  <a:cubicBezTo>
                    <a:pt x="1514" y="4724"/>
                    <a:pt x="2519" y="3751"/>
                    <a:pt x="3503" y="2898"/>
                  </a:cubicBezTo>
                  <a:cubicBezTo>
                    <a:pt x="4767" y="1805"/>
                    <a:pt x="6151" y="854"/>
                    <a:pt x="7621" y="65"/>
                  </a:cubicBezTo>
                  <a:lnTo>
                    <a:pt x="7621" y="0"/>
                  </a:lnTo>
                  <a:close/>
                </a:path>
              </a:pathLst>
            </a:custGeom>
            <a:solidFill>
              <a:srgbClr val="1617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6"/>
            <p:cNvSpPr/>
            <p:nvPr/>
          </p:nvSpPr>
          <p:spPr>
            <a:xfrm>
              <a:off x="1058875" y="2072900"/>
              <a:ext cx="621850" cy="1161275"/>
            </a:xfrm>
            <a:custGeom>
              <a:avLst/>
              <a:gdLst/>
              <a:ahLst/>
              <a:cxnLst/>
              <a:rect l="l" t="t" r="r" b="b"/>
              <a:pathLst>
                <a:path w="24874" h="46451" extrusionOk="0">
                  <a:moveTo>
                    <a:pt x="24873" y="13902"/>
                  </a:moveTo>
                  <a:lnTo>
                    <a:pt x="24873" y="13902"/>
                  </a:lnTo>
                  <a:cubicBezTo>
                    <a:pt x="24268" y="13946"/>
                    <a:pt x="23674" y="13989"/>
                    <a:pt x="23079" y="14043"/>
                  </a:cubicBezTo>
                  <a:cubicBezTo>
                    <a:pt x="23100" y="14367"/>
                    <a:pt x="23133" y="14702"/>
                    <a:pt x="23176" y="15037"/>
                  </a:cubicBezTo>
                  <a:cubicBezTo>
                    <a:pt x="23198" y="15156"/>
                    <a:pt x="23198" y="15275"/>
                    <a:pt x="23187" y="15383"/>
                  </a:cubicBezTo>
                  <a:cubicBezTo>
                    <a:pt x="23771" y="14919"/>
                    <a:pt x="24333" y="14421"/>
                    <a:pt x="24873" y="13902"/>
                  </a:cubicBezTo>
                  <a:close/>
                  <a:moveTo>
                    <a:pt x="15350" y="1"/>
                  </a:moveTo>
                  <a:cubicBezTo>
                    <a:pt x="14183" y="703"/>
                    <a:pt x="13177" y="1709"/>
                    <a:pt x="11913" y="2389"/>
                  </a:cubicBezTo>
                  <a:cubicBezTo>
                    <a:pt x="10205" y="3330"/>
                    <a:pt x="8324" y="4195"/>
                    <a:pt x="7145" y="5817"/>
                  </a:cubicBezTo>
                  <a:cubicBezTo>
                    <a:pt x="5934" y="7492"/>
                    <a:pt x="5718" y="9665"/>
                    <a:pt x="5372" y="11697"/>
                  </a:cubicBezTo>
                  <a:cubicBezTo>
                    <a:pt x="4497" y="16951"/>
                    <a:pt x="2713" y="21967"/>
                    <a:pt x="1319" y="27091"/>
                  </a:cubicBezTo>
                  <a:cubicBezTo>
                    <a:pt x="0" y="31933"/>
                    <a:pt x="195" y="36657"/>
                    <a:pt x="681" y="41619"/>
                  </a:cubicBezTo>
                  <a:cubicBezTo>
                    <a:pt x="800" y="42787"/>
                    <a:pt x="464" y="44764"/>
                    <a:pt x="1167" y="45802"/>
                  </a:cubicBezTo>
                  <a:cubicBezTo>
                    <a:pt x="1427" y="46159"/>
                    <a:pt x="1805" y="46397"/>
                    <a:pt x="2378" y="46440"/>
                  </a:cubicBezTo>
                  <a:cubicBezTo>
                    <a:pt x="2443" y="46440"/>
                    <a:pt x="2508" y="46451"/>
                    <a:pt x="2573" y="46451"/>
                  </a:cubicBezTo>
                  <a:cubicBezTo>
                    <a:pt x="2594" y="46451"/>
                    <a:pt x="2626" y="46440"/>
                    <a:pt x="2648" y="46440"/>
                  </a:cubicBezTo>
                  <a:lnTo>
                    <a:pt x="2746" y="46440"/>
                  </a:lnTo>
                  <a:cubicBezTo>
                    <a:pt x="2811" y="46440"/>
                    <a:pt x="2875" y="46429"/>
                    <a:pt x="2940" y="46429"/>
                  </a:cubicBezTo>
                  <a:cubicBezTo>
                    <a:pt x="4226" y="46278"/>
                    <a:pt x="5232" y="45305"/>
                    <a:pt x="6215" y="44462"/>
                  </a:cubicBezTo>
                  <a:cubicBezTo>
                    <a:pt x="7491" y="43359"/>
                    <a:pt x="8886" y="42397"/>
                    <a:pt x="10366" y="41597"/>
                  </a:cubicBezTo>
                  <a:cubicBezTo>
                    <a:pt x="13177" y="40084"/>
                    <a:pt x="16290" y="39133"/>
                    <a:pt x="19468" y="38862"/>
                  </a:cubicBezTo>
                  <a:cubicBezTo>
                    <a:pt x="19793" y="38711"/>
                    <a:pt x="19998" y="38484"/>
                    <a:pt x="19944" y="38149"/>
                  </a:cubicBezTo>
                  <a:cubicBezTo>
                    <a:pt x="19901" y="37879"/>
                    <a:pt x="19706" y="37651"/>
                    <a:pt x="19501" y="37457"/>
                  </a:cubicBezTo>
                  <a:cubicBezTo>
                    <a:pt x="18193" y="36181"/>
                    <a:pt x="16301" y="35662"/>
                    <a:pt x="14464" y="35662"/>
                  </a:cubicBezTo>
                  <a:cubicBezTo>
                    <a:pt x="14312" y="35662"/>
                    <a:pt x="14161" y="35662"/>
                    <a:pt x="14010" y="35674"/>
                  </a:cubicBezTo>
                  <a:cubicBezTo>
                    <a:pt x="12031" y="35760"/>
                    <a:pt x="10118" y="36365"/>
                    <a:pt x="8216" y="36916"/>
                  </a:cubicBezTo>
                  <a:cubicBezTo>
                    <a:pt x="7880" y="37014"/>
                    <a:pt x="7524" y="37101"/>
                    <a:pt x="7178" y="37101"/>
                  </a:cubicBezTo>
                  <a:cubicBezTo>
                    <a:pt x="6994" y="37101"/>
                    <a:pt x="6810" y="37079"/>
                    <a:pt x="6637" y="37014"/>
                  </a:cubicBezTo>
                  <a:cubicBezTo>
                    <a:pt x="4659" y="36236"/>
                    <a:pt x="6215" y="32690"/>
                    <a:pt x="6950" y="31544"/>
                  </a:cubicBezTo>
                  <a:cubicBezTo>
                    <a:pt x="8183" y="29620"/>
                    <a:pt x="10183" y="28268"/>
                    <a:pt x="12161" y="27220"/>
                  </a:cubicBezTo>
                  <a:cubicBezTo>
                    <a:pt x="14983" y="25717"/>
                    <a:pt x="18096" y="24518"/>
                    <a:pt x="20160" y="22085"/>
                  </a:cubicBezTo>
                  <a:lnTo>
                    <a:pt x="20160" y="22085"/>
                  </a:lnTo>
                  <a:cubicBezTo>
                    <a:pt x="17577" y="23901"/>
                    <a:pt x="14745" y="25350"/>
                    <a:pt x="11750" y="26366"/>
                  </a:cubicBezTo>
                  <a:cubicBezTo>
                    <a:pt x="14215" y="25069"/>
                    <a:pt x="16593" y="23620"/>
                    <a:pt x="18874" y="22020"/>
                  </a:cubicBezTo>
                  <a:cubicBezTo>
                    <a:pt x="20344" y="20982"/>
                    <a:pt x="21846" y="19805"/>
                    <a:pt x="22485" y="18118"/>
                  </a:cubicBezTo>
                  <a:lnTo>
                    <a:pt x="22485" y="18118"/>
                  </a:lnTo>
                  <a:cubicBezTo>
                    <a:pt x="19468" y="20031"/>
                    <a:pt x="16388" y="21967"/>
                    <a:pt x="12950" y="22940"/>
                  </a:cubicBezTo>
                  <a:cubicBezTo>
                    <a:pt x="12507" y="23069"/>
                    <a:pt x="12021" y="23166"/>
                    <a:pt x="11555" y="23166"/>
                  </a:cubicBezTo>
                  <a:cubicBezTo>
                    <a:pt x="11166" y="23166"/>
                    <a:pt x="10799" y="23101"/>
                    <a:pt x="10464" y="22907"/>
                  </a:cubicBezTo>
                  <a:cubicBezTo>
                    <a:pt x="9739" y="22496"/>
                    <a:pt x="9491" y="21383"/>
                    <a:pt x="10183" y="20874"/>
                  </a:cubicBezTo>
                  <a:cubicBezTo>
                    <a:pt x="10777" y="20453"/>
                    <a:pt x="12788" y="20496"/>
                    <a:pt x="13566" y="20280"/>
                  </a:cubicBezTo>
                  <a:cubicBezTo>
                    <a:pt x="16107" y="19610"/>
                    <a:pt x="18528" y="18539"/>
                    <a:pt x="20744" y="17134"/>
                  </a:cubicBezTo>
                  <a:cubicBezTo>
                    <a:pt x="20971" y="16994"/>
                    <a:pt x="21198" y="16843"/>
                    <a:pt x="21425" y="16702"/>
                  </a:cubicBezTo>
                  <a:lnTo>
                    <a:pt x="21425" y="16702"/>
                  </a:lnTo>
                  <a:cubicBezTo>
                    <a:pt x="20950" y="16778"/>
                    <a:pt x="20463" y="16799"/>
                    <a:pt x="19965" y="16799"/>
                  </a:cubicBezTo>
                  <a:cubicBezTo>
                    <a:pt x="19523" y="16799"/>
                    <a:pt x="19069" y="16778"/>
                    <a:pt x="18615" y="16756"/>
                  </a:cubicBezTo>
                  <a:cubicBezTo>
                    <a:pt x="18322" y="16745"/>
                    <a:pt x="18053" y="16723"/>
                    <a:pt x="17815" y="16713"/>
                  </a:cubicBezTo>
                  <a:cubicBezTo>
                    <a:pt x="17663" y="16713"/>
                    <a:pt x="17522" y="16702"/>
                    <a:pt x="17393" y="16702"/>
                  </a:cubicBezTo>
                  <a:cubicBezTo>
                    <a:pt x="15966" y="16670"/>
                    <a:pt x="14442" y="16702"/>
                    <a:pt x="12961" y="16594"/>
                  </a:cubicBezTo>
                  <a:cubicBezTo>
                    <a:pt x="12172" y="16529"/>
                    <a:pt x="11404" y="16442"/>
                    <a:pt x="10669" y="16269"/>
                  </a:cubicBezTo>
                  <a:cubicBezTo>
                    <a:pt x="9059" y="15913"/>
                    <a:pt x="7697" y="15750"/>
                    <a:pt x="6962" y="14605"/>
                  </a:cubicBezTo>
                  <a:cubicBezTo>
                    <a:pt x="6183" y="13600"/>
                    <a:pt x="6107" y="12151"/>
                    <a:pt x="6356" y="10768"/>
                  </a:cubicBezTo>
                  <a:cubicBezTo>
                    <a:pt x="6453" y="9805"/>
                    <a:pt x="6724" y="8854"/>
                    <a:pt x="7156" y="7979"/>
                  </a:cubicBezTo>
                  <a:cubicBezTo>
                    <a:pt x="8766" y="4746"/>
                    <a:pt x="11880" y="3201"/>
                    <a:pt x="15220" y="3201"/>
                  </a:cubicBezTo>
                  <a:cubicBezTo>
                    <a:pt x="15858" y="3201"/>
                    <a:pt x="16506" y="3265"/>
                    <a:pt x="17145" y="3374"/>
                  </a:cubicBezTo>
                  <a:cubicBezTo>
                    <a:pt x="17155" y="2995"/>
                    <a:pt x="17868" y="2466"/>
                    <a:pt x="17534" y="2173"/>
                  </a:cubicBezTo>
                  <a:cubicBezTo>
                    <a:pt x="17490" y="2120"/>
                    <a:pt x="17436" y="2108"/>
                    <a:pt x="17371" y="2098"/>
                  </a:cubicBezTo>
                  <a:cubicBezTo>
                    <a:pt x="17198" y="2108"/>
                    <a:pt x="16993" y="2281"/>
                    <a:pt x="16895" y="2466"/>
                  </a:cubicBezTo>
                  <a:cubicBezTo>
                    <a:pt x="16755" y="2692"/>
                    <a:pt x="16582" y="2973"/>
                    <a:pt x="16333" y="2973"/>
                  </a:cubicBezTo>
                  <a:lnTo>
                    <a:pt x="16268" y="2973"/>
                  </a:lnTo>
                  <a:cubicBezTo>
                    <a:pt x="15879" y="2908"/>
                    <a:pt x="15934" y="2357"/>
                    <a:pt x="15987" y="1968"/>
                  </a:cubicBezTo>
                  <a:cubicBezTo>
                    <a:pt x="16074" y="1255"/>
                    <a:pt x="15782" y="606"/>
                    <a:pt x="15350" y="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6"/>
            <p:cNvSpPr/>
            <p:nvPr/>
          </p:nvSpPr>
          <p:spPr>
            <a:xfrm>
              <a:off x="1247750" y="1775475"/>
              <a:ext cx="1474500" cy="680425"/>
            </a:xfrm>
            <a:custGeom>
              <a:avLst/>
              <a:gdLst/>
              <a:ahLst/>
              <a:cxnLst/>
              <a:rect l="l" t="t" r="r" b="b"/>
              <a:pathLst>
                <a:path w="58980" h="27217" extrusionOk="0">
                  <a:moveTo>
                    <a:pt x="55854" y="0"/>
                  </a:moveTo>
                  <a:cubicBezTo>
                    <a:pt x="54032" y="0"/>
                    <a:pt x="52213" y="759"/>
                    <a:pt x="50742" y="1866"/>
                  </a:cubicBezTo>
                  <a:cubicBezTo>
                    <a:pt x="50494" y="2050"/>
                    <a:pt x="50256" y="2244"/>
                    <a:pt x="49986" y="2374"/>
                  </a:cubicBezTo>
                  <a:cubicBezTo>
                    <a:pt x="49791" y="2472"/>
                    <a:pt x="49586" y="2536"/>
                    <a:pt x="49402" y="2655"/>
                  </a:cubicBezTo>
                  <a:cubicBezTo>
                    <a:pt x="48948" y="2947"/>
                    <a:pt x="48743" y="3498"/>
                    <a:pt x="48559" y="4007"/>
                  </a:cubicBezTo>
                  <a:cubicBezTo>
                    <a:pt x="47997" y="5628"/>
                    <a:pt x="47521" y="7303"/>
                    <a:pt x="46841" y="8871"/>
                  </a:cubicBezTo>
                  <a:cubicBezTo>
                    <a:pt x="46181" y="10384"/>
                    <a:pt x="45327" y="11811"/>
                    <a:pt x="44516" y="13249"/>
                  </a:cubicBezTo>
                  <a:cubicBezTo>
                    <a:pt x="44546" y="13196"/>
                    <a:pt x="44553" y="13178"/>
                    <a:pt x="44551" y="13178"/>
                  </a:cubicBezTo>
                  <a:lnTo>
                    <a:pt x="44551" y="13178"/>
                  </a:lnTo>
                  <a:cubicBezTo>
                    <a:pt x="44550" y="13178"/>
                    <a:pt x="44543" y="13191"/>
                    <a:pt x="44538" y="13205"/>
                  </a:cubicBezTo>
                  <a:cubicBezTo>
                    <a:pt x="44527" y="13222"/>
                    <a:pt x="44516" y="13238"/>
                    <a:pt x="44515" y="13238"/>
                  </a:cubicBezTo>
                  <a:cubicBezTo>
                    <a:pt x="44513" y="13238"/>
                    <a:pt x="44522" y="13222"/>
                    <a:pt x="44549" y="13173"/>
                  </a:cubicBezTo>
                  <a:lnTo>
                    <a:pt x="44549" y="13173"/>
                  </a:lnTo>
                  <a:cubicBezTo>
                    <a:pt x="37912" y="14243"/>
                    <a:pt x="31836" y="17865"/>
                    <a:pt x="25156" y="18567"/>
                  </a:cubicBezTo>
                  <a:cubicBezTo>
                    <a:pt x="24712" y="18615"/>
                    <a:pt x="24267" y="18637"/>
                    <a:pt x="23821" y="18637"/>
                  </a:cubicBezTo>
                  <a:cubicBezTo>
                    <a:pt x="21345" y="18637"/>
                    <a:pt x="18840" y="17959"/>
                    <a:pt x="16367" y="17281"/>
                  </a:cubicBezTo>
                  <a:cubicBezTo>
                    <a:pt x="13892" y="16606"/>
                    <a:pt x="11439" y="15927"/>
                    <a:pt x="9064" y="15927"/>
                  </a:cubicBezTo>
                  <a:cubicBezTo>
                    <a:pt x="7673" y="15927"/>
                    <a:pt x="6310" y="16159"/>
                    <a:pt x="4985" y="16762"/>
                  </a:cubicBezTo>
                  <a:cubicBezTo>
                    <a:pt x="3200" y="17573"/>
                    <a:pt x="1557" y="18881"/>
                    <a:pt x="779" y="20686"/>
                  </a:cubicBezTo>
                  <a:cubicBezTo>
                    <a:pt x="1" y="22492"/>
                    <a:pt x="271" y="24815"/>
                    <a:pt x="1742" y="26112"/>
                  </a:cubicBezTo>
                  <a:cubicBezTo>
                    <a:pt x="2689" y="26943"/>
                    <a:pt x="3815" y="27217"/>
                    <a:pt x="5030" y="27217"/>
                  </a:cubicBezTo>
                  <a:cubicBezTo>
                    <a:pt x="7169" y="27217"/>
                    <a:pt x="9586" y="26368"/>
                    <a:pt x="11805" y="26210"/>
                  </a:cubicBezTo>
                  <a:cubicBezTo>
                    <a:pt x="16270" y="25886"/>
                    <a:pt x="20724" y="25540"/>
                    <a:pt x="25188" y="25161"/>
                  </a:cubicBezTo>
                  <a:cubicBezTo>
                    <a:pt x="26853" y="25021"/>
                    <a:pt x="28517" y="24880"/>
                    <a:pt x="30150" y="24556"/>
                  </a:cubicBezTo>
                  <a:cubicBezTo>
                    <a:pt x="36052" y="23367"/>
                    <a:pt x="41251" y="19886"/>
                    <a:pt x="45803" y="15951"/>
                  </a:cubicBezTo>
                  <a:cubicBezTo>
                    <a:pt x="45943" y="15552"/>
                    <a:pt x="46343" y="15194"/>
                    <a:pt x="46764" y="15194"/>
                  </a:cubicBezTo>
                  <a:cubicBezTo>
                    <a:pt x="47114" y="15204"/>
                    <a:pt x="47510" y="15338"/>
                    <a:pt x="47860" y="15338"/>
                  </a:cubicBezTo>
                  <a:cubicBezTo>
                    <a:pt x="47922" y="15338"/>
                    <a:pt x="47982" y="15334"/>
                    <a:pt x="48040" y="15324"/>
                  </a:cubicBezTo>
                  <a:cubicBezTo>
                    <a:pt x="48419" y="15249"/>
                    <a:pt x="48840" y="14913"/>
                    <a:pt x="49132" y="14687"/>
                  </a:cubicBezTo>
                  <a:cubicBezTo>
                    <a:pt x="49759" y="14190"/>
                    <a:pt x="50278" y="13551"/>
                    <a:pt x="50656" y="12849"/>
                  </a:cubicBezTo>
                  <a:cubicBezTo>
                    <a:pt x="51261" y="11735"/>
                    <a:pt x="51521" y="10460"/>
                    <a:pt x="51607" y="9184"/>
                  </a:cubicBezTo>
                  <a:cubicBezTo>
                    <a:pt x="51618" y="9033"/>
                    <a:pt x="51629" y="8871"/>
                    <a:pt x="51705" y="8741"/>
                  </a:cubicBezTo>
                  <a:cubicBezTo>
                    <a:pt x="51780" y="8600"/>
                    <a:pt x="51910" y="8514"/>
                    <a:pt x="52040" y="8427"/>
                  </a:cubicBezTo>
                  <a:cubicBezTo>
                    <a:pt x="52537" y="8103"/>
                    <a:pt x="53056" y="7812"/>
                    <a:pt x="53629" y="7660"/>
                  </a:cubicBezTo>
                  <a:cubicBezTo>
                    <a:pt x="53877" y="7595"/>
                    <a:pt x="54135" y="7558"/>
                    <a:pt x="54391" y="7558"/>
                  </a:cubicBezTo>
                  <a:cubicBezTo>
                    <a:pt x="54726" y="7558"/>
                    <a:pt x="55058" y="7621"/>
                    <a:pt x="55359" y="7768"/>
                  </a:cubicBezTo>
                  <a:cubicBezTo>
                    <a:pt x="55748" y="7963"/>
                    <a:pt x="56083" y="8287"/>
                    <a:pt x="56493" y="8427"/>
                  </a:cubicBezTo>
                  <a:cubicBezTo>
                    <a:pt x="56534" y="8441"/>
                    <a:pt x="56574" y="8450"/>
                    <a:pt x="56614" y="8450"/>
                  </a:cubicBezTo>
                  <a:cubicBezTo>
                    <a:pt x="56639" y="8450"/>
                    <a:pt x="56663" y="8447"/>
                    <a:pt x="56688" y="8439"/>
                  </a:cubicBezTo>
                  <a:cubicBezTo>
                    <a:pt x="56742" y="8417"/>
                    <a:pt x="56774" y="8374"/>
                    <a:pt x="56807" y="8319"/>
                  </a:cubicBezTo>
                  <a:cubicBezTo>
                    <a:pt x="57099" y="7812"/>
                    <a:pt x="56710" y="7152"/>
                    <a:pt x="56224" y="6839"/>
                  </a:cubicBezTo>
                  <a:cubicBezTo>
                    <a:pt x="55711" y="6506"/>
                    <a:pt x="55102" y="6368"/>
                    <a:pt x="54496" y="6368"/>
                  </a:cubicBezTo>
                  <a:cubicBezTo>
                    <a:pt x="54372" y="6368"/>
                    <a:pt x="54249" y="6374"/>
                    <a:pt x="54126" y="6385"/>
                  </a:cubicBezTo>
                  <a:cubicBezTo>
                    <a:pt x="53855" y="6402"/>
                    <a:pt x="53055" y="6716"/>
                    <a:pt x="52616" y="6716"/>
                  </a:cubicBezTo>
                  <a:cubicBezTo>
                    <a:pt x="52511" y="6716"/>
                    <a:pt x="52427" y="6698"/>
                    <a:pt x="52375" y="6655"/>
                  </a:cubicBezTo>
                  <a:cubicBezTo>
                    <a:pt x="52083" y="6406"/>
                    <a:pt x="53358" y="5823"/>
                    <a:pt x="53575" y="5715"/>
                  </a:cubicBezTo>
                  <a:cubicBezTo>
                    <a:pt x="54417" y="5297"/>
                    <a:pt x="55357" y="4995"/>
                    <a:pt x="56302" y="4995"/>
                  </a:cubicBezTo>
                  <a:cubicBezTo>
                    <a:pt x="56655" y="4995"/>
                    <a:pt x="57009" y="5037"/>
                    <a:pt x="57358" y="5131"/>
                  </a:cubicBezTo>
                  <a:cubicBezTo>
                    <a:pt x="57618" y="5196"/>
                    <a:pt x="57867" y="5304"/>
                    <a:pt x="58136" y="5304"/>
                  </a:cubicBezTo>
                  <a:cubicBezTo>
                    <a:pt x="58407" y="5304"/>
                    <a:pt x="58699" y="5184"/>
                    <a:pt x="58807" y="4947"/>
                  </a:cubicBezTo>
                  <a:cubicBezTo>
                    <a:pt x="58980" y="4557"/>
                    <a:pt x="58612" y="4147"/>
                    <a:pt x="58223" y="3974"/>
                  </a:cubicBezTo>
                  <a:cubicBezTo>
                    <a:pt x="57784" y="3776"/>
                    <a:pt x="57297" y="3715"/>
                    <a:pt x="56810" y="3715"/>
                  </a:cubicBezTo>
                  <a:cubicBezTo>
                    <a:pt x="56686" y="3715"/>
                    <a:pt x="56563" y="3719"/>
                    <a:pt x="56440" y="3726"/>
                  </a:cubicBezTo>
                  <a:cubicBezTo>
                    <a:pt x="55705" y="3758"/>
                    <a:pt x="54980" y="3877"/>
                    <a:pt x="54266" y="4060"/>
                  </a:cubicBezTo>
                  <a:cubicBezTo>
                    <a:pt x="53956" y="4143"/>
                    <a:pt x="52921" y="4610"/>
                    <a:pt x="52457" y="4610"/>
                  </a:cubicBezTo>
                  <a:cubicBezTo>
                    <a:pt x="52372" y="4610"/>
                    <a:pt x="52306" y="4594"/>
                    <a:pt x="52267" y="4557"/>
                  </a:cubicBezTo>
                  <a:cubicBezTo>
                    <a:pt x="52753" y="3769"/>
                    <a:pt x="53899" y="3336"/>
                    <a:pt x="54775" y="3163"/>
                  </a:cubicBezTo>
                  <a:cubicBezTo>
                    <a:pt x="55350" y="3047"/>
                    <a:pt x="55936" y="3010"/>
                    <a:pt x="56524" y="3010"/>
                  </a:cubicBezTo>
                  <a:cubicBezTo>
                    <a:pt x="56975" y="3010"/>
                    <a:pt x="57427" y="3032"/>
                    <a:pt x="57877" y="3055"/>
                  </a:cubicBezTo>
                  <a:cubicBezTo>
                    <a:pt x="57918" y="3058"/>
                    <a:pt x="57960" y="3059"/>
                    <a:pt x="58002" y="3059"/>
                  </a:cubicBezTo>
                  <a:cubicBezTo>
                    <a:pt x="58152" y="3059"/>
                    <a:pt x="58306" y="3037"/>
                    <a:pt x="58407" y="2936"/>
                  </a:cubicBezTo>
                  <a:cubicBezTo>
                    <a:pt x="58558" y="2785"/>
                    <a:pt x="58537" y="2515"/>
                    <a:pt x="58407" y="2342"/>
                  </a:cubicBezTo>
                  <a:cubicBezTo>
                    <a:pt x="58277" y="2179"/>
                    <a:pt x="58072" y="2082"/>
                    <a:pt x="57867" y="2018"/>
                  </a:cubicBezTo>
                  <a:cubicBezTo>
                    <a:pt x="57426" y="1876"/>
                    <a:pt x="56962" y="1826"/>
                    <a:pt x="56500" y="1826"/>
                  </a:cubicBezTo>
                  <a:cubicBezTo>
                    <a:pt x="56328" y="1826"/>
                    <a:pt x="56156" y="1833"/>
                    <a:pt x="55986" y="1845"/>
                  </a:cubicBezTo>
                  <a:cubicBezTo>
                    <a:pt x="54472" y="1931"/>
                    <a:pt x="53089" y="2396"/>
                    <a:pt x="51748" y="3055"/>
                  </a:cubicBezTo>
                  <a:cubicBezTo>
                    <a:pt x="51986" y="2352"/>
                    <a:pt x="53218" y="1909"/>
                    <a:pt x="53856" y="1682"/>
                  </a:cubicBezTo>
                  <a:cubicBezTo>
                    <a:pt x="54652" y="1389"/>
                    <a:pt x="55500" y="1228"/>
                    <a:pt x="56349" y="1228"/>
                  </a:cubicBezTo>
                  <a:cubicBezTo>
                    <a:pt x="56376" y="1228"/>
                    <a:pt x="56402" y="1228"/>
                    <a:pt x="56428" y="1228"/>
                  </a:cubicBezTo>
                  <a:cubicBezTo>
                    <a:pt x="56502" y="1228"/>
                    <a:pt x="56575" y="1229"/>
                    <a:pt x="56649" y="1229"/>
                  </a:cubicBezTo>
                  <a:cubicBezTo>
                    <a:pt x="56870" y="1229"/>
                    <a:pt x="57091" y="1217"/>
                    <a:pt x="57293" y="1120"/>
                  </a:cubicBezTo>
                  <a:cubicBezTo>
                    <a:pt x="57553" y="990"/>
                    <a:pt x="57737" y="644"/>
                    <a:pt x="57586" y="396"/>
                  </a:cubicBezTo>
                  <a:cubicBezTo>
                    <a:pt x="57477" y="223"/>
                    <a:pt x="57261" y="158"/>
                    <a:pt x="57055" y="115"/>
                  </a:cubicBezTo>
                  <a:cubicBezTo>
                    <a:pt x="56657" y="37"/>
                    <a:pt x="56255" y="0"/>
                    <a:pt x="55854" y="0"/>
                  </a:cubicBezTo>
                  <a:close/>
                </a:path>
              </a:pathLst>
            </a:custGeom>
            <a:solidFill>
              <a:srgbClr val="F4A6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6"/>
            <p:cNvSpPr/>
            <p:nvPr/>
          </p:nvSpPr>
          <p:spPr>
            <a:xfrm>
              <a:off x="1211550" y="2152925"/>
              <a:ext cx="488075" cy="339275"/>
            </a:xfrm>
            <a:custGeom>
              <a:avLst/>
              <a:gdLst/>
              <a:ahLst/>
              <a:cxnLst/>
              <a:rect l="l" t="t" r="r" b="b"/>
              <a:pathLst>
                <a:path w="19523" h="13571" extrusionOk="0">
                  <a:moveTo>
                    <a:pt x="9121" y="1"/>
                  </a:moveTo>
                  <a:cubicBezTo>
                    <a:pt x="5783" y="1"/>
                    <a:pt x="2664" y="1548"/>
                    <a:pt x="1049" y="4778"/>
                  </a:cubicBezTo>
                  <a:cubicBezTo>
                    <a:pt x="206" y="6486"/>
                    <a:pt x="0" y="8485"/>
                    <a:pt x="422" y="10334"/>
                  </a:cubicBezTo>
                  <a:cubicBezTo>
                    <a:pt x="919" y="12485"/>
                    <a:pt x="2551" y="12626"/>
                    <a:pt x="4562" y="13068"/>
                  </a:cubicBezTo>
                  <a:cubicBezTo>
                    <a:pt x="6637" y="13534"/>
                    <a:pt x="8994" y="13447"/>
                    <a:pt x="11113" y="13490"/>
                  </a:cubicBezTo>
                  <a:cubicBezTo>
                    <a:pt x="11576" y="13498"/>
                    <a:pt x="12469" y="13571"/>
                    <a:pt x="13427" y="13571"/>
                  </a:cubicBezTo>
                  <a:cubicBezTo>
                    <a:pt x="15242" y="13571"/>
                    <a:pt x="17289" y="13308"/>
                    <a:pt x="17069" y="11836"/>
                  </a:cubicBezTo>
                  <a:cubicBezTo>
                    <a:pt x="16615" y="8669"/>
                    <a:pt x="17296" y="5350"/>
                    <a:pt x="18961" y="2616"/>
                  </a:cubicBezTo>
                  <a:cubicBezTo>
                    <a:pt x="19231" y="2172"/>
                    <a:pt x="19523" y="1599"/>
                    <a:pt x="19231" y="1177"/>
                  </a:cubicBezTo>
                  <a:cubicBezTo>
                    <a:pt x="19051" y="926"/>
                    <a:pt x="18751" y="856"/>
                    <a:pt x="18430" y="856"/>
                  </a:cubicBezTo>
                  <a:cubicBezTo>
                    <a:pt x="18213" y="856"/>
                    <a:pt x="17988" y="888"/>
                    <a:pt x="17783" y="918"/>
                  </a:cubicBezTo>
                  <a:cubicBezTo>
                    <a:pt x="17353" y="986"/>
                    <a:pt x="16921" y="1015"/>
                    <a:pt x="16490" y="1015"/>
                  </a:cubicBezTo>
                  <a:cubicBezTo>
                    <a:pt x="14720" y="1015"/>
                    <a:pt x="12944" y="524"/>
                    <a:pt x="11189" y="194"/>
                  </a:cubicBezTo>
                  <a:cubicBezTo>
                    <a:pt x="10498" y="66"/>
                    <a:pt x="9805" y="1"/>
                    <a:pt x="91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6"/>
            <p:cNvSpPr/>
            <p:nvPr/>
          </p:nvSpPr>
          <p:spPr>
            <a:xfrm>
              <a:off x="1211550" y="2342075"/>
              <a:ext cx="21375" cy="95950"/>
            </a:xfrm>
            <a:custGeom>
              <a:avLst/>
              <a:gdLst/>
              <a:ahLst/>
              <a:cxnLst/>
              <a:rect l="l" t="t" r="r" b="b"/>
              <a:pathLst>
                <a:path w="855" h="3838" extrusionOk="0">
                  <a:moveTo>
                    <a:pt x="249" y="1"/>
                  </a:moveTo>
                  <a:lnTo>
                    <a:pt x="249" y="1"/>
                  </a:lnTo>
                  <a:cubicBezTo>
                    <a:pt x="0" y="1384"/>
                    <a:pt x="76" y="2833"/>
                    <a:pt x="855" y="3838"/>
                  </a:cubicBezTo>
                  <a:cubicBezTo>
                    <a:pt x="670" y="3546"/>
                    <a:pt x="519" y="3200"/>
                    <a:pt x="422" y="2768"/>
                  </a:cubicBezTo>
                  <a:cubicBezTo>
                    <a:pt x="216" y="1860"/>
                    <a:pt x="163" y="919"/>
                    <a:pt x="249" y="1"/>
                  </a:cubicBezTo>
                  <a:close/>
                </a:path>
              </a:pathLst>
            </a:custGeom>
            <a:solidFill>
              <a:srgbClr val="2A3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6"/>
            <p:cNvSpPr/>
            <p:nvPr/>
          </p:nvSpPr>
          <p:spPr>
            <a:xfrm>
              <a:off x="1594500" y="2466400"/>
              <a:ext cx="41350" cy="24050"/>
            </a:xfrm>
            <a:custGeom>
              <a:avLst/>
              <a:gdLst/>
              <a:ahLst/>
              <a:cxnLst/>
              <a:rect l="l" t="t" r="r" b="b"/>
              <a:pathLst>
                <a:path w="1654" h="962" extrusionOk="0">
                  <a:moveTo>
                    <a:pt x="1654" y="0"/>
                  </a:moveTo>
                  <a:lnTo>
                    <a:pt x="1654" y="0"/>
                  </a:lnTo>
                  <a:cubicBezTo>
                    <a:pt x="1416" y="465"/>
                    <a:pt x="843" y="724"/>
                    <a:pt x="119" y="875"/>
                  </a:cubicBezTo>
                  <a:cubicBezTo>
                    <a:pt x="75" y="897"/>
                    <a:pt x="32" y="930"/>
                    <a:pt x="0" y="962"/>
                  </a:cubicBezTo>
                  <a:cubicBezTo>
                    <a:pt x="248" y="919"/>
                    <a:pt x="508" y="854"/>
                    <a:pt x="757" y="778"/>
                  </a:cubicBezTo>
                  <a:cubicBezTo>
                    <a:pt x="1060" y="692"/>
                    <a:pt x="1384" y="562"/>
                    <a:pt x="1546" y="292"/>
                  </a:cubicBezTo>
                  <a:cubicBezTo>
                    <a:pt x="1600" y="205"/>
                    <a:pt x="1643" y="97"/>
                    <a:pt x="1654" y="0"/>
                  </a:cubicBezTo>
                  <a:close/>
                </a:path>
              </a:pathLst>
            </a:custGeom>
            <a:solidFill>
              <a:srgbClr val="3C46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6"/>
            <p:cNvSpPr/>
            <p:nvPr/>
          </p:nvSpPr>
          <p:spPr>
            <a:xfrm>
              <a:off x="1382875" y="2487725"/>
              <a:ext cx="214600" cy="5175"/>
            </a:xfrm>
            <a:custGeom>
              <a:avLst/>
              <a:gdLst/>
              <a:ahLst/>
              <a:cxnLst/>
              <a:rect l="l" t="t" r="r" b="b"/>
              <a:pathLst>
                <a:path w="8584" h="207" extrusionOk="0">
                  <a:moveTo>
                    <a:pt x="1" y="1"/>
                  </a:moveTo>
                  <a:lnTo>
                    <a:pt x="1" y="1"/>
                  </a:lnTo>
                  <a:cubicBezTo>
                    <a:pt x="1482" y="109"/>
                    <a:pt x="3006" y="77"/>
                    <a:pt x="4433" y="109"/>
                  </a:cubicBezTo>
                  <a:cubicBezTo>
                    <a:pt x="4562" y="109"/>
                    <a:pt x="4703" y="120"/>
                    <a:pt x="4855" y="120"/>
                  </a:cubicBezTo>
                  <a:cubicBezTo>
                    <a:pt x="4617" y="109"/>
                    <a:pt x="4411" y="98"/>
                    <a:pt x="4260" y="98"/>
                  </a:cubicBezTo>
                  <a:cubicBezTo>
                    <a:pt x="2887" y="66"/>
                    <a:pt x="1428" y="98"/>
                    <a:pt x="1" y="1"/>
                  </a:cubicBezTo>
                  <a:close/>
                  <a:moveTo>
                    <a:pt x="8584" y="22"/>
                  </a:moveTo>
                  <a:lnTo>
                    <a:pt x="8584" y="22"/>
                  </a:lnTo>
                  <a:cubicBezTo>
                    <a:pt x="7968" y="142"/>
                    <a:pt x="7265" y="185"/>
                    <a:pt x="6584" y="185"/>
                  </a:cubicBezTo>
                  <a:cubicBezTo>
                    <a:pt x="6260" y="185"/>
                    <a:pt x="5946" y="174"/>
                    <a:pt x="5655" y="163"/>
                  </a:cubicBezTo>
                  <a:lnTo>
                    <a:pt x="5655" y="163"/>
                  </a:lnTo>
                  <a:cubicBezTo>
                    <a:pt x="6109" y="185"/>
                    <a:pt x="6563" y="206"/>
                    <a:pt x="7005" y="206"/>
                  </a:cubicBezTo>
                  <a:cubicBezTo>
                    <a:pt x="7503" y="206"/>
                    <a:pt x="7990" y="185"/>
                    <a:pt x="8465" y="109"/>
                  </a:cubicBezTo>
                  <a:cubicBezTo>
                    <a:pt x="8497" y="77"/>
                    <a:pt x="8540" y="44"/>
                    <a:pt x="8584" y="22"/>
                  </a:cubicBezTo>
                  <a:close/>
                </a:path>
              </a:pathLst>
            </a:custGeom>
            <a:solidFill>
              <a:srgbClr val="2A31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6"/>
            <p:cNvSpPr/>
            <p:nvPr/>
          </p:nvSpPr>
          <p:spPr>
            <a:xfrm>
              <a:off x="1786900" y="1964275"/>
              <a:ext cx="822400" cy="447800"/>
            </a:xfrm>
            <a:custGeom>
              <a:avLst/>
              <a:gdLst/>
              <a:ahLst/>
              <a:cxnLst/>
              <a:rect l="l" t="t" r="r" b="b"/>
              <a:pathLst>
                <a:path w="32896" h="17912" extrusionOk="0">
                  <a:moveTo>
                    <a:pt x="32809" y="0"/>
                  </a:moveTo>
                  <a:cubicBezTo>
                    <a:pt x="32560" y="0"/>
                    <a:pt x="32311" y="44"/>
                    <a:pt x="32063" y="108"/>
                  </a:cubicBezTo>
                  <a:cubicBezTo>
                    <a:pt x="31609" y="227"/>
                    <a:pt x="31187" y="433"/>
                    <a:pt x="30776" y="681"/>
                  </a:cubicBezTo>
                  <a:cubicBezTo>
                    <a:pt x="31306" y="400"/>
                    <a:pt x="31847" y="152"/>
                    <a:pt x="32441" y="54"/>
                  </a:cubicBezTo>
                  <a:cubicBezTo>
                    <a:pt x="32582" y="22"/>
                    <a:pt x="32744" y="11"/>
                    <a:pt x="32895" y="11"/>
                  </a:cubicBezTo>
                  <a:cubicBezTo>
                    <a:pt x="32863" y="0"/>
                    <a:pt x="32841" y="0"/>
                    <a:pt x="32809" y="0"/>
                  </a:cubicBezTo>
                  <a:close/>
                  <a:moveTo>
                    <a:pt x="29847" y="3114"/>
                  </a:moveTo>
                  <a:lnTo>
                    <a:pt x="29847" y="3114"/>
                  </a:lnTo>
                  <a:cubicBezTo>
                    <a:pt x="29695" y="3870"/>
                    <a:pt x="29458" y="4616"/>
                    <a:pt x="29090" y="5297"/>
                  </a:cubicBezTo>
                  <a:cubicBezTo>
                    <a:pt x="28712" y="5999"/>
                    <a:pt x="28193" y="6638"/>
                    <a:pt x="27566" y="7135"/>
                  </a:cubicBezTo>
                  <a:cubicBezTo>
                    <a:pt x="27534" y="7160"/>
                    <a:pt x="27502" y="7186"/>
                    <a:pt x="27469" y="7211"/>
                  </a:cubicBezTo>
                  <a:lnTo>
                    <a:pt x="27469" y="7211"/>
                  </a:lnTo>
                  <a:cubicBezTo>
                    <a:pt x="28180" y="6696"/>
                    <a:pt x="28758" y="5993"/>
                    <a:pt x="29155" y="5211"/>
                  </a:cubicBezTo>
                  <a:cubicBezTo>
                    <a:pt x="29501" y="4551"/>
                    <a:pt x="29717" y="3837"/>
                    <a:pt x="29847" y="3114"/>
                  </a:cubicBezTo>
                  <a:close/>
                  <a:moveTo>
                    <a:pt x="27469" y="7211"/>
                  </a:moveTo>
                  <a:lnTo>
                    <a:pt x="27469" y="7211"/>
                  </a:lnTo>
                  <a:cubicBezTo>
                    <a:pt x="27444" y="7229"/>
                    <a:pt x="27419" y="7247"/>
                    <a:pt x="27393" y="7265"/>
                  </a:cubicBezTo>
                  <a:cubicBezTo>
                    <a:pt x="27420" y="7247"/>
                    <a:pt x="27445" y="7229"/>
                    <a:pt x="27469" y="7211"/>
                  </a:cubicBezTo>
                  <a:close/>
                  <a:moveTo>
                    <a:pt x="25556" y="7686"/>
                  </a:moveTo>
                  <a:cubicBezTo>
                    <a:pt x="25599" y="7697"/>
                    <a:pt x="25642" y="7719"/>
                    <a:pt x="25696" y="7729"/>
                  </a:cubicBezTo>
                  <a:cubicBezTo>
                    <a:pt x="25837" y="7783"/>
                    <a:pt x="25988" y="7848"/>
                    <a:pt x="26139" y="7848"/>
                  </a:cubicBezTo>
                  <a:cubicBezTo>
                    <a:pt x="26215" y="7848"/>
                    <a:pt x="26291" y="7827"/>
                    <a:pt x="26366" y="7805"/>
                  </a:cubicBezTo>
                  <a:cubicBezTo>
                    <a:pt x="26399" y="7794"/>
                    <a:pt x="26420" y="7783"/>
                    <a:pt x="26452" y="7772"/>
                  </a:cubicBezTo>
                  <a:lnTo>
                    <a:pt x="26452" y="7772"/>
                  </a:lnTo>
                  <a:cubicBezTo>
                    <a:pt x="26387" y="7783"/>
                    <a:pt x="26334" y="7783"/>
                    <a:pt x="26279" y="7783"/>
                  </a:cubicBezTo>
                  <a:cubicBezTo>
                    <a:pt x="26042" y="7783"/>
                    <a:pt x="25793" y="7729"/>
                    <a:pt x="25556" y="7686"/>
                  </a:cubicBezTo>
                  <a:close/>
                  <a:moveTo>
                    <a:pt x="25004" y="7675"/>
                  </a:moveTo>
                  <a:lnTo>
                    <a:pt x="25004" y="7675"/>
                  </a:lnTo>
                  <a:cubicBezTo>
                    <a:pt x="24766" y="7729"/>
                    <a:pt x="24561" y="7880"/>
                    <a:pt x="24410" y="8075"/>
                  </a:cubicBezTo>
                  <a:cubicBezTo>
                    <a:pt x="24593" y="7902"/>
                    <a:pt x="24788" y="7751"/>
                    <a:pt x="25004" y="7675"/>
                  </a:cubicBezTo>
                  <a:close/>
                  <a:moveTo>
                    <a:pt x="23134" y="9329"/>
                  </a:moveTo>
                  <a:lnTo>
                    <a:pt x="23134" y="9329"/>
                  </a:lnTo>
                  <a:cubicBezTo>
                    <a:pt x="21696" y="10518"/>
                    <a:pt x="20204" y="11653"/>
                    <a:pt x="18637" y="12670"/>
                  </a:cubicBezTo>
                  <a:cubicBezTo>
                    <a:pt x="20237" y="11697"/>
                    <a:pt x="21761" y="10594"/>
                    <a:pt x="23134" y="9329"/>
                  </a:cubicBezTo>
                  <a:close/>
                  <a:moveTo>
                    <a:pt x="7654" y="17166"/>
                  </a:moveTo>
                  <a:cubicBezTo>
                    <a:pt x="6314" y="17383"/>
                    <a:pt x="4962" y="17501"/>
                    <a:pt x="3622" y="17609"/>
                  </a:cubicBezTo>
                  <a:cubicBezTo>
                    <a:pt x="2411" y="17717"/>
                    <a:pt x="1212" y="17815"/>
                    <a:pt x="1" y="17912"/>
                  </a:cubicBezTo>
                  <a:cubicBezTo>
                    <a:pt x="249" y="17902"/>
                    <a:pt x="498" y="17880"/>
                    <a:pt x="746" y="17869"/>
                  </a:cubicBezTo>
                  <a:cubicBezTo>
                    <a:pt x="3060" y="17729"/>
                    <a:pt x="5384" y="17577"/>
                    <a:pt x="7654" y="17166"/>
                  </a:cubicBezTo>
                  <a:close/>
                </a:path>
              </a:pathLst>
            </a:custGeom>
            <a:solidFill>
              <a:srgbClr val="FADA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6"/>
            <p:cNvSpPr/>
            <p:nvPr/>
          </p:nvSpPr>
          <p:spPr>
            <a:xfrm>
              <a:off x="1634500" y="1946150"/>
              <a:ext cx="1032900" cy="475125"/>
            </a:xfrm>
            <a:custGeom>
              <a:avLst/>
              <a:gdLst/>
              <a:ahLst/>
              <a:cxnLst/>
              <a:rect l="l" t="t" r="r" b="b"/>
              <a:pathLst>
                <a:path w="41316" h="19005" extrusionOk="0">
                  <a:moveTo>
                    <a:pt x="39154" y="1"/>
                  </a:moveTo>
                  <a:cubicBezTo>
                    <a:pt x="38483" y="1"/>
                    <a:pt x="37824" y="217"/>
                    <a:pt x="37197" y="476"/>
                  </a:cubicBezTo>
                  <a:cubicBezTo>
                    <a:pt x="36786" y="639"/>
                    <a:pt x="36375" y="844"/>
                    <a:pt x="36029" y="1125"/>
                  </a:cubicBezTo>
                  <a:cubicBezTo>
                    <a:pt x="34581" y="2336"/>
                    <a:pt x="34657" y="4768"/>
                    <a:pt x="33165" y="5924"/>
                  </a:cubicBezTo>
                  <a:cubicBezTo>
                    <a:pt x="32419" y="6498"/>
                    <a:pt x="31414" y="6638"/>
                    <a:pt x="30635" y="7157"/>
                  </a:cubicBezTo>
                  <a:cubicBezTo>
                    <a:pt x="30105" y="7524"/>
                    <a:pt x="29695" y="8043"/>
                    <a:pt x="29197" y="8444"/>
                  </a:cubicBezTo>
                  <a:cubicBezTo>
                    <a:pt x="28711" y="8833"/>
                    <a:pt x="28149" y="9092"/>
                    <a:pt x="27597" y="9362"/>
                  </a:cubicBezTo>
                  <a:cubicBezTo>
                    <a:pt x="25695" y="10260"/>
                    <a:pt x="23977" y="11265"/>
                    <a:pt x="22031" y="12076"/>
                  </a:cubicBezTo>
                  <a:cubicBezTo>
                    <a:pt x="19425" y="13167"/>
                    <a:pt x="16820" y="14259"/>
                    <a:pt x="14204" y="15351"/>
                  </a:cubicBezTo>
                  <a:cubicBezTo>
                    <a:pt x="13372" y="15697"/>
                    <a:pt x="12528" y="16054"/>
                    <a:pt x="11642" y="16237"/>
                  </a:cubicBezTo>
                  <a:cubicBezTo>
                    <a:pt x="10950" y="16378"/>
                    <a:pt x="10248" y="16421"/>
                    <a:pt x="9556" y="16421"/>
                  </a:cubicBezTo>
                  <a:cubicBezTo>
                    <a:pt x="9275" y="16421"/>
                    <a:pt x="9004" y="16410"/>
                    <a:pt x="8735" y="16400"/>
                  </a:cubicBezTo>
                  <a:cubicBezTo>
                    <a:pt x="6799" y="16345"/>
                    <a:pt x="4875" y="16183"/>
                    <a:pt x="2940" y="16183"/>
                  </a:cubicBezTo>
                  <a:lnTo>
                    <a:pt x="2659" y="16183"/>
                  </a:lnTo>
                  <a:cubicBezTo>
                    <a:pt x="2518" y="16183"/>
                    <a:pt x="2324" y="16172"/>
                    <a:pt x="2097" y="16162"/>
                  </a:cubicBezTo>
                  <a:cubicBezTo>
                    <a:pt x="1870" y="16151"/>
                    <a:pt x="1622" y="16140"/>
                    <a:pt x="1373" y="16140"/>
                  </a:cubicBezTo>
                  <a:cubicBezTo>
                    <a:pt x="854" y="16140"/>
                    <a:pt x="356" y="16183"/>
                    <a:pt x="130" y="16378"/>
                  </a:cubicBezTo>
                  <a:cubicBezTo>
                    <a:pt x="32" y="17135"/>
                    <a:pt x="0" y="17902"/>
                    <a:pt x="22" y="18659"/>
                  </a:cubicBezTo>
                  <a:cubicBezTo>
                    <a:pt x="43" y="18875"/>
                    <a:pt x="65" y="19004"/>
                    <a:pt x="75" y="19004"/>
                  </a:cubicBezTo>
                  <a:cubicBezTo>
                    <a:pt x="2086" y="18886"/>
                    <a:pt x="4097" y="18756"/>
                    <a:pt x="6097" y="18637"/>
                  </a:cubicBezTo>
                  <a:cubicBezTo>
                    <a:pt x="7308" y="18540"/>
                    <a:pt x="8507" y="18442"/>
                    <a:pt x="9718" y="18334"/>
                  </a:cubicBezTo>
                  <a:cubicBezTo>
                    <a:pt x="11058" y="18226"/>
                    <a:pt x="12410" y="18108"/>
                    <a:pt x="13750" y="17891"/>
                  </a:cubicBezTo>
                  <a:cubicBezTo>
                    <a:pt x="14377" y="17783"/>
                    <a:pt x="14993" y="17642"/>
                    <a:pt x="15610" y="17481"/>
                  </a:cubicBezTo>
                  <a:cubicBezTo>
                    <a:pt x="18106" y="16842"/>
                    <a:pt x="20474" y="15783"/>
                    <a:pt x="22744" y="14551"/>
                  </a:cubicBezTo>
                  <a:cubicBezTo>
                    <a:pt x="23414" y="14183"/>
                    <a:pt x="24085" y="13794"/>
                    <a:pt x="24733" y="13395"/>
                  </a:cubicBezTo>
                  <a:cubicBezTo>
                    <a:pt x="26300" y="12378"/>
                    <a:pt x="27792" y="11243"/>
                    <a:pt x="29230" y="10054"/>
                  </a:cubicBezTo>
                  <a:cubicBezTo>
                    <a:pt x="29511" y="9806"/>
                    <a:pt x="29781" y="9535"/>
                    <a:pt x="30052" y="9265"/>
                  </a:cubicBezTo>
                  <a:cubicBezTo>
                    <a:pt x="30181" y="9135"/>
                    <a:pt x="30333" y="8962"/>
                    <a:pt x="30506" y="8800"/>
                  </a:cubicBezTo>
                  <a:cubicBezTo>
                    <a:pt x="30657" y="8605"/>
                    <a:pt x="30862" y="8454"/>
                    <a:pt x="31100" y="8400"/>
                  </a:cubicBezTo>
                  <a:cubicBezTo>
                    <a:pt x="31165" y="8379"/>
                    <a:pt x="31219" y="8357"/>
                    <a:pt x="31284" y="8357"/>
                  </a:cubicBezTo>
                  <a:cubicBezTo>
                    <a:pt x="31306" y="8357"/>
                    <a:pt x="31327" y="8346"/>
                    <a:pt x="31349" y="8346"/>
                  </a:cubicBezTo>
                  <a:cubicBezTo>
                    <a:pt x="31446" y="8346"/>
                    <a:pt x="31554" y="8379"/>
                    <a:pt x="31652" y="8411"/>
                  </a:cubicBezTo>
                  <a:cubicBezTo>
                    <a:pt x="31889" y="8454"/>
                    <a:pt x="32138" y="8508"/>
                    <a:pt x="32375" y="8508"/>
                  </a:cubicBezTo>
                  <a:cubicBezTo>
                    <a:pt x="32430" y="8508"/>
                    <a:pt x="32483" y="8508"/>
                    <a:pt x="32548" y="8497"/>
                  </a:cubicBezTo>
                  <a:cubicBezTo>
                    <a:pt x="32884" y="8367"/>
                    <a:pt x="33197" y="8194"/>
                    <a:pt x="33489" y="7990"/>
                  </a:cubicBezTo>
                  <a:cubicBezTo>
                    <a:pt x="33554" y="7946"/>
                    <a:pt x="33608" y="7903"/>
                    <a:pt x="33662" y="7860"/>
                  </a:cubicBezTo>
                  <a:cubicBezTo>
                    <a:pt x="34289" y="7363"/>
                    <a:pt x="34808" y="6724"/>
                    <a:pt x="35186" y="6022"/>
                  </a:cubicBezTo>
                  <a:cubicBezTo>
                    <a:pt x="35554" y="5341"/>
                    <a:pt x="35791" y="4595"/>
                    <a:pt x="35943" y="3839"/>
                  </a:cubicBezTo>
                  <a:cubicBezTo>
                    <a:pt x="36051" y="3287"/>
                    <a:pt x="36094" y="2725"/>
                    <a:pt x="36105" y="2163"/>
                  </a:cubicBezTo>
                  <a:cubicBezTo>
                    <a:pt x="36105" y="2066"/>
                    <a:pt x="36116" y="1958"/>
                    <a:pt x="36159" y="1871"/>
                  </a:cubicBezTo>
                  <a:cubicBezTo>
                    <a:pt x="36213" y="1763"/>
                    <a:pt x="36321" y="1709"/>
                    <a:pt x="36430" y="1644"/>
                  </a:cubicBezTo>
                  <a:cubicBezTo>
                    <a:pt x="36570" y="1568"/>
                    <a:pt x="36721" y="1482"/>
                    <a:pt x="36872" y="1406"/>
                  </a:cubicBezTo>
                  <a:cubicBezTo>
                    <a:pt x="37283" y="1158"/>
                    <a:pt x="37705" y="952"/>
                    <a:pt x="38159" y="833"/>
                  </a:cubicBezTo>
                  <a:cubicBezTo>
                    <a:pt x="38407" y="769"/>
                    <a:pt x="38656" y="725"/>
                    <a:pt x="38905" y="725"/>
                  </a:cubicBezTo>
                  <a:cubicBezTo>
                    <a:pt x="38937" y="725"/>
                    <a:pt x="38959" y="725"/>
                    <a:pt x="38991" y="736"/>
                  </a:cubicBezTo>
                  <a:cubicBezTo>
                    <a:pt x="39013" y="725"/>
                    <a:pt x="39034" y="725"/>
                    <a:pt x="39056" y="725"/>
                  </a:cubicBezTo>
                  <a:cubicBezTo>
                    <a:pt x="39651" y="725"/>
                    <a:pt x="40245" y="909"/>
                    <a:pt x="40667" y="1331"/>
                  </a:cubicBezTo>
                  <a:cubicBezTo>
                    <a:pt x="40764" y="1439"/>
                    <a:pt x="40894" y="1579"/>
                    <a:pt x="41035" y="1579"/>
                  </a:cubicBezTo>
                  <a:cubicBezTo>
                    <a:pt x="41067" y="1579"/>
                    <a:pt x="41088" y="1568"/>
                    <a:pt x="41110" y="1568"/>
                  </a:cubicBezTo>
                  <a:cubicBezTo>
                    <a:pt x="41316" y="1492"/>
                    <a:pt x="41283" y="1179"/>
                    <a:pt x="41164" y="985"/>
                  </a:cubicBezTo>
                  <a:cubicBezTo>
                    <a:pt x="40775" y="368"/>
                    <a:pt x="40040" y="44"/>
                    <a:pt x="39305" y="12"/>
                  </a:cubicBezTo>
                  <a:cubicBezTo>
                    <a:pt x="39262" y="1"/>
                    <a:pt x="39207" y="1"/>
                    <a:pt x="39154" y="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6"/>
            <p:cNvSpPr/>
            <p:nvPr/>
          </p:nvSpPr>
          <p:spPr>
            <a:xfrm>
              <a:off x="1632600" y="2355600"/>
              <a:ext cx="5150" cy="57025"/>
            </a:xfrm>
            <a:custGeom>
              <a:avLst/>
              <a:gdLst/>
              <a:ahLst/>
              <a:cxnLst/>
              <a:rect l="l" t="t" r="r" b="b"/>
              <a:pathLst>
                <a:path w="206" h="2281" extrusionOk="0">
                  <a:moveTo>
                    <a:pt x="206" y="0"/>
                  </a:moveTo>
                  <a:lnTo>
                    <a:pt x="173" y="32"/>
                  </a:lnTo>
                  <a:cubicBezTo>
                    <a:pt x="0" y="195"/>
                    <a:pt x="43" y="1610"/>
                    <a:pt x="98" y="2281"/>
                  </a:cubicBezTo>
                  <a:cubicBezTo>
                    <a:pt x="76" y="1524"/>
                    <a:pt x="108" y="757"/>
                    <a:pt x="206" y="0"/>
                  </a:cubicBezTo>
                  <a:close/>
                </a:path>
              </a:pathLst>
            </a:custGeom>
            <a:solidFill>
              <a:srgbClr val="5C59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6"/>
            <p:cNvSpPr/>
            <p:nvPr/>
          </p:nvSpPr>
          <p:spPr>
            <a:xfrm>
              <a:off x="1269125" y="1559125"/>
              <a:ext cx="528625" cy="544850"/>
            </a:xfrm>
            <a:custGeom>
              <a:avLst/>
              <a:gdLst/>
              <a:ahLst/>
              <a:cxnLst/>
              <a:rect l="l" t="t" r="r" b="b"/>
              <a:pathLst>
                <a:path w="21145" h="21794" extrusionOk="0">
                  <a:moveTo>
                    <a:pt x="9039" y="1"/>
                  </a:moveTo>
                  <a:cubicBezTo>
                    <a:pt x="8845" y="1"/>
                    <a:pt x="8650" y="8"/>
                    <a:pt x="8453" y="23"/>
                  </a:cubicBezTo>
                  <a:cubicBezTo>
                    <a:pt x="7913" y="67"/>
                    <a:pt x="7372" y="153"/>
                    <a:pt x="6854" y="316"/>
                  </a:cubicBezTo>
                  <a:cubicBezTo>
                    <a:pt x="5978" y="597"/>
                    <a:pt x="5189" y="1083"/>
                    <a:pt x="4464" y="1634"/>
                  </a:cubicBezTo>
                  <a:cubicBezTo>
                    <a:pt x="3070" y="2704"/>
                    <a:pt x="1870" y="4056"/>
                    <a:pt x="1091" y="5634"/>
                  </a:cubicBezTo>
                  <a:cubicBezTo>
                    <a:pt x="356" y="7115"/>
                    <a:pt x="11" y="8952"/>
                    <a:pt x="183" y="10595"/>
                  </a:cubicBezTo>
                  <a:cubicBezTo>
                    <a:pt x="335" y="12109"/>
                    <a:pt x="1546" y="13763"/>
                    <a:pt x="2508" y="14887"/>
                  </a:cubicBezTo>
                  <a:cubicBezTo>
                    <a:pt x="2151" y="14650"/>
                    <a:pt x="1762" y="14412"/>
                    <a:pt x="1329" y="14412"/>
                  </a:cubicBezTo>
                  <a:cubicBezTo>
                    <a:pt x="616" y="14412"/>
                    <a:pt x="54" y="15136"/>
                    <a:pt x="22" y="15860"/>
                  </a:cubicBezTo>
                  <a:cubicBezTo>
                    <a:pt x="0" y="16574"/>
                    <a:pt x="378" y="17254"/>
                    <a:pt x="843" y="17806"/>
                  </a:cubicBezTo>
                  <a:cubicBezTo>
                    <a:pt x="1405" y="18465"/>
                    <a:pt x="2140" y="19027"/>
                    <a:pt x="2984" y="19200"/>
                  </a:cubicBezTo>
                  <a:cubicBezTo>
                    <a:pt x="3143" y="19231"/>
                    <a:pt x="3302" y="19246"/>
                    <a:pt x="3459" y="19246"/>
                  </a:cubicBezTo>
                  <a:cubicBezTo>
                    <a:pt x="3845" y="19246"/>
                    <a:pt x="4222" y="19156"/>
                    <a:pt x="4584" y="18995"/>
                  </a:cubicBezTo>
                  <a:cubicBezTo>
                    <a:pt x="4896" y="18854"/>
                    <a:pt x="5073" y="18766"/>
                    <a:pt x="5238" y="18766"/>
                  </a:cubicBezTo>
                  <a:cubicBezTo>
                    <a:pt x="5415" y="18766"/>
                    <a:pt x="5579" y="18868"/>
                    <a:pt x="5881" y="19114"/>
                  </a:cubicBezTo>
                  <a:cubicBezTo>
                    <a:pt x="6778" y="19838"/>
                    <a:pt x="7707" y="20465"/>
                    <a:pt x="8767" y="20919"/>
                  </a:cubicBezTo>
                  <a:cubicBezTo>
                    <a:pt x="10119" y="21491"/>
                    <a:pt x="11589" y="21793"/>
                    <a:pt x="13057" y="21793"/>
                  </a:cubicBezTo>
                  <a:cubicBezTo>
                    <a:pt x="13864" y="21793"/>
                    <a:pt x="14672" y="21702"/>
                    <a:pt x="15458" y="21514"/>
                  </a:cubicBezTo>
                  <a:cubicBezTo>
                    <a:pt x="17426" y="21049"/>
                    <a:pt x="19339" y="19925"/>
                    <a:pt x="20290" y="18141"/>
                  </a:cubicBezTo>
                  <a:cubicBezTo>
                    <a:pt x="21133" y="16563"/>
                    <a:pt x="21144" y="14574"/>
                    <a:pt x="20301" y="13007"/>
                  </a:cubicBezTo>
                  <a:cubicBezTo>
                    <a:pt x="19814" y="12098"/>
                    <a:pt x="19090" y="11342"/>
                    <a:pt x="18495" y="10499"/>
                  </a:cubicBezTo>
                  <a:cubicBezTo>
                    <a:pt x="17544" y="9137"/>
                    <a:pt x="16982" y="7558"/>
                    <a:pt x="16388" y="6002"/>
                  </a:cubicBezTo>
                  <a:cubicBezTo>
                    <a:pt x="15879" y="4661"/>
                    <a:pt x="15329" y="3288"/>
                    <a:pt x="14323" y="2261"/>
                  </a:cubicBezTo>
                  <a:cubicBezTo>
                    <a:pt x="12893" y="812"/>
                    <a:pt x="11050" y="1"/>
                    <a:pt x="9039" y="1"/>
                  </a:cubicBezTo>
                  <a:close/>
                </a:path>
              </a:pathLst>
            </a:custGeom>
            <a:solidFill>
              <a:srgbClr val="F4A6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6"/>
            <p:cNvSpPr/>
            <p:nvPr/>
          </p:nvSpPr>
          <p:spPr>
            <a:xfrm>
              <a:off x="1571500" y="1801575"/>
              <a:ext cx="51375" cy="84400"/>
            </a:xfrm>
            <a:custGeom>
              <a:avLst/>
              <a:gdLst/>
              <a:ahLst/>
              <a:cxnLst/>
              <a:rect l="l" t="t" r="r" b="b"/>
              <a:pathLst>
                <a:path w="2055" h="3376" extrusionOk="0">
                  <a:moveTo>
                    <a:pt x="1" y="1"/>
                  </a:moveTo>
                  <a:lnTo>
                    <a:pt x="1" y="1"/>
                  </a:lnTo>
                  <a:cubicBezTo>
                    <a:pt x="23" y="87"/>
                    <a:pt x="55" y="184"/>
                    <a:pt x="99" y="271"/>
                  </a:cubicBezTo>
                  <a:cubicBezTo>
                    <a:pt x="66" y="184"/>
                    <a:pt x="34" y="87"/>
                    <a:pt x="1" y="1"/>
                  </a:cubicBezTo>
                  <a:close/>
                  <a:moveTo>
                    <a:pt x="99" y="271"/>
                  </a:moveTo>
                  <a:cubicBezTo>
                    <a:pt x="131" y="368"/>
                    <a:pt x="174" y="455"/>
                    <a:pt x="217" y="541"/>
                  </a:cubicBezTo>
                  <a:cubicBezTo>
                    <a:pt x="272" y="628"/>
                    <a:pt x="325" y="714"/>
                    <a:pt x="380" y="789"/>
                  </a:cubicBezTo>
                  <a:cubicBezTo>
                    <a:pt x="325" y="714"/>
                    <a:pt x="272" y="628"/>
                    <a:pt x="228" y="541"/>
                  </a:cubicBezTo>
                  <a:cubicBezTo>
                    <a:pt x="185" y="455"/>
                    <a:pt x="142" y="368"/>
                    <a:pt x="99" y="271"/>
                  </a:cubicBezTo>
                  <a:close/>
                  <a:moveTo>
                    <a:pt x="380" y="789"/>
                  </a:moveTo>
                  <a:cubicBezTo>
                    <a:pt x="433" y="876"/>
                    <a:pt x="498" y="952"/>
                    <a:pt x="563" y="1027"/>
                  </a:cubicBezTo>
                  <a:cubicBezTo>
                    <a:pt x="628" y="1103"/>
                    <a:pt x="693" y="1168"/>
                    <a:pt x="769" y="1243"/>
                  </a:cubicBezTo>
                  <a:cubicBezTo>
                    <a:pt x="844" y="1308"/>
                    <a:pt x="920" y="1373"/>
                    <a:pt x="995" y="1428"/>
                  </a:cubicBezTo>
                  <a:cubicBezTo>
                    <a:pt x="1147" y="1546"/>
                    <a:pt x="1320" y="1654"/>
                    <a:pt x="1471" y="1784"/>
                  </a:cubicBezTo>
                  <a:cubicBezTo>
                    <a:pt x="1547" y="1838"/>
                    <a:pt x="1622" y="1903"/>
                    <a:pt x="1687" y="1978"/>
                  </a:cubicBezTo>
                  <a:cubicBezTo>
                    <a:pt x="1752" y="2055"/>
                    <a:pt x="1817" y="2130"/>
                    <a:pt x="1872" y="2206"/>
                  </a:cubicBezTo>
                  <a:cubicBezTo>
                    <a:pt x="1925" y="2292"/>
                    <a:pt x="1968" y="2379"/>
                    <a:pt x="2001" y="2476"/>
                  </a:cubicBezTo>
                  <a:cubicBezTo>
                    <a:pt x="2033" y="2562"/>
                    <a:pt x="2044" y="2660"/>
                    <a:pt x="2044" y="2757"/>
                  </a:cubicBezTo>
                  <a:cubicBezTo>
                    <a:pt x="2044" y="2790"/>
                    <a:pt x="2044" y="2811"/>
                    <a:pt x="2033" y="2833"/>
                  </a:cubicBezTo>
                  <a:lnTo>
                    <a:pt x="2033" y="2876"/>
                  </a:lnTo>
                  <a:cubicBezTo>
                    <a:pt x="2033" y="2887"/>
                    <a:pt x="2023" y="2898"/>
                    <a:pt x="2023" y="2908"/>
                  </a:cubicBezTo>
                  <a:cubicBezTo>
                    <a:pt x="2012" y="2951"/>
                    <a:pt x="1990" y="3006"/>
                    <a:pt x="1968" y="3049"/>
                  </a:cubicBezTo>
                  <a:cubicBezTo>
                    <a:pt x="1925" y="3124"/>
                    <a:pt x="1850" y="3200"/>
                    <a:pt x="1774" y="3254"/>
                  </a:cubicBezTo>
                  <a:cubicBezTo>
                    <a:pt x="1699" y="3319"/>
                    <a:pt x="1601" y="3352"/>
                    <a:pt x="1504" y="3362"/>
                  </a:cubicBezTo>
                  <a:cubicBezTo>
                    <a:pt x="1479" y="3368"/>
                    <a:pt x="1453" y="3370"/>
                    <a:pt x="1428" y="3370"/>
                  </a:cubicBezTo>
                  <a:cubicBezTo>
                    <a:pt x="1358" y="3370"/>
                    <a:pt x="1289" y="3349"/>
                    <a:pt x="1225" y="3310"/>
                  </a:cubicBezTo>
                  <a:lnTo>
                    <a:pt x="1225" y="3310"/>
                  </a:lnTo>
                  <a:cubicBezTo>
                    <a:pt x="1297" y="3354"/>
                    <a:pt x="1376" y="3376"/>
                    <a:pt x="1457" y="3376"/>
                  </a:cubicBezTo>
                  <a:cubicBezTo>
                    <a:pt x="1472" y="3376"/>
                    <a:pt x="1488" y="3375"/>
                    <a:pt x="1504" y="3373"/>
                  </a:cubicBezTo>
                  <a:cubicBezTo>
                    <a:pt x="1601" y="3362"/>
                    <a:pt x="1699" y="3319"/>
                    <a:pt x="1774" y="3265"/>
                  </a:cubicBezTo>
                  <a:cubicBezTo>
                    <a:pt x="1860" y="3211"/>
                    <a:pt x="1925" y="3136"/>
                    <a:pt x="1980" y="3049"/>
                  </a:cubicBezTo>
                  <a:cubicBezTo>
                    <a:pt x="2001" y="3006"/>
                    <a:pt x="2023" y="2963"/>
                    <a:pt x="2033" y="2908"/>
                  </a:cubicBezTo>
                  <a:cubicBezTo>
                    <a:pt x="2033" y="2898"/>
                    <a:pt x="2033" y="2887"/>
                    <a:pt x="2044" y="2876"/>
                  </a:cubicBezTo>
                  <a:lnTo>
                    <a:pt x="2044" y="2833"/>
                  </a:lnTo>
                  <a:cubicBezTo>
                    <a:pt x="2044" y="2811"/>
                    <a:pt x="2055" y="2790"/>
                    <a:pt x="2055" y="2757"/>
                  </a:cubicBezTo>
                  <a:cubicBezTo>
                    <a:pt x="2055" y="2660"/>
                    <a:pt x="2033" y="2562"/>
                    <a:pt x="2012" y="2465"/>
                  </a:cubicBezTo>
                  <a:cubicBezTo>
                    <a:pt x="1980" y="2379"/>
                    <a:pt x="1936" y="2281"/>
                    <a:pt x="1882" y="2206"/>
                  </a:cubicBezTo>
                  <a:cubicBezTo>
                    <a:pt x="1828" y="2119"/>
                    <a:pt x="1763" y="2043"/>
                    <a:pt x="1699" y="1968"/>
                  </a:cubicBezTo>
                  <a:cubicBezTo>
                    <a:pt x="1634" y="1903"/>
                    <a:pt x="1558" y="1827"/>
                    <a:pt x="1482" y="1774"/>
                  </a:cubicBezTo>
                  <a:cubicBezTo>
                    <a:pt x="1320" y="1644"/>
                    <a:pt x="1158" y="1536"/>
                    <a:pt x="1007" y="1416"/>
                  </a:cubicBezTo>
                  <a:cubicBezTo>
                    <a:pt x="920" y="1363"/>
                    <a:pt x="844" y="1298"/>
                    <a:pt x="779" y="1233"/>
                  </a:cubicBezTo>
                  <a:cubicBezTo>
                    <a:pt x="704" y="1168"/>
                    <a:pt x="628" y="1092"/>
                    <a:pt x="563" y="1017"/>
                  </a:cubicBezTo>
                  <a:cubicBezTo>
                    <a:pt x="498" y="952"/>
                    <a:pt x="445" y="876"/>
                    <a:pt x="380" y="789"/>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6"/>
            <p:cNvSpPr/>
            <p:nvPr/>
          </p:nvSpPr>
          <p:spPr>
            <a:xfrm>
              <a:off x="1424775" y="1834450"/>
              <a:ext cx="39475" cy="43075"/>
            </a:xfrm>
            <a:custGeom>
              <a:avLst/>
              <a:gdLst/>
              <a:ahLst/>
              <a:cxnLst/>
              <a:rect l="l" t="t" r="r" b="b"/>
              <a:pathLst>
                <a:path w="1579" h="1723" extrusionOk="0">
                  <a:moveTo>
                    <a:pt x="545" y="0"/>
                  </a:moveTo>
                  <a:cubicBezTo>
                    <a:pt x="466" y="0"/>
                    <a:pt x="391" y="19"/>
                    <a:pt x="325" y="58"/>
                  </a:cubicBezTo>
                  <a:cubicBezTo>
                    <a:pt x="33" y="231"/>
                    <a:pt x="1" y="728"/>
                    <a:pt x="249" y="1172"/>
                  </a:cubicBezTo>
                  <a:cubicBezTo>
                    <a:pt x="450" y="1516"/>
                    <a:pt x="762" y="1723"/>
                    <a:pt x="1034" y="1723"/>
                  </a:cubicBezTo>
                  <a:cubicBezTo>
                    <a:pt x="1112" y="1723"/>
                    <a:pt x="1187" y="1705"/>
                    <a:pt x="1255" y="1669"/>
                  </a:cubicBezTo>
                  <a:cubicBezTo>
                    <a:pt x="1546" y="1496"/>
                    <a:pt x="1579" y="999"/>
                    <a:pt x="1319" y="555"/>
                  </a:cubicBezTo>
                  <a:cubicBezTo>
                    <a:pt x="1127" y="214"/>
                    <a:pt x="813" y="0"/>
                    <a:pt x="5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6"/>
            <p:cNvSpPr/>
            <p:nvPr/>
          </p:nvSpPr>
          <p:spPr>
            <a:xfrm>
              <a:off x="1598525" y="1724175"/>
              <a:ext cx="39775" cy="42975"/>
            </a:xfrm>
            <a:custGeom>
              <a:avLst/>
              <a:gdLst/>
              <a:ahLst/>
              <a:cxnLst/>
              <a:rect l="l" t="t" r="r" b="b"/>
              <a:pathLst>
                <a:path w="1591" h="1719" extrusionOk="0">
                  <a:moveTo>
                    <a:pt x="556" y="1"/>
                  </a:moveTo>
                  <a:cubicBezTo>
                    <a:pt x="477" y="1"/>
                    <a:pt x="403" y="19"/>
                    <a:pt x="337" y="59"/>
                  </a:cubicBezTo>
                  <a:cubicBezTo>
                    <a:pt x="34" y="232"/>
                    <a:pt x="1" y="729"/>
                    <a:pt x="260" y="1173"/>
                  </a:cubicBezTo>
                  <a:cubicBezTo>
                    <a:pt x="459" y="1512"/>
                    <a:pt x="766" y="1718"/>
                    <a:pt x="1030" y="1718"/>
                  </a:cubicBezTo>
                  <a:cubicBezTo>
                    <a:pt x="1110" y="1718"/>
                    <a:pt x="1187" y="1699"/>
                    <a:pt x="1255" y="1659"/>
                  </a:cubicBezTo>
                  <a:cubicBezTo>
                    <a:pt x="1558" y="1497"/>
                    <a:pt x="1590" y="1000"/>
                    <a:pt x="1331" y="556"/>
                  </a:cubicBezTo>
                  <a:cubicBezTo>
                    <a:pt x="1131" y="214"/>
                    <a:pt x="821" y="1"/>
                    <a:pt x="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6"/>
            <p:cNvSpPr/>
            <p:nvPr/>
          </p:nvSpPr>
          <p:spPr>
            <a:xfrm>
              <a:off x="1386125" y="1772400"/>
              <a:ext cx="21925" cy="77850"/>
            </a:xfrm>
            <a:custGeom>
              <a:avLst/>
              <a:gdLst/>
              <a:ahLst/>
              <a:cxnLst/>
              <a:rect l="l" t="t" r="r" b="b"/>
              <a:pathLst>
                <a:path w="877" h="3114" extrusionOk="0">
                  <a:moveTo>
                    <a:pt x="876" y="0"/>
                  </a:moveTo>
                  <a:cubicBezTo>
                    <a:pt x="735" y="87"/>
                    <a:pt x="606" y="195"/>
                    <a:pt x="498" y="313"/>
                  </a:cubicBezTo>
                  <a:cubicBezTo>
                    <a:pt x="271" y="573"/>
                    <a:pt x="120" y="875"/>
                    <a:pt x="55" y="1211"/>
                  </a:cubicBezTo>
                  <a:cubicBezTo>
                    <a:pt x="0" y="1535"/>
                    <a:pt x="22" y="1881"/>
                    <a:pt x="108" y="2205"/>
                  </a:cubicBezTo>
                  <a:cubicBezTo>
                    <a:pt x="141" y="2367"/>
                    <a:pt x="206" y="2519"/>
                    <a:pt x="271" y="2681"/>
                  </a:cubicBezTo>
                  <a:cubicBezTo>
                    <a:pt x="336" y="2832"/>
                    <a:pt x="422" y="2973"/>
                    <a:pt x="509" y="3113"/>
                  </a:cubicBezTo>
                  <a:cubicBezTo>
                    <a:pt x="422" y="2973"/>
                    <a:pt x="346" y="2821"/>
                    <a:pt x="271" y="2670"/>
                  </a:cubicBezTo>
                  <a:cubicBezTo>
                    <a:pt x="206" y="2519"/>
                    <a:pt x="152" y="2367"/>
                    <a:pt x="120" y="2205"/>
                  </a:cubicBezTo>
                  <a:cubicBezTo>
                    <a:pt x="33" y="1881"/>
                    <a:pt x="12" y="1535"/>
                    <a:pt x="76" y="1211"/>
                  </a:cubicBezTo>
                  <a:cubicBezTo>
                    <a:pt x="130" y="887"/>
                    <a:pt x="281" y="573"/>
                    <a:pt x="498" y="325"/>
                  </a:cubicBezTo>
                  <a:cubicBezTo>
                    <a:pt x="606" y="205"/>
                    <a:pt x="735" y="87"/>
                    <a:pt x="876" y="0"/>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6"/>
            <p:cNvSpPr/>
            <p:nvPr/>
          </p:nvSpPr>
          <p:spPr>
            <a:xfrm>
              <a:off x="1545850" y="1669850"/>
              <a:ext cx="69750" cy="13375"/>
            </a:xfrm>
            <a:custGeom>
              <a:avLst/>
              <a:gdLst/>
              <a:ahLst/>
              <a:cxnLst/>
              <a:rect l="l" t="t" r="r" b="b"/>
              <a:pathLst>
                <a:path w="2790" h="535" extrusionOk="0">
                  <a:moveTo>
                    <a:pt x="1330" y="0"/>
                  </a:moveTo>
                  <a:cubicBezTo>
                    <a:pt x="1309" y="0"/>
                    <a:pt x="1290" y="5"/>
                    <a:pt x="1276" y="5"/>
                  </a:cubicBezTo>
                  <a:lnTo>
                    <a:pt x="1178" y="5"/>
                  </a:lnTo>
                  <a:cubicBezTo>
                    <a:pt x="1113" y="16"/>
                    <a:pt x="1049" y="16"/>
                    <a:pt x="984" y="38"/>
                  </a:cubicBezTo>
                  <a:lnTo>
                    <a:pt x="941" y="38"/>
                  </a:lnTo>
                  <a:lnTo>
                    <a:pt x="919" y="48"/>
                  </a:lnTo>
                  <a:lnTo>
                    <a:pt x="897" y="48"/>
                  </a:lnTo>
                  <a:lnTo>
                    <a:pt x="800" y="70"/>
                  </a:lnTo>
                  <a:lnTo>
                    <a:pt x="779" y="70"/>
                  </a:lnTo>
                  <a:lnTo>
                    <a:pt x="757" y="81"/>
                  </a:lnTo>
                  <a:lnTo>
                    <a:pt x="714" y="91"/>
                  </a:lnTo>
                  <a:cubicBezTo>
                    <a:pt x="681" y="103"/>
                    <a:pt x="649" y="113"/>
                    <a:pt x="627" y="124"/>
                  </a:cubicBezTo>
                  <a:cubicBezTo>
                    <a:pt x="498" y="156"/>
                    <a:pt x="390" y="211"/>
                    <a:pt x="282" y="276"/>
                  </a:cubicBezTo>
                  <a:cubicBezTo>
                    <a:pt x="173" y="340"/>
                    <a:pt x="76" y="427"/>
                    <a:pt x="0" y="535"/>
                  </a:cubicBezTo>
                  <a:cubicBezTo>
                    <a:pt x="76" y="427"/>
                    <a:pt x="173" y="351"/>
                    <a:pt x="282" y="286"/>
                  </a:cubicBezTo>
                  <a:cubicBezTo>
                    <a:pt x="390" y="221"/>
                    <a:pt x="508" y="167"/>
                    <a:pt x="627" y="135"/>
                  </a:cubicBezTo>
                  <a:cubicBezTo>
                    <a:pt x="659" y="124"/>
                    <a:pt x="681" y="113"/>
                    <a:pt x="714" y="103"/>
                  </a:cubicBezTo>
                  <a:lnTo>
                    <a:pt x="757" y="91"/>
                  </a:lnTo>
                  <a:lnTo>
                    <a:pt x="779" y="91"/>
                  </a:lnTo>
                  <a:lnTo>
                    <a:pt x="811" y="81"/>
                  </a:lnTo>
                  <a:lnTo>
                    <a:pt x="897" y="59"/>
                  </a:lnTo>
                  <a:lnTo>
                    <a:pt x="919" y="59"/>
                  </a:lnTo>
                  <a:lnTo>
                    <a:pt x="941" y="48"/>
                  </a:lnTo>
                  <a:lnTo>
                    <a:pt x="995" y="48"/>
                  </a:lnTo>
                  <a:cubicBezTo>
                    <a:pt x="1049" y="38"/>
                    <a:pt x="1113" y="26"/>
                    <a:pt x="1178" y="26"/>
                  </a:cubicBezTo>
                  <a:cubicBezTo>
                    <a:pt x="1190" y="16"/>
                    <a:pt x="1211" y="16"/>
                    <a:pt x="1222" y="16"/>
                  </a:cubicBezTo>
                  <a:lnTo>
                    <a:pt x="1557" y="16"/>
                  </a:lnTo>
                  <a:cubicBezTo>
                    <a:pt x="1622" y="26"/>
                    <a:pt x="1676" y="26"/>
                    <a:pt x="1740" y="38"/>
                  </a:cubicBezTo>
                  <a:cubicBezTo>
                    <a:pt x="1860" y="59"/>
                    <a:pt x="1989" y="81"/>
                    <a:pt x="2108" y="113"/>
                  </a:cubicBezTo>
                  <a:lnTo>
                    <a:pt x="2151" y="135"/>
                  </a:lnTo>
                  <a:cubicBezTo>
                    <a:pt x="2173" y="135"/>
                    <a:pt x="2184" y="135"/>
                    <a:pt x="2194" y="146"/>
                  </a:cubicBezTo>
                  <a:lnTo>
                    <a:pt x="2292" y="178"/>
                  </a:lnTo>
                  <a:cubicBezTo>
                    <a:pt x="2314" y="189"/>
                    <a:pt x="2346" y="199"/>
                    <a:pt x="2379" y="211"/>
                  </a:cubicBezTo>
                  <a:lnTo>
                    <a:pt x="2422" y="232"/>
                  </a:lnTo>
                  <a:cubicBezTo>
                    <a:pt x="2432" y="232"/>
                    <a:pt x="2444" y="243"/>
                    <a:pt x="2465" y="243"/>
                  </a:cubicBezTo>
                  <a:lnTo>
                    <a:pt x="2552" y="286"/>
                  </a:lnTo>
                  <a:lnTo>
                    <a:pt x="2627" y="329"/>
                  </a:lnTo>
                  <a:lnTo>
                    <a:pt x="2670" y="351"/>
                  </a:lnTo>
                  <a:lnTo>
                    <a:pt x="2713" y="384"/>
                  </a:lnTo>
                  <a:lnTo>
                    <a:pt x="2789" y="427"/>
                  </a:lnTo>
                  <a:cubicBezTo>
                    <a:pt x="2584" y="286"/>
                    <a:pt x="2357" y="178"/>
                    <a:pt x="2108" y="103"/>
                  </a:cubicBezTo>
                  <a:cubicBezTo>
                    <a:pt x="2086" y="103"/>
                    <a:pt x="2054" y="91"/>
                    <a:pt x="2021" y="81"/>
                  </a:cubicBezTo>
                  <a:lnTo>
                    <a:pt x="1925" y="59"/>
                  </a:lnTo>
                  <a:cubicBezTo>
                    <a:pt x="1903" y="48"/>
                    <a:pt x="1870" y="48"/>
                    <a:pt x="1838" y="38"/>
                  </a:cubicBezTo>
                  <a:cubicBezTo>
                    <a:pt x="1805" y="38"/>
                    <a:pt x="1773" y="26"/>
                    <a:pt x="1740" y="26"/>
                  </a:cubicBezTo>
                  <a:cubicBezTo>
                    <a:pt x="1676" y="16"/>
                    <a:pt x="1622" y="5"/>
                    <a:pt x="1557" y="5"/>
                  </a:cubicBezTo>
                  <a:lnTo>
                    <a:pt x="1363" y="5"/>
                  </a:lnTo>
                  <a:cubicBezTo>
                    <a:pt x="1352" y="1"/>
                    <a:pt x="1341" y="0"/>
                    <a:pt x="1330" y="0"/>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6"/>
            <p:cNvSpPr/>
            <p:nvPr/>
          </p:nvSpPr>
          <p:spPr>
            <a:xfrm>
              <a:off x="1228300" y="1422675"/>
              <a:ext cx="664825" cy="742350"/>
            </a:xfrm>
            <a:custGeom>
              <a:avLst/>
              <a:gdLst/>
              <a:ahLst/>
              <a:cxnLst/>
              <a:rect l="l" t="t" r="r" b="b"/>
              <a:pathLst>
                <a:path w="26593" h="29694" extrusionOk="0">
                  <a:moveTo>
                    <a:pt x="8119" y="0"/>
                  </a:moveTo>
                  <a:cubicBezTo>
                    <a:pt x="7996" y="0"/>
                    <a:pt x="7873" y="11"/>
                    <a:pt x="7752" y="33"/>
                  </a:cubicBezTo>
                  <a:cubicBezTo>
                    <a:pt x="7665" y="55"/>
                    <a:pt x="7579" y="76"/>
                    <a:pt x="7502" y="131"/>
                  </a:cubicBezTo>
                  <a:cubicBezTo>
                    <a:pt x="7298" y="282"/>
                    <a:pt x="7330" y="607"/>
                    <a:pt x="7351" y="866"/>
                  </a:cubicBezTo>
                  <a:cubicBezTo>
                    <a:pt x="7459" y="2044"/>
                    <a:pt x="6865" y="3266"/>
                    <a:pt x="5871" y="3914"/>
                  </a:cubicBezTo>
                  <a:cubicBezTo>
                    <a:pt x="5222" y="4336"/>
                    <a:pt x="4432" y="4520"/>
                    <a:pt x="3817" y="4984"/>
                  </a:cubicBezTo>
                  <a:cubicBezTo>
                    <a:pt x="3200" y="5449"/>
                    <a:pt x="2789" y="6141"/>
                    <a:pt x="2563" y="6876"/>
                  </a:cubicBezTo>
                  <a:cubicBezTo>
                    <a:pt x="2335" y="7611"/>
                    <a:pt x="2260" y="8390"/>
                    <a:pt x="2206" y="9157"/>
                  </a:cubicBezTo>
                  <a:cubicBezTo>
                    <a:pt x="2174" y="9514"/>
                    <a:pt x="2152" y="9881"/>
                    <a:pt x="2011" y="10206"/>
                  </a:cubicBezTo>
                  <a:cubicBezTo>
                    <a:pt x="1881" y="10540"/>
                    <a:pt x="1708" y="10865"/>
                    <a:pt x="1374" y="10962"/>
                  </a:cubicBezTo>
                  <a:cubicBezTo>
                    <a:pt x="930" y="11092"/>
                    <a:pt x="617" y="11568"/>
                    <a:pt x="692" y="12022"/>
                  </a:cubicBezTo>
                  <a:cubicBezTo>
                    <a:pt x="725" y="12162"/>
                    <a:pt x="779" y="12313"/>
                    <a:pt x="757" y="12454"/>
                  </a:cubicBezTo>
                  <a:cubicBezTo>
                    <a:pt x="682" y="12854"/>
                    <a:pt x="0" y="13038"/>
                    <a:pt x="98" y="13437"/>
                  </a:cubicBezTo>
                  <a:cubicBezTo>
                    <a:pt x="531" y="13751"/>
                    <a:pt x="973" y="14097"/>
                    <a:pt x="1201" y="14573"/>
                  </a:cubicBezTo>
                  <a:cubicBezTo>
                    <a:pt x="1514" y="15189"/>
                    <a:pt x="1417" y="15924"/>
                    <a:pt x="1557" y="16594"/>
                  </a:cubicBezTo>
                  <a:cubicBezTo>
                    <a:pt x="1784" y="17643"/>
                    <a:pt x="2498" y="18594"/>
                    <a:pt x="3265" y="19340"/>
                  </a:cubicBezTo>
                  <a:cubicBezTo>
                    <a:pt x="4108" y="20161"/>
                    <a:pt x="4886" y="21048"/>
                    <a:pt x="5578" y="21999"/>
                  </a:cubicBezTo>
                  <a:cubicBezTo>
                    <a:pt x="6238" y="22897"/>
                    <a:pt x="6822" y="23837"/>
                    <a:pt x="7524" y="24691"/>
                  </a:cubicBezTo>
                  <a:cubicBezTo>
                    <a:pt x="8346" y="25664"/>
                    <a:pt x="9395" y="26712"/>
                    <a:pt x="9232" y="27977"/>
                  </a:cubicBezTo>
                  <a:cubicBezTo>
                    <a:pt x="9178" y="28366"/>
                    <a:pt x="9124" y="28917"/>
                    <a:pt x="9513" y="28982"/>
                  </a:cubicBezTo>
                  <a:cubicBezTo>
                    <a:pt x="9530" y="28985"/>
                    <a:pt x="9547" y="28986"/>
                    <a:pt x="9563" y="28986"/>
                  </a:cubicBezTo>
                  <a:cubicBezTo>
                    <a:pt x="9807" y="28986"/>
                    <a:pt x="9977" y="28697"/>
                    <a:pt x="10118" y="28475"/>
                  </a:cubicBezTo>
                  <a:cubicBezTo>
                    <a:pt x="10223" y="28290"/>
                    <a:pt x="10423" y="28111"/>
                    <a:pt x="10607" y="28111"/>
                  </a:cubicBezTo>
                  <a:cubicBezTo>
                    <a:pt x="10671" y="28111"/>
                    <a:pt x="10733" y="28132"/>
                    <a:pt x="10789" y="28182"/>
                  </a:cubicBezTo>
                  <a:cubicBezTo>
                    <a:pt x="11178" y="28539"/>
                    <a:pt x="10097" y="29210"/>
                    <a:pt x="10476" y="29577"/>
                  </a:cubicBezTo>
                  <a:cubicBezTo>
                    <a:pt x="10540" y="29642"/>
                    <a:pt x="10627" y="29664"/>
                    <a:pt x="10713" y="29674"/>
                  </a:cubicBezTo>
                  <a:cubicBezTo>
                    <a:pt x="10785" y="29687"/>
                    <a:pt x="10856" y="29693"/>
                    <a:pt x="10928" y="29693"/>
                  </a:cubicBezTo>
                  <a:cubicBezTo>
                    <a:pt x="11636" y="29693"/>
                    <a:pt x="12317" y="29083"/>
                    <a:pt x="12357" y="28366"/>
                  </a:cubicBezTo>
                  <a:cubicBezTo>
                    <a:pt x="12357" y="28312"/>
                    <a:pt x="12357" y="28258"/>
                    <a:pt x="12389" y="28204"/>
                  </a:cubicBezTo>
                  <a:cubicBezTo>
                    <a:pt x="12423" y="28134"/>
                    <a:pt x="12479" y="28106"/>
                    <a:pt x="12545" y="28106"/>
                  </a:cubicBezTo>
                  <a:cubicBezTo>
                    <a:pt x="12683" y="28106"/>
                    <a:pt x="12863" y="28231"/>
                    <a:pt x="12972" y="28355"/>
                  </a:cubicBezTo>
                  <a:cubicBezTo>
                    <a:pt x="13459" y="28907"/>
                    <a:pt x="14108" y="29339"/>
                    <a:pt x="14832" y="29415"/>
                  </a:cubicBezTo>
                  <a:cubicBezTo>
                    <a:pt x="14898" y="29421"/>
                    <a:pt x="14964" y="29425"/>
                    <a:pt x="15031" y="29425"/>
                  </a:cubicBezTo>
                  <a:cubicBezTo>
                    <a:pt x="15696" y="29425"/>
                    <a:pt x="16373" y="29084"/>
                    <a:pt x="16648" y="28475"/>
                  </a:cubicBezTo>
                  <a:cubicBezTo>
                    <a:pt x="16713" y="28355"/>
                    <a:pt x="16756" y="28215"/>
                    <a:pt x="16875" y="28150"/>
                  </a:cubicBezTo>
                  <a:cubicBezTo>
                    <a:pt x="16924" y="28118"/>
                    <a:pt x="16977" y="28105"/>
                    <a:pt x="17031" y="28105"/>
                  </a:cubicBezTo>
                  <a:cubicBezTo>
                    <a:pt x="17177" y="28105"/>
                    <a:pt x="17335" y="28204"/>
                    <a:pt x="17469" y="28290"/>
                  </a:cubicBezTo>
                  <a:cubicBezTo>
                    <a:pt x="18080" y="28677"/>
                    <a:pt x="18805" y="28872"/>
                    <a:pt x="19529" y="28872"/>
                  </a:cubicBezTo>
                  <a:cubicBezTo>
                    <a:pt x="20163" y="28872"/>
                    <a:pt x="20796" y="28723"/>
                    <a:pt x="21350" y="28420"/>
                  </a:cubicBezTo>
                  <a:cubicBezTo>
                    <a:pt x="22539" y="27771"/>
                    <a:pt x="23328" y="26442"/>
                    <a:pt x="23328" y="25080"/>
                  </a:cubicBezTo>
                  <a:cubicBezTo>
                    <a:pt x="24798" y="24907"/>
                    <a:pt x="26096" y="23740"/>
                    <a:pt x="26431" y="22291"/>
                  </a:cubicBezTo>
                  <a:cubicBezTo>
                    <a:pt x="26593" y="21567"/>
                    <a:pt x="26388" y="20605"/>
                    <a:pt x="25663" y="20421"/>
                  </a:cubicBezTo>
                  <a:cubicBezTo>
                    <a:pt x="25415" y="20367"/>
                    <a:pt x="25155" y="20410"/>
                    <a:pt x="24906" y="20345"/>
                  </a:cubicBezTo>
                  <a:cubicBezTo>
                    <a:pt x="24658" y="20291"/>
                    <a:pt x="24420" y="20043"/>
                    <a:pt x="24496" y="19805"/>
                  </a:cubicBezTo>
                  <a:cubicBezTo>
                    <a:pt x="25058" y="19675"/>
                    <a:pt x="25296" y="18864"/>
                    <a:pt x="24906" y="18453"/>
                  </a:cubicBezTo>
                  <a:cubicBezTo>
                    <a:pt x="24637" y="18162"/>
                    <a:pt x="24204" y="18107"/>
                    <a:pt x="23837" y="17978"/>
                  </a:cubicBezTo>
                  <a:cubicBezTo>
                    <a:pt x="23458" y="17859"/>
                    <a:pt x="23069" y="17524"/>
                    <a:pt x="23155" y="17146"/>
                  </a:cubicBezTo>
                  <a:cubicBezTo>
                    <a:pt x="23198" y="16918"/>
                    <a:pt x="23393" y="16767"/>
                    <a:pt x="23480" y="16562"/>
                  </a:cubicBezTo>
                  <a:cubicBezTo>
                    <a:pt x="23729" y="16010"/>
                    <a:pt x="23198" y="15405"/>
                    <a:pt x="22636" y="15167"/>
                  </a:cubicBezTo>
                  <a:cubicBezTo>
                    <a:pt x="21750" y="14768"/>
                    <a:pt x="20702" y="14789"/>
                    <a:pt x="19837" y="14346"/>
                  </a:cubicBezTo>
                  <a:cubicBezTo>
                    <a:pt x="19199" y="14011"/>
                    <a:pt x="18118" y="11794"/>
                    <a:pt x="17891" y="11114"/>
                  </a:cubicBezTo>
                  <a:lnTo>
                    <a:pt x="17891" y="11114"/>
                  </a:lnTo>
                  <a:cubicBezTo>
                    <a:pt x="17902" y="11265"/>
                    <a:pt x="18475" y="12995"/>
                    <a:pt x="18540" y="13135"/>
                  </a:cubicBezTo>
                  <a:cubicBezTo>
                    <a:pt x="19317" y="14872"/>
                    <a:pt x="18801" y="16695"/>
                    <a:pt x="19358" y="18476"/>
                  </a:cubicBezTo>
                  <a:lnTo>
                    <a:pt x="19358" y="18476"/>
                  </a:lnTo>
                  <a:cubicBezTo>
                    <a:pt x="19200" y="17990"/>
                    <a:pt x="18385" y="17789"/>
                    <a:pt x="17714" y="17789"/>
                  </a:cubicBezTo>
                  <a:cubicBezTo>
                    <a:pt x="17414" y="17789"/>
                    <a:pt x="17142" y="17829"/>
                    <a:pt x="16972" y="17902"/>
                  </a:cubicBezTo>
                  <a:cubicBezTo>
                    <a:pt x="16107" y="18280"/>
                    <a:pt x="15502" y="19373"/>
                    <a:pt x="14615" y="19859"/>
                  </a:cubicBezTo>
                  <a:cubicBezTo>
                    <a:pt x="14259" y="20053"/>
                    <a:pt x="13870" y="20216"/>
                    <a:pt x="13621" y="20540"/>
                  </a:cubicBezTo>
                  <a:cubicBezTo>
                    <a:pt x="13340" y="20918"/>
                    <a:pt x="13297" y="21437"/>
                    <a:pt x="13405" y="21902"/>
                  </a:cubicBezTo>
                  <a:cubicBezTo>
                    <a:pt x="13513" y="22366"/>
                    <a:pt x="13751" y="22789"/>
                    <a:pt x="13956" y="23221"/>
                  </a:cubicBezTo>
                  <a:cubicBezTo>
                    <a:pt x="14000" y="23307"/>
                    <a:pt x="14032" y="23404"/>
                    <a:pt x="14000" y="23502"/>
                  </a:cubicBezTo>
                  <a:cubicBezTo>
                    <a:pt x="13956" y="23588"/>
                    <a:pt x="13859" y="23632"/>
                    <a:pt x="13762" y="23653"/>
                  </a:cubicBezTo>
                  <a:cubicBezTo>
                    <a:pt x="13514" y="23720"/>
                    <a:pt x="13269" y="23750"/>
                    <a:pt x="13029" y="23750"/>
                  </a:cubicBezTo>
                  <a:cubicBezTo>
                    <a:pt x="11628" y="23750"/>
                    <a:pt x="10369" y="22723"/>
                    <a:pt x="9308" y="21902"/>
                  </a:cubicBezTo>
                  <a:cubicBezTo>
                    <a:pt x="9016" y="21675"/>
                    <a:pt x="8703" y="21458"/>
                    <a:pt x="8346" y="21383"/>
                  </a:cubicBezTo>
                  <a:cubicBezTo>
                    <a:pt x="8265" y="21369"/>
                    <a:pt x="8187" y="21360"/>
                    <a:pt x="8112" y="21360"/>
                  </a:cubicBezTo>
                  <a:cubicBezTo>
                    <a:pt x="7858" y="21360"/>
                    <a:pt x="7643" y="21454"/>
                    <a:pt x="7492" y="21696"/>
                  </a:cubicBezTo>
                  <a:cubicBezTo>
                    <a:pt x="7048" y="21556"/>
                    <a:pt x="6692" y="21199"/>
                    <a:pt x="6411" y="20821"/>
                  </a:cubicBezTo>
                  <a:cubicBezTo>
                    <a:pt x="6130" y="20454"/>
                    <a:pt x="5892" y="20032"/>
                    <a:pt x="5590" y="19675"/>
                  </a:cubicBezTo>
                  <a:cubicBezTo>
                    <a:pt x="5319" y="19351"/>
                    <a:pt x="4984" y="19080"/>
                    <a:pt x="4617" y="18875"/>
                  </a:cubicBezTo>
                  <a:cubicBezTo>
                    <a:pt x="3654" y="18345"/>
                    <a:pt x="3460" y="17070"/>
                    <a:pt x="2974" y="16086"/>
                  </a:cubicBezTo>
                  <a:cubicBezTo>
                    <a:pt x="2941" y="16032"/>
                    <a:pt x="2909" y="15957"/>
                    <a:pt x="2897" y="15892"/>
                  </a:cubicBezTo>
                  <a:cubicBezTo>
                    <a:pt x="2876" y="15729"/>
                    <a:pt x="2974" y="15578"/>
                    <a:pt x="3070" y="15459"/>
                  </a:cubicBezTo>
                  <a:cubicBezTo>
                    <a:pt x="3243" y="15222"/>
                    <a:pt x="3438" y="14994"/>
                    <a:pt x="3546" y="14724"/>
                  </a:cubicBezTo>
                  <a:cubicBezTo>
                    <a:pt x="3665" y="14454"/>
                    <a:pt x="3697" y="14129"/>
                    <a:pt x="3546" y="13870"/>
                  </a:cubicBezTo>
                  <a:cubicBezTo>
                    <a:pt x="3514" y="13816"/>
                    <a:pt x="3471" y="13762"/>
                    <a:pt x="3471" y="13697"/>
                  </a:cubicBezTo>
                  <a:cubicBezTo>
                    <a:pt x="3460" y="13600"/>
                    <a:pt x="3546" y="13524"/>
                    <a:pt x="3622" y="13449"/>
                  </a:cubicBezTo>
                  <a:cubicBezTo>
                    <a:pt x="4087" y="13038"/>
                    <a:pt x="4454" y="12497"/>
                    <a:pt x="4670" y="11914"/>
                  </a:cubicBezTo>
                  <a:cubicBezTo>
                    <a:pt x="4757" y="11686"/>
                    <a:pt x="4768" y="11352"/>
                    <a:pt x="4541" y="11275"/>
                  </a:cubicBezTo>
                  <a:cubicBezTo>
                    <a:pt x="4411" y="11222"/>
                    <a:pt x="4228" y="11275"/>
                    <a:pt x="4163" y="11157"/>
                  </a:cubicBezTo>
                  <a:cubicBezTo>
                    <a:pt x="4108" y="11059"/>
                    <a:pt x="4195" y="10941"/>
                    <a:pt x="4292" y="10865"/>
                  </a:cubicBezTo>
                  <a:cubicBezTo>
                    <a:pt x="4778" y="10444"/>
                    <a:pt x="5287" y="10000"/>
                    <a:pt x="5914" y="9849"/>
                  </a:cubicBezTo>
                  <a:cubicBezTo>
                    <a:pt x="6465" y="9719"/>
                    <a:pt x="7070" y="9827"/>
                    <a:pt x="7622" y="9676"/>
                  </a:cubicBezTo>
                  <a:cubicBezTo>
                    <a:pt x="8129" y="9536"/>
                    <a:pt x="8562" y="9200"/>
                    <a:pt x="8941" y="8844"/>
                  </a:cubicBezTo>
                  <a:cubicBezTo>
                    <a:pt x="9351" y="8455"/>
                    <a:pt x="9751" y="7892"/>
                    <a:pt x="9524" y="7374"/>
                  </a:cubicBezTo>
                  <a:cubicBezTo>
                    <a:pt x="9438" y="7189"/>
                    <a:pt x="9275" y="7016"/>
                    <a:pt x="9330" y="6822"/>
                  </a:cubicBezTo>
                  <a:cubicBezTo>
                    <a:pt x="9362" y="6703"/>
                    <a:pt x="9460" y="6627"/>
                    <a:pt x="9556" y="6562"/>
                  </a:cubicBezTo>
                  <a:cubicBezTo>
                    <a:pt x="10195" y="6120"/>
                    <a:pt x="10995" y="5979"/>
                    <a:pt x="11762" y="5903"/>
                  </a:cubicBezTo>
                  <a:cubicBezTo>
                    <a:pt x="11997" y="5881"/>
                    <a:pt x="12236" y="5861"/>
                    <a:pt x="12474" y="5861"/>
                  </a:cubicBezTo>
                  <a:cubicBezTo>
                    <a:pt x="12693" y="5861"/>
                    <a:pt x="12911" y="5878"/>
                    <a:pt x="13124" y="5925"/>
                  </a:cubicBezTo>
                  <a:cubicBezTo>
                    <a:pt x="13815" y="6087"/>
                    <a:pt x="14389" y="6530"/>
                    <a:pt x="14908" y="7006"/>
                  </a:cubicBezTo>
                  <a:cubicBezTo>
                    <a:pt x="16042" y="8044"/>
                    <a:pt x="17156" y="9773"/>
                    <a:pt x="17891" y="11114"/>
                  </a:cubicBezTo>
                  <a:cubicBezTo>
                    <a:pt x="17491" y="9913"/>
                    <a:pt x="16767" y="8260"/>
                    <a:pt x="15934" y="7297"/>
                  </a:cubicBezTo>
                  <a:cubicBezTo>
                    <a:pt x="15826" y="7189"/>
                    <a:pt x="15718" y="7060"/>
                    <a:pt x="15686" y="6908"/>
                  </a:cubicBezTo>
                  <a:cubicBezTo>
                    <a:pt x="15632" y="6670"/>
                    <a:pt x="15783" y="6433"/>
                    <a:pt x="15859" y="6206"/>
                  </a:cubicBezTo>
                  <a:cubicBezTo>
                    <a:pt x="16064" y="5557"/>
                    <a:pt x="15643" y="4779"/>
                    <a:pt x="14994" y="4606"/>
                  </a:cubicBezTo>
                  <a:cubicBezTo>
                    <a:pt x="14670" y="4508"/>
                    <a:pt x="14248" y="4520"/>
                    <a:pt x="14075" y="4227"/>
                  </a:cubicBezTo>
                  <a:cubicBezTo>
                    <a:pt x="13935" y="3990"/>
                    <a:pt x="14053" y="3677"/>
                    <a:pt x="14065" y="3395"/>
                  </a:cubicBezTo>
                  <a:cubicBezTo>
                    <a:pt x="14086" y="2822"/>
                    <a:pt x="13599" y="2315"/>
                    <a:pt x="13048" y="2195"/>
                  </a:cubicBezTo>
                  <a:cubicBezTo>
                    <a:pt x="12939" y="2172"/>
                    <a:pt x="12830" y="2161"/>
                    <a:pt x="12720" y="2161"/>
                  </a:cubicBezTo>
                  <a:cubicBezTo>
                    <a:pt x="12265" y="2161"/>
                    <a:pt x="11815" y="2349"/>
                    <a:pt x="11449" y="2628"/>
                  </a:cubicBezTo>
                  <a:cubicBezTo>
                    <a:pt x="11243" y="2790"/>
                    <a:pt x="11059" y="2973"/>
                    <a:pt x="10810" y="3050"/>
                  </a:cubicBezTo>
                  <a:cubicBezTo>
                    <a:pt x="10748" y="3071"/>
                    <a:pt x="10680" y="3082"/>
                    <a:pt x="10613" y="3082"/>
                  </a:cubicBezTo>
                  <a:cubicBezTo>
                    <a:pt x="10414" y="3082"/>
                    <a:pt x="10219" y="2987"/>
                    <a:pt x="10162" y="2801"/>
                  </a:cubicBezTo>
                  <a:cubicBezTo>
                    <a:pt x="10118" y="2671"/>
                    <a:pt x="10162" y="2541"/>
                    <a:pt x="10183" y="2401"/>
                  </a:cubicBezTo>
                  <a:cubicBezTo>
                    <a:pt x="10291" y="1752"/>
                    <a:pt x="10054" y="1049"/>
                    <a:pt x="9589" y="585"/>
                  </a:cubicBezTo>
                  <a:cubicBezTo>
                    <a:pt x="9202" y="206"/>
                    <a:pt x="8658" y="0"/>
                    <a:pt x="8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6"/>
            <p:cNvSpPr/>
            <p:nvPr/>
          </p:nvSpPr>
          <p:spPr>
            <a:xfrm>
              <a:off x="1227750" y="1665925"/>
              <a:ext cx="214600" cy="405925"/>
            </a:xfrm>
            <a:custGeom>
              <a:avLst/>
              <a:gdLst/>
              <a:ahLst/>
              <a:cxnLst/>
              <a:rect l="l" t="t" r="r" b="b"/>
              <a:pathLst>
                <a:path w="8584" h="16237" extrusionOk="0">
                  <a:moveTo>
                    <a:pt x="2163" y="0"/>
                  </a:moveTo>
                  <a:lnTo>
                    <a:pt x="2163" y="0"/>
                  </a:lnTo>
                  <a:cubicBezTo>
                    <a:pt x="2120" y="162"/>
                    <a:pt x="2076" y="324"/>
                    <a:pt x="2011" y="476"/>
                  </a:cubicBezTo>
                  <a:cubicBezTo>
                    <a:pt x="1882" y="810"/>
                    <a:pt x="1709" y="1135"/>
                    <a:pt x="1363" y="1232"/>
                  </a:cubicBezTo>
                  <a:cubicBezTo>
                    <a:pt x="930" y="1362"/>
                    <a:pt x="617" y="1838"/>
                    <a:pt x="693" y="2292"/>
                  </a:cubicBezTo>
                  <a:cubicBezTo>
                    <a:pt x="725" y="2432"/>
                    <a:pt x="779" y="2583"/>
                    <a:pt x="747" y="2724"/>
                  </a:cubicBezTo>
                  <a:cubicBezTo>
                    <a:pt x="682" y="3124"/>
                    <a:pt x="1" y="3308"/>
                    <a:pt x="98" y="3707"/>
                  </a:cubicBezTo>
                  <a:cubicBezTo>
                    <a:pt x="531" y="4021"/>
                    <a:pt x="974" y="4367"/>
                    <a:pt x="1201" y="4843"/>
                  </a:cubicBezTo>
                  <a:cubicBezTo>
                    <a:pt x="1504" y="5459"/>
                    <a:pt x="1417" y="6194"/>
                    <a:pt x="1557" y="6864"/>
                  </a:cubicBezTo>
                  <a:cubicBezTo>
                    <a:pt x="1785" y="7913"/>
                    <a:pt x="2487" y="8864"/>
                    <a:pt x="3265" y="9610"/>
                  </a:cubicBezTo>
                  <a:lnTo>
                    <a:pt x="3666" y="10010"/>
                  </a:lnTo>
                  <a:cubicBezTo>
                    <a:pt x="3644" y="9977"/>
                    <a:pt x="3611" y="9934"/>
                    <a:pt x="3579" y="9902"/>
                  </a:cubicBezTo>
                  <a:lnTo>
                    <a:pt x="3287" y="9610"/>
                  </a:lnTo>
                  <a:cubicBezTo>
                    <a:pt x="2520" y="8864"/>
                    <a:pt x="1806" y="7913"/>
                    <a:pt x="1579" y="6864"/>
                  </a:cubicBezTo>
                  <a:cubicBezTo>
                    <a:pt x="1439" y="6194"/>
                    <a:pt x="1536" y="5459"/>
                    <a:pt x="1223" y="4843"/>
                  </a:cubicBezTo>
                  <a:cubicBezTo>
                    <a:pt x="995" y="4367"/>
                    <a:pt x="553" y="4021"/>
                    <a:pt x="120" y="3707"/>
                  </a:cubicBezTo>
                  <a:cubicBezTo>
                    <a:pt x="22" y="3308"/>
                    <a:pt x="704" y="3124"/>
                    <a:pt x="779" y="2724"/>
                  </a:cubicBezTo>
                  <a:cubicBezTo>
                    <a:pt x="801" y="2583"/>
                    <a:pt x="747" y="2432"/>
                    <a:pt x="714" y="2292"/>
                  </a:cubicBezTo>
                  <a:cubicBezTo>
                    <a:pt x="639" y="1838"/>
                    <a:pt x="952" y="1362"/>
                    <a:pt x="1396" y="1232"/>
                  </a:cubicBezTo>
                  <a:cubicBezTo>
                    <a:pt x="1730" y="1135"/>
                    <a:pt x="1903" y="810"/>
                    <a:pt x="2033" y="476"/>
                  </a:cubicBezTo>
                  <a:cubicBezTo>
                    <a:pt x="2098" y="324"/>
                    <a:pt x="2141" y="162"/>
                    <a:pt x="2163" y="0"/>
                  </a:cubicBezTo>
                  <a:close/>
                  <a:moveTo>
                    <a:pt x="7265" y="14637"/>
                  </a:moveTo>
                  <a:lnTo>
                    <a:pt x="7524" y="14961"/>
                  </a:lnTo>
                  <a:cubicBezTo>
                    <a:pt x="7870" y="15372"/>
                    <a:pt x="8249" y="15793"/>
                    <a:pt x="8562" y="16237"/>
                  </a:cubicBezTo>
                  <a:cubicBezTo>
                    <a:pt x="8573" y="16225"/>
                    <a:pt x="8573" y="16225"/>
                    <a:pt x="8584" y="16225"/>
                  </a:cubicBezTo>
                  <a:cubicBezTo>
                    <a:pt x="8271" y="15783"/>
                    <a:pt x="7892" y="15361"/>
                    <a:pt x="7546" y="14961"/>
                  </a:cubicBezTo>
                  <a:cubicBezTo>
                    <a:pt x="7471" y="14863"/>
                    <a:pt x="7384" y="14766"/>
                    <a:pt x="7308" y="14669"/>
                  </a:cubicBezTo>
                  <a:cubicBezTo>
                    <a:pt x="7298" y="14658"/>
                    <a:pt x="7276" y="14647"/>
                    <a:pt x="7265" y="14637"/>
                  </a:cubicBezTo>
                  <a:close/>
                </a:path>
              </a:pathLst>
            </a:custGeom>
            <a:solidFill>
              <a:srgbClr val="ECDD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6"/>
            <p:cNvSpPr/>
            <p:nvPr/>
          </p:nvSpPr>
          <p:spPr>
            <a:xfrm>
              <a:off x="1441800" y="2071550"/>
              <a:ext cx="1375" cy="1375"/>
            </a:xfrm>
            <a:custGeom>
              <a:avLst/>
              <a:gdLst/>
              <a:ahLst/>
              <a:cxnLst/>
              <a:rect l="l" t="t" r="r" b="b"/>
              <a:pathLst>
                <a:path w="55" h="55" extrusionOk="0">
                  <a:moveTo>
                    <a:pt x="22" y="0"/>
                  </a:moveTo>
                  <a:cubicBezTo>
                    <a:pt x="11" y="0"/>
                    <a:pt x="11" y="0"/>
                    <a:pt x="0" y="12"/>
                  </a:cubicBezTo>
                  <a:cubicBezTo>
                    <a:pt x="11" y="22"/>
                    <a:pt x="22" y="33"/>
                    <a:pt x="33" y="55"/>
                  </a:cubicBezTo>
                  <a:cubicBezTo>
                    <a:pt x="43" y="44"/>
                    <a:pt x="43" y="44"/>
                    <a:pt x="55" y="44"/>
                  </a:cubicBezTo>
                  <a:cubicBezTo>
                    <a:pt x="43" y="22"/>
                    <a:pt x="33" y="12"/>
                    <a:pt x="22" y="0"/>
                  </a:cubicBezTo>
                  <a:close/>
                </a:path>
              </a:pathLst>
            </a:custGeom>
            <a:solidFill>
              <a:srgbClr val="454A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6"/>
            <p:cNvSpPr/>
            <p:nvPr/>
          </p:nvSpPr>
          <p:spPr>
            <a:xfrm>
              <a:off x="1541525" y="2125325"/>
              <a:ext cx="174600" cy="33000"/>
            </a:xfrm>
            <a:custGeom>
              <a:avLst/>
              <a:gdLst/>
              <a:ahLst/>
              <a:cxnLst/>
              <a:rect l="l" t="t" r="r" b="b"/>
              <a:pathLst>
                <a:path w="6984" h="1320" extrusionOk="0">
                  <a:moveTo>
                    <a:pt x="4486" y="1"/>
                  </a:moveTo>
                  <a:cubicBezTo>
                    <a:pt x="4627" y="1"/>
                    <a:pt x="4789" y="98"/>
                    <a:pt x="4919" y="184"/>
                  </a:cubicBezTo>
                  <a:cubicBezTo>
                    <a:pt x="5535" y="573"/>
                    <a:pt x="6249" y="768"/>
                    <a:pt x="6972" y="768"/>
                  </a:cubicBezTo>
                  <a:lnTo>
                    <a:pt x="6984" y="768"/>
                  </a:lnTo>
                  <a:cubicBezTo>
                    <a:pt x="6270" y="768"/>
                    <a:pt x="5546" y="573"/>
                    <a:pt x="4940" y="184"/>
                  </a:cubicBezTo>
                  <a:cubicBezTo>
                    <a:pt x="4810" y="98"/>
                    <a:pt x="4649" y="1"/>
                    <a:pt x="4497" y="1"/>
                  </a:cubicBezTo>
                  <a:close/>
                  <a:moveTo>
                    <a:pt x="1" y="1"/>
                  </a:moveTo>
                  <a:cubicBezTo>
                    <a:pt x="141" y="11"/>
                    <a:pt x="314" y="131"/>
                    <a:pt x="422" y="249"/>
                  </a:cubicBezTo>
                  <a:cubicBezTo>
                    <a:pt x="909" y="801"/>
                    <a:pt x="1557" y="1233"/>
                    <a:pt x="2281" y="1309"/>
                  </a:cubicBezTo>
                  <a:cubicBezTo>
                    <a:pt x="2346" y="1320"/>
                    <a:pt x="2411" y="1320"/>
                    <a:pt x="2476" y="1320"/>
                  </a:cubicBezTo>
                  <a:lnTo>
                    <a:pt x="2487" y="1320"/>
                  </a:lnTo>
                  <a:cubicBezTo>
                    <a:pt x="2422" y="1320"/>
                    <a:pt x="2367" y="1320"/>
                    <a:pt x="2303" y="1309"/>
                  </a:cubicBezTo>
                  <a:cubicBezTo>
                    <a:pt x="1579" y="1233"/>
                    <a:pt x="930" y="801"/>
                    <a:pt x="443" y="249"/>
                  </a:cubicBezTo>
                  <a:cubicBezTo>
                    <a:pt x="335" y="131"/>
                    <a:pt x="152" y="1"/>
                    <a:pt x="11" y="1"/>
                  </a:cubicBezTo>
                  <a:close/>
                </a:path>
              </a:pathLst>
            </a:custGeom>
            <a:solidFill>
              <a:srgbClr val="303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6"/>
            <p:cNvSpPr/>
            <p:nvPr/>
          </p:nvSpPr>
          <p:spPr>
            <a:xfrm>
              <a:off x="1442625" y="2072625"/>
              <a:ext cx="63500" cy="84625"/>
            </a:xfrm>
            <a:custGeom>
              <a:avLst/>
              <a:gdLst/>
              <a:ahLst/>
              <a:cxnLst/>
              <a:rect l="l" t="t" r="r" b="b"/>
              <a:pathLst>
                <a:path w="2540" h="3385" extrusionOk="0">
                  <a:moveTo>
                    <a:pt x="22" y="1"/>
                  </a:moveTo>
                  <a:cubicBezTo>
                    <a:pt x="10" y="1"/>
                    <a:pt x="10" y="1"/>
                    <a:pt x="0" y="12"/>
                  </a:cubicBezTo>
                  <a:cubicBezTo>
                    <a:pt x="432" y="617"/>
                    <a:pt x="724" y="1266"/>
                    <a:pt x="637" y="1979"/>
                  </a:cubicBezTo>
                  <a:cubicBezTo>
                    <a:pt x="584" y="2368"/>
                    <a:pt x="529" y="2919"/>
                    <a:pt x="918" y="2984"/>
                  </a:cubicBezTo>
                  <a:lnTo>
                    <a:pt x="940" y="2984"/>
                  </a:lnTo>
                  <a:cubicBezTo>
                    <a:pt x="551" y="2919"/>
                    <a:pt x="605" y="2368"/>
                    <a:pt x="659" y="1979"/>
                  </a:cubicBezTo>
                  <a:cubicBezTo>
                    <a:pt x="757" y="1255"/>
                    <a:pt x="454" y="606"/>
                    <a:pt x="22" y="1"/>
                  </a:cubicBezTo>
                  <a:close/>
                  <a:moveTo>
                    <a:pt x="2021" y="2109"/>
                  </a:moveTo>
                  <a:cubicBezTo>
                    <a:pt x="2086" y="2119"/>
                    <a:pt x="2140" y="2131"/>
                    <a:pt x="2184" y="2184"/>
                  </a:cubicBezTo>
                  <a:cubicBezTo>
                    <a:pt x="2518" y="2477"/>
                    <a:pt x="1805" y="3006"/>
                    <a:pt x="1795" y="3385"/>
                  </a:cubicBezTo>
                  <a:lnTo>
                    <a:pt x="1816" y="3385"/>
                  </a:lnTo>
                  <a:cubicBezTo>
                    <a:pt x="1827" y="3006"/>
                    <a:pt x="2540" y="2477"/>
                    <a:pt x="2216" y="2184"/>
                  </a:cubicBezTo>
                  <a:cubicBezTo>
                    <a:pt x="2162" y="2131"/>
                    <a:pt x="2097" y="2109"/>
                    <a:pt x="2032" y="2109"/>
                  </a:cubicBezTo>
                  <a:close/>
                </a:path>
              </a:pathLst>
            </a:custGeom>
            <a:solidFill>
              <a:srgbClr val="3034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6"/>
            <p:cNvSpPr/>
            <p:nvPr/>
          </p:nvSpPr>
          <p:spPr>
            <a:xfrm>
              <a:off x="1487475" y="2157225"/>
              <a:ext cx="13550" cy="7850"/>
            </a:xfrm>
            <a:custGeom>
              <a:avLst/>
              <a:gdLst/>
              <a:ahLst/>
              <a:cxnLst/>
              <a:rect l="l" t="t" r="r" b="b"/>
              <a:pathLst>
                <a:path w="542" h="314" extrusionOk="0">
                  <a:moveTo>
                    <a:pt x="1" y="1"/>
                  </a:moveTo>
                  <a:cubicBezTo>
                    <a:pt x="1" y="65"/>
                    <a:pt x="22" y="141"/>
                    <a:pt x="87" y="195"/>
                  </a:cubicBezTo>
                  <a:cubicBezTo>
                    <a:pt x="152" y="260"/>
                    <a:pt x="238" y="282"/>
                    <a:pt x="325" y="292"/>
                  </a:cubicBezTo>
                  <a:cubicBezTo>
                    <a:pt x="390" y="314"/>
                    <a:pt x="465" y="314"/>
                    <a:pt x="530" y="314"/>
                  </a:cubicBezTo>
                  <a:lnTo>
                    <a:pt x="541" y="314"/>
                  </a:lnTo>
                  <a:cubicBezTo>
                    <a:pt x="476" y="314"/>
                    <a:pt x="411" y="303"/>
                    <a:pt x="346" y="292"/>
                  </a:cubicBezTo>
                  <a:cubicBezTo>
                    <a:pt x="260" y="282"/>
                    <a:pt x="173" y="260"/>
                    <a:pt x="109" y="195"/>
                  </a:cubicBezTo>
                  <a:cubicBezTo>
                    <a:pt x="54" y="141"/>
                    <a:pt x="22" y="76"/>
                    <a:pt x="22" y="1"/>
                  </a:cubicBezTo>
                  <a:close/>
                </a:path>
              </a:pathLst>
            </a:custGeom>
            <a:solidFill>
              <a:srgbClr val="575B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6"/>
            <p:cNvSpPr/>
            <p:nvPr/>
          </p:nvSpPr>
          <p:spPr>
            <a:xfrm>
              <a:off x="1317225" y="1579425"/>
              <a:ext cx="395125" cy="453225"/>
            </a:xfrm>
            <a:custGeom>
              <a:avLst/>
              <a:gdLst/>
              <a:ahLst/>
              <a:cxnLst/>
              <a:rect l="l" t="t" r="r" b="b"/>
              <a:pathLst>
                <a:path w="15805" h="18129" extrusionOk="0">
                  <a:moveTo>
                    <a:pt x="10399" y="1"/>
                  </a:moveTo>
                  <a:lnTo>
                    <a:pt x="10399" y="1"/>
                  </a:lnTo>
                  <a:cubicBezTo>
                    <a:pt x="10529" y="98"/>
                    <a:pt x="10702" y="217"/>
                    <a:pt x="10885" y="336"/>
                  </a:cubicBezTo>
                  <a:cubicBezTo>
                    <a:pt x="10724" y="217"/>
                    <a:pt x="10572" y="98"/>
                    <a:pt x="10399" y="1"/>
                  </a:cubicBezTo>
                  <a:close/>
                  <a:moveTo>
                    <a:pt x="14972" y="6843"/>
                  </a:moveTo>
                  <a:cubicBezTo>
                    <a:pt x="14972" y="6852"/>
                    <a:pt x="14972" y="6861"/>
                    <a:pt x="14978" y="6864"/>
                  </a:cubicBezTo>
                  <a:lnTo>
                    <a:pt x="14978" y="6864"/>
                  </a:lnTo>
                  <a:cubicBezTo>
                    <a:pt x="14976" y="6857"/>
                    <a:pt x="14974" y="6850"/>
                    <a:pt x="14972" y="6843"/>
                  </a:cubicBezTo>
                  <a:close/>
                  <a:moveTo>
                    <a:pt x="14978" y="6864"/>
                  </a:moveTo>
                  <a:cubicBezTo>
                    <a:pt x="15181" y="7539"/>
                    <a:pt x="15373" y="8224"/>
                    <a:pt x="15426" y="8952"/>
                  </a:cubicBezTo>
                  <a:cubicBezTo>
                    <a:pt x="15502" y="10000"/>
                    <a:pt x="15458" y="11059"/>
                    <a:pt x="15740" y="12075"/>
                  </a:cubicBezTo>
                  <a:cubicBezTo>
                    <a:pt x="15758" y="12101"/>
                    <a:pt x="15773" y="12126"/>
                    <a:pt x="15785" y="12153"/>
                  </a:cubicBezTo>
                  <a:lnTo>
                    <a:pt x="15785" y="12153"/>
                  </a:lnTo>
                  <a:cubicBezTo>
                    <a:pt x="15254" y="10389"/>
                    <a:pt x="15752" y="8585"/>
                    <a:pt x="14983" y="6865"/>
                  </a:cubicBezTo>
                  <a:cubicBezTo>
                    <a:pt x="14981" y="6865"/>
                    <a:pt x="14979" y="6864"/>
                    <a:pt x="14978" y="6864"/>
                  </a:cubicBezTo>
                  <a:close/>
                  <a:moveTo>
                    <a:pt x="15785" y="12153"/>
                  </a:moveTo>
                  <a:cubicBezTo>
                    <a:pt x="15791" y="12174"/>
                    <a:pt x="15798" y="12195"/>
                    <a:pt x="15804" y="12216"/>
                  </a:cubicBezTo>
                  <a:cubicBezTo>
                    <a:pt x="15800" y="12194"/>
                    <a:pt x="15793" y="12173"/>
                    <a:pt x="15785" y="12153"/>
                  </a:cubicBezTo>
                  <a:close/>
                  <a:moveTo>
                    <a:pt x="4519" y="15092"/>
                  </a:moveTo>
                  <a:cubicBezTo>
                    <a:pt x="4270" y="15092"/>
                    <a:pt x="4065" y="15188"/>
                    <a:pt x="3924" y="15416"/>
                  </a:cubicBezTo>
                  <a:lnTo>
                    <a:pt x="3935" y="15426"/>
                  </a:lnTo>
                  <a:cubicBezTo>
                    <a:pt x="4086" y="15188"/>
                    <a:pt x="4291" y="15092"/>
                    <a:pt x="4529" y="15092"/>
                  </a:cubicBezTo>
                  <a:close/>
                  <a:moveTo>
                    <a:pt x="14128" y="11513"/>
                  </a:moveTo>
                  <a:cubicBezTo>
                    <a:pt x="13837" y="11513"/>
                    <a:pt x="13566" y="11556"/>
                    <a:pt x="13393" y="11632"/>
                  </a:cubicBezTo>
                  <a:cubicBezTo>
                    <a:pt x="12529" y="12010"/>
                    <a:pt x="11923" y="13103"/>
                    <a:pt x="11037" y="13589"/>
                  </a:cubicBezTo>
                  <a:cubicBezTo>
                    <a:pt x="10680" y="13783"/>
                    <a:pt x="10291" y="13946"/>
                    <a:pt x="10042" y="14270"/>
                  </a:cubicBezTo>
                  <a:cubicBezTo>
                    <a:pt x="9751" y="14648"/>
                    <a:pt x="9718" y="15167"/>
                    <a:pt x="9826" y="15632"/>
                  </a:cubicBezTo>
                  <a:cubicBezTo>
                    <a:pt x="9934" y="16096"/>
                    <a:pt x="10172" y="16519"/>
                    <a:pt x="10378" y="16951"/>
                  </a:cubicBezTo>
                  <a:cubicBezTo>
                    <a:pt x="10421" y="17037"/>
                    <a:pt x="10453" y="17134"/>
                    <a:pt x="10421" y="17232"/>
                  </a:cubicBezTo>
                  <a:cubicBezTo>
                    <a:pt x="10378" y="17318"/>
                    <a:pt x="10270" y="17362"/>
                    <a:pt x="10172" y="17383"/>
                  </a:cubicBezTo>
                  <a:cubicBezTo>
                    <a:pt x="9934" y="17448"/>
                    <a:pt x="9696" y="17480"/>
                    <a:pt x="9459" y="17480"/>
                  </a:cubicBezTo>
                  <a:lnTo>
                    <a:pt x="9470" y="17480"/>
                  </a:lnTo>
                  <a:cubicBezTo>
                    <a:pt x="9708" y="17480"/>
                    <a:pt x="9956" y="17448"/>
                    <a:pt x="10205" y="17383"/>
                  </a:cubicBezTo>
                  <a:cubicBezTo>
                    <a:pt x="10302" y="17362"/>
                    <a:pt x="10399" y="17318"/>
                    <a:pt x="10443" y="17232"/>
                  </a:cubicBezTo>
                  <a:cubicBezTo>
                    <a:pt x="10475" y="17134"/>
                    <a:pt x="10443" y="17037"/>
                    <a:pt x="10399" y="16951"/>
                  </a:cubicBezTo>
                  <a:cubicBezTo>
                    <a:pt x="10194" y="16519"/>
                    <a:pt x="9956" y="16096"/>
                    <a:pt x="9848" y="15632"/>
                  </a:cubicBezTo>
                  <a:cubicBezTo>
                    <a:pt x="9740" y="15167"/>
                    <a:pt x="9783" y="14648"/>
                    <a:pt x="10064" y="14270"/>
                  </a:cubicBezTo>
                  <a:cubicBezTo>
                    <a:pt x="10313" y="13946"/>
                    <a:pt x="10702" y="13783"/>
                    <a:pt x="11058" y="13589"/>
                  </a:cubicBezTo>
                  <a:cubicBezTo>
                    <a:pt x="11945" y="13103"/>
                    <a:pt x="12550" y="12010"/>
                    <a:pt x="13415" y="11632"/>
                  </a:cubicBezTo>
                  <a:cubicBezTo>
                    <a:pt x="13588" y="11556"/>
                    <a:pt x="13847" y="11524"/>
                    <a:pt x="14140" y="11513"/>
                  </a:cubicBezTo>
                  <a:close/>
                  <a:moveTo>
                    <a:pt x="0" y="13362"/>
                  </a:moveTo>
                  <a:lnTo>
                    <a:pt x="0" y="13362"/>
                  </a:lnTo>
                  <a:cubicBezTo>
                    <a:pt x="32" y="13394"/>
                    <a:pt x="65" y="13437"/>
                    <a:pt x="87" y="13470"/>
                  </a:cubicBezTo>
                  <a:cubicBezTo>
                    <a:pt x="779" y="14184"/>
                    <a:pt x="1416" y="14940"/>
                    <a:pt x="2000" y="15729"/>
                  </a:cubicBezTo>
                  <a:cubicBezTo>
                    <a:pt x="2573" y="16507"/>
                    <a:pt x="3092" y="17329"/>
                    <a:pt x="3686" y="18097"/>
                  </a:cubicBezTo>
                  <a:cubicBezTo>
                    <a:pt x="3697" y="18107"/>
                    <a:pt x="3719" y="18118"/>
                    <a:pt x="3729" y="18129"/>
                  </a:cubicBezTo>
                  <a:cubicBezTo>
                    <a:pt x="3124" y="17350"/>
                    <a:pt x="2605" y="16519"/>
                    <a:pt x="2021" y="15729"/>
                  </a:cubicBezTo>
                  <a:cubicBezTo>
                    <a:pt x="1406" y="14897"/>
                    <a:pt x="735" y="14097"/>
                    <a:pt x="0" y="13362"/>
                  </a:cubicBezTo>
                  <a:close/>
                </a:path>
              </a:pathLst>
            </a:custGeom>
            <a:solidFill>
              <a:srgbClr val="E290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6"/>
            <p:cNvSpPr/>
            <p:nvPr/>
          </p:nvSpPr>
          <p:spPr>
            <a:xfrm>
              <a:off x="1228300" y="1527800"/>
              <a:ext cx="642675" cy="637275"/>
            </a:xfrm>
            <a:custGeom>
              <a:avLst/>
              <a:gdLst/>
              <a:ahLst/>
              <a:cxnLst/>
              <a:rect l="l" t="t" r="r" b="b"/>
              <a:pathLst>
                <a:path w="25707" h="25491" extrusionOk="0">
                  <a:moveTo>
                    <a:pt x="11146" y="1"/>
                  </a:moveTo>
                  <a:cubicBezTo>
                    <a:pt x="9978" y="1"/>
                    <a:pt x="8821" y="412"/>
                    <a:pt x="7870" y="1103"/>
                  </a:cubicBezTo>
                  <a:cubicBezTo>
                    <a:pt x="7557" y="1341"/>
                    <a:pt x="7243" y="1612"/>
                    <a:pt x="6875" y="1763"/>
                  </a:cubicBezTo>
                  <a:cubicBezTo>
                    <a:pt x="6822" y="1785"/>
                    <a:pt x="6746" y="1817"/>
                    <a:pt x="6681" y="1817"/>
                  </a:cubicBezTo>
                  <a:cubicBezTo>
                    <a:pt x="6659" y="1817"/>
                    <a:pt x="6649" y="1806"/>
                    <a:pt x="6627" y="1806"/>
                  </a:cubicBezTo>
                  <a:cubicBezTo>
                    <a:pt x="6325" y="1730"/>
                    <a:pt x="6476" y="1288"/>
                    <a:pt x="6476" y="974"/>
                  </a:cubicBezTo>
                  <a:cubicBezTo>
                    <a:pt x="6476" y="553"/>
                    <a:pt x="6044" y="228"/>
                    <a:pt x="5622" y="217"/>
                  </a:cubicBezTo>
                  <a:lnTo>
                    <a:pt x="5578" y="217"/>
                  </a:lnTo>
                  <a:cubicBezTo>
                    <a:pt x="5179" y="217"/>
                    <a:pt x="4790" y="433"/>
                    <a:pt x="4465" y="671"/>
                  </a:cubicBezTo>
                  <a:cubicBezTo>
                    <a:pt x="3633" y="1288"/>
                    <a:pt x="2984" y="2152"/>
                    <a:pt x="2606" y="3114"/>
                  </a:cubicBezTo>
                  <a:cubicBezTo>
                    <a:pt x="2303" y="3882"/>
                    <a:pt x="2335" y="4736"/>
                    <a:pt x="2141" y="5525"/>
                  </a:cubicBezTo>
                  <a:cubicBezTo>
                    <a:pt x="2119" y="5687"/>
                    <a:pt x="2076" y="5849"/>
                    <a:pt x="2011" y="6001"/>
                  </a:cubicBezTo>
                  <a:cubicBezTo>
                    <a:pt x="1881" y="6335"/>
                    <a:pt x="1708" y="6660"/>
                    <a:pt x="1374" y="6757"/>
                  </a:cubicBezTo>
                  <a:cubicBezTo>
                    <a:pt x="930" y="6887"/>
                    <a:pt x="617" y="7363"/>
                    <a:pt x="692" y="7817"/>
                  </a:cubicBezTo>
                  <a:cubicBezTo>
                    <a:pt x="725" y="7957"/>
                    <a:pt x="779" y="8108"/>
                    <a:pt x="757" y="8249"/>
                  </a:cubicBezTo>
                  <a:cubicBezTo>
                    <a:pt x="682" y="8649"/>
                    <a:pt x="0" y="8833"/>
                    <a:pt x="98" y="9232"/>
                  </a:cubicBezTo>
                  <a:cubicBezTo>
                    <a:pt x="531" y="9546"/>
                    <a:pt x="973" y="9892"/>
                    <a:pt x="1201" y="10368"/>
                  </a:cubicBezTo>
                  <a:cubicBezTo>
                    <a:pt x="1514" y="10984"/>
                    <a:pt x="1417" y="11719"/>
                    <a:pt x="1557" y="12389"/>
                  </a:cubicBezTo>
                  <a:cubicBezTo>
                    <a:pt x="1784" y="13438"/>
                    <a:pt x="2498" y="14389"/>
                    <a:pt x="3265" y="15135"/>
                  </a:cubicBezTo>
                  <a:lnTo>
                    <a:pt x="3557" y="15427"/>
                  </a:lnTo>
                  <a:cubicBezTo>
                    <a:pt x="4292" y="16162"/>
                    <a:pt x="4963" y="16962"/>
                    <a:pt x="5578" y="17794"/>
                  </a:cubicBezTo>
                  <a:cubicBezTo>
                    <a:pt x="6162" y="18584"/>
                    <a:pt x="6681" y="19415"/>
                    <a:pt x="7286" y="20194"/>
                  </a:cubicBezTo>
                  <a:cubicBezTo>
                    <a:pt x="7362" y="20291"/>
                    <a:pt x="7449" y="20388"/>
                    <a:pt x="7524" y="20486"/>
                  </a:cubicBezTo>
                  <a:cubicBezTo>
                    <a:pt x="7870" y="20886"/>
                    <a:pt x="8249" y="21308"/>
                    <a:pt x="8562" y="21750"/>
                  </a:cubicBezTo>
                  <a:cubicBezTo>
                    <a:pt x="8573" y="21762"/>
                    <a:pt x="8583" y="21772"/>
                    <a:pt x="8595" y="21794"/>
                  </a:cubicBezTo>
                  <a:cubicBezTo>
                    <a:pt x="9027" y="22399"/>
                    <a:pt x="9330" y="23048"/>
                    <a:pt x="9232" y="23772"/>
                  </a:cubicBezTo>
                  <a:cubicBezTo>
                    <a:pt x="9178" y="24161"/>
                    <a:pt x="9124" y="24712"/>
                    <a:pt x="9513" y="24777"/>
                  </a:cubicBezTo>
                  <a:lnTo>
                    <a:pt x="9546" y="24777"/>
                  </a:lnTo>
                  <a:cubicBezTo>
                    <a:pt x="9794" y="24767"/>
                    <a:pt x="9957" y="24486"/>
                    <a:pt x="10086" y="24270"/>
                  </a:cubicBezTo>
                  <a:cubicBezTo>
                    <a:pt x="10195" y="24085"/>
                    <a:pt x="10400" y="23902"/>
                    <a:pt x="10584" y="23902"/>
                  </a:cubicBezTo>
                  <a:lnTo>
                    <a:pt x="10605" y="23902"/>
                  </a:lnTo>
                  <a:cubicBezTo>
                    <a:pt x="10670" y="23902"/>
                    <a:pt x="10735" y="23924"/>
                    <a:pt x="10789" y="23977"/>
                  </a:cubicBezTo>
                  <a:cubicBezTo>
                    <a:pt x="11113" y="24270"/>
                    <a:pt x="10400" y="24799"/>
                    <a:pt x="10389" y="25178"/>
                  </a:cubicBezTo>
                  <a:cubicBezTo>
                    <a:pt x="10389" y="25253"/>
                    <a:pt x="10421" y="25318"/>
                    <a:pt x="10476" y="25372"/>
                  </a:cubicBezTo>
                  <a:cubicBezTo>
                    <a:pt x="10540" y="25437"/>
                    <a:pt x="10627" y="25459"/>
                    <a:pt x="10713" y="25469"/>
                  </a:cubicBezTo>
                  <a:cubicBezTo>
                    <a:pt x="10778" y="25480"/>
                    <a:pt x="10843" y="25491"/>
                    <a:pt x="10908" y="25491"/>
                  </a:cubicBezTo>
                  <a:cubicBezTo>
                    <a:pt x="11621" y="25480"/>
                    <a:pt x="12302" y="24875"/>
                    <a:pt x="12335" y="24161"/>
                  </a:cubicBezTo>
                  <a:cubicBezTo>
                    <a:pt x="12335" y="24107"/>
                    <a:pt x="12335" y="24053"/>
                    <a:pt x="12367" y="23999"/>
                  </a:cubicBezTo>
                  <a:cubicBezTo>
                    <a:pt x="12400" y="23934"/>
                    <a:pt x="12453" y="23902"/>
                    <a:pt x="12518" y="23902"/>
                  </a:cubicBezTo>
                  <a:lnTo>
                    <a:pt x="12540" y="23902"/>
                  </a:lnTo>
                  <a:cubicBezTo>
                    <a:pt x="12681" y="23902"/>
                    <a:pt x="12864" y="24032"/>
                    <a:pt x="12972" y="24150"/>
                  </a:cubicBezTo>
                  <a:cubicBezTo>
                    <a:pt x="13459" y="24702"/>
                    <a:pt x="14108" y="25134"/>
                    <a:pt x="14832" y="25210"/>
                  </a:cubicBezTo>
                  <a:cubicBezTo>
                    <a:pt x="14896" y="25221"/>
                    <a:pt x="14951" y="25221"/>
                    <a:pt x="15016" y="25221"/>
                  </a:cubicBezTo>
                  <a:cubicBezTo>
                    <a:pt x="15675" y="25221"/>
                    <a:pt x="16356" y="24875"/>
                    <a:pt x="16626" y="24270"/>
                  </a:cubicBezTo>
                  <a:cubicBezTo>
                    <a:pt x="16691" y="24150"/>
                    <a:pt x="16734" y="24010"/>
                    <a:pt x="16842" y="23945"/>
                  </a:cubicBezTo>
                  <a:cubicBezTo>
                    <a:pt x="16897" y="23912"/>
                    <a:pt x="16950" y="23902"/>
                    <a:pt x="17005" y="23902"/>
                  </a:cubicBezTo>
                  <a:lnTo>
                    <a:pt x="17026" y="23902"/>
                  </a:lnTo>
                  <a:cubicBezTo>
                    <a:pt x="17178" y="23902"/>
                    <a:pt x="17339" y="23999"/>
                    <a:pt x="17469" y="24085"/>
                  </a:cubicBezTo>
                  <a:cubicBezTo>
                    <a:pt x="18075" y="24474"/>
                    <a:pt x="18799" y="24669"/>
                    <a:pt x="19513" y="24669"/>
                  </a:cubicBezTo>
                  <a:cubicBezTo>
                    <a:pt x="20140" y="24669"/>
                    <a:pt x="20777" y="24518"/>
                    <a:pt x="21329" y="24215"/>
                  </a:cubicBezTo>
                  <a:cubicBezTo>
                    <a:pt x="21999" y="23848"/>
                    <a:pt x="22539" y="23264"/>
                    <a:pt x="22885" y="22583"/>
                  </a:cubicBezTo>
                  <a:cubicBezTo>
                    <a:pt x="23058" y="22259"/>
                    <a:pt x="23231" y="21858"/>
                    <a:pt x="23253" y="21481"/>
                  </a:cubicBezTo>
                  <a:cubicBezTo>
                    <a:pt x="23285" y="21135"/>
                    <a:pt x="23220" y="20864"/>
                    <a:pt x="23534" y="20594"/>
                  </a:cubicBezTo>
                  <a:cubicBezTo>
                    <a:pt x="23739" y="20421"/>
                    <a:pt x="23998" y="20323"/>
                    <a:pt x="24236" y="20205"/>
                  </a:cubicBezTo>
                  <a:cubicBezTo>
                    <a:pt x="24745" y="19946"/>
                    <a:pt x="25220" y="19567"/>
                    <a:pt x="25458" y="19048"/>
                  </a:cubicBezTo>
                  <a:cubicBezTo>
                    <a:pt x="25706" y="18529"/>
                    <a:pt x="25696" y="17870"/>
                    <a:pt x="25328" y="17426"/>
                  </a:cubicBezTo>
                  <a:cubicBezTo>
                    <a:pt x="24939" y="16951"/>
                    <a:pt x="24279" y="16821"/>
                    <a:pt x="23685" y="16638"/>
                  </a:cubicBezTo>
                  <a:cubicBezTo>
                    <a:pt x="23448" y="16573"/>
                    <a:pt x="23198" y="16475"/>
                    <a:pt x="23058" y="16270"/>
                  </a:cubicBezTo>
                  <a:cubicBezTo>
                    <a:pt x="22809" y="15924"/>
                    <a:pt x="23004" y="15427"/>
                    <a:pt x="23307" y="15146"/>
                  </a:cubicBezTo>
                  <a:cubicBezTo>
                    <a:pt x="23436" y="15027"/>
                    <a:pt x="23599" y="14919"/>
                    <a:pt x="23652" y="14746"/>
                  </a:cubicBezTo>
                  <a:cubicBezTo>
                    <a:pt x="23717" y="14508"/>
                    <a:pt x="23534" y="14260"/>
                    <a:pt x="23318" y="14151"/>
                  </a:cubicBezTo>
                  <a:cubicBezTo>
                    <a:pt x="23090" y="14043"/>
                    <a:pt x="22842" y="14022"/>
                    <a:pt x="22604" y="13957"/>
                  </a:cubicBezTo>
                  <a:cubicBezTo>
                    <a:pt x="22367" y="13892"/>
                    <a:pt x="22117" y="13751"/>
                    <a:pt x="22042" y="13513"/>
                  </a:cubicBezTo>
                  <a:cubicBezTo>
                    <a:pt x="21934" y="13189"/>
                    <a:pt x="22204" y="12865"/>
                    <a:pt x="22269" y="12519"/>
                  </a:cubicBezTo>
                  <a:cubicBezTo>
                    <a:pt x="22323" y="12216"/>
                    <a:pt x="22204" y="11892"/>
                    <a:pt x="21956" y="11697"/>
                  </a:cubicBezTo>
                  <a:cubicBezTo>
                    <a:pt x="21577" y="11406"/>
                    <a:pt x="21036" y="11481"/>
                    <a:pt x="20572" y="11330"/>
                  </a:cubicBezTo>
                  <a:cubicBezTo>
                    <a:pt x="19902" y="11103"/>
                    <a:pt x="19513" y="10411"/>
                    <a:pt x="19188" y="9763"/>
                  </a:cubicBezTo>
                  <a:cubicBezTo>
                    <a:pt x="18853" y="9114"/>
                    <a:pt x="18529" y="8465"/>
                    <a:pt x="18194" y="7817"/>
                  </a:cubicBezTo>
                  <a:lnTo>
                    <a:pt x="18194" y="7817"/>
                  </a:lnTo>
                  <a:cubicBezTo>
                    <a:pt x="18302" y="8184"/>
                    <a:pt x="18420" y="8541"/>
                    <a:pt x="18529" y="8908"/>
                  </a:cubicBezTo>
                  <a:cubicBezTo>
                    <a:pt x="18529" y="8919"/>
                    <a:pt x="18529" y="8930"/>
                    <a:pt x="18540" y="8930"/>
                  </a:cubicBezTo>
                  <a:cubicBezTo>
                    <a:pt x="19309" y="10650"/>
                    <a:pt x="18811" y="12454"/>
                    <a:pt x="19342" y="14218"/>
                  </a:cubicBezTo>
                  <a:lnTo>
                    <a:pt x="19342" y="14218"/>
                  </a:lnTo>
                  <a:cubicBezTo>
                    <a:pt x="19330" y="14191"/>
                    <a:pt x="19315" y="14166"/>
                    <a:pt x="19297" y="14140"/>
                  </a:cubicBezTo>
                  <a:lnTo>
                    <a:pt x="19297" y="14140"/>
                  </a:lnTo>
                  <a:cubicBezTo>
                    <a:pt x="19307" y="14195"/>
                    <a:pt x="19329" y="14238"/>
                    <a:pt x="19340" y="14281"/>
                  </a:cubicBezTo>
                  <a:cubicBezTo>
                    <a:pt x="19188" y="13794"/>
                    <a:pt x="18367" y="13589"/>
                    <a:pt x="17697" y="13578"/>
                  </a:cubicBezTo>
                  <a:cubicBezTo>
                    <a:pt x="17404" y="13589"/>
                    <a:pt x="17145" y="13621"/>
                    <a:pt x="16972" y="13697"/>
                  </a:cubicBezTo>
                  <a:cubicBezTo>
                    <a:pt x="16107" y="14075"/>
                    <a:pt x="15502" y="15168"/>
                    <a:pt x="14615" y="15654"/>
                  </a:cubicBezTo>
                  <a:cubicBezTo>
                    <a:pt x="14259" y="15848"/>
                    <a:pt x="13870" y="16011"/>
                    <a:pt x="13621" y="16335"/>
                  </a:cubicBezTo>
                  <a:cubicBezTo>
                    <a:pt x="13340" y="16713"/>
                    <a:pt x="13297" y="17232"/>
                    <a:pt x="13405" y="17697"/>
                  </a:cubicBezTo>
                  <a:cubicBezTo>
                    <a:pt x="13513" y="18161"/>
                    <a:pt x="13751" y="18584"/>
                    <a:pt x="13956" y="19016"/>
                  </a:cubicBezTo>
                  <a:cubicBezTo>
                    <a:pt x="14000" y="19102"/>
                    <a:pt x="14032" y="19199"/>
                    <a:pt x="14000" y="19297"/>
                  </a:cubicBezTo>
                  <a:cubicBezTo>
                    <a:pt x="13956" y="19383"/>
                    <a:pt x="13859" y="19427"/>
                    <a:pt x="13762" y="19448"/>
                  </a:cubicBezTo>
                  <a:cubicBezTo>
                    <a:pt x="13513" y="19513"/>
                    <a:pt x="13265" y="19545"/>
                    <a:pt x="13027" y="19545"/>
                  </a:cubicBezTo>
                  <a:lnTo>
                    <a:pt x="13005" y="19545"/>
                  </a:lnTo>
                  <a:cubicBezTo>
                    <a:pt x="11610" y="19545"/>
                    <a:pt x="10346" y="18519"/>
                    <a:pt x="9287" y="17697"/>
                  </a:cubicBezTo>
                  <a:cubicBezTo>
                    <a:pt x="8994" y="17470"/>
                    <a:pt x="8681" y="17253"/>
                    <a:pt x="8324" y="17178"/>
                  </a:cubicBezTo>
                  <a:cubicBezTo>
                    <a:pt x="8238" y="17167"/>
                    <a:pt x="8162" y="17157"/>
                    <a:pt x="8086" y="17157"/>
                  </a:cubicBezTo>
                  <a:cubicBezTo>
                    <a:pt x="7848" y="17157"/>
                    <a:pt x="7643" y="17253"/>
                    <a:pt x="7492" y="17491"/>
                  </a:cubicBezTo>
                  <a:lnTo>
                    <a:pt x="7481" y="17481"/>
                  </a:lnTo>
                  <a:cubicBezTo>
                    <a:pt x="7470" y="17481"/>
                    <a:pt x="7470" y="17491"/>
                    <a:pt x="7470" y="17491"/>
                  </a:cubicBezTo>
                  <a:cubicBezTo>
                    <a:pt x="7027" y="17351"/>
                    <a:pt x="6671" y="16994"/>
                    <a:pt x="6389" y="16616"/>
                  </a:cubicBezTo>
                  <a:cubicBezTo>
                    <a:pt x="6097" y="16249"/>
                    <a:pt x="5871" y="15827"/>
                    <a:pt x="5568" y="15470"/>
                  </a:cubicBezTo>
                  <a:cubicBezTo>
                    <a:pt x="5297" y="15146"/>
                    <a:pt x="4963" y="14875"/>
                    <a:pt x="4595" y="14670"/>
                  </a:cubicBezTo>
                  <a:cubicBezTo>
                    <a:pt x="3633" y="14140"/>
                    <a:pt x="3438" y="12865"/>
                    <a:pt x="2952" y="11881"/>
                  </a:cubicBezTo>
                  <a:cubicBezTo>
                    <a:pt x="2919" y="11827"/>
                    <a:pt x="2887" y="11752"/>
                    <a:pt x="2876" y="11687"/>
                  </a:cubicBezTo>
                  <a:cubicBezTo>
                    <a:pt x="2854" y="11524"/>
                    <a:pt x="2952" y="11373"/>
                    <a:pt x="3049" y="11254"/>
                  </a:cubicBezTo>
                  <a:cubicBezTo>
                    <a:pt x="3222" y="11017"/>
                    <a:pt x="3406" y="10789"/>
                    <a:pt x="3524" y="10519"/>
                  </a:cubicBezTo>
                  <a:cubicBezTo>
                    <a:pt x="3644" y="10249"/>
                    <a:pt x="3676" y="9924"/>
                    <a:pt x="3524" y="9665"/>
                  </a:cubicBezTo>
                  <a:cubicBezTo>
                    <a:pt x="3492" y="9611"/>
                    <a:pt x="3449" y="9557"/>
                    <a:pt x="3449" y="9492"/>
                  </a:cubicBezTo>
                  <a:cubicBezTo>
                    <a:pt x="3438" y="9395"/>
                    <a:pt x="3524" y="9319"/>
                    <a:pt x="3601" y="9244"/>
                  </a:cubicBezTo>
                  <a:cubicBezTo>
                    <a:pt x="4065" y="8833"/>
                    <a:pt x="4432" y="8292"/>
                    <a:pt x="4649" y="7709"/>
                  </a:cubicBezTo>
                  <a:cubicBezTo>
                    <a:pt x="4735" y="7481"/>
                    <a:pt x="4746" y="7147"/>
                    <a:pt x="4519" y="7070"/>
                  </a:cubicBezTo>
                  <a:cubicBezTo>
                    <a:pt x="4389" y="7017"/>
                    <a:pt x="4206" y="7070"/>
                    <a:pt x="4141" y="6952"/>
                  </a:cubicBezTo>
                  <a:cubicBezTo>
                    <a:pt x="4076" y="6854"/>
                    <a:pt x="4173" y="6736"/>
                    <a:pt x="4271" y="6660"/>
                  </a:cubicBezTo>
                  <a:cubicBezTo>
                    <a:pt x="4746" y="6239"/>
                    <a:pt x="5265" y="5795"/>
                    <a:pt x="5881" y="5644"/>
                  </a:cubicBezTo>
                  <a:cubicBezTo>
                    <a:pt x="6443" y="5514"/>
                    <a:pt x="7048" y="5622"/>
                    <a:pt x="7600" y="5471"/>
                  </a:cubicBezTo>
                  <a:cubicBezTo>
                    <a:pt x="8108" y="5331"/>
                    <a:pt x="8540" y="4995"/>
                    <a:pt x="8919" y="4639"/>
                  </a:cubicBezTo>
                  <a:cubicBezTo>
                    <a:pt x="9330" y="4250"/>
                    <a:pt x="9729" y="3687"/>
                    <a:pt x="9503" y="3169"/>
                  </a:cubicBezTo>
                  <a:cubicBezTo>
                    <a:pt x="9416" y="2984"/>
                    <a:pt x="9254" y="2811"/>
                    <a:pt x="9308" y="2617"/>
                  </a:cubicBezTo>
                  <a:cubicBezTo>
                    <a:pt x="9340" y="2498"/>
                    <a:pt x="9438" y="2422"/>
                    <a:pt x="9535" y="2357"/>
                  </a:cubicBezTo>
                  <a:cubicBezTo>
                    <a:pt x="10173" y="1915"/>
                    <a:pt x="10962" y="1774"/>
                    <a:pt x="11740" y="1698"/>
                  </a:cubicBezTo>
                  <a:cubicBezTo>
                    <a:pt x="12021" y="1666"/>
                    <a:pt x="12324" y="1634"/>
                    <a:pt x="12616" y="1634"/>
                  </a:cubicBezTo>
                  <a:cubicBezTo>
                    <a:pt x="13016" y="1634"/>
                    <a:pt x="13416" y="1698"/>
                    <a:pt x="13751" y="1925"/>
                  </a:cubicBezTo>
                  <a:cubicBezTo>
                    <a:pt x="13772" y="1936"/>
                    <a:pt x="13848" y="1990"/>
                    <a:pt x="13956" y="2066"/>
                  </a:cubicBezTo>
                  <a:cubicBezTo>
                    <a:pt x="14129" y="2163"/>
                    <a:pt x="14281" y="2282"/>
                    <a:pt x="14442" y="2401"/>
                  </a:cubicBezTo>
                  <a:cubicBezTo>
                    <a:pt x="14745" y="2606"/>
                    <a:pt x="15069" y="2811"/>
                    <a:pt x="15146" y="2811"/>
                  </a:cubicBezTo>
                  <a:cubicBezTo>
                    <a:pt x="15156" y="2811"/>
                    <a:pt x="15167" y="2801"/>
                    <a:pt x="15167" y="2790"/>
                  </a:cubicBezTo>
                  <a:cubicBezTo>
                    <a:pt x="15167" y="2184"/>
                    <a:pt x="14800" y="1644"/>
                    <a:pt x="14356" y="1223"/>
                  </a:cubicBezTo>
                  <a:cubicBezTo>
                    <a:pt x="13502" y="433"/>
                    <a:pt x="12324" y="1"/>
                    <a:pt x="11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6"/>
            <p:cNvSpPr/>
            <p:nvPr/>
          </p:nvSpPr>
          <p:spPr>
            <a:xfrm>
              <a:off x="1611250" y="1894000"/>
              <a:ext cx="72700" cy="78150"/>
            </a:xfrm>
            <a:custGeom>
              <a:avLst/>
              <a:gdLst/>
              <a:ahLst/>
              <a:cxnLst/>
              <a:rect l="l" t="t" r="r" b="b"/>
              <a:pathLst>
                <a:path w="2908" h="3126" extrusionOk="0">
                  <a:moveTo>
                    <a:pt x="2487" y="1"/>
                  </a:moveTo>
                  <a:cubicBezTo>
                    <a:pt x="2162" y="573"/>
                    <a:pt x="1957" y="1233"/>
                    <a:pt x="1903" y="1892"/>
                  </a:cubicBezTo>
                  <a:cubicBezTo>
                    <a:pt x="1892" y="1968"/>
                    <a:pt x="1892" y="2043"/>
                    <a:pt x="1838" y="2098"/>
                  </a:cubicBezTo>
                  <a:cubicBezTo>
                    <a:pt x="1784" y="2163"/>
                    <a:pt x="1697" y="2184"/>
                    <a:pt x="1622" y="2195"/>
                  </a:cubicBezTo>
                  <a:cubicBezTo>
                    <a:pt x="1092" y="2292"/>
                    <a:pt x="486" y="2324"/>
                    <a:pt x="0" y="2530"/>
                  </a:cubicBezTo>
                  <a:cubicBezTo>
                    <a:pt x="476" y="2876"/>
                    <a:pt x="1190" y="3016"/>
                    <a:pt x="1784" y="3103"/>
                  </a:cubicBezTo>
                  <a:cubicBezTo>
                    <a:pt x="1865" y="3116"/>
                    <a:pt x="1948" y="3125"/>
                    <a:pt x="2030" y="3125"/>
                  </a:cubicBezTo>
                  <a:cubicBezTo>
                    <a:pt x="2154" y="3125"/>
                    <a:pt x="2274" y="3103"/>
                    <a:pt x="2379" y="3038"/>
                  </a:cubicBezTo>
                  <a:cubicBezTo>
                    <a:pt x="2573" y="2919"/>
                    <a:pt x="2660" y="2682"/>
                    <a:pt x="2713" y="2454"/>
                  </a:cubicBezTo>
                  <a:cubicBezTo>
                    <a:pt x="2908" y="1644"/>
                    <a:pt x="2821" y="768"/>
                    <a:pt x="2487" y="1"/>
                  </a:cubicBezTo>
                  <a:close/>
                </a:path>
              </a:pathLst>
            </a:custGeom>
            <a:solidFill>
              <a:srgbClr val="FFFFFF">
                <a:alpha val="23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6"/>
            <p:cNvSpPr/>
            <p:nvPr/>
          </p:nvSpPr>
          <p:spPr>
            <a:xfrm>
              <a:off x="1296150" y="1939675"/>
              <a:ext cx="90525" cy="82700"/>
            </a:xfrm>
            <a:custGeom>
              <a:avLst/>
              <a:gdLst/>
              <a:ahLst/>
              <a:cxnLst/>
              <a:rect l="l" t="t" r="r" b="b"/>
              <a:pathLst>
                <a:path w="3621" h="3308" extrusionOk="0">
                  <a:moveTo>
                    <a:pt x="400" y="0"/>
                  </a:moveTo>
                  <a:cubicBezTo>
                    <a:pt x="270" y="0"/>
                    <a:pt x="130" y="22"/>
                    <a:pt x="0" y="76"/>
                  </a:cubicBezTo>
                  <a:cubicBezTo>
                    <a:pt x="22" y="98"/>
                    <a:pt x="1968" y="1654"/>
                    <a:pt x="1805" y="1686"/>
                  </a:cubicBezTo>
                  <a:cubicBezTo>
                    <a:pt x="1384" y="1773"/>
                    <a:pt x="1232" y="2368"/>
                    <a:pt x="1459" y="2735"/>
                  </a:cubicBezTo>
                  <a:cubicBezTo>
                    <a:pt x="1686" y="3103"/>
                    <a:pt x="2140" y="3265"/>
                    <a:pt x="2573" y="3298"/>
                  </a:cubicBezTo>
                  <a:cubicBezTo>
                    <a:pt x="2605" y="3308"/>
                    <a:pt x="2638" y="3308"/>
                    <a:pt x="2670" y="3308"/>
                  </a:cubicBezTo>
                  <a:cubicBezTo>
                    <a:pt x="3102" y="3308"/>
                    <a:pt x="3621" y="3081"/>
                    <a:pt x="3578" y="2649"/>
                  </a:cubicBezTo>
                  <a:cubicBezTo>
                    <a:pt x="3567" y="2498"/>
                    <a:pt x="3470" y="2357"/>
                    <a:pt x="3373" y="2227"/>
                  </a:cubicBezTo>
                  <a:cubicBezTo>
                    <a:pt x="2972" y="1698"/>
                    <a:pt x="2508" y="1211"/>
                    <a:pt x="2011" y="778"/>
                  </a:cubicBezTo>
                  <a:cubicBezTo>
                    <a:pt x="1654" y="476"/>
                    <a:pt x="1264" y="195"/>
                    <a:pt x="822" y="65"/>
                  </a:cubicBezTo>
                  <a:cubicBezTo>
                    <a:pt x="681" y="22"/>
                    <a:pt x="541" y="0"/>
                    <a:pt x="400" y="0"/>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6"/>
            <p:cNvSpPr/>
            <p:nvPr/>
          </p:nvSpPr>
          <p:spPr>
            <a:xfrm>
              <a:off x="1581775" y="1838325"/>
              <a:ext cx="37325" cy="47850"/>
            </a:xfrm>
            <a:custGeom>
              <a:avLst/>
              <a:gdLst/>
              <a:ahLst/>
              <a:cxnLst/>
              <a:rect l="l" t="t" r="r" b="b"/>
              <a:pathLst>
                <a:path w="1493" h="1914" extrusionOk="0">
                  <a:moveTo>
                    <a:pt x="207" y="1"/>
                  </a:moveTo>
                  <a:cubicBezTo>
                    <a:pt x="1" y="444"/>
                    <a:pt x="455" y="1179"/>
                    <a:pt x="606" y="1579"/>
                  </a:cubicBezTo>
                  <a:cubicBezTo>
                    <a:pt x="661" y="1719"/>
                    <a:pt x="736" y="1882"/>
                    <a:pt x="877" y="1914"/>
                  </a:cubicBezTo>
                  <a:lnTo>
                    <a:pt x="930" y="1914"/>
                  </a:lnTo>
                  <a:cubicBezTo>
                    <a:pt x="952" y="1914"/>
                    <a:pt x="985" y="1914"/>
                    <a:pt x="1017" y="1903"/>
                  </a:cubicBezTo>
                  <a:cubicBezTo>
                    <a:pt x="942" y="1892"/>
                    <a:pt x="877" y="1871"/>
                    <a:pt x="812" y="1839"/>
                  </a:cubicBezTo>
                  <a:lnTo>
                    <a:pt x="812" y="1839"/>
                  </a:lnTo>
                  <a:cubicBezTo>
                    <a:pt x="877" y="1871"/>
                    <a:pt x="952" y="1892"/>
                    <a:pt x="1017" y="1903"/>
                  </a:cubicBezTo>
                  <a:cubicBezTo>
                    <a:pt x="1028" y="1903"/>
                    <a:pt x="1039" y="1892"/>
                    <a:pt x="1039" y="1892"/>
                  </a:cubicBezTo>
                  <a:cubicBezTo>
                    <a:pt x="1201" y="1849"/>
                    <a:pt x="1320" y="1730"/>
                    <a:pt x="1396" y="1579"/>
                  </a:cubicBezTo>
                  <a:cubicBezTo>
                    <a:pt x="1493" y="1385"/>
                    <a:pt x="1493" y="1147"/>
                    <a:pt x="1374" y="962"/>
                  </a:cubicBezTo>
                  <a:cubicBezTo>
                    <a:pt x="1266" y="801"/>
                    <a:pt x="1082" y="693"/>
                    <a:pt x="920" y="585"/>
                  </a:cubicBezTo>
                  <a:cubicBezTo>
                    <a:pt x="671" y="422"/>
                    <a:pt x="466" y="119"/>
                    <a:pt x="207" y="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6"/>
            <p:cNvSpPr/>
            <p:nvPr/>
          </p:nvSpPr>
          <p:spPr>
            <a:xfrm>
              <a:off x="1602075" y="1884275"/>
              <a:ext cx="5125" cy="1650"/>
            </a:xfrm>
            <a:custGeom>
              <a:avLst/>
              <a:gdLst/>
              <a:ahLst/>
              <a:cxnLst/>
              <a:rect l="l" t="t" r="r" b="b"/>
              <a:pathLst>
                <a:path w="205" h="66" extrusionOk="0">
                  <a:moveTo>
                    <a:pt x="0" y="1"/>
                  </a:moveTo>
                  <a:lnTo>
                    <a:pt x="0" y="1"/>
                  </a:lnTo>
                  <a:cubicBezTo>
                    <a:pt x="65" y="33"/>
                    <a:pt x="130" y="54"/>
                    <a:pt x="205" y="65"/>
                  </a:cubicBezTo>
                  <a:cubicBezTo>
                    <a:pt x="140" y="54"/>
                    <a:pt x="65" y="33"/>
                    <a:pt x="0" y="1"/>
                  </a:cubicBezTo>
                  <a:close/>
                </a:path>
              </a:pathLst>
            </a:custGeom>
            <a:solidFill>
              <a:srgbClr val="22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6"/>
            <p:cNvSpPr/>
            <p:nvPr/>
          </p:nvSpPr>
          <p:spPr>
            <a:xfrm>
              <a:off x="1446400" y="1859125"/>
              <a:ext cx="62975" cy="74625"/>
            </a:xfrm>
            <a:custGeom>
              <a:avLst/>
              <a:gdLst/>
              <a:ahLst/>
              <a:cxnLst/>
              <a:rect l="l" t="t" r="r" b="b"/>
              <a:pathLst>
                <a:path w="2519" h="2985" extrusionOk="0">
                  <a:moveTo>
                    <a:pt x="1935" y="1"/>
                  </a:moveTo>
                  <a:cubicBezTo>
                    <a:pt x="1881" y="1"/>
                    <a:pt x="1816" y="22"/>
                    <a:pt x="1752" y="55"/>
                  </a:cubicBezTo>
                  <a:cubicBezTo>
                    <a:pt x="1514" y="163"/>
                    <a:pt x="1427" y="898"/>
                    <a:pt x="1298" y="1136"/>
                  </a:cubicBezTo>
                  <a:cubicBezTo>
                    <a:pt x="1060" y="1525"/>
                    <a:pt x="692" y="1850"/>
                    <a:pt x="292" y="2066"/>
                  </a:cubicBezTo>
                  <a:cubicBezTo>
                    <a:pt x="162" y="2131"/>
                    <a:pt x="0" y="2249"/>
                    <a:pt x="44" y="2390"/>
                  </a:cubicBezTo>
                  <a:cubicBezTo>
                    <a:pt x="65" y="2444"/>
                    <a:pt x="119" y="2487"/>
                    <a:pt x="162" y="2520"/>
                  </a:cubicBezTo>
                  <a:cubicBezTo>
                    <a:pt x="508" y="2779"/>
                    <a:pt x="940" y="2984"/>
                    <a:pt x="1351" y="2984"/>
                  </a:cubicBezTo>
                  <a:cubicBezTo>
                    <a:pt x="1567" y="2984"/>
                    <a:pt x="1784" y="2919"/>
                    <a:pt x="1957" y="2790"/>
                  </a:cubicBezTo>
                  <a:cubicBezTo>
                    <a:pt x="2249" y="2574"/>
                    <a:pt x="2379" y="2206"/>
                    <a:pt x="2443" y="1850"/>
                  </a:cubicBezTo>
                  <a:cubicBezTo>
                    <a:pt x="2519" y="1449"/>
                    <a:pt x="2487" y="1"/>
                    <a:pt x="1935" y="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6"/>
            <p:cNvSpPr/>
            <p:nvPr/>
          </p:nvSpPr>
          <p:spPr>
            <a:xfrm>
              <a:off x="1622850" y="1778600"/>
              <a:ext cx="61100" cy="48950"/>
            </a:xfrm>
            <a:custGeom>
              <a:avLst/>
              <a:gdLst/>
              <a:ahLst/>
              <a:cxnLst/>
              <a:rect l="l" t="t" r="r" b="b"/>
              <a:pathLst>
                <a:path w="2444" h="1958" extrusionOk="0">
                  <a:moveTo>
                    <a:pt x="1785" y="0"/>
                  </a:moveTo>
                  <a:cubicBezTo>
                    <a:pt x="1557" y="0"/>
                    <a:pt x="1363" y="228"/>
                    <a:pt x="1180" y="379"/>
                  </a:cubicBezTo>
                  <a:cubicBezTo>
                    <a:pt x="974" y="552"/>
                    <a:pt x="704" y="639"/>
                    <a:pt x="433" y="639"/>
                  </a:cubicBezTo>
                  <a:cubicBezTo>
                    <a:pt x="282" y="639"/>
                    <a:pt x="142" y="617"/>
                    <a:pt x="1" y="563"/>
                  </a:cubicBezTo>
                  <a:lnTo>
                    <a:pt x="1" y="563"/>
                  </a:lnTo>
                  <a:lnTo>
                    <a:pt x="163" y="714"/>
                  </a:lnTo>
                  <a:cubicBezTo>
                    <a:pt x="239" y="1136"/>
                    <a:pt x="455" y="1547"/>
                    <a:pt x="812" y="1784"/>
                  </a:cubicBezTo>
                  <a:cubicBezTo>
                    <a:pt x="995" y="1893"/>
                    <a:pt x="1212" y="1957"/>
                    <a:pt x="1428" y="1957"/>
                  </a:cubicBezTo>
                  <a:cubicBezTo>
                    <a:pt x="1644" y="1957"/>
                    <a:pt x="1850" y="1893"/>
                    <a:pt x="2023" y="1752"/>
                  </a:cubicBezTo>
                  <a:cubicBezTo>
                    <a:pt x="2434" y="1417"/>
                    <a:pt x="2444" y="747"/>
                    <a:pt x="2174" y="293"/>
                  </a:cubicBezTo>
                  <a:cubicBezTo>
                    <a:pt x="2098" y="163"/>
                    <a:pt x="2012" y="55"/>
                    <a:pt x="1871" y="12"/>
                  </a:cubicBezTo>
                  <a:cubicBezTo>
                    <a:pt x="1850" y="0"/>
                    <a:pt x="1817" y="0"/>
                    <a:pt x="1785" y="0"/>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6"/>
            <p:cNvSpPr/>
            <p:nvPr/>
          </p:nvSpPr>
          <p:spPr>
            <a:xfrm>
              <a:off x="1215600" y="2176400"/>
              <a:ext cx="421325" cy="315950"/>
            </a:xfrm>
            <a:custGeom>
              <a:avLst/>
              <a:gdLst/>
              <a:ahLst/>
              <a:cxnLst/>
              <a:rect l="l" t="t" r="r" b="b"/>
              <a:pathLst>
                <a:path w="16853" h="12638" extrusionOk="0">
                  <a:moveTo>
                    <a:pt x="5254" y="1"/>
                  </a:moveTo>
                  <a:cubicBezTo>
                    <a:pt x="5092" y="1"/>
                    <a:pt x="4919" y="55"/>
                    <a:pt x="4767" y="120"/>
                  </a:cubicBezTo>
                  <a:cubicBezTo>
                    <a:pt x="3189" y="769"/>
                    <a:pt x="2022" y="2163"/>
                    <a:pt x="1168" y="3644"/>
                  </a:cubicBezTo>
                  <a:cubicBezTo>
                    <a:pt x="725" y="4411"/>
                    <a:pt x="303" y="5503"/>
                    <a:pt x="87" y="6628"/>
                  </a:cubicBezTo>
                  <a:cubicBezTo>
                    <a:pt x="1" y="7546"/>
                    <a:pt x="54" y="8487"/>
                    <a:pt x="260" y="9395"/>
                  </a:cubicBezTo>
                  <a:cubicBezTo>
                    <a:pt x="357" y="9827"/>
                    <a:pt x="508" y="10173"/>
                    <a:pt x="693" y="10465"/>
                  </a:cubicBezTo>
                  <a:cubicBezTo>
                    <a:pt x="876" y="10702"/>
                    <a:pt x="1103" y="10908"/>
                    <a:pt x="1373" y="11092"/>
                  </a:cubicBezTo>
                  <a:cubicBezTo>
                    <a:pt x="2357" y="11740"/>
                    <a:pt x="3449" y="11892"/>
                    <a:pt x="4573" y="12141"/>
                  </a:cubicBezTo>
                  <a:cubicBezTo>
                    <a:pt x="5254" y="12302"/>
                    <a:pt x="5968" y="12389"/>
                    <a:pt x="6692" y="12454"/>
                  </a:cubicBezTo>
                  <a:cubicBezTo>
                    <a:pt x="8119" y="12551"/>
                    <a:pt x="9578" y="12519"/>
                    <a:pt x="10951" y="12551"/>
                  </a:cubicBezTo>
                  <a:cubicBezTo>
                    <a:pt x="11102" y="12551"/>
                    <a:pt x="11308" y="12562"/>
                    <a:pt x="11546" y="12573"/>
                  </a:cubicBezTo>
                  <a:cubicBezTo>
                    <a:pt x="11805" y="12583"/>
                    <a:pt x="12075" y="12605"/>
                    <a:pt x="12346" y="12616"/>
                  </a:cubicBezTo>
                  <a:cubicBezTo>
                    <a:pt x="12637" y="12627"/>
                    <a:pt x="12951" y="12638"/>
                    <a:pt x="13275" y="12638"/>
                  </a:cubicBezTo>
                  <a:cubicBezTo>
                    <a:pt x="13956" y="12638"/>
                    <a:pt x="14659" y="12595"/>
                    <a:pt x="15275" y="12475"/>
                  </a:cubicBezTo>
                  <a:cubicBezTo>
                    <a:pt x="15999" y="12324"/>
                    <a:pt x="16572" y="12065"/>
                    <a:pt x="16810" y="11600"/>
                  </a:cubicBezTo>
                  <a:cubicBezTo>
                    <a:pt x="16853" y="11406"/>
                    <a:pt x="16843" y="11211"/>
                    <a:pt x="16821" y="11016"/>
                  </a:cubicBezTo>
                  <a:cubicBezTo>
                    <a:pt x="16799" y="10714"/>
                    <a:pt x="16810" y="10368"/>
                    <a:pt x="16735" y="10087"/>
                  </a:cubicBezTo>
                  <a:cubicBezTo>
                    <a:pt x="16140" y="10681"/>
                    <a:pt x="15178" y="10616"/>
                    <a:pt x="14410" y="10714"/>
                  </a:cubicBezTo>
                  <a:cubicBezTo>
                    <a:pt x="13794" y="10789"/>
                    <a:pt x="13167" y="10832"/>
                    <a:pt x="12551" y="10832"/>
                  </a:cubicBezTo>
                  <a:cubicBezTo>
                    <a:pt x="12291" y="10832"/>
                    <a:pt x="12032" y="10822"/>
                    <a:pt x="11772" y="10811"/>
                  </a:cubicBezTo>
                  <a:cubicBezTo>
                    <a:pt x="10021" y="10714"/>
                    <a:pt x="8356" y="10281"/>
                    <a:pt x="6843" y="9427"/>
                  </a:cubicBezTo>
                  <a:cubicBezTo>
                    <a:pt x="5579" y="8713"/>
                    <a:pt x="4130" y="8119"/>
                    <a:pt x="3492" y="6736"/>
                  </a:cubicBezTo>
                  <a:cubicBezTo>
                    <a:pt x="3449" y="6649"/>
                    <a:pt x="3417" y="6573"/>
                    <a:pt x="3384" y="6487"/>
                  </a:cubicBezTo>
                  <a:cubicBezTo>
                    <a:pt x="3016" y="5482"/>
                    <a:pt x="3179" y="4336"/>
                    <a:pt x="3633" y="3352"/>
                  </a:cubicBezTo>
                  <a:cubicBezTo>
                    <a:pt x="4076" y="2379"/>
                    <a:pt x="4789" y="1557"/>
                    <a:pt x="5546" y="790"/>
                  </a:cubicBezTo>
                  <a:cubicBezTo>
                    <a:pt x="5632" y="692"/>
                    <a:pt x="5730" y="596"/>
                    <a:pt x="5752" y="455"/>
                  </a:cubicBezTo>
                  <a:cubicBezTo>
                    <a:pt x="5784" y="250"/>
                    <a:pt x="5600" y="55"/>
                    <a:pt x="5384" y="12"/>
                  </a:cubicBezTo>
                  <a:cubicBezTo>
                    <a:pt x="5341" y="1"/>
                    <a:pt x="5298" y="1"/>
                    <a:pt x="5254" y="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55" name="Google Shape;2155;p46">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grpSp>
        <p:nvGrpSpPr>
          <p:cNvPr id="2162" name="Google Shape;2162;p46"/>
          <p:cNvGrpSpPr/>
          <p:nvPr/>
        </p:nvGrpSpPr>
        <p:grpSpPr>
          <a:xfrm>
            <a:off x="891422" y="4515051"/>
            <a:ext cx="7361103" cy="100204"/>
            <a:chOff x="891422" y="4642051"/>
            <a:chExt cx="7361103" cy="100204"/>
          </a:xfrm>
        </p:grpSpPr>
        <p:sp>
          <p:nvSpPr>
            <p:cNvPr id="2163" name="Google Shape;2163;p46"/>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6"/>
            <p:cNvSpPr/>
            <p:nvPr/>
          </p:nvSpPr>
          <p:spPr>
            <a:xfrm>
              <a:off x="891422" y="4642051"/>
              <a:ext cx="5086385"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5" name="Google Shape;2165;p46">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6">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6">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6">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 name="Google Shape;792;p29">
            <a:extLst>
              <a:ext uri="{FF2B5EF4-FFF2-40B4-BE49-F238E27FC236}">
                <a16:creationId xmlns:a16="http://schemas.microsoft.com/office/drawing/2014/main" id="{3F8C71B8-F006-4BA1-B28E-90706E8B5C1D}"/>
              </a:ext>
            </a:extLst>
          </p:cNvPr>
          <p:cNvGrpSpPr/>
          <p:nvPr/>
        </p:nvGrpSpPr>
        <p:grpSpPr>
          <a:xfrm>
            <a:off x="613559" y="315548"/>
            <a:ext cx="4770718" cy="316052"/>
            <a:chOff x="613559" y="315548"/>
            <a:chExt cx="4770718" cy="316052"/>
          </a:xfrm>
        </p:grpSpPr>
        <p:sp>
          <p:nvSpPr>
            <p:cNvPr id="138" name="Google Shape;793;p29">
              <a:hlinkClick r:id="rId4" action="ppaction://hlinksldjump"/>
              <a:extLst>
                <a:ext uri="{FF2B5EF4-FFF2-40B4-BE49-F238E27FC236}">
                  <a16:creationId xmlns:a16="http://schemas.microsoft.com/office/drawing/2014/main" id="{12EB68AB-934F-436B-B6E4-3BA78949E873}"/>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139" name="Google Shape;794;p29">
              <a:hlinkClick r:id="rId5" action="ppaction://hlinksldjump"/>
              <a:extLst>
                <a:ext uri="{FF2B5EF4-FFF2-40B4-BE49-F238E27FC236}">
                  <a16:creationId xmlns:a16="http://schemas.microsoft.com/office/drawing/2014/main" id="{32146B2C-F6F4-4C26-B96F-3782864B9A46}"/>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140" name="Google Shape;795;p29">
              <a:extLst>
                <a:ext uri="{FF2B5EF4-FFF2-40B4-BE49-F238E27FC236}">
                  <a16:creationId xmlns:a16="http://schemas.microsoft.com/office/drawing/2014/main" id="{17CC3BB9-460B-4F47-9472-4C5B2DA0C8FC}"/>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141" name="Google Shape;796;p29">
              <a:hlinkClick r:id="rId6" action="ppaction://hlinksldjump"/>
              <a:extLst>
                <a:ext uri="{FF2B5EF4-FFF2-40B4-BE49-F238E27FC236}">
                  <a16:creationId xmlns:a16="http://schemas.microsoft.com/office/drawing/2014/main" id="{06F1A2DF-1480-469A-9D1D-48C6481B5398}"/>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142" name="Google Shape;797;p29">
              <a:extLst>
                <a:ext uri="{FF2B5EF4-FFF2-40B4-BE49-F238E27FC236}">
                  <a16:creationId xmlns:a16="http://schemas.microsoft.com/office/drawing/2014/main" id="{7ECBD475-C86A-4EB2-A6D4-5A7DBFF66896}"/>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Tree>
    <p:extLst>
      <p:ext uri="{BB962C8B-B14F-4D97-AF65-F5344CB8AC3E}">
        <p14:creationId xmlns:p14="http://schemas.microsoft.com/office/powerpoint/2010/main" val="3459439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Shape 2600"/>
        <p:cNvGrpSpPr/>
        <p:nvPr/>
      </p:nvGrpSpPr>
      <p:grpSpPr>
        <a:xfrm>
          <a:off x="0" y="0"/>
          <a:ext cx="0" cy="0"/>
          <a:chOff x="0" y="0"/>
          <a:chExt cx="0" cy="0"/>
        </a:xfrm>
      </p:grpSpPr>
      <p:sp>
        <p:nvSpPr>
          <p:cNvPr id="2601" name="Google Shape;2601;p52"/>
          <p:cNvSpPr txBox="1">
            <a:spLocks noGrp="1"/>
          </p:cNvSpPr>
          <p:nvPr>
            <p:ph type="title"/>
          </p:nvPr>
        </p:nvSpPr>
        <p:spPr>
          <a:xfrm>
            <a:off x="602575" y="734675"/>
            <a:ext cx="7821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ALTERNATIVE RESOURCES</a:t>
            </a:r>
            <a:endParaRPr/>
          </a:p>
        </p:txBody>
      </p:sp>
      <p:grpSp>
        <p:nvGrpSpPr>
          <p:cNvPr id="2602" name="Google Shape;2602;p52"/>
          <p:cNvGrpSpPr/>
          <p:nvPr/>
        </p:nvGrpSpPr>
        <p:grpSpPr>
          <a:xfrm>
            <a:off x="4727463" y="1763613"/>
            <a:ext cx="2113975" cy="2435300"/>
            <a:chOff x="5763413" y="1535013"/>
            <a:chExt cx="2113975" cy="2435300"/>
          </a:xfrm>
        </p:grpSpPr>
        <p:sp>
          <p:nvSpPr>
            <p:cNvPr id="2603" name="Google Shape;2603;p52"/>
            <p:cNvSpPr/>
            <p:nvPr/>
          </p:nvSpPr>
          <p:spPr>
            <a:xfrm>
              <a:off x="5792238" y="3796888"/>
              <a:ext cx="2085150" cy="173425"/>
            </a:xfrm>
            <a:custGeom>
              <a:avLst/>
              <a:gdLst/>
              <a:ahLst/>
              <a:cxnLst/>
              <a:rect l="l" t="t" r="r" b="b"/>
              <a:pathLst>
                <a:path w="83406" h="6937" extrusionOk="0">
                  <a:moveTo>
                    <a:pt x="56399" y="1"/>
                  </a:moveTo>
                  <a:cubicBezTo>
                    <a:pt x="50824" y="1"/>
                    <a:pt x="45238" y="281"/>
                    <a:pt x="39683" y="645"/>
                  </a:cubicBezTo>
                  <a:cubicBezTo>
                    <a:pt x="27920" y="1413"/>
                    <a:pt x="16166" y="2191"/>
                    <a:pt x="4423" y="3178"/>
                  </a:cubicBezTo>
                  <a:cubicBezTo>
                    <a:pt x="3239" y="3282"/>
                    <a:pt x="1942" y="3448"/>
                    <a:pt x="976" y="4039"/>
                  </a:cubicBezTo>
                  <a:cubicBezTo>
                    <a:pt x="592" y="4279"/>
                    <a:pt x="260" y="4569"/>
                    <a:pt x="0" y="4964"/>
                  </a:cubicBezTo>
                  <a:cubicBezTo>
                    <a:pt x="1381" y="5805"/>
                    <a:pt x="3032" y="6033"/>
                    <a:pt x="4642" y="6199"/>
                  </a:cubicBezTo>
                  <a:cubicBezTo>
                    <a:pt x="7517" y="6501"/>
                    <a:pt x="10414" y="6646"/>
                    <a:pt x="13301" y="6646"/>
                  </a:cubicBezTo>
                  <a:cubicBezTo>
                    <a:pt x="17329" y="6646"/>
                    <a:pt x="21347" y="6365"/>
                    <a:pt x="25324" y="5784"/>
                  </a:cubicBezTo>
                  <a:cubicBezTo>
                    <a:pt x="24784" y="4745"/>
                    <a:pt x="23684" y="4009"/>
                    <a:pt x="22510" y="3905"/>
                  </a:cubicBezTo>
                  <a:cubicBezTo>
                    <a:pt x="23704" y="3396"/>
                    <a:pt x="25043" y="3344"/>
                    <a:pt x="26351" y="3292"/>
                  </a:cubicBezTo>
                  <a:lnTo>
                    <a:pt x="54541" y="2357"/>
                  </a:lnTo>
                  <a:cubicBezTo>
                    <a:pt x="54832" y="2347"/>
                    <a:pt x="55112" y="2337"/>
                    <a:pt x="55392" y="2337"/>
                  </a:cubicBezTo>
                  <a:cubicBezTo>
                    <a:pt x="56108" y="2337"/>
                    <a:pt x="56805" y="2399"/>
                    <a:pt x="57469" y="2638"/>
                  </a:cubicBezTo>
                  <a:cubicBezTo>
                    <a:pt x="55579" y="4185"/>
                    <a:pt x="51987" y="2607"/>
                    <a:pt x="50699" y="4673"/>
                  </a:cubicBezTo>
                  <a:cubicBezTo>
                    <a:pt x="55413" y="6178"/>
                    <a:pt x="60085" y="6282"/>
                    <a:pt x="64924" y="6718"/>
                  </a:cubicBezTo>
                  <a:cubicBezTo>
                    <a:pt x="66512" y="6864"/>
                    <a:pt x="68111" y="6937"/>
                    <a:pt x="69710" y="6937"/>
                  </a:cubicBezTo>
                  <a:cubicBezTo>
                    <a:pt x="72960" y="6937"/>
                    <a:pt x="76220" y="6646"/>
                    <a:pt x="79439" y="6127"/>
                  </a:cubicBezTo>
                  <a:cubicBezTo>
                    <a:pt x="80923" y="5878"/>
                    <a:pt x="82533" y="5504"/>
                    <a:pt x="83405" y="4289"/>
                  </a:cubicBezTo>
                  <a:cubicBezTo>
                    <a:pt x="79314" y="1974"/>
                    <a:pt x="74559" y="1143"/>
                    <a:pt x="69887" y="655"/>
                  </a:cubicBezTo>
                  <a:cubicBezTo>
                    <a:pt x="65401" y="188"/>
                    <a:pt x="60905" y="1"/>
                    <a:pt x="56399" y="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52"/>
            <p:cNvSpPr/>
            <p:nvPr/>
          </p:nvSpPr>
          <p:spPr>
            <a:xfrm>
              <a:off x="5955763" y="3092688"/>
              <a:ext cx="183275" cy="532925"/>
            </a:xfrm>
            <a:custGeom>
              <a:avLst/>
              <a:gdLst/>
              <a:ahLst/>
              <a:cxnLst/>
              <a:rect l="l" t="t" r="r" b="b"/>
              <a:pathLst>
                <a:path w="7331" h="21317" extrusionOk="0">
                  <a:moveTo>
                    <a:pt x="5493" y="0"/>
                  </a:moveTo>
                  <a:lnTo>
                    <a:pt x="0" y="21202"/>
                  </a:lnTo>
                  <a:lnTo>
                    <a:pt x="1641" y="21316"/>
                  </a:lnTo>
                  <a:lnTo>
                    <a:pt x="7330" y="135"/>
                  </a:lnTo>
                  <a:lnTo>
                    <a:pt x="549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52"/>
            <p:cNvSpPr/>
            <p:nvPr/>
          </p:nvSpPr>
          <p:spPr>
            <a:xfrm>
              <a:off x="6192238" y="3092163"/>
              <a:ext cx="199375" cy="575500"/>
            </a:xfrm>
            <a:custGeom>
              <a:avLst/>
              <a:gdLst/>
              <a:ahLst/>
              <a:cxnLst/>
              <a:rect l="l" t="t" r="r" b="b"/>
              <a:pathLst>
                <a:path w="7975" h="23020" extrusionOk="0">
                  <a:moveTo>
                    <a:pt x="176" y="0"/>
                  </a:moveTo>
                  <a:cubicBezTo>
                    <a:pt x="114" y="125"/>
                    <a:pt x="73" y="250"/>
                    <a:pt x="42" y="374"/>
                  </a:cubicBezTo>
                  <a:cubicBezTo>
                    <a:pt x="10" y="509"/>
                    <a:pt x="0" y="634"/>
                    <a:pt x="0" y="769"/>
                  </a:cubicBezTo>
                  <a:cubicBezTo>
                    <a:pt x="0" y="987"/>
                    <a:pt x="31" y="1205"/>
                    <a:pt x="93" y="1433"/>
                  </a:cubicBezTo>
                  <a:cubicBezTo>
                    <a:pt x="208" y="1818"/>
                    <a:pt x="395" y="2212"/>
                    <a:pt x="633" y="2596"/>
                  </a:cubicBezTo>
                  <a:cubicBezTo>
                    <a:pt x="986" y="3177"/>
                    <a:pt x="1454" y="3738"/>
                    <a:pt x="1931" y="4236"/>
                  </a:cubicBezTo>
                  <a:cubicBezTo>
                    <a:pt x="2170" y="4486"/>
                    <a:pt x="2419" y="4714"/>
                    <a:pt x="2647" y="4922"/>
                  </a:cubicBezTo>
                  <a:cubicBezTo>
                    <a:pt x="2876" y="5129"/>
                    <a:pt x="3094" y="5316"/>
                    <a:pt x="3302" y="5462"/>
                  </a:cubicBezTo>
                  <a:cubicBezTo>
                    <a:pt x="3644" y="5722"/>
                    <a:pt x="4008" y="5971"/>
                    <a:pt x="4371" y="6209"/>
                  </a:cubicBezTo>
                  <a:cubicBezTo>
                    <a:pt x="4922" y="6562"/>
                    <a:pt x="5451" y="6915"/>
                    <a:pt x="5928" y="7321"/>
                  </a:cubicBezTo>
                  <a:cubicBezTo>
                    <a:pt x="6157" y="7517"/>
                    <a:pt x="6375" y="7725"/>
                    <a:pt x="6572" y="7944"/>
                  </a:cubicBezTo>
                  <a:cubicBezTo>
                    <a:pt x="6770" y="8172"/>
                    <a:pt x="6936" y="8410"/>
                    <a:pt x="7081" y="8680"/>
                  </a:cubicBezTo>
                  <a:cubicBezTo>
                    <a:pt x="7351" y="9179"/>
                    <a:pt x="7486" y="9750"/>
                    <a:pt x="7486" y="10332"/>
                  </a:cubicBezTo>
                  <a:cubicBezTo>
                    <a:pt x="7486" y="10705"/>
                    <a:pt x="7424" y="11079"/>
                    <a:pt x="7320" y="11432"/>
                  </a:cubicBezTo>
                  <a:cubicBezTo>
                    <a:pt x="7206" y="11785"/>
                    <a:pt x="7040" y="12117"/>
                    <a:pt x="6832" y="12418"/>
                  </a:cubicBezTo>
                  <a:cubicBezTo>
                    <a:pt x="6697" y="12595"/>
                    <a:pt x="6551" y="12771"/>
                    <a:pt x="6385" y="12927"/>
                  </a:cubicBezTo>
                  <a:cubicBezTo>
                    <a:pt x="6147" y="13176"/>
                    <a:pt x="5877" y="13405"/>
                    <a:pt x="5596" y="13643"/>
                  </a:cubicBezTo>
                  <a:cubicBezTo>
                    <a:pt x="5326" y="13882"/>
                    <a:pt x="5046" y="14121"/>
                    <a:pt x="4786" y="14391"/>
                  </a:cubicBezTo>
                  <a:cubicBezTo>
                    <a:pt x="4226" y="14962"/>
                    <a:pt x="3810" y="15648"/>
                    <a:pt x="3540" y="16384"/>
                  </a:cubicBezTo>
                  <a:cubicBezTo>
                    <a:pt x="3260" y="17122"/>
                    <a:pt x="3125" y="17911"/>
                    <a:pt x="3125" y="18700"/>
                  </a:cubicBezTo>
                  <a:cubicBezTo>
                    <a:pt x="3125" y="19489"/>
                    <a:pt x="3260" y="20278"/>
                    <a:pt x="3540" y="21015"/>
                  </a:cubicBezTo>
                  <a:cubicBezTo>
                    <a:pt x="3810" y="21763"/>
                    <a:pt x="4226" y="22448"/>
                    <a:pt x="4786" y="23019"/>
                  </a:cubicBezTo>
                  <a:lnTo>
                    <a:pt x="5129" y="22687"/>
                  </a:lnTo>
                  <a:cubicBezTo>
                    <a:pt x="4631" y="22157"/>
                    <a:pt x="4246" y="21534"/>
                    <a:pt x="3997" y="20849"/>
                  </a:cubicBezTo>
                  <a:cubicBezTo>
                    <a:pt x="3738" y="20174"/>
                    <a:pt x="3613" y="19437"/>
                    <a:pt x="3613" y="18700"/>
                  </a:cubicBezTo>
                  <a:cubicBezTo>
                    <a:pt x="3613" y="17973"/>
                    <a:pt x="3738" y="17236"/>
                    <a:pt x="3997" y="16561"/>
                  </a:cubicBezTo>
                  <a:cubicBezTo>
                    <a:pt x="4246" y="15876"/>
                    <a:pt x="4631" y="15253"/>
                    <a:pt x="5129" y="14734"/>
                  </a:cubicBezTo>
                  <a:cubicBezTo>
                    <a:pt x="5295" y="14568"/>
                    <a:pt x="5462" y="14402"/>
                    <a:pt x="5648" y="14245"/>
                  </a:cubicBezTo>
                  <a:cubicBezTo>
                    <a:pt x="5908" y="14007"/>
                    <a:pt x="6188" y="13779"/>
                    <a:pt x="6468" y="13529"/>
                  </a:cubicBezTo>
                  <a:cubicBezTo>
                    <a:pt x="6738" y="13280"/>
                    <a:pt x="6998" y="13010"/>
                    <a:pt x="7216" y="12699"/>
                  </a:cubicBezTo>
                  <a:cubicBezTo>
                    <a:pt x="7465" y="12356"/>
                    <a:pt x="7652" y="11972"/>
                    <a:pt x="7787" y="11578"/>
                  </a:cubicBezTo>
                  <a:cubicBezTo>
                    <a:pt x="7912" y="11172"/>
                    <a:pt x="7974" y="10747"/>
                    <a:pt x="7974" y="10332"/>
                  </a:cubicBezTo>
                  <a:cubicBezTo>
                    <a:pt x="7974" y="9677"/>
                    <a:pt x="7818" y="9023"/>
                    <a:pt x="7507" y="8452"/>
                  </a:cubicBezTo>
                  <a:cubicBezTo>
                    <a:pt x="7299" y="8047"/>
                    <a:pt x="7019" y="7704"/>
                    <a:pt x="6718" y="7393"/>
                  </a:cubicBezTo>
                  <a:cubicBezTo>
                    <a:pt x="6261" y="6915"/>
                    <a:pt x="5732" y="6531"/>
                    <a:pt x="5181" y="6168"/>
                  </a:cubicBezTo>
                  <a:cubicBezTo>
                    <a:pt x="4641" y="5794"/>
                    <a:pt x="4091" y="5452"/>
                    <a:pt x="3593" y="5078"/>
                  </a:cubicBezTo>
                  <a:cubicBezTo>
                    <a:pt x="3302" y="4859"/>
                    <a:pt x="2959" y="4569"/>
                    <a:pt x="2617" y="4227"/>
                  </a:cubicBezTo>
                  <a:cubicBezTo>
                    <a:pt x="2357" y="3977"/>
                    <a:pt x="2087" y="3697"/>
                    <a:pt x="1838" y="3406"/>
                  </a:cubicBezTo>
                  <a:cubicBezTo>
                    <a:pt x="1454" y="2960"/>
                    <a:pt x="1111" y="2492"/>
                    <a:pt x="872" y="2035"/>
                  </a:cubicBezTo>
                  <a:cubicBezTo>
                    <a:pt x="748" y="1807"/>
                    <a:pt x="654" y="1579"/>
                    <a:pt x="582" y="1371"/>
                  </a:cubicBezTo>
                  <a:cubicBezTo>
                    <a:pt x="519" y="1153"/>
                    <a:pt x="478" y="956"/>
                    <a:pt x="478" y="769"/>
                  </a:cubicBezTo>
                  <a:cubicBezTo>
                    <a:pt x="478" y="665"/>
                    <a:pt x="488" y="572"/>
                    <a:pt x="509" y="489"/>
                  </a:cubicBezTo>
                  <a:cubicBezTo>
                    <a:pt x="529" y="395"/>
                    <a:pt x="561" y="312"/>
                    <a:pt x="602" y="229"/>
                  </a:cubicBezTo>
                  <a:lnTo>
                    <a:pt x="17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52"/>
            <p:cNvSpPr/>
            <p:nvPr/>
          </p:nvSpPr>
          <p:spPr>
            <a:xfrm>
              <a:off x="5813513" y="3492363"/>
              <a:ext cx="403400" cy="399100"/>
            </a:xfrm>
            <a:custGeom>
              <a:avLst/>
              <a:gdLst/>
              <a:ahLst/>
              <a:cxnLst/>
              <a:rect l="l" t="t" r="r" b="b"/>
              <a:pathLst>
                <a:path w="16136" h="15964" extrusionOk="0">
                  <a:moveTo>
                    <a:pt x="8129" y="1"/>
                  </a:moveTo>
                  <a:cubicBezTo>
                    <a:pt x="4264" y="1"/>
                    <a:pt x="925" y="3056"/>
                    <a:pt x="478" y="7157"/>
                  </a:cubicBezTo>
                  <a:cubicBezTo>
                    <a:pt x="0" y="11548"/>
                    <a:pt x="3022" y="15463"/>
                    <a:pt x="7206" y="15920"/>
                  </a:cubicBezTo>
                  <a:cubicBezTo>
                    <a:pt x="7475" y="15949"/>
                    <a:pt x="7742" y="15963"/>
                    <a:pt x="8006" y="15963"/>
                  </a:cubicBezTo>
                  <a:cubicBezTo>
                    <a:pt x="11873" y="15963"/>
                    <a:pt x="15221" y="12907"/>
                    <a:pt x="15658" y="8797"/>
                  </a:cubicBezTo>
                  <a:cubicBezTo>
                    <a:pt x="16135" y="4416"/>
                    <a:pt x="13114" y="491"/>
                    <a:pt x="8930" y="44"/>
                  </a:cubicBezTo>
                  <a:cubicBezTo>
                    <a:pt x="8661" y="15"/>
                    <a:pt x="8394" y="1"/>
                    <a:pt x="8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52"/>
            <p:cNvSpPr/>
            <p:nvPr/>
          </p:nvSpPr>
          <p:spPr>
            <a:xfrm>
              <a:off x="5900488" y="3548363"/>
              <a:ext cx="276450" cy="299325"/>
            </a:xfrm>
            <a:custGeom>
              <a:avLst/>
              <a:gdLst/>
              <a:ahLst/>
              <a:cxnLst/>
              <a:rect l="l" t="t" r="r" b="b"/>
              <a:pathLst>
                <a:path w="11058" h="11973" extrusionOk="0">
                  <a:moveTo>
                    <a:pt x="5694" y="1"/>
                  </a:moveTo>
                  <a:cubicBezTo>
                    <a:pt x="3025" y="1"/>
                    <a:pt x="696" y="2320"/>
                    <a:pt x="353" y="5425"/>
                  </a:cubicBezTo>
                  <a:cubicBezTo>
                    <a:pt x="0" y="8717"/>
                    <a:pt x="2024" y="11634"/>
                    <a:pt x="4890" y="11945"/>
                  </a:cubicBezTo>
                  <a:cubicBezTo>
                    <a:pt x="5056" y="11964"/>
                    <a:pt x="5221" y="11972"/>
                    <a:pt x="5386" y="11972"/>
                  </a:cubicBezTo>
                  <a:cubicBezTo>
                    <a:pt x="8041" y="11972"/>
                    <a:pt x="10372" y="9647"/>
                    <a:pt x="10704" y="6546"/>
                  </a:cubicBezTo>
                  <a:cubicBezTo>
                    <a:pt x="11057" y="3255"/>
                    <a:pt x="9033" y="337"/>
                    <a:pt x="6177" y="26"/>
                  </a:cubicBezTo>
                  <a:cubicBezTo>
                    <a:pt x="6015" y="9"/>
                    <a:pt x="5854" y="1"/>
                    <a:pt x="56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52"/>
            <p:cNvSpPr/>
            <p:nvPr/>
          </p:nvSpPr>
          <p:spPr>
            <a:xfrm>
              <a:off x="5959663" y="3610363"/>
              <a:ext cx="169250" cy="176600"/>
            </a:xfrm>
            <a:custGeom>
              <a:avLst/>
              <a:gdLst/>
              <a:ahLst/>
              <a:cxnLst/>
              <a:rect l="l" t="t" r="r" b="b"/>
              <a:pathLst>
                <a:path w="6770" h="7064" extrusionOk="0">
                  <a:moveTo>
                    <a:pt x="3457" y="0"/>
                  </a:moveTo>
                  <a:cubicBezTo>
                    <a:pt x="1829" y="0"/>
                    <a:pt x="403" y="1358"/>
                    <a:pt x="208" y="3184"/>
                  </a:cubicBezTo>
                  <a:cubicBezTo>
                    <a:pt x="0" y="5125"/>
                    <a:pt x="1246" y="6860"/>
                    <a:pt x="3001" y="7047"/>
                  </a:cubicBezTo>
                  <a:cubicBezTo>
                    <a:pt x="3105" y="7058"/>
                    <a:pt x="3209" y="7063"/>
                    <a:pt x="3313" y="7063"/>
                  </a:cubicBezTo>
                  <a:cubicBezTo>
                    <a:pt x="4941" y="7063"/>
                    <a:pt x="6367" y="5706"/>
                    <a:pt x="6562" y="3879"/>
                  </a:cubicBezTo>
                  <a:cubicBezTo>
                    <a:pt x="6770" y="1938"/>
                    <a:pt x="5524" y="204"/>
                    <a:pt x="3769" y="17"/>
                  </a:cubicBezTo>
                  <a:cubicBezTo>
                    <a:pt x="3664" y="6"/>
                    <a:pt x="3560" y="0"/>
                    <a:pt x="34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52"/>
            <p:cNvSpPr/>
            <p:nvPr/>
          </p:nvSpPr>
          <p:spPr>
            <a:xfrm>
              <a:off x="7277238" y="3540463"/>
              <a:ext cx="383900" cy="389025"/>
            </a:xfrm>
            <a:custGeom>
              <a:avLst/>
              <a:gdLst/>
              <a:ahLst/>
              <a:cxnLst/>
              <a:rect l="l" t="t" r="r" b="b"/>
              <a:pathLst>
                <a:path w="15356" h="15561" extrusionOk="0">
                  <a:moveTo>
                    <a:pt x="7771" y="1"/>
                  </a:moveTo>
                  <a:cubicBezTo>
                    <a:pt x="4089" y="1"/>
                    <a:pt x="895" y="2997"/>
                    <a:pt x="457" y="6998"/>
                  </a:cubicBezTo>
                  <a:cubicBezTo>
                    <a:pt x="0" y="11275"/>
                    <a:pt x="2855" y="15086"/>
                    <a:pt x="6842" y="15522"/>
                  </a:cubicBezTo>
                  <a:cubicBezTo>
                    <a:pt x="7087" y="15548"/>
                    <a:pt x="7331" y="15561"/>
                    <a:pt x="7572" y="15561"/>
                  </a:cubicBezTo>
                  <a:cubicBezTo>
                    <a:pt x="11260" y="15561"/>
                    <a:pt x="14461" y="12570"/>
                    <a:pt x="14899" y="8555"/>
                  </a:cubicBezTo>
                  <a:cubicBezTo>
                    <a:pt x="15356" y="4287"/>
                    <a:pt x="12501" y="467"/>
                    <a:pt x="8514" y="41"/>
                  </a:cubicBezTo>
                  <a:cubicBezTo>
                    <a:pt x="8265" y="14"/>
                    <a:pt x="8017" y="1"/>
                    <a:pt x="7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52"/>
            <p:cNvSpPr/>
            <p:nvPr/>
          </p:nvSpPr>
          <p:spPr>
            <a:xfrm>
              <a:off x="7359763" y="3595113"/>
              <a:ext cx="263500" cy="291700"/>
            </a:xfrm>
            <a:custGeom>
              <a:avLst/>
              <a:gdLst/>
              <a:ahLst/>
              <a:cxnLst/>
              <a:rect l="l" t="t" r="r" b="b"/>
              <a:pathLst>
                <a:path w="10540" h="11668" extrusionOk="0">
                  <a:moveTo>
                    <a:pt x="5444" y="1"/>
                  </a:moveTo>
                  <a:cubicBezTo>
                    <a:pt x="2907" y="1"/>
                    <a:pt x="677" y="2271"/>
                    <a:pt x="354" y="5299"/>
                  </a:cubicBezTo>
                  <a:cubicBezTo>
                    <a:pt x="1" y="8508"/>
                    <a:pt x="1921" y="11353"/>
                    <a:pt x="4642" y="11644"/>
                  </a:cubicBezTo>
                  <a:cubicBezTo>
                    <a:pt x="4794" y="11660"/>
                    <a:pt x="4945" y="11668"/>
                    <a:pt x="5096" y="11668"/>
                  </a:cubicBezTo>
                  <a:cubicBezTo>
                    <a:pt x="7633" y="11668"/>
                    <a:pt x="9863" y="9398"/>
                    <a:pt x="10186" y="6369"/>
                  </a:cubicBezTo>
                  <a:cubicBezTo>
                    <a:pt x="10539" y="3160"/>
                    <a:pt x="8619" y="316"/>
                    <a:pt x="5898" y="25"/>
                  </a:cubicBezTo>
                  <a:cubicBezTo>
                    <a:pt x="5746" y="9"/>
                    <a:pt x="5595"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52"/>
            <p:cNvSpPr/>
            <p:nvPr/>
          </p:nvSpPr>
          <p:spPr>
            <a:xfrm>
              <a:off x="7411938" y="3655313"/>
              <a:ext cx="158875" cy="174175"/>
            </a:xfrm>
            <a:custGeom>
              <a:avLst/>
              <a:gdLst/>
              <a:ahLst/>
              <a:cxnLst/>
              <a:rect l="l" t="t" r="r" b="b"/>
              <a:pathLst>
                <a:path w="6355" h="6967" extrusionOk="0">
                  <a:moveTo>
                    <a:pt x="3274" y="1"/>
                  </a:moveTo>
                  <a:cubicBezTo>
                    <a:pt x="1745" y="1"/>
                    <a:pt x="404" y="1359"/>
                    <a:pt x="208" y="3161"/>
                  </a:cubicBezTo>
                  <a:cubicBezTo>
                    <a:pt x="0" y="5083"/>
                    <a:pt x="1163" y="6774"/>
                    <a:pt x="2804" y="6951"/>
                  </a:cubicBezTo>
                  <a:cubicBezTo>
                    <a:pt x="2897" y="6961"/>
                    <a:pt x="2990" y="6966"/>
                    <a:pt x="3082" y="6966"/>
                  </a:cubicBezTo>
                  <a:cubicBezTo>
                    <a:pt x="4610" y="6966"/>
                    <a:pt x="5951" y="5617"/>
                    <a:pt x="6147" y="3805"/>
                  </a:cubicBezTo>
                  <a:cubicBezTo>
                    <a:pt x="6355" y="1885"/>
                    <a:pt x="5192" y="192"/>
                    <a:pt x="3551" y="16"/>
                  </a:cubicBezTo>
                  <a:cubicBezTo>
                    <a:pt x="3458" y="6"/>
                    <a:pt x="3366" y="1"/>
                    <a:pt x="32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52"/>
            <p:cNvSpPr/>
            <p:nvPr/>
          </p:nvSpPr>
          <p:spPr>
            <a:xfrm>
              <a:off x="5763413" y="3397563"/>
              <a:ext cx="650375" cy="412900"/>
            </a:xfrm>
            <a:custGeom>
              <a:avLst/>
              <a:gdLst/>
              <a:ahLst/>
              <a:cxnLst/>
              <a:rect l="l" t="t" r="r" b="b"/>
              <a:pathLst>
                <a:path w="26015" h="16516" extrusionOk="0">
                  <a:moveTo>
                    <a:pt x="10335" y="1"/>
                  </a:moveTo>
                  <a:cubicBezTo>
                    <a:pt x="7942" y="1"/>
                    <a:pt x="5569" y="1003"/>
                    <a:pt x="3780" y="2601"/>
                  </a:cubicBezTo>
                  <a:cubicBezTo>
                    <a:pt x="1268" y="4844"/>
                    <a:pt x="811" y="7678"/>
                    <a:pt x="156" y="10772"/>
                  </a:cubicBezTo>
                  <a:cubicBezTo>
                    <a:pt x="1" y="11519"/>
                    <a:pt x="11" y="12465"/>
                    <a:pt x="686" y="12807"/>
                  </a:cubicBezTo>
                  <a:cubicBezTo>
                    <a:pt x="910" y="12919"/>
                    <a:pt x="1162" y="12945"/>
                    <a:pt x="1413" y="12945"/>
                  </a:cubicBezTo>
                  <a:cubicBezTo>
                    <a:pt x="1465" y="12945"/>
                    <a:pt x="1517" y="12944"/>
                    <a:pt x="1568" y="12942"/>
                  </a:cubicBezTo>
                  <a:cubicBezTo>
                    <a:pt x="1891" y="12942"/>
                    <a:pt x="2212" y="12942"/>
                    <a:pt x="2524" y="12838"/>
                  </a:cubicBezTo>
                  <a:cubicBezTo>
                    <a:pt x="3303" y="12558"/>
                    <a:pt x="3697" y="11696"/>
                    <a:pt x="4081" y="10959"/>
                  </a:cubicBezTo>
                  <a:cubicBezTo>
                    <a:pt x="5495" y="8249"/>
                    <a:pt x="8916" y="5017"/>
                    <a:pt x="12222" y="5017"/>
                  </a:cubicBezTo>
                  <a:cubicBezTo>
                    <a:pt x="13236" y="5017"/>
                    <a:pt x="14239" y="5321"/>
                    <a:pt x="15170" y="6037"/>
                  </a:cubicBezTo>
                  <a:cubicBezTo>
                    <a:pt x="16540" y="7096"/>
                    <a:pt x="17412" y="8685"/>
                    <a:pt x="17942" y="10326"/>
                  </a:cubicBezTo>
                  <a:cubicBezTo>
                    <a:pt x="18233" y="11229"/>
                    <a:pt x="18430" y="12174"/>
                    <a:pt x="18887" y="13004"/>
                  </a:cubicBezTo>
                  <a:cubicBezTo>
                    <a:pt x="18981" y="13181"/>
                    <a:pt x="19094" y="13357"/>
                    <a:pt x="19219" y="13524"/>
                  </a:cubicBezTo>
                  <a:cubicBezTo>
                    <a:pt x="20133" y="14770"/>
                    <a:pt x="21410" y="15569"/>
                    <a:pt x="22811" y="16140"/>
                  </a:cubicBezTo>
                  <a:cubicBezTo>
                    <a:pt x="23066" y="16242"/>
                    <a:pt x="24477" y="16516"/>
                    <a:pt x="25267" y="16516"/>
                  </a:cubicBezTo>
                  <a:cubicBezTo>
                    <a:pt x="25764" y="16516"/>
                    <a:pt x="26015" y="16407"/>
                    <a:pt x="25573" y="16078"/>
                  </a:cubicBezTo>
                  <a:cubicBezTo>
                    <a:pt x="24899" y="15569"/>
                    <a:pt x="24161" y="15153"/>
                    <a:pt x="23528" y="14603"/>
                  </a:cubicBezTo>
                  <a:cubicBezTo>
                    <a:pt x="21711" y="13004"/>
                    <a:pt x="21036" y="10523"/>
                    <a:pt x="20185" y="8259"/>
                  </a:cubicBezTo>
                  <a:cubicBezTo>
                    <a:pt x="18845" y="4698"/>
                    <a:pt x="16416" y="1407"/>
                    <a:pt x="12564" y="306"/>
                  </a:cubicBezTo>
                  <a:cubicBezTo>
                    <a:pt x="11830" y="98"/>
                    <a:pt x="11082" y="1"/>
                    <a:pt x="10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52"/>
            <p:cNvSpPr/>
            <p:nvPr/>
          </p:nvSpPr>
          <p:spPr>
            <a:xfrm>
              <a:off x="7241663" y="3475488"/>
              <a:ext cx="450900" cy="297450"/>
            </a:xfrm>
            <a:custGeom>
              <a:avLst/>
              <a:gdLst/>
              <a:ahLst/>
              <a:cxnLst/>
              <a:rect l="l" t="t" r="r" b="b"/>
              <a:pathLst>
                <a:path w="18036" h="11898" extrusionOk="0">
                  <a:moveTo>
                    <a:pt x="8750" y="1"/>
                  </a:moveTo>
                  <a:cubicBezTo>
                    <a:pt x="8455" y="1"/>
                    <a:pt x="8162" y="15"/>
                    <a:pt x="7871" y="45"/>
                  </a:cubicBezTo>
                  <a:cubicBezTo>
                    <a:pt x="5441" y="283"/>
                    <a:pt x="3281" y="1716"/>
                    <a:pt x="1880" y="3679"/>
                  </a:cubicBezTo>
                  <a:cubicBezTo>
                    <a:pt x="706" y="5329"/>
                    <a:pt x="333" y="7053"/>
                    <a:pt x="157" y="8891"/>
                  </a:cubicBezTo>
                  <a:cubicBezTo>
                    <a:pt x="83" y="9638"/>
                    <a:pt x="53" y="10407"/>
                    <a:pt x="11" y="11206"/>
                  </a:cubicBezTo>
                  <a:cubicBezTo>
                    <a:pt x="0" y="11320"/>
                    <a:pt x="11" y="11455"/>
                    <a:pt x="104" y="11517"/>
                  </a:cubicBezTo>
                  <a:cubicBezTo>
                    <a:pt x="146" y="11538"/>
                    <a:pt x="198" y="11549"/>
                    <a:pt x="250" y="11549"/>
                  </a:cubicBezTo>
                  <a:cubicBezTo>
                    <a:pt x="2505" y="11779"/>
                    <a:pt x="4782" y="11897"/>
                    <a:pt x="7057" y="11897"/>
                  </a:cubicBezTo>
                  <a:cubicBezTo>
                    <a:pt x="7547" y="11897"/>
                    <a:pt x="8036" y="11892"/>
                    <a:pt x="8525" y="11881"/>
                  </a:cubicBezTo>
                  <a:cubicBezTo>
                    <a:pt x="9075" y="11860"/>
                    <a:pt x="9636" y="11839"/>
                    <a:pt x="10134" y="11600"/>
                  </a:cubicBezTo>
                  <a:cubicBezTo>
                    <a:pt x="10632" y="11362"/>
                    <a:pt x="11048" y="10863"/>
                    <a:pt x="10996" y="10313"/>
                  </a:cubicBezTo>
                  <a:cubicBezTo>
                    <a:pt x="10778" y="7821"/>
                    <a:pt x="6448" y="9877"/>
                    <a:pt x="5877" y="7862"/>
                  </a:cubicBezTo>
                  <a:cubicBezTo>
                    <a:pt x="5711" y="7292"/>
                    <a:pt x="5909" y="6690"/>
                    <a:pt x="6158" y="6150"/>
                  </a:cubicBezTo>
                  <a:cubicBezTo>
                    <a:pt x="6407" y="5599"/>
                    <a:pt x="6718" y="5080"/>
                    <a:pt x="7134" y="4644"/>
                  </a:cubicBezTo>
                  <a:cubicBezTo>
                    <a:pt x="7955" y="3766"/>
                    <a:pt x="9150" y="3348"/>
                    <a:pt x="10360" y="3348"/>
                  </a:cubicBezTo>
                  <a:cubicBezTo>
                    <a:pt x="11169" y="3348"/>
                    <a:pt x="11984" y="3535"/>
                    <a:pt x="12699" y="3896"/>
                  </a:cubicBezTo>
                  <a:cubicBezTo>
                    <a:pt x="14485" y="4810"/>
                    <a:pt x="15678" y="6637"/>
                    <a:pt x="16208" y="8579"/>
                  </a:cubicBezTo>
                  <a:cubicBezTo>
                    <a:pt x="16316" y="8965"/>
                    <a:pt x="16650" y="10349"/>
                    <a:pt x="17310" y="10349"/>
                  </a:cubicBezTo>
                  <a:cubicBezTo>
                    <a:pt x="17413" y="10349"/>
                    <a:pt x="17523" y="10316"/>
                    <a:pt x="17641" y="10240"/>
                  </a:cubicBezTo>
                  <a:cubicBezTo>
                    <a:pt x="18036" y="9991"/>
                    <a:pt x="17755" y="9399"/>
                    <a:pt x="17506" y="8995"/>
                  </a:cubicBezTo>
                  <a:cubicBezTo>
                    <a:pt x="16727" y="7759"/>
                    <a:pt x="16686" y="6191"/>
                    <a:pt x="16218" y="4800"/>
                  </a:cubicBezTo>
                  <a:cubicBezTo>
                    <a:pt x="15164" y="1675"/>
                    <a:pt x="11912" y="1"/>
                    <a:pt x="87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52"/>
            <p:cNvSpPr/>
            <p:nvPr/>
          </p:nvSpPr>
          <p:spPr>
            <a:xfrm>
              <a:off x="6267763" y="3667338"/>
              <a:ext cx="1222600" cy="164175"/>
            </a:xfrm>
            <a:custGeom>
              <a:avLst/>
              <a:gdLst/>
              <a:ahLst/>
              <a:cxnLst/>
              <a:rect l="l" t="t" r="r" b="b"/>
              <a:pathLst>
                <a:path w="48904" h="6567" extrusionOk="0">
                  <a:moveTo>
                    <a:pt x="1352" y="1"/>
                  </a:moveTo>
                  <a:cubicBezTo>
                    <a:pt x="1214" y="1"/>
                    <a:pt x="1089" y="14"/>
                    <a:pt x="997" y="54"/>
                  </a:cubicBezTo>
                  <a:cubicBezTo>
                    <a:pt x="914" y="85"/>
                    <a:pt x="842" y="137"/>
                    <a:pt x="779" y="188"/>
                  </a:cubicBezTo>
                  <a:cubicBezTo>
                    <a:pt x="0" y="926"/>
                    <a:pt x="1589" y="3169"/>
                    <a:pt x="2129" y="3885"/>
                  </a:cubicBezTo>
                  <a:cubicBezTo>
                    <a:pt x="2804" y="4778"/>
                    <a:pt x="3530" y="5681"/>
                    <a:pt x="4548" y="6148"/>
                  </a:cubicBezTo>
                  <a:cubicBezTo>
                    <a:pt x="5354" y="6516"/>
                    <a:pt x="6268" y="6566"/>
                    <a:pt x="7171" y="6566"/>
                  </a:cubicBezTo>
                  <a:cubicBezTo>
                    <a:pt x="7314" y="6566"/>
                    <a:pt x="7458" y="6565"/>
                    <a:pt x="7600" y="6563"/>
                  </a:cubicBezTo>
                  <a:cubicBezTo>
                    <a:pt x="12439" y="6522"/>
                    <a:pt x="17288" y="6491"/>
                    <a:pt x="22136" y="6450"/>
                  </a:cubicBezTo>
                  <a:cubicBezTo>
                    <a:pt x="22780" y="6439"/>
                    <a:pt x="23538" y="6387"/>
                    <a:pt x="23912" y="5857"/>
                  </a:cubicBezTo>
                  <a:cubicBezTo>
                    <a:pt x="24078" y="5629"/>
                    <a:pt x="24141" y="5349"/>
                    <a:pt x="24275" y="5100"/>
                  </a:cubicBezTo>
                  <a:cubicBezTo>
                    <a:pt x="24622" y="4483"/>
                    <a:pt x="25320" y="4375"/>
                    <a:pt x="26027" y="4375"/>
                  </a:cubicBezTo>
                  <a:cubicBezTo>
                    <a:pt x="26406" y="4375"/>
                    <a:pt x="26789" y="4406"/>
                    <a:pt x="27122" y="4406"/>
                  </a:cubicBezTo>
                  <a:cubicBezTo>
                    <a:pt x="27171" y="4406"/>
                    <a:pt x="27219" y="4405"/>
                    <a:pt x="27265" y="4404"/>
                  </a:cubicBezTo>
                  <a:cubicBezTo>
                    <a:pt x="28594" y="4362"/>
                    <a:pt x="29913" y="4321"/>
                    <a:pt x="31242" y="4290"/>
                  </a:cubicBezTo>
                  <a:cubicBezTo>
                    <a:pt x="33088" y="4240"/>
                    <a:pt x="34939" y="4200"/>
                    <a:pt x="36788" y="4200"/>
                  </a:cubicBezTo>
                  <a:cubicBezTo>
                    <a:pt x="37633" y="4200"/>
                    <a:pt x="38477" y="4208"/>
                    <a:pt x="39320" y="4228"/>
                  </a:cubicBezTo>
                  <a:cubicBezTo>
                    <a:pt x="39434" y="4230"/>
                    <a:pt x="39548" y="4231"/>
                    <a:pt x="39661" y="4231"/>
                  </a:cubicBezTo>
                  <a:cubicBezTo>
                    <a:pt x="42972" y="4231"/>
                    <a:pt x="46099" y="3232"/>
                    <a:pt x="48187" y="2369"/>
                  </a:cubicBezTo>
                  <a:cubicBezTo>
                    <a:pt x="48903" y="2078"/>
                    <a:pt x="48716" y="1009"/>
                    <a:pt x="47938" y="968"/>
                  </a:cubicBezTo>
                  <a:lnTo>
                    <a:pt x="39891" y="500"/>
                  </a:lnTo>
                  <a:cubicBezTo>
                    <a:pt x="35728" y="458"/>
                    <a:pt x="31564" y="407"/>
                    <a:pt x="27390" y="355"/>
                  </a:cubicBezTo>
                  <a:cubicBezTo>
                    <a:pt x="20475" y="282"/>
                    <a:pt x="13560" y="199"/>
                    <a:pt x="6645" y="116"/>
                  </a:cubicBezTo>
                  <a:cubicBezTo>
                    <a:pt x="5171" y="95"/>
                    <a:pt x="3697" y="85"/>
                    <a:pt x="2222" y="64"/>
                  </a:cubicBezTo>
                  <a:cubicBezTo>
                    <a:pt x="2009" y="64"/>
                    <a:pt x="1651" y="1"/>
                    <a:pt x="13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52"/>
            <p:cNvSpPr/>
            <p:nvPr/>
          </p:nvSpPr>
          <p:spPr>
            <a:xfrm>
              <a:off x="6030263" y="2469613"/>
              <a:ext cx="549000" cy="1248500"/>
            </a:xfrm>
            <a:custGeom>
              <a:avLst/>
              <a:gdLst/>
              <a:ahLst/>
              <a:cxnLst/>
              <a:rect l="l" t="t" r="r" b="b"/>
              <a:pathLst>
                <a:path w="21960" h="49940" extrusionOk="0">
                  <a:moveTo>
                    <a:pt x="2430" y="1"/>
                  </a:moveTo>
                  <a:cubicBezTo>
                    <a:pt x="1729" y="1"/>
                    <a:pt x="1459" y="286"/>
                    <a:pt x="1381" y="607"/>
                  </a:cubicBezTo>
                  <a:cubicBezTo>
                    <a:pt x="1267" y="1074"/>
                    <a:pt x="1630" y="1520"/>
                    <a:pt x="2108" y="1593"/>
                  </a:cubicBezTo>
                  <a:cubicBezTo>
                    <a:pt x="3178" y="1739"/>
                    <a:pt x="4247" y="1894"/>
                    <a:pt x="5316" y="2039"/>
                  </a:cubicBezTo>
                  <a:cubicBezTo>
                    <a:pt x="6032" y="2143"/>
                    <a:pt x="9116" y="1894"/>
                    <a:pt x="9313" y="2839"/>
                  </a:cubicBezTo>
                  <a:cubicBezTo>
                    <a:pt x="9334" y="2943"/>
                    <a:pt x="9313" y="3057"/>
                    <a:pt x="9293" y="3161"/>
                  </a:cubicBezTo>
                  <a:cubicBezTo>
                    <a:pt x="9054" y="4282"/>
                    <a:pt x="8743" y="5394"/>
                    <a:pt x="8379" y="6473"/>
                  </a:cubicBezTo>
                  <a:cubicBezTo>
                    <a:pt x="8016" y="7563"/>
                    <a:pt x="7777" y="7771"/>
                    <a:pt x="6718" y="8135"/>
                  </a:cubicBezTo>
                  <a:cubicBezTo>
                    <a:pt x="6448" y="8238"/>
                    <a:pt x="6240" y="8456"/>
                    <a:pt x="6168" y="8737"/>
                  </a:cubicBezTo>
                  <a:lnTo>
                    <a:pt x="2232" y="24456"/>
                  </a:lnTo>
                  <a:cubicBezTo>
                    <a:pt x="2108" y="24965"/>
                    <a:pt x="2451" y="25463"/>
                    <a:pt x="2970" y="25515"/>
                  </a:cubicBezTo>
                  <a:lnTo>
                    <a:pt x="5015" y="25733"/>
                  </a:lnTo>
                  <a:cubicBezTo>
                    <a:pt x="5534" y="25795"/>
                    <a:pt x="5887" y="26294"/>
                    <a:pt x="5752" y="26792"/>
                  </a:cubicBezTo>
                  <a:cubicBezTo>
                    <a:pt x="5160" y="29087"/>
                    <a:pt x="4558" y="31371"/>
                    <a:pt x="3956" y="33665"/>
                  </a:cubicBezTo>
                  <a:cubicBezTo>
                    <a:pt x="3219" y="36500"/>
                    <a:pt x="2472" y="39334"/>
                    <a:pt x="1724" y="42169"/>
                  </a:cubicBezTo>
                  <a:cubicBezTo>
                    <a:pt x="1412" y="43394"/>
                    <a:pt x="1080" y="44620"/>
                    <a:pt x="769" y="45855"/>
                  </a:cubicBezTo>
                  <a:cubicBezTo>
                    <a:pt x="499" y="46851"/>
                    <a:pt x="0" y="47942"/>
                    <a:pt x="52" y="48990"/>
                  </a:cubicBezTo>
                  <a:cubicBezTo>
                    <a:pt x="63" y="49219"/>
                    <a:pt x="104" y="49447"/>
                    <a:pt x="218" y="49634"/>
                  </a:cubicBezTo>
                  <a:cubicBezTo>
                    <a:pt x="331" y="49804"/>
                    <a:pt x="513" y="49940"/>
                    <a:pt x="717" y="49940"/>
                  </a:cubicBezTo>
                  <a:cubicBezTo>
                    <a:pt x="738" y="49940"/>
                    <a:pt x="758" y="49938"/>
                    <a:pt x="779" y="49936"/>
                  </a:cubicBezTo>
                  <a:cubicBezTo>
                    <a:pt x="976" y="49915"/>
                    <a:pt x="1143" y="49769"/>
                    <a:pt x="1256" y="49593"/>
                  </a:cubicBezTo>
                  <a:cubicBezTo>
                    <a:pt x="1682" y="48897"/>
                    <a:pt x="1796" y="48108"/>
                    <a:pt x="2025" y="47340"/>
                  </a:cubicBezTo>
                  <a:cubicBezTo>
                    <a:pt x="2253" y="46540"/>
                    <a:pt x="2492" y="45730"/>
                    <a:pt x="2731" y="44931"/>
                  </a:cubicBezTo>
                  <a:cubicBezTo>
                    <a:pt x="3219" y="43270"/>
                    <a:pt x="3697" y="41588"/>
                    <a:pt x="4174" y="39916"/>
                  </a:cubicBezTo>
                  <a:cubicBezTo>
                    <a:pt x="4216" y="39750"/>
                    <a:pt x="4257" y="39594"/>
                    <a:pt x="4299" y="39438"/>
                  </a:cubicBezTo>
                  <a:cubicBezTo>
                    <a:pt x="5285" y="35898"/>
                    <a:pt x="6261" y="32357"/>
                    <a:pt x="7237" y="28817"/>
                  </a:cubicBezTo>
                  <a:lnTo>
                    <a:pt x="7922" y="26356"/>
                  </a:lnTo>
                  <a:lnTo>
                    <a:pt x="12117" y="9837"/>
                  </a:lnTo>
                  <a:cubicBezTo>
                    <a:pt x="12211" y="9505"/>
                    <a:pt x="12086" y="9152"/>
                    <a:pt x="11816" y="8944"/>
                  </a:cubicBezTo>
                  <a:lnTo>
                    <a:pt x="10529" y="7978"/>
                  </a:lnTo>
                  <a:cubicBezTo>
                    <a:pt x="10248" y="7761"/>
                    <a:pt x="10123" y="7387"/>
                    <a:pt x="10227" y="7055"/>
                  </a:cubicBezTo>
                  <a:lnTo>
                    <a:pt x="11297" y="3472"/>
                  </a:lnTo>
                  <a:cubicBezTo>
                    <a:pt x="11408" y="3116"/>
                    <a:pt x="11741" y="2870"/>
                    <a:pt x="12115" y="2870"/>
                  </a:cubicBezTo>
                  <a:cubicBezTo>
                    <a:pt x="12123" y="2870"/>
                    <a:pt x="12130" y="2870"/>
                    <a:pt x="12137" y="2870"/>
                  </a:cubicBezTo>
                  <a:lnTo>
                    <a:pt x="20984" y="3089"/>
                  </a:lnTo>
                  <a:cubicBezTo>
                    <a:pt x="20992" y="3089"/>
                    <a:pt x="21000" y="3089"/>
                    <a:pt x="21009" y="3089"/>
                  </a:cubicBezTo>
                  <a:cubicBezTo>
                    <a:pt x="21332" y="3089"/>
                    <a:pt x="21642" y="2904"/>
                    <a:pt x="21773" y="2611"/>
                  </a:cubicBezTo>
                  <a:cubicBezTo>
                    <a:pt x="21929" y="2279"/>
                    <a:pt x="21960" y="1977"/>
                    <a:pt x="21939" y="1728"/>
                  </a:cubicBezTo>
                  <a:cubicBezTo>
                    <a:pt x="21897" y="1303"/>
                    <a:pt x="21544" y="991"/>
                    <a:pt x="21129" y="970"/>
                  </a:cubicBezTo>
                  <a:lnTo>
                    <a:pt x="2575" y="4"/>
                  </a:lnTo>
                  <a:cubicBezTo>
                    <a:pt x="2525" y="2"/>
                    <a:pt x="2477" y="1"/>
                    <a:pt x="2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52"/>
            <p:cNvSpPr/>
            <p:nvPr/>
          </p:nvSpPr>
          <p:spPr>
            <a:xfrm>
              <a:off x="6096963" y="2675588"/>
              <a:ext cx="204050" cy="422875"/>
            </a:xfrm>
            <a:custGeom>
              <a:avLst/>
              <a:gdLst/>
              <a:ahLst/>
              <a:cxnLst/>
              <a:rect l="l" t="t" r="r" b="b"/>
              <a:pathLst>
                <a:path w="8162" h="16915" extrusionOk="0">
                  <a:moveTo>
                    <a:pt x="5744" y="0"/>
                  </a:moveTo>
                  <a:cubicBezTo>
                    <a:pt x="5433" y="0"/>
                    <a:pt x="5122" y="62"/>
                    <a:pt x="4839" y="186"/>
                  </a:cubicBezTo>
                  <a:cubicBezTo>
                    <a:pt x="3946" y="560"/>
                    <a:pt x="3645" y="1266"/>
                    <a:pt x="3427" y="2065"/>
                  </a:cubicBezTo>
                  <a:lnTo>
                    <a:pt x="3302" y="2533"/>
                  </a:lnTo>
                  <a:cubicBezTo>
                    <a:pt x="2347" y="6250"/>
                    <a:pt x="1392" y="9977"/>
                    <a:pt x="436" y="13705"/>
                  </a:cubicBezTo>
                  <a:cubicBezTo>
                    <a:pt x="187" y="14681"/>
                    <a:pt x="0" y="15895"/>
                    <a:pt x="759" y="16559"/>
                  </a:cubicBezTo>
                  <a:cubicBezTo>
                    <a:pt x="1034" y="16806"/>
                    <a:pt x="1382" y="16915"/>
                    <a:pt x="1743" y="16915"/>
                  </a:cubicBezTo>
                  <a:cubicBezTo>
                    <a:pt x="2291" y="16915"/>
                    <a:pt x="2870" y="16664"/>
                    <a:pt x="3271" y="16269"/>
                  </a:cubicBezTo>
                  <a:cubicBezTo>
                    <a:pt x="3925" y="15615"/>
                    <a:pt x="4216" y="14681"/>
                    <a:pt x="4476" y="13798"/>
                  </a:cubicBezTo>
                  <a:cubicBezTo>
                    <a:pt x="5099" y="11670"/>
                    <a:pt x="5722" y="9541"/>
                    <a:pt x="6355" y="7413"/>
                  </a:cubicBezTo>
                  <a:cubicBezTo>
                    <a:pt x="6749" y="6052"/>
                    <a:pt x="7155" y="4713"/>
                    <a:pt x="7508" y="3343"/>
                  </a:cubicBezTo>
                  <a:cubicBezTo>
                    <a:pt x="7767" y="2314"/>
                    <a:pt x="8161" y="1370"/>
                    <a:pt x="7175" y="519"/>
                  </a:cubicBezTo>
                  <a:cubicBezTo>
                    <a:pt x="6785" y="174"/>
                    <a:pt x="6265" y="0"/>
                    <a:pt x="57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52"/>
            <p:cNvSpPr/>
            <p:nvPr/>
          </p:nvSpPr>
          <p:spPr>
            <a:xfrm>
              <a:off x="6185213" y="2698338"/>
              <a:ext cx="89075" cy="99900"/>
            </a:xfrm>
            <a:custGeom>
              <a:avLst/>
              <a:gdLst/>
              <a:ahLst/>
              <a:cxnLst/>
              <a:rect l="l" t="t" r="r" b="b"/>
              <a:pathLst>
                <a:path w="3563" h="3996" extrusionOk="0">
                  <a:moveTo>
                    <a:pt x="2018" y="1"/>
                  </a:moveTo>
                  <a:cubicBezTo>
                    <a:pt x="1300" y="1"/>
                    <a:pt x="574" y="642"/>
                    <a:pt x="312" y="1581"/>
                  </a:cubicBezTo>
                  <a:cubicBezTo>
                    <a:pt x="1" y="2661"/>
                    <a:pt x="406" y="3720"/>
                    <a:pt x="1216" y="3949"/>
                  </a:cubicBezTo>
                  <a:cubicBezTo>
                    <a:pt x="1326" y="3981"/>
                    <a:pt x="1437" y="3996"/>
                    <a:pt x="1549" y="3996"/>
                  </a:cubicBezTo>
                  <a:cubicBezTo>
                    <a:pt x="2267" y="3996"/>
                    <a:pt x="2981" y="3357"/>
                    <a:pt x="3251" y="2422"/>
                  </a:cubicBezTo>
                  <a:cubicBezTo>
                    <a:pt x="3562" y="1342"/>
                    <a:pt x="3147" y="273"/>
                    <a:pt x="2337" y="45"/>
                  </a:cubicBezTo>
                  <a:cubicBezTo>
                    <a:pt x="2232" y="15"/>
                    <a:pt x="2125" y="1"/>
                    <a:pt x="20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52"/>
            <p:cNvSpPr/>
            <p:nvPr/>
          </p:nvSpPr>
          <p:spPr>
            <a:xfrm>
              <a:off x="6363038" y="3791713"/>
              <a:ext cx="520200" cy="44300"/>
            </a:xfrm>
            <a:custGeom>
              <a:avLst/>
              <a:gdLst/>
              <a:ahLst/>
              <a:cxnLst/>
              <a:rect l="l" t="t" r="r" b="b"/>
              <a:pathLst>
                <a:path w="20808" h="1772" extrusionOk="0">
                  <a:moveTo>
                    <a:pt x="19727" y="0"/>
                  </a:moveTo>
                  <a:cubicBezTo>
                    <a:pt x="13321" y="42"/>
                    <a:pt x="6925" y="83"/>
                    <a:pt x="519" y="125"/>
                  </a:cubicBezTo>
                  <a:cubicBezTo>
                    <a:pt x="425" y="125"/>
                    <a:pt x="322" y="125"/>
                    <a:pt x="239" y="166"/>
                  </a:cubicBezTo>
                  <a:cubicBezTo>
                    <a:pt x="52" y="259"/>
                    <a:pt x="0" y="519"/>
                    <a:pt x="83" y="706"/>
                  </a:cubicBezTo>
                  <a:cubicBezTo>
                    <a:pt x="166" y="903"/>
                    <a:pt x="332" y="1028"/>
                    <a:pt x="508" y="1142"/>
                  </a:cubicBezTo>
                  <a:cubicBezTo>
                    <a:pt x="1367" y="1654"/>
                    <a:pt x="2439" y="1772"/>
                    <a:pt x="3465" y="1772"/>
                  </a:cubicBezTo>
                  <a:cubicBezTo>
                    <a:pt x="3792" y="1772"/>
                    <a:pt x="4114" y="1760"/>
                    <a:pt x="4423" y="1745"/>
                  </a:cubicBezTo>
                  <a:cubicBezTo>
                    <a:pt x="4516" y="1734"/>
                    <a:pt x="4620" y="1734"/>
                    <a:pt x="4724" y="1734"/>
                  </a:cubicBezTo>
                  <a:cubicBezTo>
                    <a:pt x="6042" y="1682"/>
                    <a:pt x="7360" y="1668"/>
                    <a:pt x="8678" y="1668"/>
                  </a:cubicBezTo>
                  <a:cubicBezTo>
                    <a:pt x="10298" y="1668"/>
                    <a:pt x="11919" y="1689"/>
                    <a:pt x="13540" y="1689"/>
                  </a:cubicBezTo>
                  <a:cubicBezTo>
                    <a:pt x="15359" y="1689"/>
                    <a:pt x="17179" y="1662"/>
                    <a:pt x="19001" y="1547"/>
                  </a:cubicBezTo>
                  <a:cubicBezTo>
                    <a:pt x="19405" y="1516"/>
                    <a:pt x="19841" y="1485"/>
                    <a:pt x="20163" y="1235"/>
                  </a:cubicBezTo>
                  <a:cubicBezTo>
                    <a:pt x="20807" y="758"/>
                    <a:pt x="20464" y="0"/>
                    <a:pt x="19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52"/>
            <p:cNvSpPr/>
            <p:nvPr/>
          </p:nvSpPr>
          <p:spPr>
            <a:xfrm>
              <a:off x="7093988" y="3728363"/>
              <a:ext cx="399225" cy="24950"/>
            </a:xfrm>
            <a:custGeom>
              <a:avLst/>
              <a:gdLst/>
              <a:ahLst/>
              <a:cxnLst/>
              <a:rect l="l" t="t" r="r" b="b"/>
              <a:pathLst>
                <a:path w="15969" h="998" extrusionOk="0">
                  <a:moveTo>
                    <a:pt x="15387" y="1"/>
                  </a:moveTo>
                  <a:lnTo>
                    <a:pt x="529" y="32"/>
                  </a:lnTo>
                  <a:cubicBezTo>
                    <a:pt x="218" y="32"/>
                    <a:pt x="0" y="354"/>
                    <a:pt x="10" y="541"/>
                  </a:cubicBezTo>
                  <a:cubicBezTo>
                    <a:pt x="10" y="728"/>
                    <a:pt x="395" y="998"/>
                    <a:pt x="706" y="998"/>
                  </a:cubicBezTo>
                  <a:lnTo>
                    <a:pt x="15397" y="686"/>
                  </a:lnTo>
                  <a:cubicBezTo>
                    <a:pt x="15709" y="686"/>
                    <a:pt x="15969" y="530"/>
                    <a:pt x="15969" y="343"/>
                  </a:cubicBezTo>
                  <a:cubicBezTo>
                    <a:pt x="15969" y="146"/>
                    <a:pt x="15709" y="1"/>
                    <a:pt x="153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52"/>
            <p:cNvSpPr/>
            <p:nvPr/>
          </p:nvSpPr>
          <p:spPr>
            <a:xfrm>
              <a:off x="6288263" y="3658813"/>
              <a:ext cx="1184450" cy="61600"/>
            </a:xfrm>
            <a:custGeom>
              <a:avLst/>
              <a:gdLst/>
              <a:ahLst/>
              <a:cxnLst/>
              <a:rect l="l" t="t" r="r" b="b"/>
              <a:pathLst>
                <a:path w="47378" h="2464" extrusionOk="0">
                  <a:moveTo>
                    <a:pt x="1" y="0"/>
                  </a:moveTo>
                  <a:cubicBezTo>
                    <a:pt x="1" y="0"/>
                    <a:pt x="894" y="1932"/>
                    <a:pt x="1787" y="2191"/>
                  </a:cubicBezTo>
                  <a:cubicBezTo>
                    <a:pt x="2468" y="2389"/>
                    <a:pt x="5607" y="2463"/>
                    <a:pt x="9945" y="2463"/>
                  </a:cubicBezTo>
                  <a:cubicBezTo>
                    <a:pt x="23127" y="2463"/>
                    <a:pt x="47377" y="1775"/>
                    <a:pt x="47377" y="1775"/>
                  </a:cubicBezTo>
                  <a:lnTo>
                    <a:pt x="37960" y="831"/>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52"/>
            <p:cNvSpPr/>
            <p:nvPr/>
          </p:nvSpPr>
          <p:spPr>
            <a:xfrm>
              <a:off x="6761463" y="2815188"/>
              <a:ext cx="348100" cy="182325"/>
            </a:xfrm>
            <a:custGeom>
              <a:avLst/>
              <a:gdLst/>
              <a:ahLst/>
              <a:cxnLst/>
              <a:rect l="l" t="t" r="r" b="b"/>
              <a:pathLst>
                <a:path w="13924" h="7293" extrusionOk="0">
                  <a:moveTo>
                    <a:pt x="10970" y="0"/>
                  </a:moveTo>
                  <a:cubicBezTo>
                    <a:pt x="10481" y="0"/>
                    <a:pt x="9987" y="109"/>
                    <a:pt x="9552" y="323"/>
                  </a:cubicBezTo>
                  <a:cubicBezTo>
                    <a:pt x="6645" y="1735"/>
                    <a:pt x="3074" y="2182"/>
                    <a:pt x="800" y="4487"/>
                  </a:cubicBezTo>
                  <a:cubicBezTo>
                    <a:pt x="374" y="4923"/>
                    <a:pt x="0" y="5473"/>
                    <a:pt x="0" y="6096"/>
                  </a:cubicBezTo>
                  <a:cubicBezTo>
                    <a:pt x="0" y="6685"/>
                    <a:pt x="480" y="7293"/>
                    <a:pt x="1062" y="7293"/>
                  </a:cubicBezTo>
                  <a:cubicBezTo>
                    <a:pt x="1085" y="7293"/>
                    <a:pt x="1109" y="7292"/>
                    <a:pt x="1132" y="7290"/>
                  </a:cubicBezTo>
                  <a:cubicBezTo>
                    <a:pt x="1558" y="7248"/>
                    <a:pt x="1890" y="6916"/>
                    <a:pt x="2222" y="6646"/>
                  </a:cubicBezTo>
                  <a:cubicBezTo>
                    <a:pt x="3041" y="5976"/>
                    <a:pt x="4103" y="5614"/>
                    <a:pt x="5159" y="5614"/>
                  </a:cubicBezTo>
                  <a:cubicBezTo>
                    <a:pt x="5281" y="5614"/>
                    <a:pt x="5403" y="5619"/>
                    <a:pt x="5524" y="5629"/>
                  </a:cubicBezTo>
                  <a:cubicBezTo>
                    <a:pt x="5823" y="5654"/>
                    <a:pt x="6113" y="5666"/>
                    <a:pt x="6397" y="5666"/>
                  </a:cubicBezTo>
                  <a:cubicBezTo>
                    <a:pt x="8524" y="5666"/>
                    <a:pt x="10260" y="4984"/>
                    <a:pt x="12377" y="4196"/>
                  </a:cubicBezTo>
                  <a:cubicBezTo>
                    <a:pt x="13602" y="3749"/>
                    <a:pt x="13924" y="1953"/>
                    <a:pt x="13103" y="936"/>
                  </a:cubicBezTo>
                  <a:cubicBezTo>
                    <a:pt x="12596" y="305"/>
                    <a:pt x="11789" y="0"/>
                    <a:pt x="10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52"/>
            <p:cNvSpPr/>
            <p:nvPr/>
          </p:nvSpPr>
          <p:spPr>
            <a:xfrm>
              <a:off x="6910213" y="2904738"/>
              <a:ext cx="332250" cy="793325"/>
            </a:xfrm>
            <a:custGeom>
              <a:avLst/>
              <a:gdLst/>
              <a:ahLst/>
              <a:cxnLst/>
              <a:rect l="l" t="t" r="r" b="b"/>
              <a:pathLst>
                <a:path w="13290" h="31733" extrusionOk="0">
                  <a:moveTo>
                    <a:pt x="897" y="0"/>
                  </a:moveTo>
                  <a:cubicBezTo>
                    <a:pt x="885" y="0"/>
                    <a:pt x="873" y="0"/>
                    <a:pt x="861" y="1"/>
                  </a:cubicBezTo>
                  <a:cubicBezTo>
                    <a:pt x="72" y="42"/>
                    <a:pt x="0" y="1258"/>
                    <a:pt x="10" y="1828"/>
                  </a:cubicBezTo>
                  <a:cubicBezTo>
                    <a:pt x="31" y="3137"/>
                    <a:pt x="135" y="4435"/>
                    <a:pt x="187" y="5732"/>
                  </a:cubicBezTo>
                  <a:cubicBezTo>
                    <a:pt x="280" y="8339"/>
                    <a:pt x="363" y="10944"/>
                    <a:pt x="405" y="13540"/>
                  </a:cubicBezTo>
                  <a:cubicBezTo>
                    <a:pt x="425" y="19282"/>
                    <a:pt x="280" y="25034"/>
                    <a:pt x="280" y="30755"/>
                  </a:cubicBezTo>
                  <a:cubicBezTo>
                    <a:pt x="280" y="30952"/>
                    <a:pt x="291" y="31160"/>
                    <a:pt x="405" y="31305"/>
                  </a:cubicBezTo>
                  <a:cubicBezTo>
                    <a:pt x="561" y="31492"/>
                    <a:pt x="831" y="31523"/>
                    <a:pt x="1069" y="31544"/>
                  </a:cubicBezTo>
                  <a:cubicBezTo>
                    <a:pt x="3219" y="31668"/>
                    <a:pt x="5378" y="31731"/>
                    <a:pt x="7527" y="31731"/>
                  </a:cubicBezTo>
                  <a:cubicBezTo>
                    <a:pt x="7738" y="31732"/>
                    <a:pt x="7949" y="31733"/>
                    <a:pt x="8160" y="31733"/>
                  </a:cubicBezTo>
                  <a:cubicBezTo>
                    <a:pt x="9598" y="31733"/>
                    <a:pt x="11028" y="31701"/>
                    <a:pt x="12459" y="31638"/>
                  </a:cubicBezTo>
                  <a:cubicBezTo>
                    <a:pt x="12812" y="31627"/>
                    <a:pt x="13290" y="31451"/>
                    <a:pt x="13207" y="31108"/>
                  </a:cubicBezTo>
                  <a:cubicBezTo>
                    <a:pt x="13175" y="31004"/>
                    <a:pt x="13092" y="30921"/>
                    <a:pt x="13020" y="30849"/>
                  </a:cubicBezTo>
                  <a:cubicBezTo>
                    <a:pt x="10943" y="28876"/>
                    <a:pt x="8441" y="27411"/>
                    <a:pt x="6240" y="25574"/>
                  </a:cubicBezTo>
                  <a:cubicBezTo>
                    <a:pt x="4880" y="24577"/>
                    <a:pt x="3416" y="23228"/>
                    <a:pt x="2564" y="21763"/>
                  </a:cubicBezTo>
                  <a:cubicBezTo>
                    <a:pt x="1692" y="20268"/>
                    <a:pt x="2035" y="18254"/>
                    <a:pt x="2003" y="16551"/>
                  </a:cubicBezTo>
                  <a:cubicBezTo>
                    <a:pt x="1920" y="12003"/>
                    <a:pt x="1848" y="7456"/>
                    <a:pt x="1775" y="2908"/>
                  </a:cubicBezTo>
                  <a:cubicBezTo>
                    <a:pt x="1765" y="2271"/>
                    <a:pt x="1948" y="0"/>
                    <a:pt x="89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52"/>
            <p:cNvSpPr/>
            <p:nvPr/>
          </p:nvSpPr>
          <p:spPr>
            <a:xfrm>
              <a:off x="6373663" y="2641038"/>
              <a:ext cx="688400" cy="940425"/>
            </a:xfrm>
            <a:custGeom>
              <a:avLst/>
              <a:gdLst/>
              <a:ahLst/>
              <a:cxnLst/>
              <a:rect l="l" t="t" r="r" b="b"/>
              <a:pathLst>
                <a:path w="27536" h="37617" extrusionOk="0">
                  <a:moveTo>
                    <a:pt x="25085" y="0"/>
                  </a:moveTo>
                  <a:cubicBezTo>
                    <a:pt x="22542" y="73"/>
                    <a:pt x="19998" y="135"/>
                    <a:pt x="17464" y="198"/>
                  </a:cubicBezTo>
                  <a:cubicBezTo>
                    <a:pt x="17236" y="208"/>
                    <a:pt x="17007" y="219"/>
                    <a:pt x="16800" y="312"/>
                  </a:cubicBezTo>
                  <a:cubicBezTo>
                    <a:pt x="16458" y="488"/>
                    <a:pt x="16291" y="893"/>
                    <a:pt x="16114" y="1236"/>
                  </a:cubicBezTo>
                  <a:cubicBezTo>
                    <a:pt x="14921" y="3613"/>
                    <a:pt x="12065" y="4496"/>
                    <a:pt x="9553" y="5368"/>
                  </a:cubicBezTo>
                  <a:cubicBezTo>
                    <a:pt x="7663" y="6033"/>
                    <a:pt x="5826" y="6822"/>
                    <a:pt x="4040" y="7715"/>
                  </a:cubicBezTo>
                  <a:cubicBezTo>
                    <a:pt x="2970" y="8255"/>
                    <a:pt x="1922" y="8846"/>
                    <a:pt x="1049" y="9646"/>
                  </a:cubicBezTo>
                  <a:cubicBezTo>
                    <a:pt x="655" y="10009"/>
                    <a:pt x="291" y="10424"/>
                    <a:pt x="146" y="10934"/>
                  </a:cubicBezTo>
                  <a:cubicBezTo>
                    <a:pt x="0" y="11432"/>
                    <a:pt x="74" y="11961"/>
                    <a:pt x="157" y="12470"/>
                  </a:cubicBezTo>
                  <a:cubicBezTo>
                    <a:pt x="1537" y="20911"/>
                    <a:pt x="5431" y="29010"/>
                    <a:pt x="5192" y="37565"/>
                  </a:cubicBezTo>
                  <a:cubicBezTo>
                    <a:pt x="5229" y="37562"/>
                    <a:pt x="5268" y="37561"/>
                    <a:pt x="5308" y="37561"/>
                  </a:cubicBezTo>
                  <a:cubicBezTo>
                    <a:pt x="5576" y="37561"/>
                    <a:pt x="5890" y="37616"/>
                    <a:pt x="6187" y="37616"/>
                  </a:cubicBezTo>
                  <a:cubicBezTo>
                    <a:pt x="6493" y="37616"/>
                    <a:pt x="6781" y="37557"/>
                    <a:pt x="6978" y="37316"/>
                  </a:cubicBezTo>
                  <a:cubicBezTo>
                    <a:pt x="7155" y="37087"/>
                    <a:pt x="7165" y="36776"/>
                    <a:pt x="7155" y="36485"/>
                  </a:cubicBezTo>
                  <a:cubicBezTo>
                    <a:pt x="7092" y="33090"/>
                    <a:pt x="7051" y="29747"/>
                    <a:pt x="7248" y="26362"/>
                  </a:cubicBezTo>
                  <a:cubicBezTo>
                    <a:pt x="7434" y="23195"/>
                    <a:pt x="7102" y="19997"/>
                    <a:pt x="6220" y="16956"/>
                  </a:cubicBezTo>
                  <a:cubicBezTo>
                    <a:pt x="6043" y="16343"/>
                    <a:pt x="5846" y="15668"/>
                    <a:pt x="6105" y="15087"/>
                  </a:cubicBezTo>
                  <a:cubicBezTo>
                    <a:pt x="6303" y="14651"/>
                    <a:pt x="6728" y="14360"/>
                    <a:pt x="7134" y="14100"/>
                  </a:cubicBezTo>
                  <a:cubicBezTo>
                    <a:pt x="12761" y="10456"/>
                    <a:pt x="18949" y="7673"/>
                    <a:pt x="25397" y="5856"/>
                  </a:cubicBezTo>
                  <a:cubicBezTo>
                    <a:pt x="26633" y="5514"/>
                    <a:pt x="27536" y="5441"/>
                    <a:pt x="27152" y="4060"/>
                  </a:cubicBezTo>
                  <a:cubicBezTo>
                    <a:pt x="26809" y="2866"/>
                    <a:pt x="26373" y="1693"/>
                    <a:pt x="25906" y="551"/>
                  </a:cubicBezTo>
                  <a:cubicBezTo>
                    <a:pt x="25833" y="374"/>
                    <a:pt x="25750" y="187"/>
                    <a:pt x="25584" y="83"/>
                  </a:cubicBezTo>
                  <a:cubicBezTo>
                    <a:pt x="25438" y="0"/>
                    <a:pt x="25262" y="0"/>
                    <a:pt x="250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52"/>
            <p:cNvSpPr/>
            <p:nvPr/>
          </p:nvSpPr>
          <p:spPr>
            <a:xfrm>
              <a:off x="6568338" y="2640563"/>
              <a:ext cx="503075" cy="948525"/>
            </a:xfrm>
            <a:custGeom>
              <a:avLst/>
              <a:gdLst/>
              <a:ahLst/>
              <a:cxnLst/>
              <a:rect l="l" t="t" r="r" b="b"/>
              <a:pathLst>
                <a:path w="20123" h="37941" extrusionOk="0">
                  <a:moveTo>
                    <a:pt x="14652" y="1"/>
                  </a:moveTo>
                  <a:cubicBezTo>
                    <a:pt x="13425" y="1"/>
                    <a:pt x="12200" y="19"/>
                    <a:pt x="10975" y="113"/>
                  </a:cubicBezTo>
                  <a:cubicBezTo>
                    <a:pt x="10207" y="175"/>
                    <a:pt x="9366" y="154"/>
                    <a:pt x="8618" y="331"/>
                  </a:cubicBezTo>
                  <a:cubicBezTo>
                    <a:pt x="7912" y="497"/>
                    <a:pt x="8193" y="1327"/>
                    <a:pt x="7891" y="1920"/>
                  </a:cubicBezTo>
                  <a:cubicBezTo>
                    <a:pt x="7937" y="1831"/>
                    <a:pt x="8064" y="1797"/>
                    <a:pt x="8227" y="1797"/>
                  </a:cubicBezTo>
                  <a:cubicBezTo>
                    <a:pt x="8659" y="1797"/>
                    <a:pt x="9351" y="2031"/>
                    <a:pt x="9501" y="2106"/>
                  </a:cubicBezTo>
                  <a:cubicBezTo>
                    <a:pt x="9979" y="2366"/>
                    <a:pt x="10238" y="2833"/>
                    <a:pt x="10664" y="3155"/>
                  </a:cubicBezTo>
                  <a:cubicBezTo>
                    <a:pt x="10944" y="2885"/>
                    <a:pt x="11100" y="2407"/>
                    <a:pt x="11370" y="2096"/>
                  </a:cubicBezTo>
                  <a:cubicBezTo>
                    <a:pt x="11577" y="1868"/>
                    <a:pt x="12198" y="1557"/>
                    <a:pt x="12314" y="1319"/>
                  </a:cubicBezTo>
                  <a:lnTo>
                    <a:pt x="12314" y="1319"/>
                  </a:lnTo>
                  <a:cubicBezTo>
                    <a:pt x="12034" y="1900"/>
                    <a:pt x="11744" y="2470"/>
                    <a:pt x="11432" y="3030"/>
                  </a:cubicBezTo>
                  <a:cubicBezTo>
                    <a:pt x="12159" y="2584"/>
                    <a:pt x="12927" y="2127"/>
                    <a:pt x="13779" y="2003"/>
                  </a:cubicBezTo>
                  <a:lnTo>
                    <a:pt x="13779" y="2003"/>
                  </a:lnTo>
                  <a:cubicBezTo>
                    <a:pt x="13104" y="2324"/>
                    <a:pt x="12491" y="2771"/>
                    <a:pt x="11961" y="3290"/>
                  </a:cubicBezTo>
                  <a:cubicBezTo>
                    <a:pt x="11868" y="3383"/>
                    <a:pt x="11785" y="3477"/>
                    <a:pt x="11682" y="3549"/>
                  </a:cubicBezTo>
                  <a:cubicBezTo>
                    <a:pt x="11588" y="3602"/>
                    <a:pt x="11474" y="3643"/>
                    <a:pt x="11370" y="3685"/>
                  </a:cubicBezTo>
                  <a:cubicBezTo>
                    <a:pt x="10353" y="4048"/>
                    <a:pt x="9366" y="4453"/>
                    <a:pt x="8390" y="4899"/>
                  </a:cubicBezTo>
                  <a:cubicBezTo>
                    <a:pt x="6895" y="5595"/>
                    <a:pt x="5441" y="6394"/>
                    <a:pt x="4029" y="7298"/>
                  </a:cubicBezTo>
                  <a:cubicBezTo>
                    <a:pt x="2898" y="8025"/>
                    <a:pt x="1299" y="8616"/>
                    <a:pt x="572" y="9831"/>
                  </a:cubicBezTo>
                  <a:cubicBezTo>
                    <a:pt x="0" y="10786"/>
                    <a:pt x="447" y="12136"/>
                    <a:pt x="540" y="13216"/>
                  </a:cubicBezTo>
                  <a:cubicBezTo>
                    <a:pt x="780" y="15925"/>
                    <a:pt x="935" y="18636"/>
                    <a:pt x="997" y="21356"/>
                  </a:cubicBezTo>
                  <a:cubicBezTo>
                    <a:pt x="1070" y="24388"/>
                    <a:pt x="946" y="27482"/>
                    <a:pt x="935" y="30544"/>
                  </a:cubicBezTo>
                  <a:cubicBezTo>
                    <a:pt x="935" y="32113"/>
                    <a:pt x="956" y="33670"/>
                    <a:pt x="1050" y="35237"/>
                  </a:cubicBezTo>
                  <a:cubicBezTo>
                    <a:pt x="1091" y="35923"/>
                    <a:pt x="1008" y="36868"/>
                    <a:pt x="1236" y="37522"/>
                  </a:cubicBezTo>
                  <a:cubicBezTo>
                    <a:pt x="1359" y="37865"/>
                    <a:pt x="1619" y="37940"/>
                    <a:pt x="1920" y="37940"/>
                  </a:cubicBezTo>
                  <a:cubicBezTo>
                    <a:pt x="2129" y="37940"/>
                    <a:pt x="2359" y="37904"/>
                    <a:pt x="2575" y="37895"/>
                  </a:cubicBezTo>
                  <a:cubicBezTo>
                    <a:pt x="2690" y="37895"/>
                    <a:pt x="2815" y="37885"/>
                    <a:pt x="2877" y="37802"/>
                  </a:cubicBezTo>
                  <a:cubicBezTo>
                    <a:pt x="2939" y="37729"/>
                    <a:pt x="2939" y="37625"/>
                    <a:pt x="2939" y="37532"/>
                  </a:cubicBezTo>
                  <a:cubicBezTo>
                    <a:pt x="2856" y="34895"/>
                    <a:pt x="2949" y="32009"/>
                    <a:pt x="3708" y="29455"/>
                  </a:cubicBezTo>
                  <a:cubicBezTo>
                    <a:pt x="4340" y="27004"/>
                    <a:pt x="5888" y="25000"/>
                    <a:pt x="6573" y="22602"/>
                  </a:cubicBezTo>
                  <a:cubicBezTo>
                    <a:pt x="7372" y="19840"/>
                    <a:pt x="6241" y="16933"/>
                    <a:pt x="5773" y="14098"/>
                  </a:cubicBezTo>
                  <a:cubicBezTo>
                    <a:pt x="5586" y="13008"/>
                    <a:pt x="10373" y="11378"/>
                    <a:pt x="11193" y="11077"/>
                  </a:cubicBezTo>
                  <a:cubicBezTo>
                    <a:pt x="13436" y="10236"/>
                    <a:pt x="15741" y="9603"/>
                    <a:pt x="18004" y="8814"/>
                  </a:cubicBezTo>
                  <a:cubicBezTo>
                    <a:pt x="18638" y="8585"/>
                    <a:pt x="19323" y="8325"/>
                    <a:pt x="19697" y="7755"/>
                  </a:cubicBezTo>
                  <a:cubicBezTo>
                    <a:pt x="20122" y="7111"/>
                    <a:pt x="20039" y="6249"/>
                    <a:pt x="19873" y="5491"/>
                  </a:cubicBezTo>
                  <a:cubicBezTo>
                    <a:pt x="19935" y="3975"/>
                    <a:pt x="18731" y="1950"/>
                    <a:pt x="18108" y="632"/>
                  </a:cubicBezTo>
                  <a:cubicBezTo>
                    <a:pt x="18025" y="445"/>
                    <a:pt x="17942" y="258"/>
                    <a:pt x="17776" y="144"/>
                  </a:cubicBezTo>
                  <a:cubicBezTo>
                    <a:pt x="17589" y="19"/>
                    <a:pt x="17340" y="9"/>
                    <a:pt x="17122" y="9"/>
                  </a:cubicBezTo>
                  <a:cubicBezTo>
                    <a:pt x="16297" y="9"/>
                    <a:pt x="15474" y="1"/>
                    <a:pt x="146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52"/>
            <p:cNvSpPr/>
            <p:nvPr/>
          </p:nvSpPr>
          <p:spPr>
            <a:xfrm>
              <a:off x="6390538" y="3556713"/>
              <a:ext cx="195750" cy="114775"/>
            </a:xfrm>
            <a:custGeom>
              <a:avLst/>
              <a:gdLst/>
              <a:ahLst/>
              <a:cxnLst/>
              <a:rect l="l" t="t" r="r" b="b"/>
              <a:pathLst>
                <a:path w="7830" h="4591" extrusionOk="0">
                  <a:moveTo>
                    <a:pt x="5560" y="0"/>
                  </a:moveTo>
                  <a:cubicBezTo>
                    <a:pt x="5039" y="0"/>
                    <a:pt x="4517" y="92"/>
                    <a:pt x="4029" y="273"/>
                  </a:cubicBezTo>
                  <a:cubicBezTo>
                    <a:pt x="4361" y="855"/>
                    <a:pt x="4382" y="1821"/>
                    <a:pt x="4018" y="2402"/>
                  </a:cubicBezTo>
                  <a:cubicBezTo>
                    <a:pt x="3676" y="2942"/>
                    <a:pt x="2659" y="3150"/>
                    <a:pt x="2077" y="3233"/>
                  </a:cubicBezTo>
                  <a:cubicBezTo>
                    <a:pt x="1630" y="3295"/>
                    <a:pt x="1174" y="3264"/>
                    <a:pt x="758" y="3430"/>
                  </a:cubicBezTo>
                  <a:cubicBezTo>
                    <a:pt x="354" y="3586"/>
                    <a:pt x="1" y="4053"/>
                    <a:pt x="177" y="4468"/>
                  </a:cubicBezTo>
                  <a:cubicBezTo>
                    <a:pt x="584" y="4561"/>
                    <a:pt x="1003" y="4590"/>
                    <a:pt x="1425" y="4590"/>
                  </a:cubicBezTo>
                  <a:cubicBezTo>
                    <a:pt x="1808" y="4590"/>
                    <a:pt x="2194" y="4566"/>
                    <a:pt x="2576" y="4541"/>
                  </a:cubicBezTo>
                  <a:cubicBezTo>
                    <a:pt x="4050" y="4447"/>
                    <a:pt x="5524" y="4364"/>
                    <a:pt x="6999" y="4271"/>
                  </a:cubicBezTo>
                  <a:cubicBezTo>
                    <a:pt x="7154" y="4260"/>
                    <a:pt x="7320" y="4240"/>
                    <a:pt x="7435" y="4147"/>
                  </a:cubicBezTo>
                  <a:cubicBezTo>
                    <a:pt x="7829" y="3835"/>
                    <a:pt x="7165" y="2786"/>
                    <a:pt x="6988" y="2485"/>
                  </a:cubicBezTo>
                  <a:cubicBezTo>
                    <a:pt x="6895" y="2340"/>
                    <a:pt x="6791" y="2205"/>
                    <a:pt x="6739" y="2038"/>
                  </a:cubicBezTo>
                  <a:cubicBezTo>
                    <a:pt x="6687" y="1893"/>
                    <a:pt x="6687" y="1727"/>
                    <a:pt x="6676" y="1572"/>
                  </a:cubicBezTo>
                  <a:cubicBezTo>
                    <a:pt x="6666" y="1177"/>
                    <a:pt x="6646" y="762"/>
                    <a:pt x="6759" y="388"/>
                  </a:cubicBezTo>
                  <a:cubicBezTo>
                    <a:pt x="6780" y="326"/>
                    <a:pt x="6812" y="253"/>
                    <a:pt x="6833" y="190"/>
                  </a:cubicBezTo>
                  <a:cubicBezTo>
                    <a:pt x="6423" y="63"/>
                    <a:pt x="5992" y="0"/>
                    <a:pt x="5560" y="0"/>
                  </a:cubicBezTo>
                  <a:close/>
                </a:path>
              </a:pathLst>
            </a:custGeom>
            <a:solidFill>
              <a:srgbClr val="C99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52"/>
            <p:cNvSpPr/>
            <p:nvPr/>
          </p:nvSpPr>
          <p:spPr>
            <a:xfrm>
              <a:off x="6391313" y="3654138"/>
              <a:ext cx="192100" cy="20700"/>
            </a:xfrm>
            <a:custGeom>
              <a:avLst/>
              <a:gdLst/>
              <a:ahLst/>
              <a:cxnLst/>
              <a:rect l="l" t="t" r="r" b="b"/>
              <a:pathLst>
                <a:path w="7684" h="828" extrusionOk="0">
                  <a:moveTo>
                    <a:pt x="7528" y="0"/>
                  </a:moveTo>
                  <a:cubicBezTo>
                    <a:pt x="6147" y="301"/>
                    <a:pt x="4704" y="384"/>
                    <a:pt x="3281" y="416"/>
                  </a:cubicBezTo>
                  <a:cubicBezTo>
                    <a:pt x="3034" y="424"/>
                    <a:pt x="2787" y="427"/>
                    <a:pt x="2540" y="427"/>
                  </a:cubicBezTo>
                  <a:cubicBezTo>
                    <a:pt x="2133" y="427"/>
                    <a:pt x="1726" y="418"/>
                    <a:pt x="1319" y="405"/>
                  </a:cubicBezTo>
                  <a:cubicBezTo>
                    <a:pt x="873" y="395"/>
                    <a:pt x="437" y="363"/>
                    <a:pt x="0" y="333"/>
                  </a:cubicBezTo>
                  <a:lnTo>
                    <a:pt x="0" y="603"/>
                  </a:lnTo>
                  <a:cubicBezTo>
                    <a:pt x="0" y="633"/>
                    <a:pt x="11" y="675"/>
                    <a:pt x="32" y="706"/>
                  </a:cubicBezTo>
                  <a:cubicBezTo>
                    <a:pt x="53" y="716"/>
                    <a:pt x="63" y="716"/>
                    <a:pt x="83" y="727"/>
                  </a:cubicBezTo>
                  <a:lnTo>
                    <a:pt x="104" y="727"/>
                  </a:lnTo>
                  <a:cubicBezTo>
                    <a:pt x="558" y="803"/>
                    <a:pt x="1008" y="827"/>
                    <a:pt x="1457" y="827"/>
                  </a:cubicBezTo>
                  <a:cubicBezTo>
                    <a:pt x="2046" y="827"/>
                    <a:pt x="2635" y="786"/>
                    <a:pt x="3230" y="769"/>
                  </a:cubicBezTo>
                  <a:lnTo>
                    <a:pt x="6719" y="675"/>
                  </a:lnTo>
                  <a:cubicBezTo>
                    <a:pt x="6746" y="674"/>
                    <a:pt x="6775" y="673"/>
                    <a:pt x="6805" y="673"/>
                  </a:cubicBezTo>
                  <a:cubicBezTo>
                    <a:pt x="6877" y="673"/>
                    <a:pt x="6956" y="676"/>
                    <a:pt x="7035" y="676"/>
                  </a:cubicBezTo>
                  <a:cubicBezTo>
                    <a:pt x="7186" y="676"/>
                    <a:pt x="7338" y="666"/>
                    <a:pt x="7445" y="613"/>
                  </a:cubicBezTo>
                  <a:cubicBezTo>
                    <a:pt x="7684" y="509"/>
                    <a:pt x="7601" y="239"/>
                    <a:pt x="7528" y="0"/>
                  </a:cubicBezTo>
                  <a:close/>
                </a:path>
              </a:pathLst>
            </a:custGeom>
            <a:solidFill>
              <a:srgbClr val="604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52"/>
            <p:cNvSpPr/>
            <p:nvPr/>
          </p:nvSpPr>
          <p:spPr>
            <a:xfrm>
              <a:off x="6481388" y="3622463"/>
              <a:ext cx="19750" cy="22600"/>
            </a:xfrm>
            <a:custGeom>
              <a:avLst/>
              <a:gdLst/>
              <a:ahLst/>
              <a:cxnLst/>
              <a:rect l="l" t="t" r="r" b="b"/>
              <a:pathLst>
                <a:path w="790" h="904" extrusionOk="0">
                  <a:moveTo>
                    <a:pt x="239" y="1"/>
                  </a:moveTo>
                  <a:cubicBezTo>
                    <a:pt x="229" y="1"/>
                    <a:pt x="208" y="11"/>
                    <a:pt x="188" y="11"/>
                  </a:cubicBezTo>
                  <a:lnTo>
                    <a:pt x="167" y="11"/>
                  </a:lnTo>
                  <a:cubicBezTo>
                    <a:pt x="156" y="11"/>
                    <a:pt x="146" y="21"/>
                    <a:pt x="146" y="21"/>
                  </a:cubicBezTo>
                  <a:cubicBezTo>
                    <a:pt x="125" y="21"/>
                    <a:pt x="114" y="31"/>
                    <a:pt x="94" y="42"/>
                  </a:cubicBezTo>
                  <a:cubicBezTo>
                    <a:pt x="84" y="42"/>
                    <a:pt x="73" y="52"/>
                    <a:pt x="63" y="63"/>
                  </a:cubicBezTo>
                  <a:cubicBezTo>
                    <a:pt x="42" y="73"/>
                    <a:pt x="31" y="84"/>
                    <a:pt x="21" y="94"/>
                  </a:cubicBezTo>
                  <a:cubicBezTo>
                    <a:pt x="11" y="105"/>
                    <a:pt x="1" y="115"/>
                    <a:pt x="1" y="125"/>
                  </a:cubicBezTo>
                  <a:lnTo>
                    <a:pt x="114" y="125"/>
                  </a:lnTo>
                  <a:cubicBezTo>
                    <a:pt x="125" y="135"/>
                    <a:pt x="135" y="135"/>
                    <a:pt x="156" y="135"/>
                  </a:cubicBezTo>
                  <a:cubicBezTo>
                    <a:pt x="198" y="146"/>
                    <a:pt x="229" y="167"/>
                    <a:pt x="250" y="198"/>
                  </a:cubicBezTo>
                  <a:cubicBezTo>
                    <a:pt x="312" y="250"/>
                    <a:pt x="364" y="322"/>
                    <a:pt x="405" y="405"/>
                  </a:cubicBezTo>
                  <a:cubicBezTo>
                    <a:pt x="458" y="478"/>
                    <a:pt x="509" y="571"/>
                    <a:pt x="571" y="654"/>
                  </a:cubicBezTo>
                  <a:cubicBezTo>
                    <a:pt x="603" y="696"/>
                    <a:pt x="634" y="748"/>
                    <a:pt x="665" y="790"/>
                  </a:cubicBezTo>
                  <a:lnTo>
                    <a:pt x="727" y="852"/>
                  </a:lnTo>
                  <a:cubicBezTo>
                    <a:pt x="748" y="873"/>
                    <a:pt x="769" y="883"/>
                    <a:pt x="790" y="904"/>
                  </a:cubicBezTo>
                  <a:lnTo>
                    <a:pt x="790" y="821"/>
                  </a:lnTo>
                  <a:cubicBezTo>
                    <a:pt x="790" y="790"/>
                    <a:pt x="779" y="769"/>
                    <a:pt x="779" y="737"/>
                  </a:cubicBezTo>
                  <a:lnTo>
                    <a:pt x="748" y="582"/>
                  </a:lnTo>
                  <a:cubicBezTo>
                    <a:pt x="717" y="478"/>
                    <a:pt x="675" y="375"/>
                    <a:pt x="613" y="271"/>
                  </a:cubicBezTo>
                  <a:cubicBezTo>
                    <a:pt x="582" y="229"/>
                    <a:pt x="551" y="177"/>
                    <a:pt x="509" y="135"/>
                  </a:cubicBezTo>
                  <a:cubicBezTo>
                    <a:pt x="458" y="94"/>
                    <a:pt x="405" y="52"/>
                    <a:pt x="343" y="21"/>
                  </a:cubicBezTo>
                  <a:cubicBezTo>
                    <a:pt x="322" y="21"/>
                    <a:pt x="312" y="11"/>
                    <a:pt x="291" y="11"/>
                  </a:cubicBezTo>
                  <a:lnTo>
                    <a:pt x="271" y="11"/>
                  </a:lnTo>
                  <a:cubicBezTo>
                    <a:pt x="260" y="11"/>
                    <a:pt x="250" y="11"/>
                    <a:pt x="239" y="1"/>
                  </a:cubicBezTo>
                  <a:close/>
                </a:path>
              </a:pathLst>
            </a:custGeom>
            <a:solidFill>
              <a:srgbClr val="604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52"/>
            <p:cNvSpPr/>
            <p:nvPr/>
          </p:nvSpPr>
          <p:spPr>
            <a:xfrm>
              <a:off x="6461663" y="3631538"/>
              <a:ext cx="12225" cy="17950"/>
            </a:xfrm>
            <a:custGeom>
              <a:avLst/>
              <a:gdLst/>
              <a:ahLst/>
              <a:cxnLst/>
              <a:rect l="l" t="t" r="r" b="b"/>
              <a:pathLst>
                <a:path w="489" h="718" extrusionOk="0">
                  <a:moveTo>
                    <a:pt x="94" y="1"/>
                  </a:moveTo>
                  <a:cubicBezTo>
                    <a:pt x="84" y="12"/>
                    <a:pt x="73" y="12"/>
                    <a:pt x="63" y="12"/>
                  </a:cubicBezTo>
                  <a:cubicBezTo>
                    <a:pt x="52" y="12"/>
                    <a:pt x="52" y="12"/>
                    <a:pt x="42" y="21"/>
                  </a:cubicBezTo>
                  <a:lnTo>
                    <a:pt x="31" y="21"/>
                  </a:lnTo>
                  <a:cubicBezTo>
                    <a:pt x="21" y="32"/>
                    <a:pt x="11" y="32"/>
                    <a:pt x="1" y="42"/>
                  </a:cubicBezTo>
                  <a:cubicBezTo>
                    <a:pt x="31" y="74"/>
                    <a:pt x="63" y="95"/>
                    <a:pt x="94" y="115"/>
                  </a:cubicBezTo>
                  <a:lnTo>
                    <a:pt x="156" y="178"/>
                  </a:lnTo>
                  <a:cubicBezTo>
                    <a:pt x="177" y="198"/>
                    <a:pt x="187" y="219"/>
                    <a:pt x="197" y="250"/>
                  </a:cubicBezTo>
                  <a:cubicBezTo>
                    <a:pt x="208" y="271"/>
                    <a:pt x="218" y="291"/>
                    <a:pt x="229" y="323"/>
                  </a:cubicBezTo>
                  <a:cubicBezTo>
                    <a:pt x="250" y="374"/>
                    <a:pt x="260" y="437"/>
                    <a:pt x="291" y="510"/>
                  </a:cubicBezTo>
                  <a:cubicBezTo>
                    <a:pt x="301" y="541"/>
                    <a:pt x="322" y="572"/>
                    <a:pt x="343" y="614"/>
                  </a:cubicBezTo>
                  <a:cubicBezTo>
                    <a:pt x="354" y="634"/>
                    <a:pt x="364" y="644"/>
                    <a:pt x="374" y="665"/>
                  </a:cubicBezTo>
                  <a:cubicBezTo>
                    <a:pt x="384" y="686"/>
                    <a:pt x="405" y="697"/>
                    <a:pt x="416" y="718"/>
                  </a:cubicBezTo>
                  <a:lnTo>
                    <a:pt x="437" y="655"/>
                  </a:lnTo>
                  <a:cubicBezTo>
                    <a:pt x="447" y="634"/>
                    <a:pt x="447" y="614"/>
                    <a:pt x="457" y="593"/>
                  </a:cubicBezTo>
                  <a:cubicBezTo>
                    <a:pt x="467" y="561"/>
                    <a:pt x="478" y="520"/>
                    <a:pt x="478" y="478"/>
                  </a:cubicBezTo>
                  <a:cubicBezTo>
                    <a:pt x="488" y="406"/>
                    <a:pt x="488" y="323"/>
                    <a:pt x="457" y="240"/>
                  </a:cubicBezTo>
                  <a:cubicBezTo>
                    <a:pt x="437" y="188"/>
                    <a:pt x="416" y="146"/>
                    <a:pt x="384" y="115"/>
                  </a:cubicBezTo>
                  <a:cubicBezTo>
                    <a:pt x="354" y="74"/>
                    <a:pt x="312" y="42"/>
                    <a:pt x="260" y="21"/>
                  </a:cubicBezTo>
                  <a:cubicBezTo>
                    <a:pt x="218" y="1"/>
                    <a:pt x="167" y="1"/>
                    <a:pt x="125" y="1"/>
                  </a:cubicBezTo>
                  <a:close/>
                </a:path>
              </a:pathLst>
            </a:custGeom>
            <a:solidFill>
              <a:srgbClr val="604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2"/>
            <p:cNvSpPr/>
            <p:nvPr/>
          </p:nvSpPr>
          <p:spPr>
            <a:xfrm>
              <a:off x="6479838" y="3557463"/>
              <a:ext cx="204050" cy="124900"/>
            </a:xfrm>
            <a:custGeom>
              <a:avLst/>
              <a:gdLst/>
              <a:ahLst/>
              <a:cxnLst/>
              <a:rect l="l" t="t" r="r" b="b"/>
              <a:pathLst>
                <a:path w="8162" h="4996" extrusionOk="0">
                  <a:moveTo>
                    <a:pt x="5790" y="0"/>
                  </a:moveTo>
                  <a:cubicBezTo>
                    <a:pt x="5248" y="0"/>
                    <a:pt x="4704" y="102"/>
                    <a:pt x="4195" y="306"/>
                  </a:cubicBezTo>
                  <a:cubicBezTo>
                    <a:pt x="4548" y="929"/>
                    <a:pt x="4569" y="1978"/>
                    <a:pt x="4184" y="2611"/>
                  </a:cubicBezTo>
                  <a:cubicBezTo>
                    <a:pt x="3821" y="3192"/>
                    <a:pt x="2772" y="3431"/>
                    <a:pt x="2160" y="3524"/>
                  </a:cubicBezTo>
                  <a:cubicBezTo>
                    <a:pt x="1703" y="3587"/>
                    <a:pt x="1226" y="3556"/>
                    <a:pt x="799" y="3732"/>
                  </a:cubicBezTo>
                  <a:cubicBezTo>
                    <a:pt x="363" y="3909"/>
                    <a:pt x="0" y="4417"/>
                    <a:pt x="176" y="4864"/>
                  </a:cubicBezTo>
                  <a:cubicBezTo>
                    <a:pt x="614" y="4964"/>
                    <a:pt x="1061" y="4995"/>
                    <a:pt x="1508" y="4995"/>
                  </a:cubicBezTo>
                  <a:cubicBezTo>
                    <a:pt x="1899" y="4995"/>
                    <a:pt x="2292" y="4971"/>
                    <a:pt x="2679" y="4947"/>
                  </a:cubicBezTo>
                  <a:lnTo>
                    <a:pt x="7289" y="4636"/>
                  </a:lnTo>
                  <a:cubicBezTo>
                    <a:pt x="7455" y="4625"/>
                    <a:pt x="7621" y="4604"/>
                    <a:pt x="7746" y="4500"/>
                  </a:cubicBezTo>
                  <a:cubicBezTo>
                    <a:pt x="8161" y="4168"/>
                    <a:pt x="7465" y="3016"/>
                    <a:pt x="7278" y="2705"/>
                  </a:cubicBezTo>
                  <a:cubicBezTo>
                    <a:pt x="7185" y="2538"/>
                    <a:pt x="7081" y="2393"/>
                    <a:pt x="7019" y="2216"/>
                  </a:cubicBezTo>
                  <a:cubicBezTo>
                    <a:pt x="6967" y="2050"/>
                    <a:pt x="6967" y="1874"/>
                    <a:pt x="6957" y="1708"/>
                  </a:cubicBezTo>
                  <a:cubicBezTo>
                    <a:pt x="6946" y="1272"/>
                    <a:pt x="6925" y="825"/>
                    <a:pt x="7050" y="420"/>
                  </a:cubicBezTo>
                  <a:cubicBezTo>
                    <a:pt x="7071" y="347"/>
                    <a:pt x="7091" y="285"/>
                    <a:pt x="7123" y="213"/>
                  </a:cubicBezTo>
                  <a:cubicBezTo>
                    <a:pt x="6693" y="71"/>
                    <a:pt x="6242" y="0"/>
                    <a:pt x="5790" y="0"/>
                  </a:cubicBezTo>
                  <a:close/>
                </a:path>
              </a:pathLst>
            </a:custGeom>
            <a:solidFill>
              <a:srgbClr val="FFC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52"/>
            <p:cNvSpPr/>
            <p:nvPr/>
          </p:nvSpPr>
          <p:spPr>
            <a:xfrm>
              <a:off x="6480613" y="3663213"/>
              <a:ext cx="199875" cy="22625"/>
            </a:xfrm>
            <a:custGeom>
              <a:avLst/>
              <a:gdLst/>
              <a:ahLst/>
              <a:cxnLst/>
              <a:rect l="l" t="t" r="r" b="b"/>
              <a:pathLst>
                <a:path w="7995" h="905" extrusionOk="0">
                  <a:moveTo>
                    <a:pt x="7840" y="0"/>
                  </a:moveTo>
                  <a:lnTo>
                    <a:pt x="7840" y="0"/>
                  </a:lnTo>
                  <a:cubicBezTo>
                    <a:pt x="6396" y="333"/>
                    <a:pt x="4891" y="427"/>
                    <a:pt x="3426" y="457"/>
                  </a:cubicBezTo>
                  <a:cubicBezTo>
                    <a:pt x="3084" y="468"/>
                    <a:pt x="2741" y="473"/>
                    <a:pt x="2399" y="473"/>
                  </a:cubicBezTo>
                  <a:cubicBezTo>
                    <a:pt x="2056" y="473"/>
                    <a:pt x="1713" y="468"/>
                    <a:pt x="1371" y="457"/>
                  </a:cubicBezTo>
                  <a:cubicBezTo>
                    <a:pt x="914" y="436"/>
                    <a:pt x="457" y="406"/>
                    <a:pt x="0" y="374"/>
                  </a:cubicBezTo>
                  <a:lnTo>
                    <a:pt x="0" y="665"/>
                  </a:lnTo>
                  <a:cubicBezTo>
                    <a:pt x="0" y="706"/>
                    <a:pt x="11" y="748"/>
                    <a:pt x="42" y="780"/>
                  </a:cubicBezTo>
                  <a:cubicBezTo>
                    <a:pt x="52" y="790"/>
                    <a:pt x="62" y="790"/>
                    <a:pt x="83" y="800"/>
                  </a:cubicBezTo>
                  <a:lnTo>
                    <a:pt x="104" y="800"/>
                  </a:lnTo>
                  <a:cubicBezTo>
                    <a:pt x="568" y="880"/>
                    <a:pt x="1029" y="905"/>
                    <a:pt x="1489" y="905"/>
                  </a:cubicBezTo>
                  <a:cubicBezTo>
                    <a:pt x="2111" y="905"/>
                    <a:pt x="2732" y="859"/>
                    <a:pt x="3364" y="842"/>
                  </a:cubicBezTo>
                  <a:cubicBezTo>
                    <a:pt x="4579" y="800"/>
                    <a:pt x="5794" y="769"/>
                    <a:pt x="6998" y="727"/>
                  </a:cubicBezTo>
                  <a:cubicBezTo>
                    <a:pt x="7086" y="727"/>
                    <a:pt x="7194" y="732"/>
                    <a:pt x="7304" y="732"/>
                  </a:cubicBezTo>
                  <a:cubicBezTo>
                    <a:pt x="7468" y="732"/>
                    <a:pt x="7638" y="721"/>
                    <a:pt x="7756" y="665"/>
                  </a:cubicBezTo>
                  <a:cubicBezTo>
                    <a:pt x="7995" y="551"/>
                    <a:pt x="7912" y="260"/>
                    <a:pt x="7840" y="0"/>
                  </a:cubicBezTo>
                  <a:close/>
                </a:path>
              </a:pathLst>
            </a:custGeom>
            <a:solidFill>
              <a:srgbClr val="604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52"/>
            <p:cNvSpPr/>
            <p:nvPr/>
          </p:nvSpPr>
          <p:spPr>
            <a:xfrm>
              <a:off x="6574313" y="3629363"/>
              <a:ext cx="20800" cy="24000"/>
            </a:xfrm>
            <a:custGeom>
              <a:avLst/>
              <a:gdLst/>
              <a:ahLst/>
              <a:cxnLst/>
              <a:rect l="l" t="t" r="r" b="b"/>
              <a:pathLst>
                <a:path w="832" h="960" extrusionOk="0">
                  <a:moveTo>
                    <a:pt x="255" y="1"/>
                  </a:moveTo>
                  <a:cubicBezTo>
                    <a:pt x="222" y="1"/>
                    <a:pt x="189" y="6"/>
                    <a:pt x="156" y="15"/>
                  </a:cubicBezTo>
                  <a:cubicBezTo>
                    <a:pt x="146" y="15"/>
                    <a:pt x="125" y="25"/>
                    <a:pt x="114" y="25"/>
                  </a:cubicBezTo>
                  <a:cubicBezTo>
                    <a:pt x="94" y="36"/>
                    <a:pt x="84" y="46"/>
                    <a:pt x="73" y="57"/>
                  </a:cubicBezTo>
                  <a:cubicBezTo>
                    <a:pt x="52" y="67"/>
                    <a:pt x="42" y="78"/>
                    <a:pt x="31" y="88"/>
                  </a:cubicBezTo>
                  <a:lnTo>
                    <a:pt x="1" y="119"/>
                  </a:lnTo>
                  <a:lnTo>
                    <a:pt x="135" y="119"/>
                  </a:lnTo>
                  <a:cubicBezTo>
                    <a:pt x="146" y="119"/>
                    <a:pt x="156" y="129"/>
                    <a:pt x="167" y="129"/>
                  </a:cubicBezTo>
                  <a:cubicBezTo>
                    <a:pt x="208" y="140"/>
                    <a:pt x="250" y="161"/>
                    <a:pt x="281" y="192"/>
                  </a:cubicBezTo>
                  <a:cubicBezTo>
                    <a:pt x="333" y="244"/>
                    <a:pt x="384" y="327"/>
                    <a:pt x="437" y="420"/>
                  </a:cubicBezTo>
                  <a:cubicBezTo>
                    <a:pt x="488" y="503"/>
                    <a:pt x="541" y="597"/>
                    <a:pt x="603" y="701"/>
                  </a:cubicBezTo>
                  <a:cubicBezTo>
                    <a:pt x="634" y="742"/>
                    <a:pt x="665" y="794"/>
                    <a:pt x="707" y="835"/>
                  </a:cubicBezTo>
                  <a:cubicBezTo>
                    <a:pt x="727" y="856"/>
                    <a:pt x="748" y="877"/>
                    <a:pt x="758" y="898"/>
                  </a:cubicBezTo>
                  <a:cubicBezTo>
                    <a:pt x="779" y="929"/>
                    <a:pt x="811" y="950"/>
                    <a:pt x="831" y="960"/>
                  </a:cubicBezTo>
                  <a:cubicBezTo>
                    <a:pt x="831" y="929"/>
                    <a:pt x="831" y="908"/>
                    <a:pt x="821" y="877"/>
                  </a:cubicBezTo>
                  <a:cubicBezTo>
                    <a:pt x="821" y="846"/>
                    <a:pt x="821" y="815"/>
                    <a:pt x="811" y="784"/>
                  </a:cubicBezTo>
                  <a:cubicBezTo>
                    <a:pt x="811" y="731"/>
                    <a:pt x="800" y="680"/>
                    <a:pt x="779" y="618"/>
                  </a:cubicBezTo>
                  <a:cubicBezTo>
                    <a:pt x="748" y="503"/>
                    <a:pt x="707" y="399"/>
                    <a:pt x="654" y="295"/>
                  </a:cubicBezTo>
                  <a:cubicBezTo>
                    <a:pt x="624" y="244"/>
                    <a:pt x="582" y="192"/>
                    <a:pt x="541" y="140"/>
                  </a:cubicBezTo>
                  <a:cubicBezTo>
                    <a:pt x="488" y="99"/>
                    <a:pt x="437" y="57"/>
                    <a:pt x="374" y="25"/>
                  </a:cubicBezTo>
                  <a:cubicBezTo>
                    <a:pt x="334" y="9"/>
                    <a:pt x="294" y="1"/>
                    <a:pt x="255" y="1"/>
                  </a:cubicBezTo>
                  <a:close/>
                </a:path>
              </a:pathLst>
            </a:custGeom>
            <a:solidFill>
              <a:srgbClr val="604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52"/>
            <p:cNvSpPr/>
            <p:nvPr/>
          </p:nvSpPr>
          <p:spPr>
            <a:xfrm>
              <a:off x="6553813" y="3639088"/>
              <a:ext cx="12750" cy="19225"/>
            </a:xfrm>
            <a:custGeom>
              <a:avLst/>
              <a:gdLst/>
              <a:ahLst/>
              <a:cxnLst/>
              <a:rect l="l" t="t" r="r" b="b"/>
              <a:pathLst>
                <a:path w="510" h="769" extrusionOk="0">
                  <a:moveTo>
                    <a:pt x="104" y="0"/>
                  </a:moveTo>
                  <a:cubicBezTo>
                    <a:pt x="94" y="0"/>
                    <a:pt x="83" y="10"/>
                    <a:pt x="62" y="10"/>
                  </a:cubicBezTo>
                  <a:cubicBezTo>
                    <a:pt x="42" y="10"/>
                    <a:pt x="21" y="21"/>
                    <a:pt x="0" y="31"/>
                  </a:cubicBezTo>
                  <a:cubicBezTo>
                    <a:pt x="21" y="52"/>
                    <a:pt x="42" y="63"/>
                    <a:pt x="52" y="72"/>
                  </a:cubicBezTo>
                  <a:cubicBezTo>
                    <a:pt x="73" y="83"/>
                    <a:pt x="94" y="104"/>
                    <a:pt x="104" y="114"/>
                  </a:cubicBezTo>
                  <a:cubicBezTo>
                    <a:pt x="135" y="135"/>
                    <a:pt x="156" y="156"/>
                    <a:pt x="177" y="187"/>
                  </a:cubicBezTo>
                  <a:cubicBezTo>
                    <a:pt x="187" y="208"/>
                    <a:pt x="198" y="229"/>
                    <a:pt x="219" y="249"/>
                  </a:cubicBezTo>
                  <a:cubicBezTo>
                    <a:pt x="228" y="280"/>
                    <a:pt x="239" y="312"/>
                    <a:pt x="249" y="332"/>
                  </a:cubicBezTo>
                  <a:cubicBezTo>
                    <a:pt x="270" y="395"/>
                    <a:pt x="281" y="467"/>
                    <a:pt x="312" y="540"/>
                  </a:cubicBezTo>
                  <a:cubicBezTo>
                    <a:pt x="322" y="582"/>
                    <a:pt x="343" y="612"/>
                    <a:pt x="364" y="654"/>
                  </a:cubicBezTo>
                  <a:cubicBezTo>
                    <a:pt x="364" y="665"/>
                    <a:pt x="374" y="675"/>
                    <a:pt x="374" y="685"/>
                  </a:cubicBezTo>
                  <a:cubicBezTo>
                    <a:pt x="385" y="695"/>
                    <a:pt x="385" y="706"/>
                    <a:pt x="395" y="716"/>
                  </a:cubicBezTo>
                  <a:cubicBezTo>
                    <a:pt x="405" y="737"/>
                    <a:pt x="426" y="748"/>
                    <a:pt x="436" y="769"/>
                  </a:cubicBezTo>
                  <a:lnTo>
                    <a:pt x="457" y="706"/>
                  </a:lnTo>
                  <a:cubicBezTo>
                    <a:pt x="468" y="685"/>
                    <a:pt x="468" y="665"/>
                    <a:pt x="478" y="644"/>
                  </a:cubicBezTo>
                  <a:cubicBezTo>
                    <a:pt x="488" y="602"/>
                    <a:pt x="498" y="561"/>
                    <a:pt x="498" y="519"/>
                  </a:cubicBezTo>
                  <a:cubicBezTo>
                    <a:pt x="509" y="436"/>
                    <a:pt x="509" y="353"/>
                    <a:pt x="478" y="259"/>
                  </a:cubicBezTo>
                  <a:cubicBezTo>
                    <a:pt x="457" y="208"/>
                    <a:pt x="436" y="166"/>
                    <a:pt x="405" y="125"/>
                  </a:cubicBezTo>
                  <a:cubicBezTo>
                    <a:pt x="374" y="83"/>
                    <a:pt x="332" y="52"/>
                    <a:pt x="281" y="31"/>
                  </a:cubicBezTo>
                  <a:cubicBezTo>
                    <a:pt x="239" y="0"/>
                    <a:pt x="187" y="0"/>
                    <a:pt x="135" y="0"/>
                  </a:cubicBezTo>
                  <a:close/>
                </a:path>
              </a:pathLst>
            </a:custGeom>
            <a:solidFill>
              <a:srgbClr val="604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52"/>
            <p:cNvSpPr/>
            <p:nvPr/>
          </p:nvSpPr>
          <p:spPr>
            <a:xfrm>
              <a:off x="6229863" y="2037188"/>
              <a:ext cx="446225" cy="446525"/>
            </a:xfrm>
            <a:custGeom>
              <a:avLst/>
              <a:gdLst/>
              <a:ahLst/>
              <a:cxnLst/>
              <a:rect l="l" t="t" r="r" b="b"/>
              <a:pathLst>
                <a:path w="17849" h="17861" extrusionOk="0">
                  <a:moveTo>
                    <a:pt x="17165" y="1"/>
                  </a:moveTo>
                  <a:cubicBezTo>
                    <a:pt x="17051" y="1"/>
                    <a:pt x="16934" y="24"/>
                    <a:pt x="16820" y="56"/>
                  </a:cubicBezTo>
                  <a:cubicBezTo>
                    <a:pt x="15844" y="336"/>
                    <a:pt x="15087" y="1115"/>
                    <a:pt x="14578" y="1997"/>
                  </a:cubicBezTo>
                  <a:cubicBezTo>
                    <a:pt x="14069" y="2869"/>
                    <a:pt x="13768" y="3856"/>
                    <a:pt x="13384" y="4791"/>
                  </a:cubicBezTo>
                  <a:cubicBezTo>
                    <a:pt x="13332" y="4925"/>
                    <a:pt x="13280" y="5050"/>
                    <a:pt x="13228" y="5174"/>
                  </a:cubicBezTo>
                  <a:cubicBezTo>
                    <a:pt x="12450" y="7013"/>
                    <a:pt x="11494" y="8757"/>
                    <a:pt x="10591" y="10532"/>
                  </a:cubicBezTo>
                  <a:cubicBezTo>
                    <a:pt x="9760" y="12172"/>
                    <a:pt x="9106" y="13221"/>
                    <a:pt x="7404" y="14062"/>
                  </a:cubicBezTo>
                  <a:cubicBezTo>
                    <a:pt x="5223" y="15132"/>
                    <a:pt x="2845" y="16274"/>
                    <a:pt x="426" y="16627"/>
                  </a:cubicBezTo>
                  <a:cubicBezTo>
                    <a:pt x="0" y="16689"/>
                    <a:pt x="676" y="17654"/>
                    <a:pt x="873" y="17728"/>
                  </a:cubicBezTo>
                  <a:cubicBezTo>
                    <a:pt x="1170" y="17824"/>
                    <a:pt x="1519" y="17860"/>
                    <a:pt x="1881" y="17860"/>
                  </a:cubicBezTo>
                  <a:cubicBezTo>
                    <a:pt x="2494" y="17860"/>
                    <a:pt x="3146" y="17757"/>
                    <a:pt x="3655" y="17665"/>
                  </a:cubicBezTo>
                  <a:cubicBezTo>
                    <a:pt x="4787" y="17468"/>
                    <a:pt x="5919" y="17260"/>
                    <a:pt x="7051" y="17022"/>
                  </a:cubicBezTo>
                  <a:cubicBezTo>
                    <a:pt x="8452" y="16720"/>
                    <a:pt x="10445" y="16523"/>
                    <a:pt x="11681" y="15765"/>
                  </a:cubicBezTo>
                  <a:cubicBezTo>
                    <a:pt x="13643" y="14560"/>
                    <a:pt x="14059" y="11549"/>
                    <a:pt x="15325" y="9774"/>
                  </a:cubicBezTo>
                  <a:cubicBezTo>
                    <a:pt x="15606" y="9390"/>
                    <a:pt x="15876" y="9006"/>
                    <a:pt x="16052" y="8559"/>
                  </a:cubicBezTo>
                  <a:cubicBezTo>
                    <a:pt x="16374" y="7749"/>
                    <a:pt x="16312" y="6836"/>
                    <a:pt x="16354" y="5963"/>
                  </a:cubicBezTo>
                  <a:cubicBezTo>
                    <a:pt x="16416" y="4510"/>
                    <a:pt x="16800" y="3077"/>
                    <a:pt x="17464" y="1790"/>
                  </a:cubicBezTo>
                  <a:cubicBezTo>
                    <a:pt x="17620" y="1489"/>
                    <a:pt x="17786" y="1187"/>
                    <a:pt x="17817" y="855"/>
                  </a:cubicBezTo>
                  <a:cubicBezTo>
                    <a:pt x="17849" y="523"/>
                    <a:pt x="17693" y="149"/>
                    <a:pt x="17381" y="35"/>
                  </a:cubicBezTo>
                  <a:cubicBezTo>
                    <a:pt x="17312" y="11"/>
                    <a:pt x="17239" y="1"/>
                    <a:pt x="171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52"/>
            <p:cNvSpPr/>
            <p:nvPr/>
          </p:nvSpPr>
          <p:spPr>
            <a:xfrm>
              <a:off x="6602363" y="1925138"/>
              <a:ext cx="484900" cy="768500"/>
            </a:xfrm>
            <a:custGeom>
              <a:avLst/>
              <a:gdLst/>
              <a:ahLst/>
              <a:cxnLst/>
              <a:rect l="l" t="t" r="r" b="b"/>
              <a:pathLst>
                <a:path w="19396" h="30740" extrusionOk="0">
                  <a:moveTo>
                    <a:pt x="10633" y="1"/>
                  </a:moveTo>
                  <a:cubicBezTo>
                    <a:pt x="8568" y="1"/>
                    <a:pt x="6361" y="943"/>
                    <a:pt x="4568" y="1599"/>
                  </a:cubicBezTo>
                  <a:cubicBezTo>
                    <a:pt x="3270" y="2077"/>
                    <a:pt x="1775" y="2773"/>
                    <a:pt x="1516" y="4133"/>
                  </a:cubicBezTo>
                  <a:cubicBezTo>
                    <a:pt x="1433" y="4590"/>
                    <a:pt x="1505" y="5046"/>
                    <a:pt x="1495" y="5514"/>
                  </a:cubicBezTo>
                  <a:cubicBezTo>
                    <a:pt x="1484" y="6802"/>
                    <a:pt x="893" y="8006"/>
                    <a:pt x="508" y="9231"/>
                  </a:cubicBezTo>
                  <a:cubicBezTo>
                    <a:pt x="135" y="10466"/>
                    <a:pt x="0" y="11920"/>
                    <a:pt x="799" y="12937"/>
                  </a:cubicBezTo>
                  <a:cubicBezTo>
                    <a:pt x="1371" y="13664"/>
                    <a:pt x="2284" y="13996"/>
                    <a:pt x="3000" y="14578"/>
                  </a:cubicBezTo>
                  <a:cubicBezTo>
                    <a:pt x="4454" y="15761"/>
                    <a:pt x="4911" y="18025"/>
                    <a:pt x="5513" y="19707"/>
                  </a:cubicBezTo>
                  <a:cubicBezTo>
                    <a:pt x="5845" y="20662"/>
                    <a:pt x="6167" y="21649"/>
                    <a:pt x="6364" y="22646"/>
                  </a:cubicBezTo>
                  <a:cubicBezTo>
                    <a:pt x="6624" y="23933"/>
                    <a:pt x="6707" y="25241"/>
                    <a:pt x="6427" y="26539"/>
                  </a:cubicBezTo>
                  <a:cubicBezTo>
                    <a:pt x="6260" y="27276"/>
                    <a:pt x="5990" y="27982"/>
                    <a:pt x="5897" y="28730"/>
                  </a:cubicBezTo>
                  <a:cubicBezTo>
                    <a:pt x="5877" y="28896"/>
                    <a:pt x="5877" y="29072"/>
                    <a:pt x="5960" y="29208"/>
                  </a:cubicBezTo>
                  <a:cubicBezTo>
                    <a:pt x="6074" y="29384"/>
                    <a:pt x="6302" y="29436"/>
                    <a:pt x="6500" y="29487"/>
                  </a:cubicBezTo>
                  <a:lnTo>
                    <a:pt x="10081" y="30235"/>
                  </a:lnTo>
                  <a:cubicBezTo>
                    <a:pt x="11282" y="30483"/>
                    <a:pt x="12492" y="30740"/>
                    <a:pt x="13718" y="30740"/>
                  </a:cubicBezTo>
                  <a:cubicBezTo>
                    <a:pt x="13828" y="30740"/>
                    <a:pt x="13938" y="30738"/>
                    <a:pt x="14048" y="30733"/>
                  </a:cubicBezTo>
                  <a:cubicBezTo>
                    <a:pt x="15616" y="30661"/>
                    <a:pt x="17121" y="30142"/>
                    <a:pt x="18595" y="29623"/>
                  </a:cubicBezTo>
                  <a:cubicBezTo>
                    <a:pt x="18959" y="29498"/>
                    <a:pt x="19395" y="29259"/>
                    <a:pt x="19343" y="28885"/>
                  </a:cubicBezTo>
                  <a:cubicBezTo>
                    <a:pt x="19322" y="28719"/>
                    <a:pt x="19197" y="28585"/>
                    <a:pt x="19094" y="28449"/>
                  </a:cubicBezTo>
                  <a:cubicBezTo>
                    <a:pt x="17723" y="26809"/>
                    <a:pt x="17381" y="24566"/>
                    <a:pt x="17132" y="22438"/>
                  </a:cubicBezTo>
                  <a:cubicBezTo>
                    <a:pt x="16903" y="20507"/>
                    <a:pt x="16529" y="18451"/>
                    <a:pt x="16550" y="16499"/>
                  </a:cubicBezTo>
                  <a:cubicBezTo>
                    <a:pt x="16571" y="15076"/>
                    <a:pt x="16768" y="13664"/>
                    <a:pt x="16675" y="12221"/>
                  </a:cubicBezTo>
                  <a:cubicBezTo>
                    <a:pt x="16581" y="10747"/>
                    <a:pt x="16352" y="9273"/>
                    <a:pt x="15875" y="7881"/>
                  </a:cubicBezTo>
                  <a:cubicBezTo>
                    <a:pt x="15636" y="7206"/>
                    <a:pt x="15356" y="6552"/>
                    <a:pt x="14993" y="5939"/>
                  </a:cubicBezTo>
                  <a:cubicBezTo>
                    <a:pt x="14791" y="5619"/>
                    <a:pt x="13973" y="4875"/>
                    <a:pt x="13757" y="4471"/>
                  </a:cubicBezTo>
                  <a:lnTo>
                    <a:pt x="13757" y="4471"/>
                  </a:lnTo>
                  <a:cubicBezTo>
                    <a:pt x="13840" y="4598"/>
                    <a:pt x="14007" y="4675"/>
                    <a:pt x="14174" y="4675"/>
                  </a:cubicBezTo>
                  <a:cubicBezTo>
                    <a:pt x="14226" y="4675"/>
                    <a:pt x="14279" y="4668"/>
                    <a:pt x="14328" y="4652"/>
                  </a:cubicBezTo>
                  <a:cubicBezTo>
                    <a:pt x="14577" y="4559"/>
                    <a:pt x="14744" y="4320"/>
                    <a:pt x="14847" y="4070"/>
                  </a:cubicBezTo>
                  <a:cubicBezTo>
                    <a:pt x="15263" y="2981"/>
                    <a:pt x="14650" y="1724"/>
                    <a:pt x="13736" y="997"/>
                  </a:cubicBezTo>
                  <a:cubicBezTo>
                    <a:pt x="12799" y="270"/>
                    <a:pt x="11736" y="1"/>
                    <a:pt x="10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52"/>
            <p:cNvSpPr/>
            <p:nvPr/>
          </p:nvSpPr>
          <p:spPr>
            <a:xfrm>
              <a:off x="6490213" y="2053813"/>
              <a:ext cx="482850" cy="445650"/>
            </a:xfrm>
            <a:custGeom>
              <a:avLst/>
              <a:gdLst/>
              <a:ahLst/>
              <a:cxnLst/>
              <a:rect l="l" t="t" r="r" b="b"/>
              <a:pathLst>
                <a:path w="19314" h="17826" extrusionOk="0">
                  <a:moveTo>
                    <a:pt x="16997" y="0"/>
                  </a:moveTo>
                  <a:cubicBezTo>
                    <a:pt x="16795" y="0"/>
                    <a:pt x="16577" y="31"/>
                    <a:pt x="16343" y="97"/>
                  </a:cubicBezTo>
                  <a:cubicBezTo>
                    <a:pt x="15626" y="305"/>
                    <a:pt x="15097" y="928"/>
                    <a:pt x="14786" y="1602"/>
                  </a:cubicBezTo>
                  <a:cubicBezTo>
                    <a:pt x="14484" y="2287"/>
                    <a:pt x="14380" y="3035"/>
                    <a:pt x="14256" y="3762"/>
                  </a:cubicBezTo>
                  <a:cubicBezTo>
                    <a:pt x="13768" y="6544"/>
                    <a:pt x="13291" y="9628"/>
                    <a:pt x="11639" y="11996"/>
                  </a:cubicBezTo>
                  <a:cubicBezTo>
                    <a:pt x="11224" y="12608"/>
                    <a:pt x="10705" y="13127"/>
                    <a:pt x="10114" y="13574"/>
                  </a:cubicBezTo>
                  <a:cubicBezTo>
                    <a:pt x="8909" y="14488"/>
                    <a:pt x="7424" y="15173"/>
                    <a:pt x="5960" y="15547"/>
                  </a:cubicBezTo>
                  <a:cubicBezTo>
                    <a:pt x="4528" y="15910"/>
                    <a:pt x="2991" y="16304"/>
                    <a:pt x="1496" y="16387"/>
                  </a:cubicBezTo>
                  <a:cubicBezTo>
                    <a:pt x="1007" y="16408"/>
                    <a:pt x="458" y="16440"/>
                    <a:pt x="125" y="16803"/>
                  </a:cubicBezTo>
                  <a:cubicBezTo>
                    <a:pt x="63" y="16876"/>
                    <a:pt x="1" y="16969"/>
                    <a:pt x="42" y="17063"/>
                  </a:cubicBezTo>
                  <a:cubicBezTo>
                    <a:pt x="94" y="17187"/>
                    <a:pt x="250" y="17187"/>
                    <a:pt x="384" y="17187"/>
                  </a:cubicBezTo>
                  <a:cubicBezTo>
                    <a:pt x="758" y="17187"/>
                    <a:pt x="1132" y="17312"/>
                    <a:pt x="1423" y="17540"/>
                  </a:cubicBezTo>
                  <a:cubicBezTo>
                    <a:pt x="1506" y="17592"/>
                    <a:pt x="1589" y="17665"/>
                    <a:pt x="1693" y="17695"/>
                  </a:cubicBezTo>
                  <a:cubicBezTo>
                    <a:pt x="1715" y="17700"/>
                    <a:pt x="1738" y="17702"/>
                    <a:pt x="1761" y="17702"/>
                  </a:cubicBezTo>
                  <a:cubicBezTo>
                    <a:pt x="1839" y="17702"/>
                    <a:pt x="1922" y="17681"/>
                    <a:pt x="1994" y="17665"/>
                  </a:cubicBezTo>
                  <a:cubicBezTo>
                    <a:pt x="2127" y="17637"/>
                    <a:pt x="2254" y="17626"/>
                    <a:pt x="2379" y="17626"/>
                  </a:cubicBezTo>
                  <a:cubicBezTo>
                    <a:pt x="2634" y="17626"/>
                    <a:pt x="2878" y="17675"/>
                    <a:pt x="3136" y="17737"/>
                  </a:cubicBezTo>
                  <a:cubicBezTo>
                    <a:pt x="3404" y="17801"/>
                    <a:pt x="3609" y="17826"/>
                    <a:pt x="3846" y="17826"/>
                  </a:cubicBezTo>
                  <a:cubicBezTo>
                    <a:pt x="3959" y="17826"/>
                    <a:pt x="4079" y="17820"/>
                    <a:pt x="4216" y="17810"/>
                  </a:cubicBezTo>
                  <a:cubicBezTo>
                    <a:pt x="5169" y="17745"/>
                    <a:pt x="6078" y="17609"/>
                    <a:pt x="7007" y="17609"/>
                  </a:cubicBezTo>
                  <a:cubicBezTo>
                    <a:pt x="7262" y="17609"/>
                    <a:pt x="7518" y="17619"/>
                    <a:pt x="7777" y="17644"/>
                  </a:cubicBezTo>
                  <a:cubicBezTo>
                    <a:pt x="8226" y="17687"/>
                    <a:pt x="8679" y="17709"/>
                    <a:pt x="9133" y="17709"/>
                  </a:cubicBezTo>
                  <a:cubicBezTo>
                    <a:pt x="9980" y="17709"/>
                    <a:pt x="10829" y="17633"/>
                    <a:pt x="11660" y="17478"/>
                  </a:cubicBezTo>
                  <a:cubicBezTo>
                    <a:pt x="12356" y="17353"/>
                    <a:pt x="13051" y="17166"/>
                    <a:pt x="13633" y="16761"/>
                  </a:cubicBezTo>
                  <a:cubicBezTo>
                    <a:pt x="14090" y="16440"/>
                    <a:pt x="14453" y="15983"/>
                    <a:pt x="14931" y="15692"/>
                  </a:cubicBezTo>
                  <a:cubicBezTo>
                    <a:pt x="15128" y="15567"/>
                    <a:pt x="15356" y="15464"/>
                    <a:pt x="15513" y="15297"/>
                  </a:cubicBezTo>
                  <a:cubicBezTo>
                    <a:pt x="15762" y="15017"/>
                    <a:pt x="15803" y="14622"/>
                    <a:pt x="15855" y="14248"/>
                  </a:cubicBezTo>
                  <a:cubicBezTo>
                    <a:pt x="16187" y="12047"/>
                    <a:pt x="17412" y="10085"/>
                    <a:pt x="17942" y="7936"/>
                  </a:cubicBezTo>
                  <a:cubicBezTo>
                    <a:pt x="18108" y="7240"/>
                    <a:pt x="18201" y="6524"/>
                    <a:pt x="18409" y="5849"/>
                  </a:cubicBezTo>
                  <a:cubicBezTo>
                    <a:pt x="18617" y="5174"/>
                    <a:pt x="18928" y="4541"/>
                    <a:pt x="19053" y="3845"/>
                  </a:cubicBezTo>
                  <a:cubicBezTo>
                    <a:pt x="19314" y="2345"/>
                    <a:pt x="18764" y="0"/>
                    <a:pt x="169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52"/>
            <p:cNvSpPr/>
            <p:nvPr/>
          </p:nvSpPr>
          <p:spPr>
            <a:xfrm>
              <a:off x="6136938" y="2436688"/>
              <a:ext cx="122025" cy="95900"/>
            </a:xfrm>
            <a:custGeom>
              <a:avLst/>
              <a:gdLst/>
              <a:ahLst/>
              <a:cxnLst/>
              <a:rect l="l" t="t" r="r" b="b"/>
              <a:pathLst>
                <a:path w="4881" h="3836" extrusionOk="0">
                  <a:moveTo>
                    <a:pt x="3856" y="1"/>
                  </a:moveTo>
                  <a:cubicBezTo>
                    <a:pt x="3556" y="1"/>
                    <a:pt x="3251" y="285"/>
                    <a:pt x="2932" y="285"/>
                  </a:cubicBezTo>
                  <a:cubicBezTo>
                    <a:pt x="2883" y="285"/>
                    <a:pt x="2833" y="278"/>
                    <a:pt x="2783" y="262"/>
                  </a:cubicBezTo>
                  <a:cubicBezTo>
                    <a:pt x="2669" y="221"/>
                    <a:pt x="2596" y="117"/>
                    <a:pt x="2482" y="96"/>
                  </a:cubicBezTo>
                  <a:cubicBezTo>
                    <a:pt x="2469" y="94"/>
                    <a:pt x="2457" y="93"/>
                    <a:pt x="2444" y="93"/>
                  </a:cubicBezTo>
                  <a:cubicBezTo>
                    <a:pt x="2254" y="93"/>
                    <a:pt x="2097" y="300"/>
                    <a:pt x="1932" y="398"/>
                  </a:cubicBezTo>
                  <a:cubicBezTo>
                    <a:pt x="1867" y="441"/>
                    <a:pt x="1817" y="459"/>
                    <a:pt x="1761" y="459"/>
                  </a:cubicBezTo>
                  <a:cubicBezTo>
                    <a:pt x="1737" y="459"/>
                    <a:pt x="1711" y="456"/>
                    <a:pt x="1682" y="449"/>
                  </a:cubicBezTo>
                  <a:cubicBezTo>
                    <a:pt x="1558" y="419"/>
                    <a:pt x="1516" y="294"/>
                    <a:pt x="1402" y="252"/>
                  </a:cubicBezTo>
                  <a:cubicBezTo>
                    <a:pt x="1391" y="248"/>
                    <a:pt x="1380" y="246"/>
                    <a:pt x="1368" y="246"/>
                  </a:cubicBezTo>
                  <a:cubicBezTo>
                    <a:pt x="1294" y="246"/>
                    <a:pt x="1217" y="326"/>
                    <a:pt x="1163" y="398"/>
                  </a:cubicBezTo>
                  <a:cubicBezTo>
                    <a:pt x="1059" y="532"/>
                    <a:pt x="966" y="668"/>
                    <a:pt x="893" y="823"/>
                  </a:cubicBezTo>
                  <a:cubicBezTo>
                    <a:pt x="843" y="772"/>
                    <a:pt x="776" y="747"/>
                    <a:pt x="705" y="747"/>
                  </a:cubicBezTo>
                  <a:cubicBezTo>
                    <a:pt x="675" y="747"/>
                    <a:pt x="644" y="752"/>
                    <a:pt x="613" y="761"/>
                  </a:cubicBezTo>
                  <a:cubicBezTo>
                    <a:pt x="519" y="802"/>
                    <a:pt x="436" y="875"/>
                    <a:pt x="364" y="968"/>
                  </a:cubicBezTo>
                  <a:cubicBezTo>
                    <a:pt x="115" y="1280"/>
                    <a:pt x="42" y="1716"/>
                    <a:pt x="21" y="2121"/>
                  </a:cubicBezTo>
                  <a:cubicBezTo>
                    <a:pt x="0" y="2433"/>
                    <a:pt x="0" y="2744"/>
                    <a:pt x="94" y="3024"/>
                  </a:cubicBezTo>
                  <a:cubicBezTo>
                    <a:pt x="187" y="3305"/>
                    <a:pt x="374" y="3554"/>
                    <a:pt x="623" y="3606"/>
                  </a:cubicBezTo>
                  <a:cubicBezTo>
                    <a:pt x="650" y="3610"/>
                    <a:pt x="676" y="3612"/>
                    <a:pt x="700" y="3612"/>
                  </a:cubicBezTo>
                  <a:cubicBezTo>
                    <a:pt x="742" y="3612"/>
                    <a:pt x="782" y="3605"/>
                    <a:pt x="821" y="3585"/>
                  </a:cubicBezTo>
                  <a:cubicBezTo>
                    <a:pt x="910" y="3541"/>
                    <a:pt x="913" y="3508"/>
                    <a:pt x="931" y="3508"/>
                  </a:cubicBezTo>
                  <a:cubicBezTo>
                    <a:pt x="942" y="3508"/>
                    <a:pt x="959" y="3522"/>
                    <a:pt x="1008" y="3554"/>
                  </a:cubicBezTo>
                  <a:cubicBezTo>
                    <a:pt x="1101" y="3616"/>
                    <a:pt x="1163" y="3689"/>
                    <a:pt x="1278" y="3709"/>
                  </a:cubicBezTo>
                  <a:cubicBezTo>
                    <a:pt x="1299" y="3714"/>
                    <a:pt x="1319" y="3715"/>
                    <a:pt x="1339" y="3715"/>
                  </a:cubicBezTo>
                  <a:cubicBezTo>
                    <a:pt x="1471" y="3715"/>
                    <a:pt x="1568" y="3631"/>
                    <a:pt x="1703" y="3585"/>
                  </a:cubicBezTo>
                  <a:cubicBezTo>
                    <a:pt x="1728" y="3578"/>
                    <a:pt x="1750" y="3575"/>
                    <a:pt x="1770" y="3575"/>
                  </a:cubicBezTo>
                  <a:cubicBezTo>
                    <a:pt x="1877" y="3575"/>
                    <a:pt x="1930" y="3659"/>
                    <a:pt x="2035" y="3720"/>
                  </a:cubicBezTo>
                  <a:cubicBezTo>
                    <a:pt x="2177" y="3799"/>
                    <a:pt x="2342" y="3835"/>
                    <a:pt x="2508" y="3835"/>
                  </a:cubicBezTo>
                  <a:cubicBezTo>
                    <a:pt x="2562" y="3835"/>
                    <a:pt x="2616" y="3832"/>
                    <a:pt x="2669" y="3824"/>
                  </a:cubicBezTo>
                  <a:cubicBezTo>
                    <a:pt x="2741" y="3813"/>
                    <a:pt x="2824" y="3783"/>
                    <a:pt x="2887" y="3730"/>
                  </a:cubicBezTo>
                  <a:cubicBezTo>
                    <a:pt x="2949" y="3689"/>
                    <a:pt x="2991" y="3616"/>
                    <a:pt x="3032" y="3543"/>
                  </a:cubicBezTo>
                  <a:cubicBezTo>
                    <a:pt x="3354" y="3024"/>
                    <a:pt x="3188" y="2391"/>
                    <a:pt x="3468" y="1882"/>
                  </a:cubicBezTo>
                  <a:cubicBezTo>
                    <a:pt x="3489" y="1841"/>
                    <a:pt x="3520" y="1799"/>
                    <a:pt x="3551" y="1778"/>
                  </a:cubicBezTo>
                  <a:cubicBezTo>
                    <a:pt x="3593" y="1758"/>
                    <a:pt x="3624" y="1758"/>
                    <a:pt x="3666" y="1758"/>
                  </a:cubicBezTo>
                  <a:cubicBezTo>
                    <a:pt x="3853" y="1758"/>
                    <a:pt x="3987" y="1831"/>
                    <a:pt x="4164" y="1861"/>
                  </a:cubicBezTo>
                  <a:cubicBezTo>
                    <a:pt x="4244" y="1877"/>
                    <a:pt x="4327" y="1883"/>
                    <a:pt x="4411" y="1883"/>
                  </a:cubicBezTo>
                  <a:cubicBezTo>
                    <a:pt x="4555" y="1883"/>
                    <a:pt x="4701" y="1863"/>
                    <a:pt x="4839" y="1831"/>
                  </a:cubicBezTo>
                  <a:cubicBezTo>
                    <a:pt x="4880" y="1820"/>
                    <a:pt x="4382" y="387"/>
                    <a:pt x="4289" y="262"/>
                  </a:cubicBezTo>
                  <a:cubicBezTo>
                    <a:pt x="4145" y="67"/>
                    <a:pt x="4001" y="1"/>
                    <a:pt x="3856" y="1"/>
                  </a:cubicBezTo>
                  <a:close/>
                </a:path>
              </a:pathLst>
            </a:custGeom>
            <a:solidFill>
              <a:srgbClr val="EFA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52"/>
            <p:cNvSpPr/>
            <p:nvPr/>
          </p:nvSpPr>
          <p:spPr>
            <a:xfrm>
              <a:off x="6190663" y="2445588"/>
              <a:ext cx="24950" cy="80725"/>
            </a:xfrm>
            <a:custGeom>
              <a:avLst/>
              <a:gdLst/>
              <a:ahLst/>
              <a:cxnLst/>
              <a:rect l="l" t="t" r="r" b="b"/>
              <a:pathLst>
                <a:path w="998" h="3229" extrusionOk="0">
                  <a:moveTo>
                    <a:pt x="904" y="0"/>
                  </a:moveTo>
                  <a:lnTo>
                    <a:pt x="904" y="0"/>
                  </a:lnTo>
                  <a:cubicBezTo>
                    <a:pt x="883" y="21"/>
                    <a:pt x="873" y="31"/>
                    <a:pt x="852" y="42"/>
                  </a:cubicBezTo>
                  <a:cubicBezTo>
                    <a:pt x="842" y="63"/>
                    <a:pt x="821" y="73"/>
                    <a:pt x="800" y="83"/>
                  </a:cubicBezTo>
                  <a:cubicBezTo>
                    <a:pt x="779" y="114"/>
                    <a:pt x="749" y="146"/>
                    <a:pt x="717" y="176"/>
                  </a:cubicBezTo>
                  <a:lnTo>
                    <a:pt x="675" y="229"/>
                  </a:lnTo>
                  <a:lnTo>
                    <a:pt x="634" y="280"/>
                  </a:lnTo>
                  <a:cubicBezTo>
                    <a:pt x="603" y="312"/>
                    <a:pt x="582" y="342"/>
                    <a:pt x="551" y="384"/>
                  </a:cubicBezTo>
                  <a:cubicBezTo>
                    <a:pt x="447" y="519"/>
                    <a:pt x="364" y="665"/>
                    <a:pt x="292" y="820"/>
                  </a:cubicBezTo>
                  <a:cubicBezTo>
                    <a:pt x="219" y="976"/>
                    <a:pt x="156" y="1142"/>
                    <a:pt x="105" y="1308"/>
                  </a:cubicBezTo>
                  <a:cubicBezTo>
                    <a:pt x="94" y="1329"/>
                    <a:pt x="94" y="1350"/>
                    <a:pt x="84" y="1371"/>
                  </a:cubicBezTo>
                  <a:lnTo>
                    <a:pt x="73" y="1433"/>
                  </a:lnTo>
                  <a:lnTo>
                    <a:pt x="52" y="1495"/>
                  </a:lnTo>
                  <a:cubicBezTo>
                    <a:pt x="52" y="1516"/>
                    <a:pt x="52" y="1537"/>
                    <a:pt x="43" y="1558"/>
                  </a:cubicBezTo>
                  <a:cubicBezTo>
                    <a:pt x="22" y="1651"/>
                    <a:pt x="11" y="1734"/>
                    <a:pt x="11" y="1828"/>
                  </a:cubicBezTo>
                  <a:cubicBezTo>
                    <a:pt x="1" y="1911"/>
                    <a:pt x="1" y="1994"/>
                    <a:pt x="1" y="2087"/>
                  </a:cubicBezTo>
                  <a:cubicBezTo>
                    <a:pt x="11" y="2170"/>
                    <a:pt x="11" y="2264"/>
                    <a:pt x="22" y="2347"/>
                  </a:cubicBezTo>
                  <a:cubicBezTo>
                    <a:pt x="52" y="2523"/>
                    <a:pt x="84" y="2689"/>
                    <a:pt x="167" y="2855"/>
                  </a:cubicBezTo>
                  <a:cubicBezTo>
                    <a:pt x="198" y="2938"/>
                    <a:pt x="239" y="3011"/>
                    <a:pt x="302" y="3084"/>
                  </a:cubicBezTo>
                  <a:lnTo>
                    <a:pt x="333" y="3115"/>
                  </a:lnTo>
                  <a:lnTo>
                    <a:pt x="343" y="3125"/>
                  </a:lnTo>
                  <a:lnTo>
                    <a:pt x="354" y="3136"/>
                  </a:lnTo>
                  <a:cubicBezTo>
                    <a:pt x="375" y="3157"/>
                    <a:pt x="396" y="3167"/>
                    <a:pt x="416" y="3177"/>
                  </a:cubicBezTo>
                  <a:cubicBezTo>
                    <a:pt x="437" y="3187"/>
                    <a:pt x="458" y="3198"/>
                    <a:pt x="489" y="3208"/>
                  </a:cubicBezTo>
                  <a:cubicBezTo>
                    <a:pt x="509" y="3219"/>
                    <a:pt x="530" y="3219"/>
                    <a:pt x="551" y="3229"/>
                  </a:cubicBezTo>
                  <a:cubicBezTo>
                    <a:pt x="603" y="3229"/>
                    <a:pt x="645" y="3229"/>
                    <a:pt x="696" y="3219"/>
                  </a:cubicBezTo>
                  <a:cubicBezTo>
                    <a:pt x="738" y="3208"/>
                    <a:pt x="779" y="3198"/>
                    <a:pt x="821" y="3177"/>
                  </a:cubicBezTo>
                  <a:cubicBezTo>
                    <a:pt x="862" y="3157"/>
                    <a:pt x="894" y="3125"/>
                    <a:pt x="925" y="3094"/>
                  </a:cubicBezTo>
                  <a:cubicBezTo>
                    <a:pt x="956" y="3063"/>
                    <a:pt x="977" y="3021"/>
                    <a:pt x="998" y="2980"/>
                  </a:cubicBezTo>
                  <a:lnTo>
                    <a:pt x="998" y="2980"/>
                  </a:lnTo>
                  <a:cubicBezTo>
                    <a:pt x="966" y="3021"/>
                    <a:pt x="935" y="3053"/>
                    <a:pt x="904" y="3074"/>
                  </a:cubicBezTo>
                  <a:cubicBezTo>
                    <a:pt x="873" y="3094"/>
                    <a:pt x="842" y="3115"/>
                    <a:pt x="800" y="3125"/>
                  </a:cubicBezTo>
                  <a:cubicBezTo>
                    <a:pt x="760" y="3136"/>
                    <a:pt x="717" y="3145"/>
                    <a:pt x="674" y="3145"/>
                  </a:cubicBezTo>
                  <a:cubicBezTo>
                    <a:pt x="639" y="3145"/>
                    <a:pt x="604" y="3139"/>
                    <a:pt x="572" y="3125"/>
                  </a:cubicBezTo>
                  <a:cubicBezTo>
                    <a:pt x="562" y="3125"/>
                    <a:pt x="541" y="3115"/>
                    <a:pt x="520" y="3115"/>
                  </a:cubicBezTo>
                  <a:cubicBezTo>
                    <a:pt x="509" y="3104"/>
                    <a:pt x="489" y="3094"/>
                    <a:pt x="479" y="3084"/>
                  </a:cubicBezTo>
                  <a:cubicBezTo>
                    <a:pt x="468" y="3074"/>
                    <a:pt x="447" y="3063"/>
                    <a:pt x="437" y="3053"/>
                  </a:cubicBezTo>
                  <a:lnTo>
                    <a:pt x="437" y="3042"/>
                  </a:lnTo>
                  <a:lnTo>
                    <a:pt x="426" y="3032"/>
                  </a:lnTo>
                  <a:cubicBezTo>
                    <a:pt x="416" y="3021"/>
                    <a:pt x="416" y="3011"/>
                    <a:pt x="405" y="3011"/>
                  </a:cubicBezTo>
                  <a:cubicBezTo>
                    <a:pt x="385" y="2970"/>
                    <a:pt x="375" y="2938"/>
                    <a:pt x="354" y="2907"/>
                  </a:cubicBezTo>
                  <a:cubicBezTo>
                    <a:pt x="343" y="2866"/>
                    <a:pt x="322" y="2834"/>
                    <a:pt x="312" y="2793"/>
                  </a:cubicBezTo>
                  <a:cubicBezTo>
                    <a:pt x="292" y="2721"/>
                    <a:pt x="271" y="2647"/>
                    <a:pt x="260" y="2564"/>
                  </a:cubicBezTo>
                  <a:cubicBezTo>
                    <a:pt x="239" y="2481"/>
                    <a:pt x="239" y="2409"/>
                    <a:pt x="229" y="2326"/>
                  </a:cubicBezTo>
                  <a:cubicBezTo>
                    <a:pt x="219" y="2243"/>
                    <a:pt x="219" y="2160"/>
                    <a:pt x="229" y="2087"/>
                  </a:cubicBezTo>
                  <a:cubicBezTo>
                    <a:pt x="229" y="2004"/>
                    <a:pt x="229" y="1921"/>
                    <a:pt x="239" y="1848"/>
                  </a:cubicBezTo>
                  <a:cubicBezTo>
                    <a:pt x="250" y="1765"/>
                    <a:pt x="260" y="1682"/>
                    <a:pt x="281" y="1609"/>
                  </a:cubicBezTo>
                  <a:cubicBezTo>
                    <a:pt x="281" y="1588"/>
                    <a:pt x="292" y="1568"/>
                    <a:pt x="292" y="1547"/>
                  </a:cubicBezTo>
                  <a:lnTo>
                    <a:pt x="302" y="1495"/>
                  </a:lnTo>
                  <a:lnTo>
                    <a:pt x="343" y="1371"/>
                  </a:lnTo>
                  <a:cubicBezTo>
                    <a:pt x="385" y="1215"/>
                    <a:pt x="437" y="1059"/>
                    <a:pt x="489" y="914"/>
                  </a:cubicBezTo>
                  <a:cubicBezTo>
                    <a:pt x="551" y="758"/>
                    <a:pt x="613" y="602"/>
                    <a:pt x="675" y="457"/>
                  </a:cubicBezTo>
                  <a:cubicBezTo>
                    <a:pt x="696" y="416"/>
                    <a:pt x="717" y="374"/>
                    <a:pt x="728" y="342"/>
                  </a:cubicBezTo>
                  <a:lnTo>
                    <a:pt x="758" y="280"/>
                  </a:lnTo>
                  <a:lnTo>
                    <a:pt x="790" y="229"/>
                  </a:lnTo>
                  <a:cubicBezTo>
                    <a:pt x="821" y="156"/>
                    <a:pt x="862" y="83"/>
                    <a:pt x="904" y="0"/>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52"/>
            <p:cNvSpPr/>
            <p:nvPr/>
          </p:nvSpPr>
          <p:spPr>
            <a:xfrm>
              <a:off x="6166013" y="2452338"/>
              <a:ext cx="16375" cy="74500"/>
            </a:xfrm>
            <a:custGeom>
              <a:avLst/>
              <a:gdLst/>
              <a:ahLst/>
              <a:cxnLst/>
              <a:rect l="l" t="t" r="r" b="b"/>
              <a:pathLst>
                <a:path w="655" h="2980" extrusionOk="0">
                  <a:moveTo>
                    <a:pt x="623" y="0"/>
                  </a:moveTo>
                  <a:cubicBezTo>
                    <a:pt x="572" y="52"/>
                    <a:pt x="530" y="104"/>
                    <a:pt x="478" y="156"/>
                  </a:cubicBezTo>
                  <a:cubicBezTo>
                    <a:pt x="436" y="218"/>
                    <a:pt x="406" y="270"/>
                    <a:pt x="364" y="332"/>
                  </a:cubicBezTo>
                  <a:cubicBezTo>
                    <a:pt x="291" y="457"/>
                    <a:pt x="229" y="582"/>
                    <a:pt x="187" y="716"/>
                  </a:cubicBezTo>
                  <a:cubicBezTo>
                    <a:pt x="156" y="779"/>
                    <a:pt x="136" y="852"/>
                    <a:pt x="115" y="914"/>
                  </a:cubicBezTo>
                  <a:cubicBezTo>
                    <a:pt x="104" y="955"/>
                    <a:pt x="104" y="986"/>
                    <a:pt x="94" y="1018"/>
                  </a:cubicBezTo>
                  <a:cubicBezTo>
                    <a:pt x="83" y="1048"/>
                    <a:pt x="73" y="1090"/>
                    <a:pt x="73" y="1122"/>
                  </a:cubicBezTo>
                  <a:cubicBezTo>
                    <a:pt x="42" y="1256"/>
                    <a:pt x="21" y="1401"/>
                    <a:pt x="11" y="1547"/>
                  </a:cubicBezTo>
                  <a:cubicBezTo>
                    <a:pt x="0" y="1828"/>
                    <a:pt x="21" y="2107"/>
                    <a:pt x="115" y="2388"/>
                  </a:cubicBezTo>
                  <a:cubicBezTo>
                    <a:pt x="156" y="2523"/>
                    <a:pt x="219" y="2658"/>
                    <a:pt x="291" y="2772"/>
                  </a:cubicBezTo>
                  <a:cubicBezTo>
                    <a:pt x="302" y="2793"/>
                    <a:pt x="312" y="2804"/>
                    <a:pt x="322" y="2824"/>
                  </a:cubicBezTo>
                  <a:lnTo>
                    <a:pt x="364" y="2866"/>
                  </a:lnTo>
                  <a:cubicBezTo>
                    <a:pt x="385" y="2897"/>
                    <a:pt x="416" y="2917"/>
                    <a:pt x="447" y="2938"/>
                  </a:cubicBezTo>
                  <a:cubicBezTo>
                    <a:pt x="478" y="2959"/>
                    <a:pt x="519" y="2980"/>
                    <a:pt x="561" y="2980"/>
                  </a:cubicBezTo>
                  <a:cubicBezTo>
                    <a:pt x="582" y="2980"/>
                    <a:pt x="602" y="2970"/>
                    <a:pt x="613" y="2970"/>
                  </a:cubicBezTo>
                  <a:cubicBezTo>
                    <a:pt x="634" y="2959"/>
                    <a:pt x="644" y="2938"/>
                    <a:pt x="655" y="2928"/>
                  </a:cubicBezTo>
                  <a:lnTo>
                    <a:pt x="655" y="2928"/>
                  </a:lnTo>
                  <a:cubicBezTo>
                    <a:pt x="644" y="2938"/>
                    <a:pt x="623" y="2938"/>
                    <a:pt x="613" y="2938"/>
                  </a:cubicBezTo>
                  <a:lnTo>
                    <a:pt x="572" y="2938"/>
                  </a:lnTo>
                  <a:cubicBezTo>
                    <a:pt x="540" y="2917"/>
                    <a:pt x="519" y="2897"/>
                    <a:pt x="499" y="2876"/>
                  </a:cubicBezTo>
                  <a:cubicBezTo>
                    <a:pt x="478" y="2855"/>
                    <a:pt x="468" y="2824"/>
                    <a:pt x="447" y="2804"/>
                  </a:cubicBezTo>
                  <a:lnTo>
                    <a:pt x="436" y="2762"/>
                  </a:lnTo>
                  <a:cubicBezTo>
                    <a:pt x="426" y="2741"/>
                    <a:pt x="416" y="2730"/>
                    <a:pt x="416" y="2710"/>
                  </a:cubicBezTo>
                  <a:cubicBezTo>
                    <a:pt x="364" y="2596"/>
                    <a:pt x="322" y="2461"/>
                    <a:pt x="302" y="2336"/>
                  </a:cubicBezTo>
                  <a:cubicBezTo>
                    <a:pt x="249" y="2077"/>
                    <a:pt x="239" y="1817"/>
                    <a:pt x="260" y="1558"/>
                  </a:cubicBezTo>
                  <a:cubicBezTo>
                    <a:pt x="270" y="1288"/>
                    <a:pt x="302" y="1028"/>
                    <a:pt x="364" y="769"/>
                  </a:cubicBezTo>
                  <a:cubicBezTo>
                    <a:pt x="426" y="509"/>
                    <a:pt x="509" y="259"/>
                    <a:pt x="623" y="0"/>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52"/>
            <p:cNvSpPr/>
            <p:nvPr/>
          </p:nvSpPr>
          <p:spPr>
            <a:xfrm>
              <a:off x="6148863" y="2462438"/>
              <a:ext cx="13025" cy="60775"/>
            </a:xfrm>
            <a:custGeom>
              <a:avLst/>
              <a:gdLst/>
              <a:ahLst/>
              <a:cxnLst/>
              <a:rect l="l" t="t" r="r" b="b"/>
              <a:pathLst>
                <a:path w="521" h="2431" extrusionOk="0">
                  <a:moveTo>
                    <a:pt x="406" y="1"/>
                  </a:moveTo>
                  <a:lnTo>
                    <a:pt x="406" y="1"/>
                  </a:lnTo>
                  <a:cubicBezTo>
                    <a:pt x="386" y="21"/>
                    <a:pt x="365" y="42"/>
                    <a:pt x="354" y="63"/>
                  </a:cubicBezTo>
                  <a:cubicBezTo>
                    <a:pt x="333" y="84"/>
                    <a:pt x="323" y="115"/>
                    <a:pt x="302" y="136"/>
                  </a:cubicBezTo>
                  <a:cubicBezTo>
                    <a:pt x="292" y="157"/>
                    <a:pt x="271" y="178"/>
                    <a:pt x="261" y="208"/>
                  </a:cubicBezTo>
                  <a:cubicBezTo>
                    <a:pt x="250" y="229"/>
                    <a:pt x="229" y="250"/>
                    <a:pt x="219" y="281"/>
                  </a:cubicBezTo>
                  <a:cubicBezTo>
                    <a:pt x="167" y="375"/>
                    <a:pt x="126" y="478"/>
                    <a:pt x="95" y="582"/>
                  </a:cubicBezTo>
                  <a:cubicBezTo>
                    <a:pt x="32" y="801"/>
                    <a:pt x="1" y="1018"/>
                    <a:pt x="1" y="1247"/>
                  </a:cubicBezTo>
                  <a:cubicBezTo>
                    <a:pt x="1" y="1465"/>
                    <a:pt x="32" y="1694"/>
                    <a:pt x="116" y="1901"/>
                  </a:cubicBezTo>
                  <a:cubicBezTo>
                    <a:pt x="157" y="2005"/>
                    <a:pt x="209" y="2109"/>
                    <a:pt x="282" y="2202"/>
                  </a:cubicBezTo>
                  <a:lnTo>
                    <a:pt x="302" y="2233"/>
                  </a:lnTo>
                  <a:lnTo>
                    <a:pt x="333" y="2264"/>
                  </a:lnTo>
                  <a:cubicBezTo>
                    <a:pt x="344" y="2275"/>
                    <a:pt x="344" y="2285"/>
                    <a:pt x="354" y="2296"/>
                  </a:cubicBezTo>
                  <a:lnTo>
                    <a:pt x="386" y="2326"/>
                  </a:lnTo>
                  <a:lnTo>
                    <a:pt x="448" y="2389"/>
                  </a:lnTo>
                  <a:cubicBezTo>
                    <a:pt x="458" y="2389"/>
                    <a:pt x="469" y="2400"/>
                    <a:pt x="489" y="2410"/>
                  </a:cubicBezTo>
                  <a:cubicBezTo>
                    <a:pt x="499" y="2420"/>
                    <a:pt x="510" y="2420"/>
                    <a:pt x="520" y="2430"/>
                  </a:cubicBezTo>
                  <a:cubicBezTo>
                    <a:pt x="458" y="2337"/>
                    <a:pt x="416" y="2243"/>
                    <a:pt x="386" y="2150"/>
                  </a:cubicBezTo>
                  <a:cubicBezTo>
                    <a:pt x="344" y="2047"/>
                    <a:pt x="323" y="1953"/>
                    <a:pt x="302" y="1849"/>
                  </a:cubicBezTo>
                  <a:cubicBezTo>
                    <a:pt x="261" y="1652"/>
                    <a:pt x="240" y="1444"/>
                    <a:pt x="240" y="1237"/>
                  </a:cubicBezTo>
                  <a:cubicBezTo>
                    <a:pt x="240" y="1039"/>
                    <a:pt x="250" y="831"/>
                    <a:pt x="282" y="624"/>
                  </a:cubicBezTo>
                  <a:cubicBezTo>
                    <a:pt x="292" y="520"/>
                    <a:pt x="312" y="416"/>
                    <a:pt x="333" y="312"/>
                  </a:cubicBezTo>
                  <a:lnTo>
                    <a:pt x="344" y="240"/>
                  </a:lnTo>
                  <a:cubicBezTo>
                    <a:pt x="354" y="208"/>
                    <a:pt x="365" y="188"/>
                    <a:pt x="365" y="157"/>
                  </a:cubicBezTo>
                  <a:cubicBezTo>
                    <a:pt x="375" y="136"/>
                    <a:pt x="375" y="105"/>
                    <a:pt x="386" y="84"/>
                  </a:cubicBezTo>
                  <a:cubicBezTo>
                    <a:pt x="395" y="53"/>
                    <a:pt x="395" y="32"/>
                    <a:pt x="406" y="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52"/>
            <p:cNvSpPr/>
            <p:nvPr/>
          </p:nvSpPr>
          <p:spPr>
            <a:xfrm>
              <a:off x="6403263" y="2458288"/>
              <a:ext cx="135775" cy="87700"/>
            </a:xfrm>
            <a:custGeom>
              <a:avLst/>
              <a:gdLst/>
              <a:ahLst/>
              <a:cxnLst/>
              <a:rect l="l" t="t" r="r" b="b"/>
              <a:pathLst>
                <a:path w="5431" h="3508" extrusionOk="0">
                  <a:moveTo>
                    <a:pt x="1402" y="1"/>
                  </a:moveTo>
                  <a:cubicBezTo>
                    <a:pt x="934" y="1"/>
                    <a:pt x="291" y="738"/>
                    <a:pt x="187" y="1122"/>
                  </a:cubicBezTo>
                  <a:cubicBezTo>
                    <a:pt x="0" y="1766"/>
                    <a:pt x="156" y="2503"/>
                    <a:pt x="602" y="3022"/>
                  </a:cubicBezTo>
                  <a:cubicBezTo>
                    <a:pt x="717" y="3157"/>
                    <a:pt x="862" y="3282"/>
                    <a:pt x="1038" y="3334"/>
                  </a:cubicBezTo>
                  <a:cubicBezTo>
                    <a:pt x="1083" y="3347"/>
                    <a:pt x="1130" y="3353"/>
                    <a:pt x="1178" y="3353"/>
                  </a:cubicBezTo>
                  <a:cubicBezTo>
                    <a:pt x="1318" y="3353"/>
                    <a:pt x="1459" y="3297"/>
                    <a:pt x="1537" y="3189"/>
                  </a:cubicBezTo>
                  <a:cubicBezTo>
                    <a:pt x="1658" y="3376"/>
                    <a:pt x="1895" y="3479"/>
                    <a:pt x="2130" y="3479"/>
                  </a:cubicBezTo>
                  <a:cubicBezTo>
                    <a:pt x="2298" y="3479"/>
                    <a:pt x="2464" y="3426"/>
                    <a:pt x="2586" y="3313"/>
                  </a:cubicBezTo>
                  <a:cubicBezTo>
                    <a:pt x="2690" y="3443"/>
                    <a:pt x="2867" y="3508"/>
                    <a:pt x="3045" y="3508"/>
                  </a:cubicBezTo>
                  <a:cubicBezTo>
                    <a:pt x="3235" y="3508"/>
                    <a:pt x="3426" y="3433"/>
                    <a:pt x="3528" y="3284"/>
                  </a:cubicBezTo>
                  <a:lnTo>
                    <a:pt x="3528" y="3284"/>
                  </a:lnTo>
                  <a:cubicBezTo>
                    <a:pt x="3444" y="3413"/>
                    <a:pt x="3948" y="3492"/>
                    <a:pt x="4112" y="3492"/>
                  </a:cubicBezTo>
                  <a:cubicBezTo>
                    <a:pt x="4130" y="3492"/>
                    <a:pt x="4145" y="3491"/>
                    <a:pt x="4153" y="3489"/>
                  </a:cubicBezTo>
                  <a:cubicBezTo>
                    <a:pt x="4496" y="3385"/>
                    <a:pt x="4455" y="3115"/>
                    <a:pt x="4485" y="2845"/>
                  </a:cubicBezTo>
                  <a:cubicBezTo>
                    <a:pt x="4527" y="2482"/>
                    <a:pt x="4662" y="2119"/>
                    <a:pt x="4880" y="1818"/>
                  </a:cubicBezTo>
                  <a:cubicBezTo>
                    <a:pt x="4932" y="1735"/>
                    <a:pt x="4984" y="1662"/>
                    <a:pt x="5067" y="1620"/>
                  </a:cubicBezTo>
                  <a:cubicBezTo>
                    <a:pt x="5285" y="1496"/>
                    <a:pt x="5431" y="1486"/>
                    <a:pt x="5265" y="1288"/>
                  </a:cubicBezTo>
                  <a:cubicBezTo>
                    <a:pt x="5129" y="1112"/>
                    <a:pt x="4912" y="935"/>
                    <a:pt x="4735" y="790"/>
                  </a:cubicBezTo>
                  <a:cubicBezTo>
                    <a:pt x="4487" y="587"/>
                    <a:pt x="4165" y="444"/>
                    <a:pt x="3831" y="444"/>
                  </a:cubicBezTo>
                  <a:cubicBezTo>
                    <a:pt x="3773" y="444"/>
                    <a:pt x="3714" y="448"/>
                    <a:pt x="3655" y="457"/>
                  </a:cubicBezTo>
                  <a:cubicBezTo>
                    <a:pt x="3565" y="467"/>
                    <a:pt x="3475" y="491"/>
                    <a:pt x="3386" y="491"/>
                  </a:cubicBezTo>
                  <a:cubicBezTo>
                    <a:pt x="3372" y="491"/>
                    <a:pt x="3357" y="490"/>
                    <a:pt x="3343" y="489"/>
                  </a:cubicBezTo>
                  <a:cubicBezTo>
                    <a:pt x="3167" y="457"/>
                    <a:pt x="3053" y="302"/>
                    <a:pt x="2897" y="229"/>
                  </a:cubicBezTo>
                  <a:cubicBezTo>
                    <a:pt x="2801" y="183"/>
                    <a:pt x="2697" y="169"/>
                    <a:pt x="2590" y="169"/>
                  </a:cubicBezTo>
                  <a:cubicBezTo>
                    <a:pt x="2421" y="169"/>
                    <a:pt x="2245" y="203"/>
                    <a:pt x="2076" y="203"/>
                  </a:cubicBezTo>
                  <a:cubicBezTo>
                    <a:pt x="1990" y="203"/>
                    <a:pt x="1907" y="194"/>
                    <a:pt x="1827" y="167"/>
                  </a:cubicBezTo>
                  <a:cubicBezTo>
                    <a:pt x="1755" y="136"/>
                    <a:pt x="1682" y="94"/>
                    <a:pt x="1620" y="63"/>
                  </a:cubicBezTo>
                  <a:cubicBezTo>
                    <a:pt x="1547" y="32"/>
                    <a:pt x="1474" y="1"/>
                    <a:pt x="1402" y="1"/>
                  </a:cubicBezTo>
                  <a:close/>
                </a:path>
              </a:pathLst>
            </a:custGeom>
            <a:solidFill>
              <a:srgbClr val="EFA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52"/>
            <p:cNvSpPr/>
            <p:nvPr/>
          </p:nvSpPr>
          <p:spPr>
            <a:xfrm>
              <a:off x="6427413" y="2479338"/>
              <a:ext cx="14025" cy="58150"/>
            </a:xfrm>
            <a:custGeom>
              <a:avLst/>
              <a:gdLst/>
              <a:ahLst/>
              <a:cxnLst/>
              <a:rect l="l" t="t" r="r" b="b"/>
              <a:pathLst>
                <a:path w="561" h="2326" extrusionOk="0">
                  <a:moveTo>
                    <a:pt x="488" y="0"/>
                  </a:moveTo>
                  <a:lnTo>
                    <a:pt x="488" y="0"/>
                  </a:lnTo>
                  <a:cubicBezTo>
                    <a:pt x="467" y="10"/>
                    <a:pt x="446" y="31"/>
                    <a:pt x="425" y="42"/>
                  </a:cubicBezTo>
                  <a:lnTo>
                    <a:pt x="363" y="104"/>
                  </a:lnTo>
                  <a:cubicBezTo>
                    <a:pt x="342" y="114"/>
                    <a:pt x="322" y="135"/>
                    <a:pt x="312" y="155"/>
                  </a:cubicBezTo>
                  <a:cubicBezTo>
                    <a:pt x="291" y="176"/>
                    <a:pt x="270" y="197"/>
                    <a:pt x="259" y="218"/>
                  </a:cubicBezTo>
                  <a:cubicBezTo>
                    <a:pt x="187" y="312"/>
                    <a:pt x="135" y="405"/>
                    <a:pt x="104" y="508"/>
                  </a:cubicBezTo>
                  <a:cubicBezTo>
                    <a:pt x="21" y="727"/>
                    <a:pt x="0" y="944"/>
                    <a:pt x="31" y="1173"/>
                  </a:cubicBezTo>
                  <a:cubicBezTo>
                    <a:pt x="52" y="1391"/>
                    <a:pt x="125" y="1599"/>
                    <a:pt x="208" y="1796"/>
                  </a:cubicBezTo>
                  <a:cubicBezTo>
                    <a:pt x="259" y="1890"/>
                    <a:pt x="312" y="1983"/>
                    <a:pt x="363" y="2066"/>
                  </a:cubicBezTo>
                  <a:cubicBezTo>
                    <a:pt x="384" y="2097"/>
                    <a:pt x="395" y="2118"/>
                    <a:pt x="415" y="2139"/>
                  </a:cubicBezTo>
                  <a:cubicBezTo>
                    <a:pt x="425" y="2160"/>
                    <a:pt x="446" y="2180"/>
                    <a:pt x="457" y="2201"/>
                  </a:cubicBezTo>
                  <a:cubicBezTo>
                    <a:pt x="488" y="2243"/>
                    <a:pt x="519" y="2284"/>
                    <a:pt x="561" y="2326"/>
                  </a:cubicBezTo>
                  <a:cubicBezTo>
                    <a:pt x="550" y="2273"/>
                    <a:pt x="529" y="2222"/>
                    <a:pt x="519" y="2170"/>
                  </a:cubicBezTo>
                  <a:cubicBezTo>
                    <a:pt x="508" y="2118"/>
                    <a:pt x="488" y="2066"/>
                    <a:pt x="478" y="2024"/>
                  </a:cubicBezTo>
                  <a:cubicBezTo>
                    <a:pt x="446" y="1920"/>
                    <a:pt x="415" y="1827"/>
                    <a:pt x="395" y="1724"/>
                  </a:cubicBezTo>
                  <a:cubicBezTo>
                    <a:pt x="332" y="1526"/>
                    <a:pt x="291" y="1339"/>
                    <a:pt x="270" y="1142"/>
                  </a:cubicBezTo>
                  <a:cubicBezTo>
                    <a:pt x="249" y="955"/>
                    <a:pt x="249" y="758"/>
                    <a:pt x="280" y="561"/>
                  </a:cubicBezTo>
                  <a:cubicBezTo>
                    <a:pt x="301" y="467"/>
                    <a:pt x="322" y="374"/>
                    <a:pt x="363" y="280"/>
                  </a:cubicBezTo>
                  <a:lnTo>
                    <a:pt x="384" y="208"/>
                  </a:lnTo>
                  <a:lnTo>
                    <a:pt x="415" y="135"/>
                  </a:lnTo>
                  <a:cubicBezTo>
                    <a:pt x="425" y="114"/>
                    <a:pt x="446" y="93"/>
                    <a:pt x="457" y="72"/>
                  </a:cubicBezTo>
                  <a:cubicBezTo>
                    <a:pt x="467" y="52"/>
                    <a:pt x="478" y="21"/>
                    <a:pt x="488" y="0"/>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52"/>
            <p:cNvSpPr/>
            <p:nvPr/>
          </p:nvSpPr>
          <p:spPr>
            <a:xfrm>
              <a:off x="6455438" y="2478013"/>
              <a:ext cx="13250" cy="62325"/>
            </a:xfrm>
            <a:custGeom>
              <a:avLst/>
              <a:gdLst/>
              <a:ahLst/>
              <a:cxnLst/>
              <a:rect l="l" t="t" r="r" b="b"/>
              <a:pathLst>
                <a:path w="530" h="2493" extrusionOk="0">
                  <a:moveTo>
                    <a:pt x="509" y="1"/>
                  </a:moveTo>
                  <a:cubicBezTo>
                    <a:pt x="478" y="11"/>
                    <a:pt x="457" y="32"/>
                    <a:pt x="436" y="53"/>
                  </a:cubicBezTo>
                  <a:cubicBezTo>
                    <a:pt x="416" y="63"/>
                    <a:pt x="395" y="84"/>
                    <a:pt x="374" y="105"/>
                  </a:cubicBezTo>
                  <a:lnTo>
                    <a:pt x="312" y="167"/>
                  </a:lnTo>
                  <a:cubicBezTo>
                    <a:pt x="301" y="188"/>
                    <a:pt x="280" y="219"/>
                    <a:pt x="260" y="240"/>
                  </a:cubicBezTo>
                  <a:cubicBezTo>
                    <a:pt x="197" y="333"/>
                    <a:pt x="146" y="437"/>
                    <a:pt x="104" y="551"/>
                  </a:cubicBezTo>
                  <a:cubicBezTo>
                    <a:pt x="21" y="769"/>
                    <a:pt x="0" y="1008"/>
                    <a:pt x="21" y="1247"/>
                  </a:cubicBezTo>
                  <a:cubicBezTo>
                    <a:pt x="52" y="1475"/>
                    <a:pt x="114" y="1703"/>
                    <a:pt x="197" y="1911"/>
                  </a:cubicBezTo>
                  <a:cubicBezTo>
                    <a:pt x="250" y="2015"/>
                    <a:pt x="291" y="2109"/>
                    <a:pt x="353" y="2213"/>
                  </a:cubicBezTo>
                  <a:cubicBezTo>
                    <a:pt x="363" y="2233"/>
                    <a:pt x="374" y="2264"/>
                    <a:pt x="395" y="2285"/>
                  </a:cubicBezTo>
                  <a:cubicBezTo>
                    <a:pt x="405" y="2306"/>
                    <a:pt x="426" y="2326"/>
                    <a:pt x="436" y="2358"/>
                  </a:cubicBezTo>
                  <a:cubicBezTo>
                    <a:pt x="467" y="2400"/>
                    <a:pt x="499" y="2451"/>
                    <a:pt x="530" y="2493"/>
                  </a:cubicBezTo>
                  <a:cubicBezTo>
                    <a:pt x="520" y="2441"/>
                    <a:pt x="509" y="2389"/>
                    <a:pt x="499" y="2326"/>
                  </a:cubicBezTo>
                  <a:cubicBezTo>
                    <a:pt x="488" y="2275"/>
                    <a:pt x="478" y="2223"/>
                    <a:pt x="457" y="2171"/>
                  </a:cubicBezTo>
                  <a:cubicBezTo>
                    <a:pt x="436" y="2056"/>
                    <a:pt x="405" y="1953"/>
                    <a:pt x="384" y="1849"/>
                  </a:cubicBezTo>
                  <a:cubicBezTo>
                    <a:pt x="333" y="1641"/>
                    <a:pt x="291" y="1434"/>
                    <a:pt x="270" y="1216"/>
                  </a:cubicBezTo>
                  <a:cubicBezTo>
                    <a:pt x="250" y="1018"/>
                    <a:pt x="250" y="801"/>
                    <a:pt x="291" y="603"/>
                  </a:cubicBezTo>
                  <a:cubicBezTo>
                    <a:pt x="301" y="499"/>
                    <a:pt x="333" y="395"/>
                    <a:pt x="363" y="291"/>
                  </a:cubicBezTo>
                  <a:lnTo>
                    <a:pt x="395" y="219"/>
                  </a:lnTo>
                  <a:lnTo>
                    <a:pt x="426" y="146"/>
                  </a:lnTo>
                  <a:cubicBezTo>
                    <a:pt x="436" y="125"/>
                    <a:pt x="457" y="95"/>
                    <a:pt x="467" y="74"/>
                  </a:cubicBezTo>
                  <a:cubicBezTo>
                    <a:pt x="478" y="42"/>
                    <a:pt x="488" y="21"/>
                    <a:pt x="509" y="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52"/>
            <p:cNvSpPr/>
            <p:nvPr/>
          </p:nvSpPr>
          <p:spPr>
            <a:xfrm>
              <a:off x="6484238" y="2486838"/>
              <a:ext cx="9125" cy="54025"/>
            </a:xfrm>
            <a:custGeom>
              <a:avLst/>
              <a:gdLst/>
              <a:ahLst/>
              <a:cxnLst/>
              <a:rect l="l" t="t" r="r" b="b"/>
              <a:pathLst>
                <a:path w="365" h="2161" extrusionOk="0">
                  <a:moveTo>
                    <a:pt x="364" y="1"/>
                  </a:moveTo>
                  <a:cubicBezTo>
                    <a:pt x="353" y="21"/>
                    <a:pt x="333" y="42"/>
                    <a:pt x="312" y="53"/>
                  </a:cubicBezTo>
                  <a:cubicBezTo>
                    <a:pt x="302" y="74"/>
                    <a:pt x="281" y="95"/>
                    <a:pt x="270" y="115"/>
                  </a:cubicBezTo>
                  <a:cubicBezTo>
                    <a:pt x="260" y="125"/>
                    <a:pt x="240" y="146"/>
                    <a:pt x="229" y="167"/>
                  </a:cubicBezTo>
                  <a:cubicBezTo>
                    <a:pt x="219" y="188"/>
                    <a:pt x="198" y="208"/>
                    <a:pt x="187" y="229"/>
                  </a:cubicBezTo>
                  <a:cubicBezTo>
                    <a:pt x="136" y="312"/>
                    <a:pt x="104" y="406"/>
                    <a:pt x="74" y="499"/>
                  </a:cubicBezTo>
                  <a:cubicBezTo>
                    <a:pt x="21" y="686"/>
                    <a:pt x="0" y="884"/>
                    <a:pt x="11" y="1081"/>
                  </a:cubicBezTo>
                  <a:cubicBezTo>
                    <a:pt x="32" y="1278"/>
                    <a:pt x="74" y="1465"/>
                    <a:pt x="136" y="1641"/>
                  </a:cubicBezTo>
                  <a:cubicBezTo>
                    <a:pt x="157" y="1735"/>
                    <a:pt x="198" y="1818"/>
                    <a:pt x="240" y="1901"/>
                  </a:cubicBezTo>
                  <a:cubicBezTo>
                    <a:pt x="260" y="1953"/>
                    <a:pt x="270" y="1994"/>
                    <a:pt x="302" y="2036"/>
                  </a:cubicBezTo>
                  <a:lnTo>
                    <a:pt x="364" y="2160"/>
                  </a:lnTo>
                  <a:lnTo>
                    <a:pt x="364" y="2015"/>
                  </a:lnTo>
                  <a:cubicBezTo>
                    <a:pt x="364" y="1963"/>
                    <a:pt x="353" y="1922"/>
                    <a:pt x="353" y="1870"/>
                  </a:cubicBezTo>
                  <a:cubicBezTo>
                    <a:pt x="344" y="1777"/>
                    <a:pt x="323" y="1694"/>
                    <a:pt x="312" y="1600"/>
                  </a:cubicBezTo>
                  <a:cubicBezTo>
                    <a:pt x="291" y="1413"/>
                    <a:pt x="270" y="1237"/>
                    <a:pt x="260" y="1060"/>
                  </a:cubicBezTo>
                  <a:cubicBezTo>
                    <a:pt x="250" y="894"/>
                    <a:pt x="250" y="718"/>
                    <a:pt x="260" y="541"/>
                  </a:cubicBezTo>
                  <a:cubicBezTo>
                    <a:pt x="270" y="448"/>
                    <a:pt x="281" y="365"/>
                    <a:pt x="302" y="271"/>
                  </a:cubicBezTo>
                  <a:lnTo>
                    <a:pt x="312" y="208"/>
                  </a:lnTo>
                  <a:cubicBezTo>
                    <a:pt x="323" y="188"/>
                    <a:pt x="323" y="167"/>
                    <a:pt x="333" y="136"/>
                  </a:cubicBezTo>
                  <a:cubicBezTo>
                    <a:pt x="333" y="115"/>
                    <a:pt x="344" y="95"/>
                    <a:pt x="353" y="74"/>
                  </a:cubicBezTo>
                  <a:cubicBezTo>
                    <a:pt x="353" y="53"/>
                    <a:pt x="364" y="32"/>
                    <a:pt x="364" y="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52"/>
            <p:cNvSpPr/>
            <p:nvPr/>
          </p:nvSpPr>
          <p:spPr>
            <a:xfrm>
              <a:off x="6419088" y="2537563"/>
              <a:ext cx="52475" cy="24075"/>
            </a:xfrm>
            <a:custGeom>
              <a:avLst/>
              <a:gdLst/>
              <a:ahLst/>
              <a:cxnLst/>
              <a:rect l="l" t="t" r="r" b="b"/>
              <a:pathLst>
                <a:path w="2099" h="963" extrusionOk="0">
                  <a:moveTo>
                    <a:pt x="228" y="0"/>
                  </a:moveTo>
                  <a:cubicBezTo>
                    <a:pt x="199" y="0"/>
                    <a:pt x="171" y="5"/>
                    <a:pt x="146" y="18"/>
                  </a:cubicBezTo>
                  <a:cubicBezTo>
                    <a:pt x="115" y="38"/>
                    <a:pt x="94" y="69"/>
                    <a:pt x="84" y="101"/>
                  </a:cubicBezTo>
                  <a:cubicBezTo>
                    <a:pt x="1" y="297"/>
                    <a:pt x="63" y="537"/>
                    <a:pt x="218" y="692"/>
                  </a:cubicBezTo>
                  <a:cubicBezTo>
                    <a:pt x="422" y="890"/>
                    <a:pt x="771" y="962"/>
                    <a:pt x="1107" y="962"/>
                  </a:cubicBezTo>
                  <a:cubicBezTo>
                    <a:pt x="1317" y="962"/>
                    <a:pt x="1523" y="934"/>
                    <a:pt x="1683" y="890"/>
                  </a:cubicBezTo>
                  <a:cubicBezTo>
                    <a:pt x="1859" y="848"/>
                    <a:pt x="2036" y="754"/>
                    <a:pt x="2067" y="599"/>
                  </a:cubicBezTo>
                  <a:cubicBezTo>
                    <a:pt x="2098" y="401"/>
                    <a:pt x="1870" y="256"/>
                    <a:pt x="1662" y="204"/>
                  </a:cubicBezTo>
                  <a:cubicBezTo>
                    <a:pt x="1257" y="48"/>
                    <a:pt x="728" y="80"/>
                    <a:pt x="292" y="7"/>
                  </a:cubicBezTo>
                  <a:cubicBezTo>
                    <a:pt x="270" y="3"/>
                    <a:pt x="249" y="0"/>
                    <a:pt x="228" y="0"/>
                  </a:cubicBezTo>
                  <a:close/>
                </a:path>
              </a:pathLst>
            </a:custGeom>
            <a:solidFill>
              <a:srgbClr val="EFA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52"/>
            <p:cNvSpPr/>
            <p:nvPr/>
          </p:nvSpPr>
          <p:spPr>
            <a:xfrm>
              <a:off x="6693438" y="1965188"/>
              <a:ext cx="217300" cy="182675"/>
            </a:xfrm>
            <a:custGeom>
              <a:avLst/>
              <a:gdLst/>
              <a:ahLst/>
              <a:cxnLst/>
              <a:rect l="l" t="t" r="r" b="b"/>
              <a:pathLst>
                <a:path w="8692" h="7307" extrusionOk="0">
                  <a:moveTo>
                    <a:pt x="5813" y="1"/>
                  </a:moveTo>
                  <a:cubicBezTo>
                    <a:pt x="4539" y="1"/>
                    <a:pt x="3218" y="656"/>
                    <a:pt x="2202" y="1389"/>
                  </a:cubicBezTo>
                  <a:cubicBezTo>
                    <a:pt x="1486" y="1908"/>
                    <a:pt x="635" y="2479"/>
                    <a:pt x="396" y="3351"/>
                  </a:cubicBezTo>
                  <a:cubicBezTo>
                    <a:pt x="43" y="4628"/>
                    <a:pt x="1" y="6009"/>
                    <a:pt x="219" y="7307"/>
                  </a:cubicBezTo>
                  <a:cubicBezTo>
                    <a:pt x="905" y="6072"/>
                    <a:pt x="2202" y="5303"/>
                    <a:pt x="3490" y="4732"/>
                  </a:cubicBezTo>
                  <a:cubicBezTo>
                    <a:pt x="4788" y="4150"/>
                    <a:pt x="6158" y="3704"/>
                    <a:pt x="7280" y="2853"/>
                  </a:cubicBezTo>
                  <a:cubicBezTo>
                    <a:pt x="7996" y="2323"/>
                    <a:pt x="8692" y="1379"/>
                    <a:pt x="7788" y="673"/>
                  </a:cubicBezTo>
                  <a:cubicBezTo>
                    <a:pt x="7181" y="194"/>
                    <a:pt x="6504" y="1"/>
                    <a:pt x="58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52"/>
            <p:cNvSpPr/>
            <p:nvPr/>
          </p:nvSpPr>
          <p:spPr>
            <a:xfrm>
              <a:off x="6535388" y="1700913"/>
              <a:ext cx="331475" cy="364750"/>
            </a:xfrm>
            <a:custGeom>
              <a:avLst/>
              <a:gdLst/>
              <a:ahLst/>
              <a:cxnLst/>
              <a:rect l="l" t="t" r="r" b="b"/>
              <a:pathLst>
                <a:path w="13259" h="14590" extrusionOk="0">
                  <a:moveTo>
                    <a:pt x="5507" y="1"/>
                  </a:moveTo>
                  <a:cubicBezTo>
                    <a:pt x="5048" y="1"/>
                    <a:pt x="4588" y="58"/>
                    <a:pt x="4143" y="176"/>
                  </a:cubicBezTo>
                  <a:cubicBezTo>
                    <a:pt x="2534" y="601"/>
                    <a:pt x="1152" y="1826"/>
                    <a:pt x="519" y="3373"/>
                  </a:cubicBezTo>
                  <a:cubicBezTo>
                    <a:pt x="52" y="4536"/>
                    <a:pt x="0" y="5834"/>
                    <a:pt x="0" y="7100"/>
                  </a:cubicBezTo>
                  <a:cubicBezTo>
                    <a:pt x="10" y="8990"/>
                    <a:pt x="166" y="11015"/>
                    <a:pt x="1381" y="12469"/>
                  </a:cubicBezTo>
                  <a:cubicBezTo>
                    <a:pt x="2194" y="13448"/>
                    <a:pt x="3541" y="13905"/>
                    <a:pt x="4897" y="13905"/>
                  </a:cubicBezTo>
                  <a:cubicBezTo>
                    <a:pt x="6086" y="13905"/>
                    <a:pt x="7281" y="13554"/>
                    <a:pt x="8130" y="12894"/>
                  </a:cubicBezTo>
                  <a:cubicBezTo>
                    <a:pt x="8130" y="12894"/>
                    <a:pt x="8130" y="12894"/>
                    <a:pt x="8131" y="12894"/>
                  </a:cubicBezTo>
                  <a:cubicBezTo>
                    <a:pt x="8170" y="12894"/>
                    <a:pt x="8619" y="14494"/>
                    <a:pt x="8763" y="14555"/>
                  </a:cubicBezTo>
                  <a:cubicBezTo>
                    <a:pt x="8810" y="14581"/>
                    <a:pt x="8859" y="14589"/>
                    <a:pt x="8910" y="14589"/>
                  </a:cubicBezTo>
                  <a:cubicBezTo>
                    <a:pt x="8960" y="14589"/>
                    <a:pt x="9012" y="14581"/>
                    <a:pt x="9064" y="14576"/>
                  </a:cubicBezTo>
                  <a:cubicBezTo>
                    <a:pt x="9687" y="14451"/>
                    <a:pt x="10258" y="14098"/>
                    <a:pt x="10632" y="13590"/>
                  </a:cubicBezTo>
                  <a:cubicBezTo>
                    <a:pt x="10642" y="13133"/>
                    <a:pt x="10944" y="13123"/>
                    <a:pt x="10736" y="12624"/>
                  </a:cubicBezTo>
                  <a:cubicBezTo>
                    <a:pt x="10559" y="12188"/>
                    <a:pt x="10321" y="11773"/>
                    <a:pt x="10123" y="11347"/>
                  </a:cubicBezTo>
                  <a:cubicBezTo>
                    <a:pt x="10102" y="11316"/>
                    <a:pt x="10092" y="11274"/>
                    <a:pt x="10092" y="11244"/>
                  </a:cubicBezTo>
                  <a:cubicBezTo>
                    <a:pt x="10102" y="11212"/>
                    <a:pt x="10123" y="11181"/>
                    <a:pt x="10144" y="11161"/>
                  </a:cubicBezTo>
                  <a:cubicBezTo>
                    <a:pt x="10372" y="10838"/>
                    <a:pt x="10559" y="10496"/>
                    <a:pt x="10695" y="10132"/>
                  </a:cubicBezTo>
                  <a:cubicBezTo>
                    <a:pt x="10746" y="9987"/>
                    <a:pt x="10778" y="9811"/>
                    <a:pt x="10819" y="9645"/>
                  </a:cubicBezTo>
                  <a:cubicBezTo>
                    <a:pt x="10850" y="9479"/>
                    <a:pt x="10902" y="9322"/>
                    <a:pt x="10985" y="9209"/>
                  </a:cubicBezTo>
                  <a:cubicBezTo>
                    <a:pt x="11265" y="8814"/>
                    <a:pt x="11940" y="8814"/>
                    <a:pt x="12314" y="8503"/>
                  </a:cubicBezTo>
                  <a:cubicBezTo>
                    <a:pt x="12667" y="8222"/>
                    <a:pt x="12875" y="7797"/>
                    <a:pt x="13009" y="7370"/>
                  </a:cubicBezTo>
                  <a:cubicBezTo>
                    <a:pt x="13238" y="6654"/>
                    <a:pt x="13259" y="5813"/>
                    <a:pt x="12854" y="5180"/>
                  </a:cubicBezTo>
                  <a:cubicBezTo>
                    <a:pt x="12566" y="4740"/>
                    <a:pt x="12031" y="4450"/>
                    <a:pt x="11519" y="4450"/>
                  </a:cubicBezTo>
                  <a:cubicBezTo>
                    <a:pt x="11295" y="4450"/>
                    <a:pt x="11075" y="4506"/>
                    <a:pt x="10881" y="4629"/>
                  </a:cubicBezTo>
                  <a:cubicBezTo>
                    <a:pt x="10954" y="3383"/>
                    <a:pt x="10518" y="2107"/>
                    <a:pt x="9698" y="1172"/>
                  </a:cubicBezTo>
                  <a:cubicBezTo>
                    <a:pt x="9612" y="1074"/>
                    <a:pt x="9511" y="1041"/>
                    <a:pt x="9399" y="1041"/>
                  </a:cubicBezTo>
                  <a:cubicBezTo>
                    <a:pt x="9240" y="1041"/>
                    <a:pt x="9060" y="1109"/>
                    <a:pt x="8877" y="1152"/>
                  </a:cubicBezTo>
                  <a:cubicBezTo>
                    <a:pt x="7922" y="399"/>
                    <a:pt x="6715" y="1"/>
                    <a:pt x="5507" y="1"/>
                  </a:cubicBezTo>
                  <a:close/>
                </a:path>
              </a:pathLst>
            </a:custGeom>
            <a:solidFill>
              <a:srgbClr val="EFA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52"/>
            <p:cNvSpPr/>
            <p:nvPr/>
          </p:nvSpPr>
          <p:spPr>
            <a:xfrm>
              <a:off x="6528363" y="1676713"/>
              <a:ext cx="296975" cy="207950"/>
            </a:xfrm>
            <a:custGeom>
              <a:avLst/>
              <a:gdLst/>
              <a:ahLst/>
              <a:cxnLst/>
              <a:rect l="l" t="t" r="r" b="b"/>
              <a:pathLst>
                <a:path w="11879" h="8318" extrusionOk="0">
                  <a:moveTo>
                    <a:pt x="6781" y="0"/>
                  </a:moveTo>
                  <a:cubicBezTo>
                    <a:pt x="4583" y="0"/>
                    <a:pt x="2297" y="1002"/>
                    <a:pt x="1060" y="2722"/>
                  </a:cubicBezTo>
                  <a:cubicBezTo>
                    <a:pt x="582" y="3386"/>
                    <a:pt x="198" y="4092"/>
                    <a:pt x="146" y="4912"/>
                  </a:cubicBezTo>
                  <a:cubicBezTo>
                    <a:pt x="115" y="5297"/>
                    <a:pt x="32" y="5670"/>
                    <a:pt x="1" y="6054"/>
                  </a:cubicBezTo>
                  <a:cubicBezTo>
                    <a:pt x="1" y="6169"/>
                    <a:pt x="104" y="7332"/>
                    <a:pt x="115" y="7332"/>
                  </a:cubicBezTo>
                  <a:cubicBezTo>
                    <a:pt x="1008" y="6823"/>
                    <a:pt x="1890" y="6293"/>
                    <a:pt x="2721" y="5680"/>
                  </a:cubicBezTo>
                  <a:cubicBezTo>
                    <a:pt x="3521" y="5078"/>
                    <a:pt x="4091" y="4227"/>
                    <a:pt x="4870" y="3645"/>
                  </a:cubicBezTo>
                  <a:cubicBezTo>
                    <a:pt x="5778" y="5202"/>
                    <a:pt x="7569" y="6180"/>
                    <a:pt x="9369" y="6180"/>
                  </a:cubicBezTo>
                  <a:cubicBezTo>
                    <a:pt x="9671" y="6180"/>
                    <a:pt x="9972" y="6152"/>
                    <a:pt x="10270" y="6096"/>
                  </a:cubicBezTo>
                  <a:lnTo>
                    <a:pt x="10270" y="6096"/>
                  </a:lnTo>
                  <a:cubicBezTo>
                    <a:pt x="10187" y="6843"/>
                    <a:pt x="10279" y="7611"/>
                    <a:pt x="10539" y="8316"/>
                  </a:cubicBezTo>
                  <a:lnTo>
                    <a:pt x="10539" y="8316"/>
                  </a:lnTo>
                  <a:cubicBezTo>
                    <a:pt x="10491" y="8178"/>
                    <a:pt x="10997" y="7373"/>
                    <a:pt x="11069" y="7196"/>
                  </a:cubicBezTo>
                  <a:cubicBezTo>
                    <a:pt x="11245" y="6760"/>
                    <a:pt x="11401" y="6303"/>
                    <a:pt x="11515" y="5837"/>
                  </a:cubicBezTo>
                  <a:cubicBezTo>
                    <a:pt x="11567" y="5660"/>
                    <a:pt x="11608" y="5494"/>
                    <a:pt x="11661" y="5317"/>
                  </a:cubicBezTo>
                  <a:cubicBezTo>
                    <a:pt x="11785" y="4840"/>
                    <a:pt x="11878" y="4362"/>
                    <a:pt x="11848" y="3832"/>
                  </a:cubicBezTo>
                  <a:cubicBezTo>
                    <a:pt x="11754" y="2369"/>
                    <a:pt x="10840" y="1257"/>
                    <a:pt x="9553" y="614"/>
                  </a:cubicBezTo>
                  <a:cubicBezTo>
                    <a:pt x="8711" y="196"/>
                    <a:pt x="7755" y="0"/>
                    <a:pt x="6781" y="0"/>
                  </a:cubicBezTo>
                  <a:close/>
                  <a:moveTo>
                    <a:pt x="10539" y="8316"/>
                  </a:moveTo>
                  <a:lnTo>
                    <a:pt x="10539" y="8316"/>
                  </a:lnTo>
                  <a:cubicBezTo>
                    <a:pt x="10539" y="8317"/>
                    <a:pt x="10539" y="8317"/>
                    <a:pt x="10539" y="8318"/>
                  </a:cubicBezTo>
                  <a:cubicBezTo>
                    <a:pt x="10539" y="8317"/>
                    <a:pt x="10539" y="8317"/>
                    <a:pt x="10539" y="831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52"/>
            <p:cNvSpPr/>
            <p:nvPr/>
          </p:nvSpPr>
          <p:spPr>
            <a:xfrm>
              <a:off x="6762763" y="1585563"/>
              <a:ext cx="185600" cy="187875"/>
            </a:xfrm>
            <a:custGeom>
              <a:avLst/>
              <a:gdLst/>
              <a:ahLst/>
              <a:cxnLst/>
              <a:rect l="l" t="t" r="r" b="b"/>
              <a:pathLst>
                <a:path w="7424" h="7515" extrusionOk="0">
                  <a:moveTo>
                    <a:pt x="4406" y="1"/>
                  </a:moveTo>
                  <a:cubicBezTo>
                    <a:pt x="3672" y="1"/>
                    <a:pt x="2957" y="318"/>
                    <a:pt x="2461" y="854"/>
                  </a:cubicBezTo>
                  <a:cubicBezTo>
                    <a:pt x="2274" y="1062"/>
                    <a:pt x="2108" y="1301"/>
                    <a:pt x="1911" y="1509"/>
                  </a:cubicBezTo>
                  <a:cubicBezTo>
                    <a:pt x="1277" y="2162"/>
                    <a:pt x="499" y="2464"/>
                    <a:pt x="218" y="3357"/>
                  </a:cubicBezTo>
                  <a:cubicBezTo>
                    <a:pt x="197" y="3408"/>
                    <a:pt x="187" y="3461"/>
                    <a:pt x="177" y="3523"/>
                  </a:cubicBezTo>
                  <a:cubicBezTo>
                    <a:pt x="1" y="4312"/>
                    <a:pt x="187" y="5454"/>
                    <a:pt x="977" y="5859"/>
                  </a:cubicBezTo>
                  <a:cubicBezTo>
                    <a:pt x="1423" y="6077"/>
                    <a:pt x="1776" y="6472"/>
                    <a:pt x="2170" y="6772"/>
                  </a:cubicBezTo>
                  <a:cubicBezTo>
                    <a:pt x="2576" y="7074"/>
                    <a:pt x="3032" y="7302"/>
                    <a:pt x="3510" y="7427"/>
                  </a:cubicBezTo>
                  <a:cubicBezTo>
                    <a:pt x="3721" y="7481"/>
                    <a:pt x="3939" y="7514"/>
                    <a:pt x="4156" y="7514"/>
                  </a:cubicBezTo>
                  <a:cubicBezTo>
                    <a:pt x="4313" y="7514"/>
                    <a:pt x="4468" y="7497"/>
                    <a:pt x="4621" y="7458"/>
                  </a:cubicBezTo>
                  <a:cubicBezTo>
                    <a:pt x="5347" y="7271"/>
                    <a:pt x="5898" y="6575"/>
                    <a:pt x="6344" y="5890"/>
                  </a:cubicBezTo>
                  <a:cubicBezTo>
                    <a:pt x="6905" y="5028"/>
                    <a:pt x="7424" y="4031"/>
                    <a:pt x="7352" y="2972"/>
                  </a:cubicBezTo>
                  <a:cubicBezTo>
                    <a:pt x="7248" y="1529"/>
                    <a:pt x="5981" y="44"/>
                    <a:pt x="4507" y="3"/>
                  </a:cubicBezTo>
                  <a:cubicBezTo>
                    <a:pt x="4473" y="1"/>
                    <a:pt x="4439" y="1"/>
                    <a:pt x="44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52"/>
            <p:cNvSpPr/>
            <p:nvPr/>
          </p:nvSpPr>
          <p:spPr>
            <a:xfrm>
              <a:off x="6544738" y="1535013"/>
              <a:ext cx="171575" cy="175750"/>
            </a:xfrm>
            <a:custGeom>
              <a:avLst/>
              <a:gdLst/>
              <a:ahLst/>
              <a:cxnLst/>
              <a:rect l="l" t="t" r="r" b="b"/>
              <a:pathLst>
                <a:path w="6863" h="7030" extrusionOk="0">
                  <a:moveTo>
                    <a:pt x="4091" y="1"/>
                  </a:moveTo>
                  <a:cubicBezTo>
                    <a:pt x="3463" y="1"/>
                    <a:pt x="2832" y="191"/>
                    <a:pt x="2305" y="540"/>
                  </a:cubicBezTo>
                  <a:cubicBezTo>
                    <a:pt x="1443" y="1101"/>
                    <a:pt x="872" y="2056"/>
                    <a:pt x="685" y="3063"/>
                  </a:cubicBezTo>
                  <a:cubicBezTo>
                    <a:pt x="644" y="3323"/>
                    <a:pt x="612" y="3582"/>
                    <a:pt x="519" y="3831"/>
                  </a:cubicBezTo>
                  <a:cubicBezTo>
                    <a:pt x="446" y="4018"/>
                    <a:pt x="342" y="4184"/>
                    <a:pt x="280" y="4371"/>
                  </a:cubicBezTo>
                  <a:cubicBezTo>
                    <a:pt x="0" y="5181"/>
                    <a:pt x="591" y="5991"/>
                    <a:pt x="1152" y="6635"/>
                  </a:cubicBezTo>
                  <a:cubicBezTo>
                    <a:pt x="1318" y="6822"/>
                    <a:pt x="1516" y="7029"/>
                    <a:pt x="1765" y="7029"/>
                  </a:cubicBezTo>
                  <a:cubicBezTo>
                    <a:pt x="1770" y="7029"/>
                    <a:pt x="1774" y="7029"/>
                    <a:pt x="1779" y="7029"/>
                  </a:cubicBezTo>
                  <a:cubicBezTo>
                    <a:pt x="2196" y="7029"/>
                    <a:pt x="2455" y="6541"/>
                    <a:pt x="2845" y="6459"/>
                  </a:cubicBezTo>
                  <a:cubicBezTo>
                    <a:pt x="2889" y="6451"/>
                    <a:pt x="2933" y="6448"/>
                    <a:pt x="2977" y="6448"/>
                  </a:cubicBezTo>
                  <a:cubicBezTo>
                    <a:pt x="3255" y="6448"/>
                    <a:pt x="3524" y="6580"/>
                    <a:pt x="3759" y="6580"/>
                  </a:cubicBezTo>
                  <a:cubicBezTo>
                    <a:pt x="3790" y="6580"/>
                    <a:pt x="3821" y="6578"/>
                    <a:pt x="3852" y="6572"/>
                  </a:cubicBezTo>
                  <a:cubicBezTo>
                    <a:pt x="4828" y="6406"/>
                    <a:pt x="5233" y="5919"/>
                    <a:pt x="5814" y="5036"/>
                  </a:cubicBezTo>
                  <a:cubicBezTo>
                    <a:pt x="6302" y="4320"/>
                    <a:pt x="6790" y="3541"/>
                    <a:pt x="6832" y="2679"/>
                  </a:cubicBezTo>
                  <a:cubicBezTo>
                    <a:pt x="6863" y="1651"/>
                    <a:pt x="6188" y="654"/>
                    <a:pt x="5254" y="239"/>
                  </a:cubicBezTo>
                  <a:cubicBezTo>
                    <a:pt x="4887" y="78"/>
                    <a:pt x="4490" y="1"/>
                    <a:pt x="40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52"/>
            <p:cNvSpPr/>
            <p:nvPr/>
          </p:nvSpPr>
          <p:spPr>
            <a:xfrm>
              <a:off x="6565488" y="1884913"/>
              <a:ext cx="17400" cy="23400"/>
            </a:xfrm>
            <a:custGeom>
              <a:avLst/>
              <a:gdLst/>
              <a:ahLst/>
              <a:cxnLst/>
              <a:rect l="l" t="t" r="r" b="b"/>
              <a:pathLst>
                <a:path w="696" h="936" extrusionOk="0">
                  <a:moveTo>
                    <a:pt x="361" y="0"/>
                  </a:moveTo>
                  <a:cubicBezTo>
                    <a:pt x="179" y="0"/>
                    <a:pt x="21" y="204"/>
                    <a:pt x="11" y="457"/>
                  </a:cubicBezTo>
                  <a:cubicBezTo>
                    <a:pt x="1" y="716"/>
                    <a:pt x="146" y="924"/>
                    <a:pt x="333" y="935"/>
                  </a:cubicBezTo>
                  <a:cubicBezTo>
                    <a:pt x="337" y="935"/>
                    <a:pt x="342" y="935"/>
                    <a:pt x="346" y="935"/>
                  </a:cubicBezTo>
                  <a:cubicBezTo>
                    <a:pt x="527" y="935"/>
                    <a:pt x="675" y="731"/>
                    <a:pt x="686" y="488"/>
                  </a:cubicBezTo>
                  <a:cubicBezTo>
                    <a:pt x="696" y="229"/>
                    <a:pt x="561" y="10"/>
                    <a:pt x="374" y="0"/>
                  </a:cubicBezTo>
                  <a:cubicBezTo>
                    <a:pt x="370" y="0"/>
                    <a:pt x="365" y="0"/>
                    <a:pt x="3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52"/>
            <p:cNvSpPr/>
            <p:nvPr/>
          </p:nvSpPr>
          <p:spPr>
            <a:xfrm>
              <a:off x="6687738" y="1882038"/>
              <a:ext cx="18475" cy="24200"/>
            </a:xfrm>
            <a:custGeom>
              <a:avLst/>
              <a:gdLst/>
              <a:ahLst/>
              <a:cxnLst/>
              <a:rect l="l" t="t" r="r" b="b"/>
              <a:pathLst>
                <a:path w="739" h="968" extrusionOk="0">
                  <a:moveTo>
                    <a:pt x="381" y="1"/>
                  </a:moveTo>
                  <a:cubicBezTo>
                    <a:pt x="180" y="1"/>
                    <a:pt x="21" y="205"/>
                    <a:pt x="11" y="468"/>
                  </a:cubicBezTo>
                  <a:cubicBezTo>
                    <a:pt x="1" y="738"/>
                    <a:pt x="146" y="956"/>
                    <a:pt x="344" y="967"/>
                  </a:cubicBezTo>
                  <a:cubicBezTo>
                    <a:pt x="348" y="967"/>
                    <a:pt x="353" y="967"/>
                    <a:pt x="358" y="967"/>
                  </a:cubicBezTo>
                  <a:cubicBezTo>
                    <a:pt x="559" y="967"/>
                    <a:pt x="718" y="763"/>
                    <a:pt x="727" y="499"/>
                  </a:cubicBezTo>
                  <a:cubicBezTo>
                    <a:pt x="738" y="229"/>
                    <a:pt x="593" y="1"/>
                    <a:pt x="395" y="1"/>
                  </a:cubicBezTo>
                  <a:cubicBezTo>
                    <a:pt x="390" y="1"/>
                    <a:pt x="386" y="1"/>
                    <a:pt x="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52"/>
            <p:cNvSpPr/>
            <p:nvPr/>
          </p:nvSpPr>
          <p:spPr>
            <a:xfrm>
              <a:off x="6585738" y="1915263"/>
              <a:ext cx="43875" cy="70125"/>
            </a:xfrm>
            <a:custGeom>
              <a:avLst/>
              <a:gdLst/>
              <a:ahLst/>
              <a:cxnLst/>
              <a:rect l="l" t="t" r="r" b="b"/>
              <a:pathLst>
                <a:path w="1755" h="2805" extrusionOk="0">
                  <a:moveTo>
                    <a:pt x="1122" y="1"/>
                  </a:moveTo>
                  <a:cubicBezTo>
                    <a:pt x="1080" y="240"/>
                    <a:pt x="1039" y="478"/>
                    <a:pt x="977" y="707"/>
                  </a:cubicBezTo>
                  <a:cubicBezTo>
                    <a:pt x="914" y="935"/>
                    <a:pt x="852" y="1154"/>
                    <a:pt x="769" y="1371"/>
                  </a:cubicBezTo>
                  <a:cubicBezTo>
                    <a:pt x="686" y="1600"/>
                    <a:pt x="592" y="1807"/>
                    <a:pt x="478" y="2015"/>
                  </a:cubicBezTo>
                  <a:cubicBezTo>
                    <a:pt x="457" y="2067"/>
                    <a:pt x="426" y="2119"/>
                    <a:pt x="395" y="2171"/>
                  </a:cubicBezTo>
                  <a:lnTo>
                    <a:pt x="312" y="2317"/>
                  </a:lnTo>
                  <a:lnTo>
                    <a:pt x="218" y="2472"/>
                  </a:lnTo>
                  <a:cubicBezTo>
                    <a:pt x="187" y="2513"/>
                    <a:pt x="156" y="2566"/>
                    <a:pt x="125" y="2617"/>
                  </a:cubicBezTo>
                  <a:lnTo>
                    <a:pt x="1" y="2804"/>
                  </a:lnTo>
                  <a:lnTo>
                    <a:pt x="218" y="2794"/>
                  </a:lnTo>
                  <a:cubicBezTo>
                    <a:pt x="499" y="2783"/>
                    <a:pt x="790" y="2721"/>
                    <a:pt x="1049" y="2617"/>
                  </a:cubicBezTo>
                  <a:cubicBezTo>
                    <a:pt x="1184" y="2566"/>
                    <a:pt x="1309" y="2493"/>
                    <a:pt x="1423" y="2420"/>
                  </a:cubicBezTo>
                  <a:cubicBezTo>
                    <a:pt x="1547" y="2337"/>
                    <a:pt x="1651" y="2254"/>
                    <a:pt x="1755" y="2160"/>
                  </a:cubicBezTo>
                  <a:lnTo>
                    <a:pt x="1755" y="2160"/>
                  </a:lnTo>
                  <a:cubicBezTo>
                    <a:pt x="1630" y="2223"/>
                    <a:pt x="1506" y="2285"/>
                    <a:pt x="1381" y="2337"/>
                  </a:cubicBezTo>
                  <a:cubicBezTo>
                    <a:pt x="1256" y="2389"/>
                    <a:pt x="1132" y="2430"/>
                    <a:pt x="997" y="2462"/>
                  </a:cubicBezTo>
                  <a:cubicBezTo>
                    <a:pt x="813" y="2513"/>
                    <a:pt x="628" y="2549"/>
                    <a:pt x="441" y="2562"/>
                  </a:cubicBezTo>
                  <a:lnTo>
                    <a:pt x="441" y="2562"/>
                  </a:lnTo>
                  <a:lnTo>
                    <a:pt x="520" y="2451"/>
                  </a:lnTo>
                  <a:lnTo>
                    <a:pt x="613" y="2285"/>
                  </a:lnTo>
                  <a:cubicBezTo>
                    <a:pt x="633" y="2234"/>
                    <a:pt x="665" y="2181"/>
                    <a:pt x="696" y="2130"/>
                  </a:cubicBezTo>
                  <a:cubicBezTo>
                    <a:pt x="810" y="1911"/>
                    <a:pt x="893" y="1683"/>
                    <a:pt x="966" y="1444"/>
                  </a:cubicBezTo>
                  <a:cubicBezTo>
                    <a:pt x="1039" y="1216"/>
                    <a:pt x="1090" y="967"/>
                    <a:pt x="1111" y="728"/>
                  </a:cubicBezTo>
                  <a:cubicBezTo>
                    <a:pt x="1143" y="489"/>
                    <a:pt x="1143" y="240"/>
                    <a:pt x="1122" y="1"/>
                  </a:cubicBezTo>
                  <a:close/>
                </a:path>
              </a:pathLst>
            </a:custGeom>
            <a:solidFill>
              <a:srgbClr val="A54675"/>
            </a:solidFill>
            <a:ln w="9525" cap="flat" cmpd="sng">
              <a:solidFill>
                <a:srgbClr val="A546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52"/>
            <p:cNvSpPr/>
            <p:nvPr/>
          </p:nvSpPr>
          <p:spPr>
            <a:xfrm>
              <a:off x="6607013" y="1986913"/>
              <a:ext cx="62325" cy="48825"/>
            </a:xfrm>
            <a:custGeom>
              <a:avLst/>
              <a:gdLst/>
              <a:ahLst/>
              <a:cxnLst/>
              <a:rect l="l" t="t" r="r" b="b"/>
              <a:pathLst>
                <a:path w="2493" h="1953" extrusionOk="0">
                  <a:moveTo>
                    <a:pt x="2493" y="0"/>
                  </a:moveTo>
                  <a:lnTo>
                    <a:pt x="2368" y="94"/>
                  </a:lnTo>
                  <a:cubicBezTo>
                    <a:pt x="2347" y="104"/>
                    <a:pt x="2327" y="115"/>
                    <a:pt x="2306" y="136"/>
                  </a:cubicBezTo>
                  <a:cubicBezTo>
                    <a:pt x="2295" y="146"/>
                    <a:pt x="2274" y="157"/>
                    <a:pt x="2254" y="177"/>
                  </a:cubicBezTo>
                  <a:lnTo>
                    <a:pt x="2191" y="219"/>
                  </a:lnTo>
                  <a:cubicBezTo>
                    <a:pt x="2171" y="240"/>
                    <a:pt x="2150" y="250"/>
                    <a:pt x="2140" y="260"/>
                  </a:cubicBezTo>
                  <a:cubicBezTo>
                    <a:pt x="2098" y="291"/>
                    <a:pt x="2057" y="323"/>
                    <a:pt x="2025" y="354"/>
                  </a:cubicBezTo>
                  <a:cubicBezTo>
                    <a:pt x="1870" y="468"/>
                    <a:pt x="1724" y="593"/>
                    <a:pt x="1579" y="717"/>
                  </a:cubicBezTo>
                  <a:cubicBezTo>
                    <a:pt x="1444" y="842"/>
                    <a:pt x="1298" y="956"/>
                    <a:pt x="1164" y="1080"/>
                  </a:cubicBezTo>
                  <a:cubicBezTo>
                    <a:pt x="1072" y="1159"/>
                    <a:pt x="985" y="1237"/>
                    <a:pt x="896" y="1316"/>
                  </a:cubicBezTo>
                  <a:lnTo>
                    <a:pt x="896" y="1316"/>
                  </a:lnTo>
                  <a:cubicBezTo>
                    <a:pt x="789" y="1207"/>
                    <a:pt x="677" y="1100"/>
                    <a:pt x="562" y="997"/>
                  </a:cubicBezTo>
                  <a:cubicBezTo>
                    <a:pt x="479" y="914"/>
                    <a:pt x="385" y="842"/>
                    <a:pt x="292" y="769"/>
                  </a:cubicBezTo>
                  <a:cubicBezTo>
                    <a:pt x="198" y="697"/>
                    <a:pt x="105" y="623"/>
                    <a:pt x="1" y="561"/>
                  </a:cubicBezTo>
                  <a:lnTo>
                    <a:pt x="1" y="561"/>
                  </a:lnTo>
                  <a:cubicBezTo>
                    <a:pt x="42" y="676"/>
                    <a:pt x="94" y="790"/>
                    <a:pt x="146" y="893"/>
                  </a:cubicBezTo>
                  <a:cubicBezTo>
                    <a:pt x="198" y="997"/>
                    <a:pt x="260" y="1101"/>
                    <a:pt x="312" y="1205"/>
                  </a:cubicBezTo>
                  <a:cubicBezTo>
                    <a:pt x="437" y="1403"/>
                    <a:pt x="572" y="1589"/>
                    <a:pt x="707" y="1776"/>
                  </a:cubicBezTo>
                  <a:lnTo>
                    <a:pt x="832" y="1952"/>
                  </a:lnTo>
                  <a:lnTo>
                    <a:pt x="1028" y="1818"/>
                  </a:lnTo>
                  <a:cubicBezTo>
                    <a:pt x="1185" y="1703"/>
                    <a:pt x="1340" y="1579"/>
                    <a:pt x="1485" y="1444"/>
                  </a:cubicBezTo>
                  <a:cubicBezTo>
                    <a:pt x="1631" y="1309"/>
                    <a:pt x="1766" y="1163"/>
                    <a:pt x="1891" y="1018"/>
                  </a:cubicBezTo>
                  <a:cubicBezTo>
                    <a:pt x="2015" y="863"/>
                    <a:pt x="2129" y="707"/>
                    <a:pt x="2233" y="540"/>
                  </a:cubicBezTo>
                  <a:cubicBezTo>
                    <a:pt x="2254" y="499"/>
                    <a:pt x="2285" y="457"/>
                    <a:pt x="2306" y="416"/>
                  </a:cubicBezTo>
                  <a:cubicBezTo>
                    <a:pt x="2316" y="385"/>
                    <a:pt x="2327" y="364"/>
                    <a:pt x="2347" y="344"/>
                  </a:cubicBezTo>
                  <a:lnTo>
                    <a:pt x="2378" y="281"/>
                  </a:lnTo>
                  <a:cubicBezTo>
                    <a:pt x="2389" y="260"/>
                    <a:pt x="2399" y="240"/>
                    <a:pt x="2410" y="208"/>
                  </a:cubicBezTo>
                  <a:lnTo>
                    <a:pt x="2440" y="146"/>
                  </a:lnTo>
                  <a:cubicBezTo>
                    <a:pt x="2461" y="94"/>
                    <a:pt x="2482" y="53"/>
                    <a:pt x="2493" y="0"/>
                  </a:cubicBezTo>
                  <a:close/>
                </a:path>
              </a:pathLst>
            </a:custGeom>
            <a:solidFill>
              <a:srgbClr val="A54675"/>
            </a:solidFill>
            <a:ln w="9525" cap="flat" cmpd="sng">
              <a:solidFill>
                <a:srgbClr val="A546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52"/>
            <p:cNvSpPr/>
            <p:nvPr/>
          </p:nvSpPr>
          <p:spPr>
            <a:xfrm>
              <a:off x="6552513" y="1842338"/>
              <a:ext cx="42075" cy="28575"/>
            </a:xfrm>
            <a:custGeom>
              <a:avLst/>
              <a:gdLst/>
              <a:ahLst/>
              <a:cxnLst/>
              <a:rect l="l" t="t" r="r" b="b"/>
              <a:pathLst>
                <a:path w="1683" h="1143" extrusionOk="0">
                  <a:moveTo>
                    <a:pt x="966" y="1"/>
                  </a:moveTo>
                  <a:cubicBezTo>
                    <a:pt x="935" y="1"/>
                    <a:pt x="893" y="1"/>
                    <a:pt x="862" y="11"/>
                  </a:cubicBezTo>
                  <a:lnTo>
                    <a:pt x="810" y="11"/>
                  </a:lnTo>
                  <a:cubicBezTo>
                    <a:pt x="800" y="11"/>
                    <a:pt x="779" y="21"/>
                    <a:pt x="758" y="21"/>
                  </a:cubicBezTo>
                  <a:cubicBezTo>
                    <a:pt x="633" y="52"/>
                    <a:pt x="509" y="115"/>
                    <a:pt x="405" y="188"/>
                  </a:cubicBezTo>
                  <a:cubicBezTo>
                    <a:pt x="301" y="260"/>
                    <a:pt x="218" y="354"/>
                    <a:pt x="156" y="458"/>
                  </a:cubicBezTo>
                  <a:cubicBezTo>
                    <a:pt x="156" y="468"/>
                    <a:pt x="146" y="478"/>
                    <a:pt x="146" y="478"/>
                  </a:cubicBezTo>
                  <a:lnTo>
                    <a:pt x="135" y="499"/>
                  </a:lnTo>
                  <a:lnTo>
                    <a:pt x="114" y="541"/>
                  </a:lnTo>
                  <a:cubicBezTo>
                    <a:pt x="94" y="561"/>
                    <a:pt x="84" y="592"/>
                    <a:pt x="73" y="624"/>
                  </a:cubicBezTo>
                  <a:cubicBezTo>
                    <a:pt x="73" y="634"/>
                    <a:pt x="63" y="644"/>
                    <a:pt x="63" y="665"/>
                  </a:cubicBezTo>
                  <a:cubicBezTo>
                    <a:pt x="52" y="675"/>
                    <a:pt x="52" y="686"/>
                    <a:pt x="42" y="707"/>
                  </a:cubicBezTo>
                  <a:cubicBezTo>
                    <a:pt x="42" y="728"/>
                    <a:pt x="31" y="758"/>
                    <a:pt x="21" y="790"/>
                  </a:cubicBezTo>
                  <a:cubicBezTo>
                    <a:pt x="11" y="852"/>
                    <a:pt x="1" y="904"/>
                    <a:pt x="11" y="966"/>
                  </a:cubicBezTo>
                  <a:cubicBezTo>
                    <a:pt x="11" y="1028"/>
                    <a:pt x="31" y="1090"/>
                    <a:pt x="63" y="1143"/>
                  </a:cubicBezTo>
                  <a:cubicBezTo>
                    <a:pt x="84" y="1081"/>
                    <a:pt x="114" y="1039"/>
                    <a:pt x="135" y="997"/>
                  </a:cubicBezTo>
                  <a:cubicBezTo>
                    <a:pt x="167" y="966"/>
                    <a:pt x="197" y="924"/>
                    <a:pt x="239" y="894"/>
                  </a:cubicBezTo>
                  <a:cubicBezTo>
                    <a:pt x="250" y="873"/>
                    <a:pt x="271" y="862"/>
                    <a:pt x="291" y="841"/>
                  </a:cubicBezTo>
                  <a:cubicBezTo>
                    <a:pt x="301" y="831"/>
                    <a:pt x="322" y="811"/>
                    <a:pt x="343" y="800"/>
                  </a:cubicBezTo>
                  <a:cubicBezTo>
                    <a:pt x="354" y="779"/>
                    <a:pt x="374" y="769"/>
                    <a:pt x="395" y="748"/>
                  </a:cubicBezTo>
                  <a:cubicBezTo>
                    <a:pt x="405" y="737"/>
                    <a:pt x="426" y="728"/>
                    <a:pt x="447" y="707"/>
                  </a:cubicBezTo>
                  <a:cubicBezTo>
                    <a:pt x="582" y="603"/>
                    <a:pt x="727" y="520"/>
                    <a:pt x="862" y="499"/>
                  </a:cubicBezTo>
                  <a:cubicBezTo>
                    <a:pt x="873" y="499"/>
                    <a:pt x="883" y="488"/>
                    <a:pt x="893" y="488"/>
                  </a:cubicBezTo>
                  <a:lnTo>
                    <a:pt x="914" y="488"/>
                  </a:lnTo>
                  <a:cubicBezTo>
                    <a:pt x="935" y="488"/>
                    <a:pt x="956" y="488"/>
                    <a:pt x="966" y="478"/>
                  </a:cubicBezTo>
                  <a:lnTo>
                    <a:pt x="1039" y="478"/>
                  </a:lnTo>
                  <a:cubicBezTo>
                    <a:pt x="1039" y="478"/>
                    <a:pt x="1049" y="488"/>
                    <a:pt x="1060" y="488"/>
                  </a:cubicBezTo>
                  <a:cubicBezTo>
                    <a:pt x="1122" y="499"/>
                    <a:pt x="1194" y="520"/>
                    <a:pt x="1256" y="551"/>
                  </a:cubicBezTo>
                  <a:cubicBezTo>
                    <a:pt x="1330" y="592"/>
                    <a:pt x="1392" y="644"/>
                    <a:pt x="1443" y="707"/>
                  </a:cubicBezTo>
                  <a:cubicBezTo>
                    <a:pt x="1475" y="737"/>
                    <a:pt x="1496" y="779"/>
                    <a:pt x="1516" y="821"/>
                  </a:cubicBezTo>
                  <a:cubicBezTo>
                    <a:pt x="1537" y="862"/>
                    <a:pt x="1547" y="914"/>
                    <a:pt x="1558" y="966"/>
                  </a:cubicBezTo>
                  <a:cubicBezTo>
                    <a:pt x="1641" y="894"/>
                    <a:pt x="1683" y="758"/>
                    <a:pt x="1672" y="634"/>
                  </a:cubicBezTo>
                  <a:cubicBezTo>
                    <a:pt x="1662" y="561"/>
                    <a:pt x="1651" y="499"/>
                    <a:pt x="1620" y="437"/>
                  </a:cubicBezTo>
                  <a:cubicBezTo>
                    <a:pt x="1599" y="384"/>
                    <a:pt x="1558" y="322"/>
                    <a:pt x="1516" y="271"/>
                  </a:cubicBezTo>
                  <a:cubicBezTo>
                    <a:pt x="1433" y="167"/>
                    <a:pt x="1319" y="84"/>
                    <a:pt x="1184" y="42"/>
                  </a:cubicBezTo>
                  <a:cubicBezTo>
                    <a:pt x="1163" y="31"/>
                    <a:pt x="1143" y="31"/>
                    <a:pt x="1132" y="21"/>
                  </a:cubicBezTo>
                  <a:cubicBezTo>
                    <a:pt x="1111" y="21"/>
                    <a:pt x="1090" y="21"/>
                    <a:pt x="1080" y="11"/>
                  </a:cubicBezTo>
                  <a:lnTo>
                    <a:pt x="1018" y="11"/>
                  </a:lnTo>
                  <a:lnTo>
                    <a:pt x="9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52"/>
            <p:cNvSpPr/>
            <p:nvPr/>
          </p:nvSpPr>
          <p:spPr>
            <a:xfrm>
              <a:off x="6677888" y="1836638"/>
              <a:ext cx="52200" cy="27275"/>
            </a:xfrm>
            <a:custGeom>
              <a:avLst/>
              <a:gdLst/>
              <a:ahLst/>
              <a:cxnLst/>
              <a:rect l="l" t="t" r="r" b="b"/>
              <a:pathLst>
                <a:path w="2088" h="1091" extrusionOk="0">
                  <a:moveTo>
                    <a:pt x="893" y="0"/>
                  </a:moveTo>
                  <a:cubicBezTo>
                    <a:pt x="821" y="10"/>
                    <a:pt x="738" y="21"/>
                    <a:pt x="665" y="42"/>
                  </a:cubicBezTo>
                  <a:lnTo>
                    <a:pt x="613" y="52"/>
                  </a:lnTo>
                  <a:lnTo>
                    <a:pt x="561" y="73"/>
                  </a:lnTo>
                  <a:cubicBezTo>
                    <a:pt x="551" y="83"/>
                    <a:pt x="530" y="93"/>
                    <a:pt x="509" y="104"/>
                  </a:cubicBezTo>
                  <a:cubicBezTo>
                    <a:pt x="498" y="114"/>
                    <a:pt x="478" y="114"/>
                    <a:pt x="468" y="125"/>
                  </a:cubicBezTo>
                  <a:cubicBezTo>
                    <a:pt x="447" y="135"/>
                    <a:pt x="436" y="146"/>
                    <a:pt x="415" y="156"/>
                  </a:cubicBezTo>
                  <a:cubicBezTo>
                    <a:pt x="405" y="166"/>
                    <a:pt x="395" y="176"/>
                    <a:pt x="374" y="187"/>
                  </a:cubicBezTo>
                  <a:cubicBezTo>
                    <a:pt x="364" y="197"/>
                    <a:pt x="353" y="218"/>
                    <a:pt x="343" y="229"/>
                  </a:cubicBezTo>
                  <a:cubicBezTo>
                    <a:pt x="322" y="239"/>
                    <a:pt x="311" y="249"/>
                    <a:pt x="302" y="259"/>
                  </a:cubicBezTo>
                  <a:cubicBezTo>
                    <a:pt x="208" y="363"/>
                    <a:pt x="135" y="478"/>
                    <a:pt x="94" y="592"/>
                  </a:cubicBezTo>
                  <a:cubicBezTo>
                    <a:pt x="62" y="644"/>
                    <a:pt x="52" y="706"/>
                    <a:pt x="32" y="758"/>
                  </a:cubicBezTo>
                  <a:lnTo>
                    <a:pt x="0" y="945"/>
                  </a:lnTo>
                  <a:cubicBezTo>
                    <a:pt x="52" y="903"/>
                    <a:pt x="104" y="872"/>
                    <a:pt x="145" y="831"/>
                  </a:cubicBezTo>
                  <a:lnTo>
                    <a:pt x="281" y="727"/>
                  </a:lnTo>
                  <a:cubicBezTo>
                    <a:pt x="374" y="665"/>
                    <a:pt x="457" y="602"/>
                    <a:pt x="540" y="561"/>
                  </a:cubicBezTo>
                  <a:cubicBezTo>
                    <a:pt x="623" y="519"/>
                    <a:pt x="696" y="499"/>
                    <a:pt x="768" y="488"/>
                  </a:cubicBezTo>
                  <a:cubicBezTo>
                    <a:pt x="796" y="488"/>
                    <a:pt x="824" y="483"/>
                    <a:pt x="851" y="483"/>
                  </a:cubicBezTo>
                  <a:cubicBezTo>
                    <a:pt x="865" y="483"/>
                    <a:pt x="879" y="485"/>
                    <a:pt x="893" y="488"/>
                  </a:cubicBezTo>
                  <a:lnTo>
                    <a:pt x="945" y="488"/>
                  </a:lnTo>
                  <a:cubicBezTo>
                    <a:pt x="955" y="488"/>
                    <a:pt x="966" y="488"/>
                    <a:pt x="976" y="499"/>
                  </a:cubicBezTo>
                  <a:lnTo>
                    <a:pt x="1008" y="499"/>
                  </a:lnTo>
                  <a:cubicBezTo>
                    <a:pt x="1018" y="499"/>
                    <a:pt x="1028" y="509"/>
                    <a:pt x="1038" y="509"/>
                  </a:cubicBezTo>
                  <a:lnTo>
                    <a:pt x="1070" y="509"/>
                  </a:lnTo>
                  <a:cubicBezTo>
                    <a:pt x="1080" y="519"/>
                    <a:pt x="1091" y="519"/>
                    <a:pt x="1101" y="519"/>
                  </a:cubicBezTo>
                  <a:cubicBezTo>
                    <a:pt x="1121" y="529"/>
                    <a:pt x="1132" y="529"/>
                    <a:pt x="1142" y="529"/>
                  </a:cubicBezTo>
                  <a:cubicBezTo>
                    <a:pt x="1184" y="550"/>
                    <a:pt x="1225" y="561"/>
                    <a:pt x="1267" y="582"/>
                  </a:cubicBezTo>
                  <a:cubicBezTo>
                    <a:pt x="1308" y="602"/>
                    <a:pt x="1350" y="612"/>
                    <a:pt x="1391" y="644"/>
                  </a:cubicBezTo>
                  <a:cubicBezTo>
                    <a:pt x="1433" y="665"/>
                    <a:pt x="1474" y="686"/>
                    <a:pt x="1516" y="716"/>
                  </a:cubicBezTo>
                  <a:cubicBezTo>
                    <a:pt x="1568" y="748"/>
                    <a:pt x="1610" y="779"/>
                    <a:pt x="1651" y="799"/>
                  </a:cubicBezTo>
                  <a:lnTo>
                    <a:pt x="1786" y="903"/>
                  </a:lnTo>
                  <a:cubicBezTo>
                    <a:pt x="1838" y="935"/>
                    <a:pt x="1880" y="965"/>
                    <a:pt x="1931" y="997"/>
                  </a:cubicBezTo>
                  <a:lnTo>
                    <a:pt x="2087" y="1090"/>
                  </a:lnTo>
                  <a:cubicBezTo>
                    <a:pt x="2077" y="1028"/>
                    <a:pt x="2056" y="965"/>
                    <a:pt x="2046" y="914"/>
                  </a:cubicBezTo>
                  <a:cubicBezTo>
                    <a:pt x="2025" y="852"/>
                    <a:pt x="1994" y="799"/>
                    <a:pt x="1973" y="748"/>
                  </a:cubicBezTo>
                  <a:cubicBezTo>
                    <a:pt x="1921" y="633"/>
                    <a:pt x="1859" y="529"/>
                    <a:pt x="1776" y="436"/>
                  </a:cubicBezTo>
                  <a:cubicBezTo>
                    <a:pt x="1734" y="384"/>
                    <a:pt x="1693" y="343"/>
                    <a:pt x="1640" y="291"/>
                  </a:cubicBezTo>
                  <a:lnTo>
                    <a:pt x="1610" y="259"/>
                  </a:lnTo>
                  <a:cubicBezTo>
                    <a:pt x="1599" y="249"/>
                    <a:pt x="1578" y="239"/>
                    <a:pt x="1568" y="229"/>
                  </a:cubicBezTo>
                  <a:lnTo>
                    <a:pt x="1547" y="218"/>
                  </a:lnTo>
                  <a:lnTo>
                    <a:pt x="1527" y="197"/>
                  </a:lnTo>
                  <a:cubicBezTo>
                    <a:pt x="1516" y="197"/>
                    <a:pt x="1495" y="187"/>
                    <a:pt x="1485" y="176"/>
                  </a:cubicBezTo>
                  <a:cubicBezTo>
                    <a:pt x="1433" y="135"/>
                    <a:pt x="1371" y="104"/>
                    <a:pt x="1298" y="83"/>
                  </a:cubicBezTo>
                  <a:lnTo>
                    <a:pt x="1257" y="63"/>
                  </a:lnTo>
                  <a:cubicBezTo>
                    <a:pt x="1236" y="63"/>
                    <a:pt x="1225" y="52"/>
                    <a:pt x="1204" y="52"/>
                  </a:cubicBezTo>
                  <a:lnTo>
                    <a:pt x="1184" y="42"/>
                  </a:lnTo>
                  <a:lnTo>
                    <a:pt x="1153" y="31"/>
                  </a:lnTo>
                  <a:cubicBezTo>
                    <a:pt x="1142" y="31"/>
                    <a:pt x="1121" y="21"/>
                    <a:pt x="1101" y="21"/>
                  </a:cubicBezTo>
                  <a:cubicBezTo>
                    <a:pt x="1028" y="10"/>
                    <a:pt x="966" y="0"/>
                    <a:pt x="8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9" name="Google Shape;2969;p52">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2976" name="Google Shape;2976;p52"/>
          <p:cNvSpPr/>
          <p:nvPr/>
        </p:nvSpPr>
        <p:spPr>
          <a:xfrm>
            <a:off x="7562375" y="2018201"/>
            <a:ext cx="567669" cy="631030"/>
          </a:xfrm>
          <a:custGeom>
            <a:avLst/>
            <a:gdLst/>
            <a:ahLst/>
            <a:cxnLst/>
            <a:rect l="l" t="t" r="r" b="b"/>
            <a:pathLst>
              <a:path w="57500" h="63918" extrusionOk="0">
                <a:moveTo>
                  <a:pt x="53886" y="3706"/>
                </a:moveTo>
                <a:cubicBezTo>
                  <a:pt x="54240" y="3706"/>
                  <a:pt x="54564" y="3959"/>
                  <a:pt x="54635" y="4324"/>
                </a:cubicBezTo>
                <a:cubicBezTo>
                  <a:pt x="54716" y="4729"/>
                  <a:pt x="54442" y="5133"/>
                  <a:pt x="54037" y="5214"/>
                </a:cubicBezTo>
                <a:cubicBezTo>
                  <a:pt x="53987" y="5224"/>
                  <a:pt x="53936" y="5224"/>
                  <a:pt x="53886" y="5224"/>
                </a:cubicBezTo>
                <a:cubicBezTo>
                  <a:pt x="53531" y="5224"/>
                  <a:pt x="53218" y="4972"/>
                  <a:pt x="53146" y="4617"/>
                </a:cubicBezTo>
                <a:cubicBezTo>
                  <a:pt x="53065" y="4202"/>
                  <a:pt x="53329" y="3807"/>
                  <a:pt x="53744" y="3726"/>
                </a:cubicBezTo>
                <a:cubicBezTo>
                  <a:pt x="53794" y="3716"/>
                  <a:pt x="53845" y="3706"/>
                  <a:pt x="53886" y="3706"/>
                </a:cubicBezTo>
                <a:close/>
                <a:moveTo>
                  <a:pt x="2106" y="13991"/>
                </a:moveTo>
                <a:cubicBezTo>
                  <a:pt x="2461" y="13991"/>
                  <a:pt x="2785" y="14244"/>
                  <a:pt x="2855" y="14598"/>
                </a:cubicBezTo>
                <a:cubicBezTo>
                  <a:pt x="2936" y="15014"/>
                  <a:pt x="2663" y="15408"/>
                  <a:pt x="2258" y="15489"/>
                </a:cubicBezTo>
                <a:cubicBezTo>
                  <a:pt x="2207" y="15500"/>
                  <a:pt x="2157" y="15500"/>
                  <a:pt x="2106" y="15500"/>
                </a:cubicBezTo>
                <a:cubicBezTo>
                  <a:pt x="1752" y="15500"/>
                  <a:pt x="1438" y="15257"/>
                  <a:pt x="1368" y="14892"/>
                </a:cubicBezTo>
                <a:cubicBezTo>
                  <a:pt x="1287" y="14487"/>
                  <a:pt x="1550" y="14082"/>
                  <a:pt x="1964" y="14001"/>
                </a:cubicBezTo>
                <a:cubicBezTo>
                  <a:pt x="2015" y="13991"/>
                  <a:pt x="2066" y="13991"/>
                  <a:pt x="2106" y="13991"/>
                </a:cubicBezTo>
                <a:close/>
                <a:moveTo>
                  <a:pt x="54351" y="7462"/>
                </a:moveTo>
                <a:cubicBezTo>
                  <a:pt x="54503" y="7462"/>
                  <a:pt x="54635" y="7573"/>
                  <a:pt x="54655" y="7735"/>
                </a:cubicBezTo>
                <a:cubicBezTo>
                  <a:pt x="55181" y="11602"/>
                  <a:pt x="55607" y="15520"/>
                  <a:pt x="55769" y="19427"/>
                </a:cubicBezTo>
                <a:cubicBezTo>
                  <a:pt x="55778" y="19609"/>
                  <a:pt x="55647" y="19751"/>
                  <a:pt x="55475" y="19761"/>
                </a:cubicBezTo>
                <a:lnTo>
                  <a:pt x="55454" y="19761"/>
                </a:lnTo>
                <a:cubicBezTo>
                  <a:pt x="55292" y="19761"/>
                  <a:pt x="55151" y="19630"/>
                  <a:pt x="55141" y="19457"/>
                </a:cubicBezTo>
                <a:cubicBezTo>
                  <a:pt x="54979" y="15570"/>
                  <a:pt x="54554" y="11673"/>
                  <a:pt x="54037" y="7816"/>
                </a:cubicBezTo>
                <a:cubicBezTo>
                  <a:pt x="54007" y="7644"/>
                  <a:pt x="54129" y="7482"/>
                  <a:pt x="54300" y="7462"/>
                </a:cubicBezTo>
                <a:close/>
                <a:moveTo>
                  <a:pt x="55526" y="20591"/>
                </a:moveTo>
                <a:cubicBezTo>
                  <a:pt x="55697" y="20591"/>
                  <a:pt x="55829" y="20723"/>
                  <a:pt x="55839" y="20895"/>
                </a:cubicBezTo>
                <a:cubicBezTo>
                  <a:pt x="55850" y="21279"/>
                  <a:pt x="55859" y="21553"/>
                  <a:pt x="55859" y="21796"/>
                </a:cubicBezTo>
                <a:cubicBezTo>
                  <a:pt x="55859" y="21988"/>
                  <a:pt x="55850" y="22170"/>
                  <a:pt x="55850" y="22373"/>
                </a:cubicBezTo>
                <a:cubicBezTo>
                  <a:pt x="55850" y="22575"/>
                  <a:pt x="55839" y="22798"/>
                  <a:pt x="55839" y="23102"/>
                </a:cubicBezTo>
                <a:cubicBezTo>
                  <a:pt x="55839" y="23274"/>
                  <a:pt x="55697" y="23416"/>
                  <a:pt x="55526" y="23416"/>
                </a:cubicBezTo>
                <a:cubicBezTo>
                  <a:pt x="55353" y="23416"/>
                  <a:pt x="55211" y="23274"/>
                  <a:pt x="55211" y="23092"/>
                </a:cubicBezTo>
                <a:cubicBezTo>
                  <a:pt x="55211" y="22788"/>
                  <a:pt x="55222" y="22565"/>
                  <a:pt x="55222" y="22363"/>
                </a:cubicBezTo>
                <a:lnTo>
                  <a:pt x="55222" y="21796"/>
                </a:lnTo>
                <a:cubicBezTo>
                  <a:pt x="55222" y="21563"/>
                  <a:pt x="55222" y="21300"/>
                  <a:pt x="55211" y="20915"/>
                </a:cubicBezTo>
                <a:cubicBezTo>
                  <a:pt x="55202" y="20743"/>
                  <a:pt x="55343" y="20602"/>
                  <a:pt x="55515" y="20591"/>
                </a:cubicBezTo>
                <a:close/>
                <a:moveTo>
                  <a:pt x="2785" y="17696"/>
                </a:moveTo>
                <a:cubicBezTo>
                  <a:pt x="2916" y="17696"/>
                  <a:pt x="3048" y="17787"/>
                  <a:pt x="3088" y="17929"/>
                </a:cubicBezTo>
                <a:cubicBezTo>
                  <a:pt x="4728" y="24145"/>
                  <a:pt x="6632" y="30340"/>
                  <a:pt x="9455" y="36070"/>
                </a:cubicBezTo>
                <a:cubicBezTo>
                  <a:pt x="9638" y="36444"/>
                  <a:pt x="9820" y="36819"/>
                  <a:pt x="10022" y="37183"/>
                </a:cubicBezTo>
                <a:cubicBezTo>
                  <a:pt x="10094" y="37345"/>
                  <a:pt x="10043" y="37527"/>
                  <a:pt x="9881" y="37608"/>
                </a:cubicBezTo>
                <a:cubicBezTo>
                  <a:pt x="9840" y="37638"/>
                  <a:pt x="9790" y="37649"/>
                  <a:pt x="9739" y="37649"/>
                </a:cubicBezTo>
                <a:cubicBezTo>
                  <a:pt x="9628" y="37649"/>
                  <a:pt x="9516" y="37588"/>
                  <a:pt x="9455" y="37476"/>
                </a:cubicBezTo>
                <a:cubicBezTo>
                  <a:pt x="9264" y="37102"/>
                  <a:pt x="9071" y="36727"/>
                  <a:pt x="8889" y="36343"/>
                </a:cubicBezTo>
                <a:cubicBezTo>
                  <a:pt x="6044" y="30563"/>
                  <a:pt x="4121" y="24316"/>
                  <a:pt x="2471" y="18091"/>
                </a:cubicBezTo>
                <a:cubicBezTo>
                  <a:pt x="2430" y="17919"/>
                  <a:pt x="2531" y="17747"/>
                  <a:pt x="2704" y="17706"/>
                </a:cubicBezTo>
                <a:cubicBezTo>
                  <a:pt x="2724" y="17696"/>
                  <a:pt x="2754" y="17696"/>
                  <a:pt x="2785" y="17696"/>
                </a:cubicBezTo>
                <a:close/>
                <a:moveTo>
                  <a:pt x="10448" y="38347"/>
                </a:moveTo>
                <a:cubicBezTo>
                  <a:pt x="10559" y="38347"/>
                  <a:pt x="10670" y="38408"/>
                  <a:pt x="10731" y="38509"/>
                </a:cubicBezTo>
                <a:cubicBezTo>
                  <a:pt x="10994" y="38995"/>
                  <a:pt x="11268" y="39471"/>
                  <a:pt x="11551" y="39946"/>
                </a:cubicBezTo>
                <a:cubicBezTo>
                  <a:pt x="11642" y="40099"/>
                  <a:pt x="11592" y="40291"/>
                  <a:pt x="11450" y="40382"/>
                </a:cubicBezTo>
                <a:cubicBezTo>
                  <a:pt x="11399" y="40412"/>
                  <a:pt x="11338" y="40423"/>
                  <a:pt x="11288" y="40423"/>
                </a:cubicBezTo>
                <a:cubicBezTo>
                  <a:pt x="11176" y="40423"/>
                  <a:pt x="11075" y="40371"/>
                  <a:pt x="11014" y="40270"/>
                </a:cubicBezTo>
                <a:cubicBezTo>
                  <a:pt x="10731" y="39795"/>
                  <a:pt x="10448" y="39309"/>
                  <a:pt x="10175" y="38813"/>
                </a:cubicBezTo>
                <a:cubicBezTo>
                  <a:pt x="10094" y="38661"/>
                  <a:pt x="10144" y="38468"/>
                  <a:pt x="10296" y="38387"/>
                </a:cubicBezTo>
                <a:cubicBezTo>
                  <a:pt x="10346" y="38357"/>
                  <a:pt x="10397" y="38347"/>
                  <a:pt x="10448" y="38347"/>
                </a:cubicBezTo>
                <a:close/>
                <a:moveTo>
                  <a:pt x="12341" y="41485"/>
                </a:moveTo>
                <a:cubicBezTo>
                  <a:pt x="12442" y="41485"/>
                  <a:pt x="12543" y="41536"/>
                  <a:pt x="12604" y="41637"/>
                </a:cubicBezTo>
                <a:cubicBezTo>
                  <a:pt x="17756" y="49523"/>
                  <a:pt x="25308" y="55840"/>
                  <a:pt x="33984" y="59504"/>
                </a:cubicBezTo>
                <a:cubicBezTo>
                  <a:pt x="34146" y="59565"/>
                  <a:pt x="34227" y="59758"/>
                  <a:pt x="34156" y="59909"/>
                </a:cubicBezTo>
                <a:cubicBezTo>
                  <a:pt x="34105" y="60030"/>
                  <a:pt x="33984" y="60102"/>
                  <a:pt x="33862" y="60102"/>
                </a:cubicBezTo>
                <a:cubicBezTo>
                  <a:pt x="33822" y="60102"/>
                  <a:pt x="33781" y="60102"/>
                  <a:pt x="33741" y="60082"/>
                </a:cubicBezTo>
                <a:cubicBezTo>
                  <a:pt x="24944" y="56366"/>
                  <a:pt x="17301" y="49979"/>
                  <a:pt x="12078" y="41981"/>
                </a:cubicBezTo>
                <a:cubicBezTo>
                  <a:pt x="11986" y="41829"/>
                  <a:pt x="12027" y="41637"/>
                  <a:pt x="12168" y="41546"/>
                </a:cubicBezTo>
                <a:cubicBezTo>
                  <a:pt x="12219" y="41505"/>
                  <a:pt x="12280" y="41485"/>
                  <a:pt x="12341" y="41485"/>
                </a:cubicBezTo>
                <a:close/>
                <a:moveTo>
                  <a:pt x="38448" y="60628"/>
                </a:moveTo>
                <a:cubicBezTo>
                  <a:pt x="38802" y="60628"/>
                  <a:pt x="39116" y="60881"/>
                  <a:pt x="39187" y="61236"/>
                </a:cubicBezTo>
                <a:cubicBezTo>
                  <a:pt x="39268" y="61650"/>
                  <a:pt x="39005" y="62045"/>
                  <a:pt x="38589" y="62126"/>
                </a:cubicBezTo>
                <a:cubicBezTo>
                  <a:pt x="38539" y="62136"/>
                  <a:pt x="38488" y="62147"/>
                  <a:pt x="38438" y="62147"/>
                </a:cubicBezTo>
                <a:cubicBezTo>
                  <a:pt x="38094" y="62147"/>
                  <a:pt x="37770" y="61893"/>
                  <a:pt x="37699" y="61539"/>
                </a:cubicBezTo>
                <a:cubicBezTo>
                  <a:pt x="37618" y="61124"/>
                  <a:pt x="37881" y="60729"/>
                  <a:pt x="38296" y="60648"/>
                </a:cubicBezTo>
                <a:cubicBezTo>
                  <a:pt x="38346" y="60638"/>
                  <a:pt x="38398" y="60628"/>
                  <a:pt x="38448" y="60628"/>
                </a:cubicBezTo>
                <a:close/>
                <a:moveTo>
                  <a:pt x="35411" y="1"/>
                </a:moveTo>
                <a:cubicBezTo>
                  <a:pt x="30248" y="1"/>
                  <a:pt x="25136" y="851"/>
                  <a:pt x="20267" y="2522"/>
                </a:cubicBezTo>
                <a:cubicBezTo>
                  <a:pt x="17119" y="3595"/>
                  <a:pt x="14082" y="5012"/>
                  <a:pt x="11207" y="6753"/>
                </a:cubicBezTo>
                <a:lnTo>
                  <a:pt x="1" y="13545"/>
                </a:lnTo>
                <a:cubicBezTo>
                  <a:pt x="1" y="13545"/>
                  <a:pt x="3058" y="33670"/>
                  <a:pt x="14962" y="48632"/>
                </a:cubicBezTo>
                <a:cubicBezTo>
                  <a:pt x="23193" y="58957"/>
                  <a:pt x="38812" y="63918"/>
                  <a:pt x="38823" y="63918"/>
                </a:cubicBezTo>
                <a:cubicBezTo>
                  <a:pt x="38832" y="63908"/>
                  <a:pt x="51375" y="53370"/>
                  <a:pt x="55029" y="40675"/>
                </a:cubicBezTo>
                <a:cubicBezTo>
                  <a:pt x="56892" y="34207"/>
                  <a:pt x="57499" y="27556"/>
                  <a:pt x="57499" y="21664"/>
                </a:cubicBezTo>
                <a:cubicBezTo>
                  <a:pt x="57499" y="10823"/>
                  <a:pt x="55465" y="2531"/>
                  <a:pt x="55465" y="2531"/>
                </a:cubicBezTo>
                <a:lnTo>
                  <a:pt x="42507" y="538"/>
                </a:lnTo>
                <a:cubicBezTo>
                  <a:pt x="40148" y="183"/>
                  <a:pt x="37770" y="1"/>
                  <a:pt x="35411" y="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7" name="Google Shape;2977;p52"/>
          <p:cNvGrpSpPr/>
          <p:nvPr/>
        </p:nvGrpSpPr>
        <p:grpSpPr>
          <a:xfrm>
            <a:off x="6994673" y="1590607"/>
            <a:ext cx="1229698" cy="2536776"/>
            <a:chOff x="2543925" y="238100"/>
            <a:chExt cx="2539125" cy="5238025"/>
          </a:xfrm>
        </p:grpSpPr>
        <p:sp>
          <p:nvSpPr>
            <p:cNvPr id="2978" name="Google Shape;2978;p52"/>
            <p:cNvSpPr/>
            <p:nvPr/>
          </p:nvSpPr>
          <p:spPr>
            <a:xfrm>
              <a:off x="3366675" y="238100"/>
              <a:ext cx="744075" cy="718525"/>
            </a:xfrm>
            <a:custGeom>
              <a:avLst/>
              <a:gdLst/>
              <a:ahLst/>
              <a:cxnLst/>
              <a:rect l="l" t="t" r="r" b="b"/>
              <a:pathLst>
                <a:path w="29763" h="28741" extrusionOk="0">
                  <a:moveTo>
                    <a:pt x="17133" y="0"/>
                  </a:moveTo>
                  <a:cubicBezTo>
                    <a:pt x="16427" y="0"/>
                    <a:pt x="15741" y="104"/>
                    <a:pt x="15094" y="325"/>
                  </a:cubicBezTo>
                  <a:cubicBezTo>
                    <a:pt x="14499" y="219"/>
                    <a:pt x="13903" y="168"/>
                    <a:pt x="13309" y="168"/>
                  </a:cubicBezTo>
                  <a:cubicBezTo>
                    <a:pt x="7923" y="168"/>
                    <a:pt x="2759" y="4358"/>
                    <a:pt x="1610" y="9993"/>
                  </a:cubicBezTo>
                  <a:cubicBezTo>
                    <a:pt x="1144" y="12250"/>
                    <a:pt x="811" y="16492"/>
                    <a:pt x="811" y="16492"/>
                  </a:cubicBezTo>
                  <a:lnTo>
                    <a:pt x="1" y="27252"/>
                  </a:lnTo>
                  <a:cubicBezTo>
                    <a:pt x="811" y="27435"/>
                    <a:pt x="1691" y="27607"/>
                    <a:pt x="2642" y="27769"/>
                  </a:cubicBezTo>
                  <a:cubicBezTo>
                    <a:pt x="2734" y="26716"/>
                    <a:pt x="2815" y="25663"/>
                    <a:pt x="2906" y="25117"/>
                  </a:cubicBezTo>
                  <a:cubicBezTo>
                    <a:pt x="2987" y="25684"/>
                    <a:pt x="3068" y="26777"/>
                    <a:pt x="3159" y="27860"/>
                  </a:cubicBezTo>
                  <a:cubicBezTo>
                    <a:pt x="4181" y="28022"/>
                    <a:pt x="5274" y="28163"/>
                    <a:pt x="6428" y="28295"/>
                  </a:cubicBezTo>
                  <a:cubicBezTo>
                    <a:pt x="6520" y="27293"/>
                    <a:pt x="6611" y="26271"/>
                    <a:pt x="6702" y="25693"/>
                  </a:cubicBezTo>
                  <a:cubicBezTo>
                    <a:pt x="6783" y="26291"/>
                    <a:pt x="6874" y="27333"/>
                    <a:pt x="6975" y="28346"/>
                  </a:cubicBezTo>
                  <a:cubicBezTo>
                    <a:pt x="9415" y="28599"/>
                    <a:pt x="12097" y="28741"/>
                    <a:pt x="14922" y="28741"/>
                  </a:cubicBezTo>
                  <a:cubicBezTo>
                    <a:pt x="17352" y="28741"/>
                    <a:pt x="19680" y="28629"/>
                    <a:pt x="21836" y="28447"/>
                  </a:cubicBezTo>
                  <a:cubicBezTo>
                    <a:pt x="21937" y="27344"/>
                    <a:pt x="22049" y="26170"/>
                    <a:pt x="22150" y="25501"/>
                  </a:cubicBezTo>
                  <a:cubicBezTo>
                    <a:pt x="22241" y="26159"/>
                    <a:pt x="22342" y="27303"/>
                    <a:pt x="22454" y="28386"/>
                  </a:cubicBezTo>
                  <a:cubicBezTo>
                    <a:pt x="23820" y="28255"/>
                    <a:pt x="25116" y="28093"/>
                    <a:pt x="26310" y="27911"/>
                  </a:cubicBezTo>
                  <a:cubicBezTo>
                    <a:pt x="26411" y="26787"/>
                    <a:pt x="26503" y="25643"/>
                    <a:pt x="26593" y="25056"/>
                  </a:cubicBezTo>
                  <a:cubicBezTo>
                    <a:pt x="26674" y="25633"/>
                    <a:pt x="26766" y="26736"/>
                    <a:pt x="26857" y="27830"/>
                  </a:cubicBezTo>
                  <a:cubicBezTo>
                    <a:pt x="27900" y="27657"/>
                    <a:pt x="28872" y="27465"/>
                    <a:pt x="29762" y="27273"/>
                  </a:cubicBezTo>
                  <a:lnTo>
                    <a:pt x="28982" y="17109"/>
                  </a:lnTo>
                  <a:cubicBezTo>
                    <a:pt x="28982" y="17109"/>
                    <a:pt x="28456" y="11885"/>
                    <a:pt x="28152" y="9993"/>
                  </a:cubicBezTo>
                  <a:cubicBezTo>
                    <a:pt x="27291" y="4501"/>
                    <a:pt x="21778" y="0"/>
                    <a:pt x="17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52"/>
            <p:cNvSpPr/>
            <p:nvPr/>
          </p:nvSpPr>
          <p:spPr>
            <a:xfrm>
              <a:off x="4025925" y="4383000"/>
              <a:ext cx="240725" cy="613475"/>
            </a:xfrm>
            <a:custGeom>
              <a:avLst/>
              <a:gdLst/>
              <a:ahLst/>
              <a:cxnLst/>
              <a:rect l="l" t="t" r="r" b="b"/>
              <a:pathLst>
                <a:path w="9629" h="24539" extrusionOk="0">
                  <a:moveTo>
                    <a:pt x="1" y="1"/>
                  </a:moveTo>
                  <a:cubicBezTo>
                    <a:pt x="1" y="1"/>
                    <a:pt x="1539" y="16117"/>
                    <a:pt x="2005" y="24539"/>
                  </a:cubicBezTo>
                  <a:lnTo>
                    <a:pt x="9294" y="24397"/>
                  </a:lnTo>
                  <a:cubicBezTo>
                    <a:pt x="9486" y="17322"/>
                    <a:pt x="9446" y="8292"/>
                    <a:pt x="9628" y="1"/>
                  </a:cubicBez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52"/>
            <p:cNvSpPr/>
            <p:nvPr/>
          </p:nvSpPr>
          <p:spPr>
            <a:xfrm>
              <a:off x="4031000" y="4973675"/>
              <a:ext cx="327250" cy="502450"/>
            </a:xfrm>
            <a:custGeom>
              <a:avLst/>
              <a:gdLst/>
              <a:ahLst/>
              <a:cxnLst/>
              <a:rect l="l" t="t" r="r" b="b"/>
              <a:pathLst>
                <a:path w="13090" h="20098" extrusionOk="0">
                  <a:moveTo>
                    <a:pt x="1489" y="1"/>
                  </a:moveTo>
                  <a:cubicBezTo>
                    <a:pt x="1489" y="1"/>
                    <a:pt x="871" y="4536"/>
                    <a:pt x="942" y="5528"/>
                  </a:cubicBezTo>
                  <a:cubicBezTo>
                    <a:pt x="1073" y="7604"/>
                    <a:pt x="800" y="9649"/>
                    <a:pt x="527" y="11714"/>
                  </a:cubicBezTo>
                  <a:cubicBezTo>
                    <a:pt x="395" y="12665"/>
                    <a:pt x="213" y="13627"/>
                    <a:pt x="112" y="14589"/>
                  </a:cubicBezTo>
                  <a:cubicBezTo>
                    <a:pt x="41" y="15287"/>
                    <a:pt x="0" y="15995"/>
                    <a:pt x="41" y="16694"/>
                  </a:cubicBezTo>
                  <a:cubicBezTo>
                    <a:pt x="92" y="17464"/>
                    <a:pt x="254" y="18273"/>
                    <a:pt x="740" y="18870"/>
                  </a:cubicBezTo>
                  <a:cubicBezTo>
                    <a:pt x="1498" y="19772"/>
                    <a:pt x="2794" y="19974"/>
                    <a:pt x="3979" y="20045"/>
                  </a:cubicBezTo>
                  <a:cubicBezTo>
                    <a:pt x="4536" y="20078"/>
                    <a:pt x="5097" y="20098"/>
                    <a:pt x="5657" y="20098"/>
                  </a:cubicBezTo>
                  <a:cubicBezTo>
                    <a:pt x="7479" y="20098"/>
                    <a:pt x="9299" y="19888"/>
                    <a:pt x="10994" y="19245"/>
                  </a:cubicBezTo>
                  <a:cubicBezTo>
                    <a:pt x="11409" y="19083"/>
                    <a:pt x="11824" y="18891"/>
                    <a:pt x="12138" y="18587"/>
                  </a:cubicBezTo>
                  <a:cubicBezTo>
                    <a:pt x="12654" y="18081"/>
                    <a:pt x="12836" y="17322"/>
                    <a:pt x="12897" y="16603"/>
                  </a:cubicBezTo>
                  <a:cubicBezTo>
                    <a:pt x="13090" y="14548"/>
                    <a:pt x="12624" y="12524"/>
                    <a:pt x="11905" y="10569"/>
                  </a:cubicBezTo>
                  <a:cubicBezTo>
                    <a:pt x="11621" y="9820"/>
                    <a:pt x="11308" y="9071"/>
                    <a:pt x="10984" y="8353"/>
                  </a:cubicBezTo>
                  <a:cubicBezTo>
                    <a:pt x="9617" y="5326"/>
                    <a:pt x="9597" y="203"/>
                    <a:pt x="9597" y="203"/>
                  </a:cubicBezTo>
                  <a:cubicBezTo>
                    <a:pt x="9431" y="114"/>
                    <a:pt x="9268" y="79"/>
                    <a:pt x="9093" y="79"/>
                  </a:cubicBezTo>
                  <a:cubicBezTo>
                    <a:pt x="8433" y="79"/>
                    <a:pt x="7615" y="587"/>
                    <a:pt x="5943" y="659"/>
                  </a:cubicBezTo>
                  <a:cubicBezTo>
                    <a:pt x="5906" y="661"/>
                    <a:pt x="5866" y="662"/>
                    <a:pt x="5824" y="662"/>
                  </a:cubicBezTo>
                  <a:cubicBezTo>
                    <a:pt x="4633" y="662"/>
                    <a:pt x="1489" y="1"/>
                    <a:pt x="1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52"/>
            <p:cNvSpPr/>
            <p:nvPr/>
          </p:nvSpPr>
          <p:spPr>
            <a:xfrm>
              <a:off x="4031000" y="5237900"/>
              <a:ext cx="327250" cy="238225"/>
            </a:xfrm>
            <a:custGeom>
              <a:avLst/>
              <a:gdLst/>
              <a:ahLst/>
              <a:cxnLst/>
              <a:rect l="l" t="t" r="r" b="b"/>
              <a:pathLst>
                <a:path w="13090" h="9529" extrusionOk="0">
                  <a:moveTo>
                    <a:pt x="11905" y="0"/>
                  </a:moveTo>
                  <a:lnTo>
                    <a:pt x="11905" y="0"/>
                  </a:lnTo>
                  <a:cubicBezTo>
                    <a:pt x="11652" y="801"/>
                    <a:pt x="12138" y="2096"/>
                    <a:pt x="12168" y="2845"/>
                  </a:cubicBezTo>
                  <a:cubicBezTo>
                    <a:pt x="12209" y="3675"/>
                    <a:pt x="12138" y="4546"/>
                    <a:pt x="11672" y="5224"/>
                  </a:cubicBezTo>
                  <a:cubicBezTo>
                    <a:pt x="11207" y="5892"/>
                    <a:pt x="10427" y="6256"/>
                    <a:pt x="9658" y="6499"/>
                  </a:cubicBezTo>
                  <a:cubicBezTo>
                    <a:pt x="8520" y="6865"/>
                    <a:pt x="7325" y="7022"/>
                    <a:pt x="6127" y="7022"/>
                  </a:cubicBezTo>
                  <a:cubicBezTo>
                    <a:pt x="5364" y="7022"/>
                    <a:pt x="4599" y="6958"/>
                    <a:pt x="3847" y="6844"/>
                  </a:cubicBezTo>
                  <a:cubicBezTo>
                    <a:pt x="3027" y="6712"/>
                    <a:pt x="2207" y="6520"/>
                    <a:pt x="1519" y="6065"/>
                  </a:cubicBezTo>
                  <a:cubicBezTo>
                    <a:pt x="821" y="5588"/>
                    <a:pt x="304" y="4839"/>
                    <a:pt x="112" y="4020"/>
                  </a:cubicBezTo>
                  <a:cubicBezTo>
                    <a:pt x="41" y="4718"/>
                    <a:pt x="0" y="5426"/>
                    <a:pt x="41" y="6125"/>
                  </a:cubicBezTo>
                  <a:cubicBezTo>
                    <a:pt x="92" y="6895"/>
                    <a:pt x="254" y="7704"/>
                    <a:pt x="740" y="8301"/>
                  </a:cubicBezTo>
                  <a:cubicBezTo>
                    <a:pt x="1498" y="9203"/>
                    <a:pt x="2794" y="9405"/>
                    <a:pt x="3979" y="9476"/>
                  </a:cubicBezTo>
                  <a:cubicBezTo>
                    <a:pt x="4536" y="9509"/>
                    <a:pt x="5097" y="9529"/>
                    <a:pt x="5657" y="9529"/>
                  </a:cubicBezTo>
                  <a:cubicBezTo>
                    <a:pt x="7479" y="9529"/>
                    <a:pt x="9299" y="9319"/>
                    <a:pt x="10994" y="8676"/>
                  </a:cubicBezTo>
                  <a:cubicBezTo>
                    <a:pt x="11409" y="8514"/>
                    <a:pt x="11824" y="8322"/>
                    <a:pt x="12138" y="8018"/>
                  </a:cubicBezTo>
                  <a:cubicBezTo>
                    <a:pt x="12654" y="7512"/>
                    <a:pt x="12836" y="6753"/>
                    <a:pt x="12897" y="6034"/>
                  </a:cubicBezTo>
                  <a:cubicBezTo>
                    <a:pt x="13090" y="3979"/>
                    <a:pt x="12624" y="1955"/>
                    <a:pt x="119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52"/>
            <p:cNvSpPr/>
            <p:nvPr/>
          </p:nvSpPr>
          <p:spPr>
            <a:xfrm>
              <a:off x="4110725" y="4942750"/>
              <a:ext cx="124775" cy="168850"/>
            </a:xfrm>
            <a:custGeom>
              <a:avLst/>
              <a:gdLst/>
              <a:ahLst/>
              <a:cxnLst/>
              <a:rect l="l" t="t" r="r" b="b"/>
              <a:pathLst>
                <a:path w="4991" h="6754" extrusionOk="0">
                  <a:moveTo>
                    <a:pt x="1963" y="0"/>
                  </a:moveTo>
                  <a:cubicBezTo>
                    <a:pt x="1654" y="0"/>
                    <a:pt x="1350" y="26"/>
                    <a:pt x="1073" y="135"/>
                  </a:cubicBezTo>
                  <a:cubicBezTo>
                    <a:pt x="334" y="428"/>
                    <a:pt x="142" y="1197"/>
                    <a:pt x="91" y="1856"/>
                  </a:cubicBezTo>
                  <a:cubicBezTo>
                    <a:pt x="0" y="3020"/>
                    <a:pt x="71" y="4194"/>
                    <a:pt x="294" y="5348"/>
                  </a:cubicBezTo>
                  <a:cubicBezTo>
                    <a:pt x="354" y="5652"/>
                    <a:pt x="426" y="5955"/>
                    <a:pt x="648" y="6188"/>
                  </a:cubicBezTo>
                  <a:cubicBezTo>
                    <a:pt x="972" y="6542"/>
                    <a:pt x="1549" y="6684"/>
                    <a:pt x="2095" y="6735"/>
                  </a:cubicBezTo>
                  <a:cubicBezTo>
                    <a:pt x="2227" y="6747"/>
                    <a:pt x="2364" y="6754"/>
                    <a:pt x="2504" y="6754"/>
                  </a:cubicBezTo>
                  <a:cubicBezTo>
                    <a:pt x="3537" y="6754"/>
                    <a:pt x="4714" y="6409"/>
                    <a:pt x="4839" y="5500"/>
                  </a:cubicBezTo>
                  <a:cubicBezTo>
                    <a:pt x="4991" y="4356"/>
                    <a:pt x="4768" y="3080"/>
                    <a:pt x="4646" y="1937"/>
                  </a:cubicBezTo>
                  <a:cubicBezTo>
                    <a:pt x="4606" y="1471"/>
                    <a:pt x="4525" y="985"/>
                    <a:pt x="4161" y="621"/>
                  </a:cubicBezTo>
                  <a:cubicBezTo>
                    <a:pt x="3705" y="155"/>
                    <a:pt x="2896" y="34"/>
                    <a:pt x="2156" y="3"/>
                  </a:cubicBezTo>
                  <a:cubicBezTo>
                    <a:pt x="2092" y="1"/>
                    <a:pt x="2028" y="0"/>
                    <a:pt x="19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2"/>
            <p:cNvSpPr/>
            <p:nvPr/>
          </p:nvSpPr>
          <p:spPr>
            <a:xfrm>
              <a:off x="4098075" y="5043800"/>
              <a:ext cx="153875" cy="186650"/>
            </a:xfrm>
            <a:custGeom>
              <a:avLst/>
              <a:gdLst/>
              <a:ahLst/>
              <a:cxnLst/>
              <a:rect l="l" t="t" r="r" b="b"/>
              <a:pathLst>
                <a:path w="6155" h="7466" extrusionOk="0">
                  <a:moveTo>
                    <a:pt x="638" y="0"/>
                  </a:moveTo>
                  <a:cubicBezTo>
                    <a:pt x="577" y="0"/>
                    <a:pt x="516" y="51"/>
                    <a:pt x="516" y="111"/>
                  </a:cubicBezTo>
                  <a:cubicBezTo>
                    <a:pt x="516" y="183"/>
                    <a:pt x="567" y="233"/>
                    <a:pt x="628" y="243"/>
                  </a:cubicBezTo>
                  <a:cubicBezTo>
                    <a:pt x="1884" y="269"/>
                    <a:pt x="3133" y="495"/>
                    <a:pt x="4318" y="897"/>
                  </a:cubicBezTo>
                  <a:lnTo>
                    <a:pt x="4318" y="897"/>
                  </a:lnTo>
                  <a:cubicBezTo>
                    <a:pt x="3616" y="944"/>
                    <a:pt x="2919" y="1098"/>
                    <a:pt x="2257" y="1346"/>
                  </a:cubicBezTo>
                  <a:cubicBezTo>
                    <a:pt x="1458" y="1640"/>
                    <a:pt x="698" y="2086"/>
                    <a:pt x="50" y="2653"/>
                  </a:cubicBezTo>
                  <a:cubicBezTo>
                    <a:pt x="20" y="2693"/>
                    <a:pt x="0" y="2743"/>
                    <a:pt x="20" y="2784"/>
                  </a:cubicBezTo>
                  <a:cubicBezTo>
                    <a:pt x="41" y="2835"/>
                    <a:pt x="81" y="2865"/>
                    <a:pt x="131" y="2865"/>
                  </a:cubicBezTo>
                  <a:lnTo>
                    <a:pt x="284" y="2865"/>
                  </a:lnTo>
                  <a:cubicBezTo>
                    <a:pt x="1974" y="2865"/>
                    <a:pt x="3672" y="3431"/>
                    <a:pt x="5033" y="4451"/>
                  </a:cubicBezTo>
                  <a:lnTo>
                    <a:pt x="5033" y="4451"/>
                  </a:lnTo>
                  <a:cubicBezTo>
                    <a:pt x="4731" y="4428"/>
                    <a:pt x="4428" y="4414"/>
                    <a:pt x="4120" y="4414"/>
                  </a:cubicBezTo>
                  <a:cubicBezTo>
                    <a:pt x="3402" y="4414"/>
                    <a:pt x="2673" y="4485"/>
                    <a:pt x="1964" y="4617"/>
                  </a:cubicBezTo>
                  <a:cubicBezTo>
                    <a:pt x="1640" y="4667"/>
                    <a:pt x="1316" y="4748"/>
                    <a:pt x="1013" y="4859"/>
                  </a:cubicBezTo>
                  <a:cubicBezTo>
                    <a:pt x="709" y="4970"/>
                    <a:pt x="415" y="5132"/>
                    <a:pt x="162" y="5355"/>
                  </a:cubicBezTo>
                  <a:cubicBezTo>
                    <a:pt x="122" y="5386"/>
                    <a:pt x="111" y="5436"/>
                    <a:pt x="122" y="5477"/>
                  </a:cubicBezTo>
                  <a:cubicBezTo>
                    <a:pt x="131" y="5517"/>
                    <a:pt x="172" y="5558"/>
                    <a:pt x="223" y="5558"/>
                  </a:cubicBezTo>
                  <a:cubicBezTo>
                    <a:pt x="1235" y="5699"/>
                    <a:pt x="2277" y="5861"/>
                    <a:pt x="3260" y="6135"/>
                  </a:cubicBezTo>
                  <a:cubicBezTo>
                    <a:pt x="3746" y="6277"/>
                    <a:pt x="4221" y="6448"/>
                    <a:pt x="4677" y="6661"/>
                  </a:cubicBezTo>
                  <a:cubicBezTo>
                    <a:pt x="5132" y="6874"/>
                    <a:pt x="5557" y="7127"/>
                    <a:pt x="5953" y="7440"/>
                  </a:cubicBezTo>
                  <a:cubicBezTo>
                    <a:pt x="5974" y="7457"/>
                    <a:pt x="5998" y="7466"/>
                    <a:pt x="6023" y="7466"/>
                  </a:cubicBezTo>
                  <a:cubicBezTo>
                    <a:pt x="6057" y="7466"/>
                    <a:pt x="6091" y="7450"/>
                    <a:pt x="6115" y="7420"/>
                  </a:cubicBezTo>
                  <a:cubicBezTo>
                    <a:pt x="6155" y="7370"/>
                    <a:pt x="6144" y="7299"/>
                    <a:pt x="6094" y="7258"/>
                  </a:cubicBezTo>
                  <a:cubicBezTo>
                    <a:pt x="5689" y="6925"/>
                    <a:pt x="5244" y="6661"/>
                    <a:pt x="4778" y="6439"/>
                  </a:cubicBezTo>
                  <a:cubicBezTo>
                    <a:pt x="4079" y="6115"/>
                    <a:pt x="3330" y="5892"/>
                    <a:pt x="2561" y="5720"/>
                  </a:cubicBezTo>
                  <a:cubicBezTo>
                    <a:pt x="1893" y="5568"/>
                    <a:pt x="1209" y="5464"/>
                    <a:pt x="530" y="5365"/>
                  </a:cubicBezTo>
                  <a:lnTo>
                    <a:pt x="530" y="5365"/>
                  </a:lnTo>
                  <a:cubicBezTo>
                    <a:pt x="704" y="5251"/>
                    <a:pt x="896" y="5159"/>
                    <a:pt x="1093" y="5082"/>
                  </a:cubicBezTo>
                  <a:cubicBezTo>
                    <a:pt x="1387" y="4970"/>
                    <a:pt x="1690" y="4900"/>
                    <a:pt x="2005" y="4849"/>
                  </a:cubicBezTo>
                  <a:cubicBezTo>
                    <a:pt x="2703" y="4718"/>
                    <a:pt x="3411" y="4657"/>
                    <a:pt x="4120" y="4657"/>
                  </a:cubicBezTo>
                  <a:cubicBezTo>
                    <a:pt x="4556" y="4657"/>
                    <a:pt x="4981" y="4677"/>
                    <a:pt x="5406" y="4727"/>
                  </a:cubicBezTo>
                  <a:cubicBezTo>
                    <a:pt x="5467" y="4727"/>
                    <a:pt x="5507" y="4698"/>
                    <a:pt x="5527" y="4657"/>
                  </a:cubicBezTo>
                  <a:cubicBezTo>
                    <a:pt x="5557" y="4606"/>
                    <a:pt x="5537" y="4545"/>
                    <a:pt x="5497" y="4515"/>
                  </a:cubicBezTo>
                  <a:cubicBezTo>
                    <a:pt x="4096" y="3340"/>
                    <a:pt x="2288" y="2666"/>
                    <a:pt x="466" y="2624"/>
                  </a:cubicBezTo>
                  <a:lnTo>
                    <a:pt x="466" y="2624"/>
                  </a:lnTo>
                  <a:cubicBezTo>
                    <a:pt x="1034" y="2176"/>
                    <a:pt x="1672" y="1815"/>
                    <a:pt x="2349" y="1569"/>
                  </a:cubicBezTo>
                  <a:cubicBezTo>
                    <a:pt x="3128" y="1276"/>
                    <a:pt x="3958" y="1114"/>
                    <a:pt x="4788" y="1114"/>
                  </a:cubicBezTo>
                  <a:cubicBezTo>
                    <a:pt x="4839" y="1114"/>
                    <a:pt x="4900" y="1114"/>
                    <a:pt x="4950" y="1124"/>
                  </a:cubicBezTo>
                  <a:cubicBezTo>
                    <a:pt x="5011" y="1124"/>
                    <a:pt x="5062" y="1083"/>
                    <a:pt x="5071" y="1022"/>
                  </a:cubicBezTo>
                  <a:cubicBezTo>
                    <a:pt x="5082" y="972"/>
                    <a:pt x="5051" y="911"/>
                    <a:pt x="5001" y="891"/>
                  </a:cubicBezTo>
                  <a:cubicBezTo>
                    <a:pt x="3614" y="345"/>
                    <a:pt x="2126" y="41"/>
                    <a:pt x="6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2"/>
            <p:cNvSpPr/>
            <p:nvPr/>
          </p:nvSpPr>
          <p:spPr>
            <a:xfrm>
              <a:off x="4098075" y="5043800"/>
              <a:ext cx="153875" cy="186650"/>
            </a:xfrm>
            <a:custGeom>
              <a:avLst/>
              <a:gdLst/>
              <a:ahLst/>
              <a:cxnLst/>
              <a:rect l="l" t="t" r="r" b="b"/>
              <a:pathLst>
                <a:path w="6155" h="7466" extrusionOk="0">
                  <a:moveTo>
                    <a:pt x="5517" y="0"/>
                  </a:moveTo>
                  <a:cubicBezTo>
                    <a:pt x="4029" y="41"/>
                    <a:pt x="2541" y="345"/>
                    <a:pt x="1154" y="891"/>
                  </a:cubicBezTo>
                  <a:cubicBezTo>
                    <a:pt x="1103" y="911"/>
                    <a:pt x="1073" y="972"/>
                    <a:pt x="1083" y="1022"/>
                  </a:cubicBezTo>
                  <a:cubicBezTo>
                    <a:pt x="1093" y="1083"/>
                    <a:pt x="1144" y="1124"/>
                    <a:pt x="1204" y="1124"/>
                  </a:cubicBezTo>
                  <a:cubicBezTo>
                    <a:pt x="1255" y="1114"/>
                    <a:pt x="1316" y="1114"/>
                    <a:pt x="1366" y="1114"/>
                  </a:cubicBezTo>
                  <a:cubicBezTo>
                    <a:pt x="2196" y="1114"/>
                    <a:pt x="3027" y="1276"/>
                    <a:pt x="3806" y="1569"/>
                  </a:cubicBezTo>
                  <a:cubicBezTo>
                    <a:pt x="4483" y="1815"/>
                    <a:pt x="5121" y="2176"/>
                    <a:pt x="5688" y="2624"/>
                  </a:cubicBezTo>
                  <a:lnTo>
                    <a:pt x="5688" y="2624"/>
                  </a:lnTo>
                  <a:cubicBezTo>
                    <a:pt x="3861" y="2669"/>
                    <a:pt x="2057" y="3342"/>
                    <a:pt x="658" y="4515"/>
                  </a:cubicBezTo>
                  <a:cubicBezTo>
                    <a:pt x="617" y="4545"/>
                    <a:pt x="608" y="4606"/>
                    <a:pt x="628" y="4657"/>
                  </a:cubicBezTo>
                  <a:cubicBezTo>
                    <a:pt x="648" y="4698"/>
                    <a:pt x="698" y="4727"/>
                    <a:pt x="749" y="4727"/>
                  </a:cubicBezTo>
                  <a:cubicBezTo>
                    <a:pt x="1174" y="4677"/>
                    <a:pt x="1600" y="4657"/>
                    <a:pt x="2035" y="4657"/>
                  </a:cubicBezTo>
                  <a:cubicBezTo>
                    <a:pt x="2743" y="4657"/>
                    <a:pt x="3452" y="4718"/>
                    <a:pt x="4151" y="4849"/>
                  </a:cubicBezTo>
                  <a:cubicBezTo>
                    <a:pt x="4464" y="4900"/>
                    <a:pt x="4768" y="4970"/>
                    <a:pt x="5062" y="5082"/>
                  </a:cubicBezTo>
                  <a:cubicBezTo>
                    <a:pt x="5258" y="5159"/>
                    <a:pt x="5450" y="5251"/>
                    <a:pt x="5623" y="5364"/>
                  </a:cubicBezTo>
                  <a:lnTo>
                    <a:pt x="5623" y="5364"/>
                  </a:lnTo>
                  <a:cubicBezTo>
                    <a:pt x="4691" y="5497"/>
                    <a:pt x="3746" y="5655"/>
                    <a:pt x="2835" y="5912"/>
                  </a:cubicBezTo>
                  <a:cubicBezTo>
                    <a:pt x="2329" y="6043"/>
                    <a:pt x="1843" y="6226"/>
                    <a:pt x="1377" y="6439"/>
                  </a:cubicBezTo>
                  <a:cubicBezTo>
                    <a:pt x="911" y="6661"/>
                    <a:pt x="466" y="6925"/>
                    <a:pt x="61" y="7258"/>
                  </a:cubicBezTo>
                  <a:cubicBezTo>
                    <a:pt x="10" y="7299"/>
                    <a:pt x="0" y="7370"/>
                    <a:pt x="41" y="7420"/>
                  </a:cubicBezTo>
                  <a:cubicBezTo>
                    <a:pt x="64" y="7450"/>
                    <a:pt x="98" y="7466"/>
                    <a:pt x="132" y="7466"/>
                  </a:cubicBezTo>
                  <a:cubicBezTo>
                    <a:pt x="157" y="7466"/>
                    <a:pt x="181" y="7457"/>
                    <a:pt x="203" y="7440"/>
                  </a:cubicBezTo>
                  <a:cubicBezTo>
                    <a:pt x="597" y="7127"/>
                    <a:pt x="1022" y="6874"/>
                    <a:pt x="1478" y="6661"/>
                  </a:cubicBezTo>
                  <a:cubicBezTo>
                    <a:pt x="2156" y="6337"/>
                    <a:pt x="2885" y="6115"/>
                    <a:pt x="3644" y="5953"/>
                  </a:cubicBezTo>
                  <a:cubicBezTo>
                    <a:pt x="4394" y="5780"/>
                    <a:pt x="5173" y="5669"/>
                    <a:pt x="5932" y="5558"/>
                  </a:cubicBezTo>
                  <a:cubicBezTo>
                    <a:pt x="5982" y="5558"/>
                    <a:pt x="6023" y="5517"/>
                    <a:pt x="6034" y="5477"/>
                  </a:cubicBezTo>
                  <a:cubicBezTo>
                    <a:pt x="6043" y="5436"/>
                    <a:pt x="6034" y="5386"/>
                    <a:pt x="5993" y="5355"/>
                  </a:cubicBezTo>
                  <a:cubicBezTo>
                    <a:pt x="5750" y="5132"/>
                    <a:pt x="5456" y="4970"/>
                    <a:pt x="5143" y="4859"/>
                  </a:cubicBezTo>
                  <a:cubicBezTo>
                    <a:pt x="4839" y="4748"/>
                    <a:pt x="4515" y="4667"/>
                    <a:pt x="4201" y="4617"/>
                  </a:cubicBezTo>
                  <a:cubicBezTo>
                    <a:pt x="3483" y="4485"/>
                    <a:pt x="2754" y="4414"/>
                    <a:pt x="2035" y="4414"/>
                  </a:cubicBezTo>
                  <a:cubicBezTo>
                    <a:pt x="1727" y="4414"/>
                    <a:pt x="1424" y="4428"/>
                    <a:pt x="1122" y="4451"/>
                  </a:cubicBezTo>
                  <a:lnTo>
                    <a:pt x="1122" y="4451"/>
                  </a:lnTo>
                  <a:cubicBezTo>
                    <a:pt x="2482" y="3431"/>
                    <a:pt x="4182" y="2865"/>
                    <a:pt x="5881" y="2865"/>
                  </a:cubicBezTo>
                  <a:lnTo>
                    <a:pt x="6023" y="2865"/>
                  </a:lnTo>
                  <a:cubicBezTo>
                    <a:pt x="6074" y="2865"/>
                    <a:pt x="6115" y="2835"/>
                    <a:pt x="6135" y="2784"/>
                  </a:cubicBezTo>
                  <a:cubicBezTo>
                    <a:pt x="6155" y="2743"/>
                    <a:pt x="6135" y="2693"/>
                    <a:pt x="6104" y="2653"/>
                  </a:cubicBezTo>
                  <a:cubicBezTo>
                    <a:pt x="5456" y="2086"/>
                    <a:pt x="4697" y="1640"/>
                    <a:pt x="3897" y="1346"/>
                  </a:cubicBezTo>
                  <a:cubicBezTo>
                    <a:pt x="3235" y="1098"/>
                    <a:pt x="2539" y="944"/>
                    <a:pt x="1837" y="897"/>
                  </a:cubicBezTo>
                  <a:lnTo>
                    <a:pt x="1837" y="897"/>
                  </a:lnTo>
                  <a:cubicBezTo>
                    <a:pt x="3021" y="495"/>
                    <a:pt x="4270" y="269"/>
                    <a:pt x="5527" y="243"/>
                  </a:cubicBezTo>
                  <a:cubicBezTo>
                    <a:pt x="5588" y="233"/>
                    <a:pt x="5638" y="183"/>
                    <a:pt x="5638" y="111"/>
                  </a:cubicBezTo>
                  <a:cubicBezTo>
                    <a:pt x="5638" y="51"/>
                    <a:pt x="5588" y="0"/>
                    <a:pt x="5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2"/>
            <p:cNvSpPr/>
            <p:nvPr/>
          </p:nvSpPr>
          <p:spPr>
            <a:xfrm>
              <a:off x="3198875" y="4383000"/>
              <a:ext cx="240725" cy="613475"/>
            </a:xfrm>
            <a:custGeom>
              <a:avLst/>
              <a:gdLst/>
              <a:ahLst/>
              <a:cxnLst/>
              <a:rect l="l" t="t" r="r" b="b"/>
              <a:pathLst>
                <a:path w="9629" h="24539" extrusionOk="0">
                  <a:moveTo>
                    <a:pt x="1" y="1"/>
                  </a:moveTo>
                  <a:cubicBezTo>
                    <a:pt x="183" y="8292"/>
                    <a:pt x="143" y="17322"/>
                    <a:pt x="335" y="24397"/>
                  </a:cubicBezTo>
                  <a:lnTo>
                    <a:pt x="7624" y="24539"/>
                  </a:lnTo>
                  <a:cubicBezTo>
                    <a:pt x="8089" y="16117"/>
                    <a:pt x="9628" y="1"/>
                    <a:pt x="9628" y="1"/>
                  </a:cubicBez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2"/>
            <p:cNvSpPr/>
            <p:nvPr/>
          </p:nvSpPr>
          <p:spPr>
            <a:xfrm>
              <a:off x="3107275" y="4973675"/>
              <a:ext cx="327250" cy="502450"/>
            </a:xfrm>
            <a:custGeom>
              <a:avLst/>
              <a:gdLst/>
              <a:ahLst/>
              <a:cxnLst/>
              <a:rect l="l" t="t" r="r" b="b"/>
              <a:pathLst>
                <a:path w="13090" h="20098" extrusionOk="0">
                  <a:moveTo>
                    <a:pt x="11601" y="1"/>
                  </a:moveTo>
                  <a:cubicBezTo>
                    <a:pt x="11601" y="1"/>
                    <a:pt x="8457" y="662"/>
                    <a:pt x="7257" y="662"/>
                  </a:cubicBezTo>
                  <a:cubicBezTo>
                    <a:pt x="7215" y="662"/>
                    <a:pt x="7175" y="661"/>
                    <a:pt x="7137" y="659"/>
                  </a:cubicBezTo>
                  <a:cubicBezTo>
                    <a:pt x="5473" y="587"/>
                    <a:pt x="4656" y="79"/>
                    <a:pt x="3997" y="79"/>
                  </a:cubicBezTo>
                  <a:cubicBezTo>
                    <a:pt x="3822" y="79"/>
                    <a:pt x="3659" y="114"/>
                    <a:pt x="3493" y="203"/>
                  </a:cubicBezTo>
                  <a:cubicBezTo>
                    <a:pt x="3493" y="203"/>
                    <a:pt x="3473" y="5326"/>
                    <a:pt x="2106" y="8353"/>
                  </a:cubicBezTo>
                  <a:cubicBezTo>
                    <a:pt x="1782" y="9071"/>
                    <a:pt x="1469" y="9820"/>
                    <a:pt x="1185" y="10569"/>
                  </a:cubicBezTo>
                  <a:cubicBezTo>
                    <a:pt x="466" y="12524"/>
                    <a:pt x="0" y="14548"/>
                    <a:pt x="193" y="16603"/>
                  </a:cubicBezTo>
                  <a:cubicBezTo>
                    <a:pt x="254" y="17322"/>
                    <a:pt x="436" y="18081"/>
                    <a:pt x="952" y="18587"/>
                  </a:cubicBezTo>
                  <a:cubicBezTo>
                    <a:pt x="1266" y="18891"/>
                    <a:pt x="1681" y="19083"/>
                    <a:pt x="2096" y="19245"/>
                  </a:cubicBezTo>
                  <a:cubicBezTo>
                    <a:pt x="3791" y="19888"/>
                    <a:pt x="5611" y="20098"/>
                    <a:pt x="7433" y="20098"/>
                  </a:cubicBezTo>
                  <a:cubicBezTo>
                    <a:pt x="7993" y="20098"/>
                    <a:pt x="8554" y="20078"/>
                    <a:pt x="9111" y="20045"/>
                  </a:cubicBezTo>
                  <a:cubicBezTo>
                    <a:pt x="10296" y="19974"/>
                    <a:pt x="11592" y="19772"/>
                    <a:pt x="12341" y="18870"/>
                  </a:cubicBezTo>
                  <a:cubicBezTo>
                    <a:pt x="12836" y="18273"/>
                    <a:pt x="12998" y="17464"/>
                    <a:pt x="13049" y="16694"/>
                  </a:cubicBezTo>
                  <a:cubicBezTo>
                    <a:pt x="13090" y="15995"/>
                    <a:pt x="13049" y="15287"/>
                    <a:pt x="12978" y="14589"/>
                  </a:cubicBezTo>
                  <a:cubicBezTo>
                    <a:pt x="12877" y="13627"/>
                    <a:pt x="12695" y="12665"/>
                    <a:pt x="12563" y="11714"/>
                  </a:cubicBezTo>
                  <a:cubicBezTo>
                    <a:pt x="12290" y="9649"/>
                    <a:pt x="12017" y="7604"/>
                    <a:pt x="12148" y="5528"/>
                  </a:cubicBezTo>
                  <a:cubicBezTo>
                    <a:pt x="12219" y="4536"/>
                    <a:pt x="11601" y="1"/>
                    <a:pt x="11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2"/>
            <p:cNvSpPr/>
            <p:nvPr/>
          </p:nvSpPr>
          <p:spPr>
            <a:xfrm>
              <a:off x="3107275" y="5237900"/>
              <a:ext cx="327250" cy="238225"/>
            </a:xfrm>
            <a:custGeom>
              <a:avLst/>
              <a:gdLst/>
              <a:ahLst/>
              <a:cxnLst/>
              <a:rect l="l" t="t" r="r" b="b"/>
              <a:pathLst>
                <a:path w="13090" h="9529" extrusionOk="0">
                  <a:moveTo>
                    <a:pt x="1185" y="0"/>
                  </a:moveTo>
                  <a:cubicBezTo>
                    <a:pt x="466" y="1955"/>
                    <a:pt x="0" y="3979"/>
                    <a:pt x="193" y="6034"/>
                  </a:cubicBezTo>
                  <a:cubicBezTo>
                    <a:pt x="254" y="6753"/>
                    <a:pt x="436" y="7512"/>
                    <a:pt x="952" y="8018"/>
                  </a:cubicBezTo>
                  <a:cubicBezTo>
                    <a:pt x="1266" y="8322"/>
                    <a:pt x="1681" y="8514"/>
                    <a:pt x="2096" y="8676"/>
                  </a:cubicBezTo>
                  <a:cubicBezTo>
                    <a:pt x="3791" y="9319"/>
                    <a:pt x="5611" y="9529"/>
                    <a:pt x="7433" y="9529"/>
                  </a:cubicBezTo>
                  <a:cubicBezTo>
                    <a:pt x="7993" y="9529"/>
                    <a:pt x="8554" y="9509"/>
                    <a:pt x="9111" y="9476"/>
                  </a:cubicBezTo>
                  <a:cubicBezTo>
                    <a:pt x="10296" y="9405"/>
                    <a:pt x="11592" y="9203"/>
                    <a:pt x="12341" y="8301"/>
                  </a:cubicBezTo>
                  <a:cubicBezTo>
                    <a:pt x="12836" y="7704"/>
                    <a:pt x="12998" y="6895"/>
                    <a:pt x="13049" y="6125"/>
                  </a:cubicBezTo>
                  <a:cubicBezTo>
                    <a:pt x="13090" y="5426"/>
                    <a:pt x="13049" y="4718"/>
                    <a:pt x="12978" y="4020"/>
                  </a:cubicBezTo>
                  <a:cubicBezTo>
                    <a:pt x="12786" y="4839"/>
                    <a:pt x="12269" y="5588"/>
                    <a:pt x="11571" y="6065"/>
                  </a:cubicBezTo>
                  <a:cubicBezTo>
                    <a:pt x="10883" y="6520"/>
                    <a:pt x="10063" y="6712"/>
                    <a:pt x="9243" y="6844"/>
                  </a:cubicBezTo>
                  <a:cubicBezTo>
                    <a:pt x="8491" y="6958"/>
                    <a:pt x="7726" y="7022"/>
                    <a:pt x="6963" y="7022"/>
                  </a:cubicBezTo>
                  <a:cubicBezTo>
                    <a:pt x="5765" y="7022"/>
                    <a:pt x="4570" y="6865"/>
                    <a:pt x="3432" y="6499"/>
                  </a:cubicBezTo>
                  <a:cubicBezTo>
                    <a:pt x="2663" y="6256"/>
                    <a:pt x="1883" y="5892"/>
                    <a:pt x="1418" y="5224"/>
                  </a:cubicBezTo>
                  <a:cubicBezTo>
                    <a:pt x="952" y="4546"/>
                    <a:pt x="881" y="3675"/>
                    <a:pt x="922" y="2845"/>
                  </a:cubicBezTo>
                  <a:cubicBezTo>
                    <a:pt x="952" y="2096"/>
                    <a:pt x="1438" y="801"/>
                    <a:pt x="1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2"/>
            <p:cNvSpPr/>
            <p:nvPr/>
          </p:nvSpPr>
          <p:spPr>
            <a:xfrm>
              <a:off x="3230025" y="4942750"/>
              <a:ext cx="124775" cy="168850"/>
            </a:xfrm>
            <a:custGeom>
              <a:avLst/>
              <a:gdLst/>
              <a:ahLst/>
              <a:cxnLst/>
              <a:rect l="l" t="t" r="r" b="b"/>
              <a:pathLst>
                <a:path w="4991" h="6754" extrusionOk="0">
                  <a:moveTo>
                    <a:pt x="3024" y="0"/>
                  </a:moveTo>
                  <a:cubicBezTo>
                    <a:pt x="2961" y="0"/>
                    <a:pt x="2897" y="1"/>
                    <a:pt x="2835" y="3"/>
                  </a:cubicBezTo>
                  <a:cubicBezTo>
                    <a:pt x="2095" y="34"/>
                    <a:pt x="1286" y="155"/>
                    <a:pt x="830" y="621"/>
                  </a:cubicBezTo>
                  <a:cubicBezTo>
                    <a:pt x="466" y="985"/>
                    <a:pt x="385" y="1471"/>
                    <a:pt x="345" y="1937"/>
                  </a:cubicBezTo>
                  <a:cubicBezTo>
                    <a:pt x="223" y="3080"/>
                    <a:pt x="0" y="4356"/>
                    <a:pt x="152" y="5500"/>
                  </a:cubicBezTo>
                  <a:cubicBezTo>
                    <a:pt x="277" y="6409"/>
                    <a:pt x="1454" y="6754"/>
                    <a:pt x="2479" y="6754"/>
                  </a:cubicBezTo>
                  <a:cubicBezTo>
                    <a:pt x="2618" y="6754"/>
                    <a:pt x="2755" y="6747"/>
                    <a:pt x="2885" y="6735"/>
                  </a:cubicBezTo>
                  <a:cubicBezTo>
                    <a:pt x="3432" y="6684"/>
                    <a:pt x="4019" y="6542"/>
                    <a:pt x="4343" y="6188"/>
                  </a:cubicBezTo>
                  <a:cubicBezTo>
                    <a:pt x="4565" y="5955"/>
                    <a:pt x="4637" y="5652"/>
                    <a:pt x="4697" y="5348"/>
                  </a:cubicBezTo>
                  <a:cubicBezTo>
                    <a:pt x="4920" y="4194"/>
                    <a:pt x="4991" y="3020"/>
                    <a:pt x="4900" y="1856"/>
                  </a:cubicBezTo>
                  <a:cubicBezTo>
                    <a:pt x="4849" y="1197"/>
                    <a:pt x="4657" y="428"/>
                    <a:pt x="3918" y="135"/>
                  </a:cubicBezTo>
                  <a:cubicBezTo>
                    <a:pt x="3641" y="26"/>
                    <a:pt x="3330" y="0"/>
                    <a:pt x="30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2"/>
            <p:cNvSpPr/>
            <p:nvPr/>
          </p:nvSpPr>
          <p:spPr>
            <a:xfrm>
              <a:off x="3213550" y="5043800"/>
              <a:ext cx="153900" cy="186650"/>
            </a:xfrm>
            <a:custGeom>
              <a:avLst/>
              <a:gdLst/>
              <a:ahLst/>
              <a:cxnLst/>
              <a:rect l="l" t="t" r="r" b="b"/>
              <a:pathLst>
                <a:path w="6156" h="7466" extrusionOk="0">
                  <a:moveTo>
                    <a:pt x="5518" y="0"/>
                  </a:moveTo>
                  <a:cubicBezTo>
                    <a:pt x="4030" y="41"/>
                    <a:pt x="2542" y="345"/>
                    <a:pt x="1155" y="891"/>
                  </a:cubicBezTo>
                  <a:cubicBezTo>
                    <a:pt x="1105" y="911"/>
                    <a:pt x="1074" y="972"/>
                    <a:pt x="1085" y="1022"/>
                  </a:cubicBezTo>
                  <a:cubicBezTo>
                    <a:pt x="1094" y="1083"/>
                    <a:pt x="1145" y="1124"/>
                    <a:pt x="1206" y="1124"/>
                  </a:cubicBezTo>
                  <a:cubicBezTo>
                    <a:pt x="1256" y="1114"/>
                    <a:pt x="1317" y="1114"/>
                    <a:pt x="1368" y="1114"/>
                  </a:cubicBezTo>
                  <a:cubicBezTo>
                    <a:pt x="2198" y="1114"/>
                    <a:pt x="3028" y="1276"/>
                    <a:pt x="3807" y="1569"/>
                  </a:cubicBezTo>
                  <a:cubicBezTo>
                    <a:pt x="4484" y="1815"/>
                    <a:pt x="5122" y="2176"/>
                    <a:pt x="5689" y="2624"/>
                  </a:cubicBezTo>
                  <a:lnTo>
                    <a:pt x="5689" y="2624"/>
                  </a:lnTo>
                  <a:cubicBezTo>
                    <a:pt x="3868" y="2666"/>
                    <a:pt x="2060" y="3340"/>
                    <a:pt x="659" y="4515"/>
                  </a:cubicBezTo>
                  <a:cubicBezTo>
                    <a:pt x="619" y="4545"/>
                    <a:pt x="599" y="4606"/>
                    <a:pt x="619" y="4657"/>
                  </a:cubicBezTo>
                  <a:cubicBezTo>
                    <a:pt x="639" y="4698"/>
                    <a:pt x="689" y="4727"/>
                    <a:pt x="750" y="4727"/>
                  </a:cubicBezTo>
                  <a:cubicBezTo>
                    <a:pt x="1175" y="4677"/>
                    <a:pt x="1600" y="4657"/>
                    <a:pt x="2026" y="4657"/>
                  </a:cubicBezTo>
                  <a:cubicBezTo>
                    <a:pt x="2745" y="4657"/>
                    <a:pt x="3453" y="4718"/>
                    <a:pt x="4151" y="4849"/>
                  </a:cubicBezTo>
                  <a:cubicBezTo>
                    <a:pt x="4466" y="4900"/>
                    <a:pt x="4769" y="4970"/>
                    <a:pt x="5062" y="5082"/>
                  </a:cubicBezTo>
                  <a:cubicBezTo>
                    <a:pt x="5259" y="5159"/>
                    <a:pt x="5451" y="5251"/>
                    <a:pt x="5624" y="5364"/>
                  </a:cubicBezTo>
                  <a:lnTo>
                    <a:pt x="5624" y="5364"/>
                  </a:lnTo>
                  <a:cubicBezTo>
                    <a:pt x="4690" y="5497"/>
                    <a:pt x="3738" y="5655"/>
                    <a:pt x="2835" y="5912"/>
                  </a:cubicBezTo>
                  <a:cubicBezTo>
                    <a:pt x="2329" y="6043"/>
                    <a:pt x="1843" y="6226"/>
                    <a:pt x="1378" y="6439"/>
                  </a:cubicBezTo>
                  <a:cubicBezTo>
                    <a:pt x="912" y="6661"/>
                    <a:pt x="467" y="6925"/>
                    <a:pt x="62" y="7258"/>
                  </a:cubicBezTo>
                  <a:cubicBezTo>
                    <a:pt x="11" y="7299"/>
                    <a:pt x="1" y="7370"/>
                    <a:pt x="41" y="7420"/>
                  </a:cubicBezTo>
                  <a:cubicBezTo>
                    <a:pt x="65" y="7450"/>
                    <a:pt x="99" y="7466"/>
                    <a:pt x="133" y="7466"/>
                  </a:cubicBezTo>
                  <a:cubicBezTo>
                    <a:pt x="158" y="7466"/>
                    <a:pt x="182" y="7457"/>
                    <a:pt x="203" y="7440"/>
                  </a:cubicBezTo>
                  <a:cubicBezTo>
                    <a:pt x="599" y="7127"/>
                    <a:pt x="1024" y="6874"/>
                    <a:pt x="1479" y="6661"/>
                  </a:cubicBezTo>
                  <a:cubicBezTo>
                    <a:pt x="2158" y="6337"/>
                    <a:pt x="2886" y="6115"/>
                    <a:pt x="3645" y="5953"/>
                  </a:cubicBezTo>
                  <a:cubicBezTo>
                    <a:pt x="4394" y="5780"/>
                    <a:pt x="5174" y="5669"/>
                    <a:pt x="5933" y="5558"/>
                  </a:cubicBezTo>
                  <a:cubicBezTo>
                    <a:pt x="5984" y="5558"/>
                    <a:pt x="6014" y="5517"/>
                    <a:pt x="6034" y="5477"/>
                  </a:cubicBezTo>
                  <a:cubicBezTo>
                    <a:pt x="6045" y="5436"/>
                    <a:pt x="6034" y="5386"/>
                    <a:pt x="5994" y="5355"/>
                  </a:cubicBezTo>
                  <a:cubicBezTo>
                    <a:pt x="5741" y="5132"/>
                    <a:pt x="5447" y="4970"/>
                    <a:pt x="5143" y="4859"/>
                  </a:cubicBezTo>
                  <a:cubicBezTo>
                    <a:pt x="4840" y="4748"/>
                    <a:pt x="4516" y="4667"/>
                    <a:pt x="4192" y="4617"/>
                  </a:cubicBezTo>
                  <a:cubicBezTo>
                    <a:pt x="3483" y="4485"/>
                    <a:pt x="2754" y="4414"/>
                    <a:pt x="2026" y="4414"/>
                  </a:cubicBezTo>
                  <a:cubicBezTo>
                    <a:pt x="1725" y="4414"/>
                    <a:pt x="1424" y="4428"/>
                    <a:pt x="1123" y="4451"/>
                  </a:cubicBezTo>
                  <a:lnTo>
                    <a:pt x="1123" y="4451"/>
                  </a:lnTo>
                  <a:cubicBezTo>
                    <a:pt x="2482" y="3431"/>
                    <a:pt x="4173" y="2865"/>
                    <a:pt x="5872" y="2865"/>
                  </a:cubicBezTo>
                  <a:lnTo>
                    <a:pt x="6025" y="2865"/>
                  </a:lnTo>
                  <a:cubicBezTo>
                    <a:pt x="6075" y="2865"/>
                    <a:pt x="6115" y="2835"/>
                    <a:pt x="6135" y="2784"/>
                  </a:cubicBezTo>
                  <a:cubicBezTo>
                    <a:pt x="6156" y="2743"/>
                    <a:pt x="6135" y="2693"/>
                    <a:pt x="6106" y="2653"/>
                  </a:cubicBezTo>
                  <a:cubicBezTo>
                    <a:pt x="5447" y="2086"/>
                    <a:pt x="4698" y="1640"/>
                    <a:pt x="3888" y="1346"/>
                  </a:cubicBezTo>
                  <a:cubicBezTo>
                    <a:pt x="3235" y="1098"/>
                    <a:pt x="2540" y="944"/>
                    <a:pt x="1838" y="897"/>
                  </a:cubicBezTo>
                  <a:lnTo>
                    <a:pt x="1838" y="897"/>
                  </a:lnTo>
                  <a:cubicBezTo>
                    <a:pt x="3023" y="495"/>
                    <a:pt x="4270" y="269"/>
                    <a:pt x="5518" y="243"/>
                  </a:cubicBezTo>
                  <a:cubicBezTo>
                    <a:pt x="5589" y="233"/>
                    <a:pt x="5640" y="183"/>
                    <a:pt x="5640" y="111"/>
                  </a:cubicBezTo>
                  <a:cubicBezTo>
                    <a:pt x="5640" y="51"/>
                    <a:pt x="5579" y="0"/>
                    <a:pt x="551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2"/>
            <p:cNvSpPr/>
            <p:nvPr/>
          </p:nvSpPr>
          <p:spPr>
            <a:xfrm>
              <a:off x="3213550" y="5043800"/>
              <a:ext cx="153900" cy="186650"/>
            </a:xfrm>
            <a:custGeom>
              <a:avLst/>
              <a:gdLst/>
              <a:ahLst/>
              <a:cxnLst/>
              <a:rect l="l" t="t" r="r" b="b"/>
              <a:pathLst>
                <a:path w="6156" h="7466" extrusionOk="0">
                  <a:moveTo>
                    <a:pt x="639" y="0"/>
                  </a:moveTo>
                  <a:cubicBezTo>
                    <a:pt x="568" y="0"/>
                    <a:pt x="518" y="51"/>
                    <a:pt x="518" y="111"/>
                  </a:cubicBezTo>
                  <a:cubicBezTo>
                    <a:pt x="518" y="183"/>
                    <a:pt x="568" y="233"/>
                    <a:pt x="629" y="243"/>
                  </a:cubicBezTo>
                  <a:cubicBezTo>
                    <a:pt x="1885" y="269"/>
                    <a:pt x="3135" y="495"/>
                    <a:pt x="4319" y="897"/>
                  </a:cubicBezTo>
                  <a:lnTo>
                    <a:pt x="4319" y="897"/>
                  </a:lnTo>
                  <a:cubicBezTo>
                    <a:pt x="3617" y="944"/>
                    <a:pt x="2921" y="1098"/>
                    <a:pt x="2259" y="1346"/>
                  </a:cubicBezTo>
                  <a:cubicBezTo>
                    <a:pt x="1459" y="1640"/>
                    <a:pt x="700" y="2086"/>
                    <a:pt x="52" y="2653"/>
                  </a:cubicBezTo>
                  <a:cubicBezTo>
                    <a:pt x="21" y="2693"/>
                    <a:pt x="1" y="2743"/>
                    <a:pt x="21" y="2784"/>
                  </a:cubicBezTo>
                  <a:cubicBezTo>
                    <a:pt x="41" y="2835"/>
                    <a:pt x="82" y="2865"/>
                    <a:pt x="133" y="2865"/>
                  </a:cubicBezTo>
                  <a:lnTo>
                    <a:pt x="275" y="2865"/>
                  </a:lnTo>
                  <a:cubicBezTo>
                    <a:pt x="1974" y="2865"/>
                    <a:pt x="3674" y="3431"/>
                    <a:pt x="5034" y="4451"/>
                  </a:cubicBezTo>
                  <a:lnTo>
                    <a:pt x="5034" y="4451"/>
                  </a:lnTo>
                  <a:cubicBezTo>
                    <a:pt x="4732" y="4428"/>
                    <a:pt x="4429" y="4414"/>
                    <a:pt x="4121" y="4414"/>
                  </a:cubicBezTo>
                  <a:cubicBezTo>
                    <a:pt x="3402" y="4414"/>
                    <a:pt x="2673" y="4485"/>
                    <a:pt x="1955" y="4617"/>
                  </a:cubicBezTo>
                  <a:cubicBezTo>
                    <a:pt x="1641" y="4667"/>
                    <a:pt x="1317" y="4748"/>
                    <a:pt x="1013" y="4859"/>
                  </a:cubicBezTo>
                  <a:cubicBezTo>
                    <a:pt x="700" y="4970"/>
                    <a:pt x="406" y="5132"/>
                    <a:pt x="153" y="5355"/>
                  </a:cubicBezTo>
                  <a:cubicBezTo>
                    <a:pt x="122" y="5386"/>
                    <a:pt x="113" y="5436"/>
                    <a:pt x="122" y="5477"/>
                  </a:cubicBezTo>
                  <a:cubicBezTo>
                    <a:pt x="133" y="5517"/>
                    <a:pt x="173" y="5558"/>
                    <a:pt x="224" y="5558"/>
                  </a:cubicBezTo>
                  <a:cubicBezTo>
                    <a:pt x="1236" y="5699"/>
                    <a:pt x="2279" y="5861"/>
                    <a:pt x="3261" y="6135"/>
                  </a:cubicBezTo>
                  <a:cubicBezTo>
                    <a:pt x="3746" y="6277"/>
                    <a:pt x="4223" y="6448"/>
                    <a:pt x="4678" y="6661"/>
                  </a:cubicBezTo>
                  <a:cubicBezTo>
                    <a:pt x="5123" y="6874"/>
                    <a:pt x="5559" y="7127"/>
                    <a:pt x="5944" y="7440"/>
                  </a:cubicBezTo>
                  <a:cubicBezTo>
                    <a:pt x="5969" y="7457"/>
                    <a:pt x="5996" y="7466"/>
                    <a:pt x="6022" y="7466"/>
                  </a:cubicBezTo>
                  <a:cubicBezTo>
                    <a:pt x="6058" y="7466"/>
                    <a:pt x="6092" y="7450"/>
                    <a:pt x="6115" y="7420"/>
                  </a:cubicBezTo>
                  <a:cubicBezTo>
                    <a:pt x="6156" y="7370"/>
                    <a:pt x="6146" y="7299"/>
                    <a:pt x="6095" y="7258"/>
                  </a:cubicBezTo>
                  <a:cubicBezTo>
                    <a:pt x="5690" y="6925"/>
                    <a:pt x="5245" y="6661"/>
                    <a:pt x="4779" y="6439"/>
                  </a:cubicBezTo>
                  <a:cubicBezTo>
                    <a:pt x="4081" y="6115"/>
                    <a:pt x="3332" y="5892"/>
                    <a:pt x="2562" y="5720"/>
                  </a:cubicBezTo>
                  <a:cubicBezTo>
                    <a:pt x="1894" y="5568"/>
                    <a:pt x="1203" y="5464"/>
                    <a:pt x="529" y="5365"/>
                  </a:cubicBezTo>
                  <a:lnTo>
                    <a:pt x="529" y="5365"/>
                  </a:lnTo>
                  <a:cubicBezTo>
                    <a:pt x="701" y="5251"/>
                    <a:pt x="890" y="5159"/>
                    <a:pt x="1094" y="5082"/>
                  </a:cubicBezTo>
                  <a:cubicBezTo>
                    <a:pt x="1378" y="4970"/>
                    <a:pt x="1692" y="4900"/>
                    <a:pt x="2005" y="4849"/>
                  </a:cubicBezTo>
                  <a:cubicBezTo>
                    <a:pt x="2704" y="4718"/>
                    <a:pt x="3413" y="4657"/>
                    <a:pt x="4121" y="4657"/>
                  </a:cubicBezTo>
                  <a:cubicBezTo>
                    <a:pt x="4556" y="4657"/>
                    <a:pt x="4981" y="4677"/>
                    <a:pt x="5407" y="4727"/>
                  </a:cubicBezTo>
                  <a:cubicBezTo>
                    <a:pt x="5458" y="4727"/>
                    <a:pt x="5508" y="4698"/>
                    <a:pt x="5528" y="4657"/>
                  </a:cubicBezTo>
                  <a:cubicBezTo>
                    <a:pt x="5548" y="4606"/>
                    <a:pt x="5539" y="4545"/>
                    <a:pt x="5498" y="4515"/>
                  </a:cubicBezTo>
                  <a:cubicBezTo>
                    <a:pt x="4099" y="3342"/>
                    <a:pt x="2295" y="2669"/>
                    <a:pt x="467" y="2624"/>
                  </a:cubicBezTo>
                  <a:lnTo>
                    <a:pt x="467" y="2624"/>
                  </a:lnTo>
                  <a:cubicBezTo>
                    <a:pt x="1033" y="2176"/>
                    <a:pt x="1664" y="1815"/>
                    <a:pt x="2349" y="1569"/>
                  </a:cubicBezTo>
                  <a:cubicBezTo>
                    <a:pt x="3129" y="1276"/>
                    <a:pt x="3959" y="1114"/>
                    <a:pt x="4790" y="1114"/>
                  </a:cubicBezTo>
                  <a:cubicBezTo>
                    <a:pt x="4840" y="1114"/>
                    <a:pt x="4900" y="1114"/>
                    <a:pt x="4951" y="1124"/>
                  </a:cubicBezTo>
                  <a:cubicBezTo>
                    <a:pt x="5012" y="1124"/>
                    <a:pt x="5062" y="1083"/>
                    <a:pt x="5073" y="1022"/>
                  </a:cubicBezTo>
                  <a:cubicBezTo>
                    <a:pt x="5083" y="972"/>
                    <a:pt x="5053" y="911"/>
                    <a:pt x="5002" y="891"/>
                  </a:cubicBezTo>
                  <a:cubicBezTo>
                    <a:pt x="3615" y="345"/>
                    <a:pt x="2127" y="41"/>
                    <a:pt x="6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2"/>
            <p:cNvSpPr/>
            <p:nvPr/>
          </p:nvSpPr>
          <p:spPr>
            <a:xfrm>
              <a:off x="2555300" y="1107325"/>
              <a:ext cx="967025" cy="278175"/>
            </a:xfrm>
            <a:custGeom>
              <a:avLst/>
              <a:gdLst/>
              <a:ahLst/>
              <a:cxnLst/>
              <a:rect l="l" t="t" r="r" b="b"/>
              <a:pathLst>
                <a:path w="38681" h="11127" extrusionOk="0">
                  <a:moveTo>
                    <a:pt x="34056" y="0"/>
                  </a:moveTo>
                  <a:cubicBezTo>
                    <a:pt x="33881" y="0"/>
                    <a:pt x="33699" y="5"/>
                    <a:pt x="33509" y="15"/>
                  </a:cubicBezTo>
                  <a:cubicBezTo>
                    <a:pt x="31565" y="106"/>
                    <a:pt x="12665" y="289"/>
                    <a:pt x="7279" y="865"/>
                  </a:cubicBezTo>
                  <a:cubicBezTo>
                    <a:pt x="3271" y="1301"/>
                    <a:pt x="1" y="6595"/>
                    <a:pt x="3615" y="9318"/>
                  </a:cubicBezTo>
                  <a:cubicBezTo>
                    <a:pt x="7231" y="10722"/>
                    <a:pt x="12769" y="11127"/>
                    <a:pt x="17958" y="11127"/>
                  </a:cubicBezTo>
                  <a:cubicBezTo>
                    <a:pt x="25046" y="11127"/>
                    <a:pt x="31484" y="10371"/>
                    <a:pt x="31484" y="10371"/>
                  </a:cubicBezTo>
                  <a:cubicBezTo>
                    <a:pt x="36728" y="8873"/>
                    <a:pt x="35745" y="5937"/>
                    <a:pt x="38681" y="1341"/>
                  </a:cubicBezTo>
                  <a:cubicBezTo>
                    <a:pt x="36946" y="511"/>
                    <a:pt x="35860" y="0"/>
                    <a:pt x="34056" y="0"/>
                  </a:cubicBez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2"/>
            <p:cNvSpPr/>
            <p:nvPr/>
          </p:nvSpPr>
          <p:spPr>
            <a:xfrm>
              <a:off x="3093600" y="695950"/>
              <a:ext cx="154150" cy="68875"/>
            </a:xfrm>
            <a:custGeom>
              <a:avLst/>
              <a:gdLst/>
              <a:ahLst/>
              <a:cxnLst/>
              <a:rect l="l" t="t" r="r" b="b"/>
              <a:pathLst>
                <a:path w="6166" h="2755" extrusionOk="0">
                  <a:moveTo>
                    <a:pt x="709" y="0"/>
                  </a:moveTo>
                  <a:cubicBezTo>
                    <a:pt x="1" y="0"/>
                    <a:pt x="2673" y="2227"/>
                    <a:pt x="3361" y="2379"/>
                  </a:cubicBezTo>
                  <a:cubicBezTo>
                    <a:pt x="3777" y="2470"/>
                    <a:pt x="4495" y="2693"/>
                    <a:pt x="4920" y="2743"/>
                  </a:cubicBezTo>
                  <a:cubicBezTo>
                    <a:pt x="4988" y="2750"/>
                    <a:pt x="5055" y="2755"/>
                    <a:pt x="5122" y="2755"/>
                  </a:cubicBezTo>
                  <a:cubicBezTo>
                    <a:pt x="5416" y="2755"/>
                    <a:pt x="5707" y="2670"/>
                    <a:pt x="6004" y="2389"/>
                  </a:cubicBezTo>
                  <a:cubicBezTo>
                    <a:pt x="6166" y="2237"/>
                    <a:pt x="5831" y="1650"/>
                    <a:pt x="5670" y="1508"/>
                  </a:cubicBezTo>
                  <a:cubicBezTo>
                    <a:pt x="5073" y="1002"/>
                    <a:pt x="4860" y="840"/>
                    <a:pt x="4111" y="617"/>
                  </a:cubicBezTo>
                  <a:cubicBezTo>
                    <a:pt x="3847" y="526"/>
                    <a:pt x="3483" y="506"/>
                    <a:pt x="3210" y="466"/>
                  </a:cubicBezTo>
                  <a:cubicBezTo>
                    <a:pt x="2633" y="385"/>
                    <a:pt x="1388" y="0"/>
                    <a:pt x="709" y="0"/>
                  </a:cubicBezTo>
                  <a:close/>
                </a:path>
              </a:pathLst>
            </a:custGeom>
            <a:solidFill>
              <a:srgbClr val="D38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2"/>
            <p:cNvSpPr/>
            <p:nvPr/>
          </p:nvSpPr>
          <p:spPr>
            <a:xfrm>
              <a:off x="3069575" y="686275"/>
              <a:ext cx="180725" cy="75575"/>
            </a:xfrm>
            <a:custGeom>
              <a:avLst/>
              <a:gdLst/>
              <a:ahLst/>
              <a:cxnLst/>
              <a:rect l="l" t="t" r="r" b="b"/>
              <a:pathLst>
                <a:path w="7229" h="3023" extrusionOk="0">
                  <a:moveTo>
                    <a:pt x="762" y="1"/>
                  </a:moveTo>
                  <a:cubicBezTo>
                    <a:pt x="1" y="1"/>
                    <a:pt x="1379" y="1876"/>
                    <a:pt x="2673" y="2239"/>
                  </a:cubicBezTo>
                  <a:cubicBezTo>
                    <a:pt x="3351" y="2432"/>
                    <a:pt x="4080" y="2513"/>
                    <a:pt x="4768" y="2655"/>
                  </a:cubicBezTo>
                  <a:cubicBezTo>
                    <a:pt x="5193" y="2745"/>
                    <a:pt x="5578" y="2958"/>
                    <a:pt x="6003" y="3009"/>
                  </a:cubicBezTo>
                  <a:cubicBezTo>
                    <a:pt x="6082" y="3017"/>
                    <a:pt x="6159" y="3022"/>
                    <a:pt x="6234" y="3022"/>
                  </a:cubicBezTo>
                  <a:cubicBezTo>
                    <a:pt x="6516" y="3022"/>
                    <a:pt x="6779" y="2947"/>
                    <a:pt x="7066" y="2675"/>
                  </a:cubicBezTo>
                  <a:cubicBezTo>
                    <a:pt x="7228" y="2533"/>
                    <a:pt x="7218" y="2270"/>
                    <a:pt x="7056" y="2138"/>
                  </a:cubicBezTo>
                  <a:cubicBezTo>
                    <a:pt x="6459" y="1632"/>
                    <a:pt x="5841" y="1339"/>
                    <a:pt x="5092" y="1116"/>
                  </a:cubicBezTo>
                  <a:cubicBezTo>
                    <a:pt x="4829" y="1035"/>
                    <a:pt x="4545" y="1045"/>
                    <a:pt x="4272" y="1004"/>
                  </a:cubicBezTo>
                  <a:cubicBezTo>
                    <a:pt x="3837" y="943"/>
                    <a:pt x="3270" y="680"/>
                    <a:pt x="2592" y="630"/>
                  </a:cubicBezTo>
                  <a:cubicBezTo>
                    <a:pt x="2187" y="599"/>
                    <a:pt x="1832" y="437"/>
                    <a:pt x="1478" y="245"/>
                  </a:cubicBezTo>
                  <a:cubicBezTo>
                    <a:pt x="1145" y="74"/>
                    <a:pt x="912" y="1"/>
                    <a:pt x="762" y="1"/>
                  </a:cubicBez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2"/>
            <p:cNvSpPr/>
            <p:nvPr/>
          </p:nvSpPr>
          <p:spPr>
            <a:xfrm>
              <a:off x="2972900" y="546325"/>
              <a:ext cx="277400" cy="186050"/>
            </a:xfrm>
            <a:custGeom>
              <a:avLst/>
              <a:gdLst/>
              <a:ahLst/>
              <a:cxnLst/>
              <a:rect l="l" t="t" r="r" b="b"/>
              <a:pathLst>
                <a:path w="11096" h="7442" extrusionOk="0">
                  <a:moveTo>
                    <a:pt x="9284" y="1"/>
                  </a:moveTo>
                  <a:cubicBezTo>
                    <a:pt x="9216" y="1"/>
                    <a:pt x="9147" y="6"/>
                    <a:pt x="9080" y="12"/>
                  </a:cubicBezTo>
                  <a:cubicBezTo>
                    <a:pt x="8099" y="114"/>
                    <a:pt x="7116" y="265"/>
                    <a:pt x="6145" y="447"/>
                  </a:cubicBezTo>
                  <a:cubicBezTo>
                    <a:pt x="4363" y="802"/>
                    <a:pt x="2622" y="1298"/>
                    <a:pt x="932" y="1936"/>
                  </a:cubicBezTo>
                  <a:cubicBezTo>
                    <a:pt x="0" y="2280"/>
                    <a:pt x="61" y="2472"/>
                    <a:pt x="192" y="3444"/>
                  </a:cubicBezTo>
                  <a:cubicBezTo>
                    <a:pt x="314" y="4365"/>
                    <a:pt x="435" y="5276"/>
                    <a:pt x="557" y="6197"/>
                  </a:cubicBezTo>
                  <a:cubicBezTo>
                    <a:pt x="567" y="6268"/>
                    <a:pt x="577" y="6339"/>
                    <a:pt x="628" y="6390"/>
                  </a:cubicBezTo>
                  <a:cubicBezTo>
                    <a:pt x="668" y="6430"/>
                    <a:pt x="719" y="6440"/>
                    <a:pt x="770" y="6460"/>
                  </a:cubicBezTo>
                  <a:cubicBezTo>
                    <a:pt x="1418" y="6653"/>
                    <a:pt x="2055" y="6835"/>
                    <a:pt x="2693" y="7027"/>
                  </a:cubicBezTo>
                  <a:cubicBezTo>
                    <a:pt x="3128" y="7159"/>
                    <a:pt x="3573" y="7291"/>
                    <a:pt x="4029" y="7362"/>
                  </a:cubicBezTo>
                  <a:cubicBezTo>
                    <a:pt x="4383" y="7420"/>
                    <a:pt x="4744" y="7441"/>
                    <a:pt x="5103" y="7441"/>
                  </a:cubicBezTo>
                  <a:cubicBezTo>
                    <a:pt x="5371" y="7441"/>
                    <a:pt x="5638" y="7429"/>
                    <a:pt x="5902" y="7412"/>
                  </a:cubicBezTo>
                  <a:cubicBezTo>
                    <a:pt x="7420" y="7342"/>
                    <a:pt x="8939" y="7159"/>
                    <a:pt x="10427" y="6876"/>
                  </a:cubicBezTo>
                  <a:cubicBezTo>
                    <a:pt x="10700" y="6825"/>
                    <a:pt x="11014" y="6724"/>
                    <a:pt x="11075" y="6451"/>
                  </a:cubicBezTo>
                  <a:cubicBezTo>
                    <a:pt x="11095" y="6359"/>
                    <a:pt x="11075" y="6248"/>
                    <a:pt x="11055" y="6147"/>
                  </a:cubicBezTo>
                  <a:cubicBezTo>
                    <a:pt x="10670" y="4294"/>
                    <a:pt x="10285" y="2431"/>
                    <a:pt x="9890" y="579"/>
                  </a:cubicBezTo>
                  <a:cubicBezTo>
                    <a:pt x="9860" y="407"/>
                    <a:pt x="9820" y="235"/>
                    <a:pt x="9688" y="123"/>
                  </a:cubicBezTo>
                  <a:cubicBezTo>
                    <a:pt x="9577" y="26"/>
                    <a:pt x="9433" y="1"/>
                    <a:pt x="9284" y="1"/>
                  </a:cubicBez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52"/>
            <p:cNvSpPr/>
            <p:nvPr/>
          </p:nvSpPr>
          <p:spPr>
            <a:xfrm>
              <a:off x="3118675" y="567775"/>
              <a:ext cx="107525" cy="153750"/>
            </a:xfrm>
            <a:custGeom>
              <a:avLst/>
              <a:gdLst/>
              <a:ahLst/>
              <a:cxnLst/>
              <a:rect l="l" t="t" r="r" b="b"/>
              <a:pathLst>
                <a:path w="4301" h="6150" extrusionOk="0">
                  <a:moveTo>
                    <a:pt x="2939" y="0"/>
                  </a:moveTo>
                  <a:cubicBezTo>
                    <a:pt x="2823" y="0"/>
                    <a:pt x="2704" y="23"/>
                    <a:pt x="2592" y="45"/>
                  </a:cubicBezTo>
                  <a:cubicBezTo>
                    <a:pt x="2126" y="126"/>
                    <a:pt x="1690" y="126"/>
                    <a:pt x="1225" y="167"/>
                  </a:cubicBezTo>
                  <a:cubicBezTo>
                    <a:pt x="1002" y="176"/>
                    <a:pt x="71" y="156"/>
                    <a:pt x="0" y="298"/>
                  </a:cubicBezTo>
                  <a:cubicBezTo>
                    <a:pt x="272" y="415"/>
                    <a:pt x="577" y="450"/>
                    <a:pt x="893" y="450"/>
                  </a:cubicBezTo>
                  <a:cubicBezTo>
                    <a:pt x="1378" y="450"/>
                    <a:pt x="1889" y="367"/>
                    <a:pt x="2342" y="367"/>
                  </a:cubicBezTo>
                  <a:cubicBezTo>
                    <a:pt x="2385" y="367"/>
                    <a:pt x="2428" y="368"/>
                    <a:pt x="2470" y="369"/>
                  </a:cubicBezTo>
                  <a:cubicBezTo>
                    <a:pt x="2723" y="379"/>
                    <a:pt x="2986" y="430"/>
                    <a:pt x="3148" y="622"/>
                  </a:cubicBezTo>
                  <a:cubicBezTo>
                    <a:pt x="3280" y="774"/>
                    <a:pt x="3310" y="986"/>
                    <a:pt x="3330" y="1189"/>
                  </a:cubicBezTo>
                  <a:cubicBezTo>
                    <a:pt x="3503" y="2839"/>
                    <a:pt x="3695" y="4509"/>
                    <a:pt x="3867" y="6149"/>
                  </a:cubicBezTo>
                  <a:cubicBezTo>
                    <a:pt x="3868" y="6149"/>
                    <a:pt x="3870" y="6149"/>
                    <a:pt x="3871" y="6149"/>
                  </a:cubicBezTo>
                  <a:cubicBezTo>
                    <a:pt x="4300" y="6149"/>
                    <a:pt x="3998" y="4213"/>
                    <a:pt x="3897" y="3264"/>
                  </a:cubicBezTo>
                  <a:cubicBezTo>
                    <a:pt x="3806" y="2495"/>
                    <a:pt x="3725" y="1715"/>
                    <a:pt x="3634" y="946"/>
                  </a:cubicBezTo>
                  <a:cubicBezTo>
                    <a:pt x="3593" y="602"/>
                    <a:pt x="3523" y="197"/>
                    <a:pt x="3209" y="55"/>
                  </a:cubicBezTo>
                  <a:cubicBezTo>
                    <a:pt x="3124" y="15"/>
                    <a:pt x="3032" y="0"/>
                    <a:pt x="2939" y="0"/>
                  </a:cubicBezTo>
                  <a:close/>
                </a:path>
              </a:pathLst>
            </a:custGeom>
            <a:solidFill>
              <a:srgbClr val="D38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2"/>
            <p:cNvSpPr/>
            <p:nvPr/>
          </p:nvSpPr>
          <p:spPr>
            <a:xfrm>
              <a:off x="3096650" y="570875"/>
              <a:ext cx="123275" cy="171525"/>
            </a:xfrm>
            <a:custGeom>
              <a:avLst/>
              <a:gdLst/>
              <a:ahLst/>
              <a:cxnLst/>
              <a:rect l="l" t="t" r="r" b="b"/>
              <a:pathLst>
                <a:path w="4931" h="6861" extrusionOk="0">
                  <a:moveTo>
                    <a:pt x="3871" y="1"/>
                  </a:moveTo>
                  <a:cubicBezTo>
                    <a:pt x="3832" y="1"/>
                    <a:pt x="3793" y="2"/>
                    <a:pt x="3756" y="2"/>
                  </a:cubicBezTo>
                  <a:cubicBezTo>
                    <a:pt x="2825" y="73"/>
                    <a:pt x="1843" y="52"/>
                    <a:pt x="931" y="194"/>
                  </a:cubicBezTo>
                  <a:cubicBezTo>
                    <a:pt x="213" y="316"/>
                    <a:pt x="0" y="1126"/>
                    <a:pt x="719" y="1490"/>
                  </a:cubicBezTo>
                  <a:cubicBezTo>
                    <a:pt x="952" y="1602"/>
                    <a:pt x="1215" y="1642"/>
                    <a:pt x="1458" y="1713"/>
                  </a:cubicBezTo>
                  <a:cubicBezTo>
                    <a:pt x="1883" y="1845"/>
                    <a:pt x="2288" y="2067"/>
                    <a:pt x="2541" y="2432"/>
                  </a:cubicBezTo>
                  <a:cubicBezTo>
                    <a:pt x="2774" y="2765"/>
                    <a:pt x="2845" y="3191"/>
                    <a:pt x="2886" y="3596"/>
                  </a:cubicBezTo>
                  <a:cubicBezTo>
                    <a:pt x="2987" y="4477"/>
                    <a:pt x="2976" y="5357"/>
                    <a:pt x="2865" y="6238"/>
                  </a:cubicBezTo>
                  <a:cubicBezTo>
                    <a:pt x="2835" y="6441"/>
                    <a:pt x="2825" y="6683"/>
                    <a:pt x="2987" y="6805"/>
                  </a:cubicBezTo>
                  <a:cubicBezTo>
                    <a:pt x="3052" y="6847"/>
                    <a:pt x="3129" y="6860"/>
                    <a:pt x="3207" y="6860"/>
                  </a:cubicBezTo>
                  <a:cubicBezTo>
                    <a:pt x="3262" y="6860"/>
                    <a:pt x="3318" y="6854"/>
                    <a:pt x="3371" y="6845"/>
                  </a:cubicBezTo>
                  <a:cubicBezTo>
                    <a:pt x="3878" y="6774"/>
                    <a:pt x="4454" y="6673"/>
                    <a:pt x="4728" y="6238"/>
                  </a:cubicBezTo>
                  <a:cubicBezTo>
                    <a:pt x="4930" y="5914"/>
                    <a:pt x="4900" y="5499"/>
                    <a:pt x="4859" y="5125"/>
                  </a:cubicBezTo>
                  <a:cubicBezTo>
                    <a:pt x="4717" y="3636"/>
                    <a:pt x="4555" y="2158"/>
                    <a:pt x="4384" y="670"/>
                  </a:cubicBezTo>
                  <a:cubicBezTo>
                    <a:pt x="4353" y="417"/>
                    <a:pt x="4283" y="113"/>
                    <a:pt x="4049" y="22"/>
                  </a:cubicBezTo>
                  <a:cubicBezTo>
                    <a:pt x="3989" y="4"/>
                    <a:pt x="3929" y="1"/>
                    <a:pt x="3871" y="1"/>
                  </a:cubicBez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2"/>
            <p:cNvSpPr/>
            <p:nvPr/>
          </p:nvSpPr>
          <p:spPr>
            <a:xfrm>
              <a:off x="3104225" y="596350"/>
              <a:ext cx="95700" cy="137575"/>
            </a:xfrm>
            <a:custGeom>
              <a:avLst/>
              <a:gdLst/>
              <a:ahLst/>
              <a:cxnLst/>
              <a:rect l="l" t="t" r="r" b="b"/>
              <a:pathLst>
                <a:path w="3828" h="5503" extrusionOk="0">
                  <a:moveTo>
                    <a:pt x="2929" y="1"/>
                  </a:moveTo>
                  <a:cubicBezTo>
                    <a:pt x="2813" y="1"/>
                    <a:pt x="2695" y="23"/>
                    <a:pt x="2583" y="46"/>
                  </a:cubicBezTo>
                  <a:cubicBezTo>
                    <a:pt x="2127" y="127"/>
                    <a:pt x="1661" y="218"/>
                    <a:pt x="1195" y="248"/>
                  </a:cubicBezTo>
                  <a:cubicBezTo>
                    <a:pt x="1177" y="250"/>
                    <a:pt x="1155" y="251"/>
                    <a:pt x="1128" y="251"/>
                  </a:cubicBezTo>
                  <a:cubicBezTo>
                    <a:pt x="960" y="251"/>
                    <a:pt x="639" y="221"/>
                    <a:pt x="382" y="221"/>
                  </a:cubicBezTo>
                  <a:cubicBezTo>
                    <a:pt x="184" y="221"/>
                    <a:pt x="25" y="239"/>
                    <a:pt x="1" y="299"/>
                  </a:cubicBezTo>
                  <a:cubicBezTo>
                    <a:pt x="272" y="416"/>
                    <a:pt x="576" y="451"/>
                    <a:pt x="890" y="451"/>
                  </a:cubicBezTo>
                  <a:cubicBezTo>
                    <a:pt x="1374" y="451"/>
                    <a:pt x="1883" y="367"/>
                    <a:pt x="2336" y="367"/>
                  </a:cubicBezTo>
                  <a:cubicBezTo>
                    <a:pt x="2378" y="367"/>
                    <a:pt x="2420" y="368"/>
                    <a:pt x="2461" y="370"/>
                  </a:cubicBezTo>
                  <a:cubicBezTo>
                    <a:pt x="2714" y="380"/>
                    <a:pt x="2987" y="430"/>
                    <a:pt x="3139" y="613"/>
                  </a:cubicBezTo>
                  <a:cubicBezTo>
                    <a:pt x="3271" y="775"/>
                    <a:pt x="3301" y="988"/>
                    <a:pt x="3321" y="1190"/>
                  </a:cubicBezTo>
                  <a:cubicBezTo>
                    <a:pt x="3503" y="2830"/>
                    <a:pt x="2380" y="3852"/>
                    <a:pt x="2552" y="5503"/>
                  </a:cubicBezTo>
                  <a:cubicBezTo>
                    <a:pt x="3260" y="5482"/>
                    <a:pt x="3787" y="4774"/>
                    <a:pt x="3818" y="3143"/>
                  </a:cubicBezTo>
                  <a:cubicBezTo>
                    <a:pt x="3827" y="2364"/>
                    <a:pt x="3716" y="1716"/>
                    <a:pt x="3625" y="937"/>
                  </a:cubicBezTo>
                  <a:cubicBezTo>
                    <a:pt x="3595" y="592"/>
                    <a:pt x="3514" y="198"/>
                    <a:pt x="3200" y="56"/>
                  </a:cubicBezTo>
                  <a:cubicBezTo>
                    <a:pt x="3114" y="15"/>
                    <a:pt x="3022" y="1"/>
                    <a:pt x="2929" y="1"/>
                  </a:cubicBezTo>
                  <a:close/>
                </a:path>
              </a:pathLst>
            </a:custGeom>
            <a:solidFill>
              <a:srgbClr val="D38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2"/>
            <p:cNvSpPr/>
            <p:nvPr/>
          </p:nvSpPr>
          <p:spPr>
            <a:xfrm>
              <a:off x="3103475" y="696700"/>
              <a:ext cx="69375" cy="41000"/>
            </a:xfrm>
            <a:custGeom>
              <a:avLst/>
              <a:gdLst/>
              <a:ahLst/>
              <a:cxnLst/>
              <a:rect l="l" t="t" r="r" b="b"/>
              <a:pathLst>
                <a:path w="2775" h="1640" extrusionOk="0">
                  <a:moveTo>
                    <a:pt x="173" y="0"/>
                  </a:moveTo>
                  <a:lnTo>
                    <a:pt x="173" y="0"/>
                  </a:lnTo>
                  <a:cubicBezTo>
                    <a:pt x="1" y="445"/>
                    <a:pt x="233" y="982"/>
                    <a:pt x="618" y="1266"/>
                  </a:cubicBezTo>
                  <a:cubicBezTo>
                    <a:pt x="1003" y="1559"/>
                    <a:pt x="1509" y="1640"/>
                    <a:pt x="1985" y="1640"/>
                  </a:cubicBezTo>
                  <a:cubicBezTo>
                    <a:pt x="2187" y="1640"/>
                    <a:pt x="2683" y="1640"/>
                    <a:pt x="2775" y="1417"/>
                  </a:cubicBezTo>
                  <a:cubicBezTo>
                    <a:pt x="2755" y="1408"/>
                    <a:pt x="2732" y="1405"/>
                    <a:pt x="2707" y="1405"/>
                  </a:cubicBezTo>
                  <a:cubicBezTo>
                    <a:pt x="2619" y="1405"/>
                    <a:pt x="2510" y="1450"/>
                    <a:pt x="2430" y="1458"/>
                  </a:cubicBezTo>
                  <a:cubicBezTo>
                    <a:pt x="2258" y="1489"/>
                    <a:pt x="2086" y="1498"/>
                    <a:pt x="1914" y="1498"/>
                  </a:cubicBezTo>
                  <a:cubicBezTo>
                    <a:pt x="1580" y="1498"/>
                    <a:pt x="1236" y="1428"/>
                    <a:pt x="922" y="1316"/>
                  </a:cubicBezTo>
                  <a:cubicBezTo>
                    <a:pt x="820" y="1276"/>
                    <a:pt x="719" y="1225"/>
                    <a:pt x="628" y="1154"/>
                  </a:cubicBezTo>
                  <a:cubicBezTo>
                    <a:pt x="314" y="881"/>
                    <a:pt x="375" y="364"/>
                    <a:pt x="173" y="0"/>
                  </a:cubicBezTo>
                  <a:close/>
                </a:path>
              </a:pathLst>
            </a:custGeom>
            <a:solidFill>
              <a:srgbClr val="D38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2"/>
            <p:cNvSpPr/>
            <p:nvPr/>
          </p:nvSpPr>
          <p:spPr>
            <a:xfrm>
              <a:off x="3059700" y="602125"/>
              <a:ext cx="138200" cy="132175"/>
            </a:xfrm>
            <a:custGeom>
              <a:avLst/>
              <a:gdLst/>
              <a:ahLst/>
              <a:cxnLst/>
              <a:rect l="l" t="t" r="r" b="b"/>
              <a:pathLst>
                <a:path w="5528" h="5287" extrusionOk="0">
                  <a:moveTo>
                    <a:pt x="4402" y="0"/>
                  </a:moveTo>
                  <a:cubicBezTo>
                    <a:pt x="3907" y="0"/>
                    <a:pt x="3306" y="110"/>
                    <a:pt x="2845" y="118"/>
                  </a:cubicBezTo>
                  <a:cubicBezTo>
                    <a:pt x="0" y="169"/>
                    <a:pt x="2612" y="777"/>
                    <a:pt x="2855" y="1191"/>
                  </a:cubicBezTo>
                  <a:cubicBezTo>
                    <a:pt x="3098" y="1607"/>
                    <a:pt x="3230" y="2103"/>
                    <a:pt x="3219" y="2588"/>
                  </a:cubicBezTo>
                  <a:cubicBezTo>
                    <a:pt x="3210" y="2953"/>
                    <a:pt x="3098" y="3358"/>
                    <a:pt x="2784" y="3560"/>
                  </a:cubicBezTo>
                  <a:cubicBezTo>
                    <a:pt x="2622" y="3662"/>
                    <a:pt x="2440" y="3702"/>
                    <a:pt x="2288" y="3814"/>
                  </a:cubicBezTo>
                  <a:cubicBezTo>
                    <a:pt x="2177" y="3895"/>
                    <a:pt x="2085" y="4026"/>
                    <a:pt x="2056" y="4158"/>
                  </a:cubicBezTo>
                  <a:cubicBezTo>
                    <a:pt x="1975" y="4492"/>
                    <a:pt x="2197" y="4846"/>
                    <a:pt x="2490" y="5018"/>
                  </a:cubicBezTo>
                  <a:cubicBezTo>
                    <a:pt x="2784" y="5191"/>
                    <a:pt x="3138" y="5241"/>
                    <a:pt x="3482" y="5272"/>
                  </a:cubicBezTo>
                  <a:cubicBezTo>
                    <a:pt x="3603" y="5280"/>
                    <a:pt x="3728" y="5287"/>
                    <a:pt x="3854" y="5287"/>
                  </a:cubicBezTo>
                  <a:cubicBezTo>
                    <a:pt x="4308" y="5287"/>
                    <a:pt x="4763" y="5203"/>
                    <a:pt x="5001" y="4846"/>
                  </a:cubicBezTo>
                  <a:cubicBezTo>
                    <a:pt x="5102" y="4694"/>
                    <a:pt x="5153" y="4532"/>
                    <a:pt x="5194" y="4360"/>
                  </a:cubicBezTo>
                  <a:cubicBezTo>
                    <a:pt x="5487" y="3176"/>
                    <a:pt x="5527" y="1931"/>
                    <a:pt x="5305" y="726"/>
                  </a:cubicBezTo>
                  <a:cubicBezTo>
                    <a:pt x="5275" y="514"/>
                    <a:pt x="5214" y="280"/>
                    <a:pt x="5041" y="149"/>
                  </a:cubicBezTo>
                  <a:cubicBezTo>
                    <a:pt x="4920" y="48"/>
                    <a:pt x="4758" y="17"/>
                    <a:pt x="4607" y="8"/>
                  </a:cubicBezTo>
                  <a:cubicBezTo>
                    <a:pt x="4541" y="2"/>
                    <a:pt x="4473" y="0"/>
                    <a:pt x="4402" y="0"/>
                  </a:cubicBez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2"/>
            <p:cNvSpPr/>
            <p:nvPr/>
          </p:nvSpPr>
          <p:spPr>
            <a:xfrm>
              <a:off x="2996425" y="677200"/>
              <a:ext cx="168575" cy="43575"/>
            </a:xfrm>
            <a:custGeom>
              <a:avLst/>
              <a:gdLst/>
              <a:ahLst/>
              <a:cxnLst/>
              <a:rect l="l" t="t" r="r" b="b"/>
              <a:pathLst>
                <a:path w="6743" h="1743" extrusionOk="0">
                  <a:moveTo>
                    <a:pt x="6742" y="1"/>
                  </a:moveTo>
                  <a:lnTo>
                    <a:pt x="6742" y="1"/>
                  </a:lnTo>
                  <a:cubicBezTo>
                    <a:pt x="5761" y="527"/>
                    <a:pt x="4657" y="820"/>
                    <a:pt x="3543" y="851"/>
                  </a:cubicBezTo>
                  <a:cubicBezTo>
                    <a:pt x="3331" y="851"/>
                    <a:pt x="3129" y="851"/>
                    <a:pt x="2926" y="912"/>
                  </a:cubicBezTo>
                  <a:cubicBezTo>
                    <a:pt x="2410" y="1063"/>
                    <a:pt x="2036" y="1610"/>
                    <a:pt x="1499" y="1661"/>
                  </a:cubicBezTo>
                  <a:cubicBezTo>
                    <a:pt x="1479" y="1662"/>
                    <a:pt x="1459" y="1663"/>
                    <a:pt x="1439" y="1663"/>
                  </a:cubicBezTo>
                  <a:cubicBezTo>
                    <a:pt x="1029" y="1663"/>
                    <a:pt x="665" y="1373"/>
                    <a:pt x="365" y="1084"/>
                  </a:cubicBezTo>
                  <a:cubicBezTo>
                    <a:pt x="292" y="1021"/>
                    <a:pt x="220" y="949"/>
                    <a:pt x="133" y="949"/>
                  </a:cubicBezTo>
                  <a:cubicBezTo>
                    <a:pt x="123" y="949"/>
                    <a:pt x="112" y="950"/>
                    <a:pt x="102" y="953"/>
                  </a:cubicBezTo>
                  <a:cubicBezTo>
                    <a:pt x="0" y="1104"/>
                    <a:pt x="355" y="1408"/>
                    <a:pt x="456" y="1479"/>
                  </a:cubicBezTo>
                  <a:cubicBezTo>
                    <a:pt x="648" y="1610"/>
                    <a:pt x="871" y="1702"/>
                    <a:pt x="1104" y="1732"/>
                  </a:cubicBezTo>
                  <a:cubicBezTo>
                    <a:pt x="1166" y="1739"/>
                    <a:pt x="1228" y="1743"/>
                    <a:pt x="1289" y="1743"/>
                  </a:cubicBezTo>
                  <a:cubicBezTo>
                    <a:pt x="1652" y="1743"/>
                    <a:pt x="2009" y="1620"/>
                    <a:pt x="2329" y="1438"/>
                  </a:cubicBezTo>
                  <a:cubicBezTo>
                    <a:pt x="2501" y="1337"/>
                    <a:pt x="2673" y="1205"/>
                    <a:pt x="2866" y="1135"/>
                  </a:cubicBezTo>
                  <a:cubicBezTo>
                    <a:pt x="3028" y="1074"/>
                    <a:pt x="3199" y="1054"/>
                    <a:pt x="3361" y="1033"/>
                  </a:cubicBezTo>
                  <a:cubicBezTo>
                    <a:pt x="3756" y="982"/>
                    <a:pt x="4151" y="932"/>
                    <a:pt x="4546" y="901"/>
                  </a:cubicBezTo>
                  <a:cubicBezTo>
                    <a:pt x="5113" y="851"/>
                    <a:pt x="5710" y="811"/>
                    <a:pt x="6226" y="557"/>
                  </a:cubicBezTo>
                  <a:cubicBezTo>
                    <a:pt x="6459" y="436"/>
                    <a:pt x="6692" y="254"/>
                    <a:pt x="6742" y="1"/>
                  </a:cubicBezTo>
                  <a:close/>
                </a:path>
              </a:pathLst>
            </a:custGeom>
            <a:solidFill>
              <a:srgbClr val="D38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2"/>
            <p:cNvSpPr/>
            <p:nvPr/>
          </p:nvSpPr>
          <p:spPr>
            <a:xfrm>
              <a:off x="2543925" y="600275"/>
              <a:ext cx="474550" cy="754725"/>
            </a:xfrm>
            <a:custGeom>
              <a:avLst/>
              <a:gdLst/>
              <a:ahLst/>
              <a:cxnLst/>
              <a:rect l="l" t="t" r="r" b="b"/>
              <a:pathLst>
                <a:path w="18982" h="30189" extrusionOk="0">
                  <a:moveTo>
                    <a:pt x="17544" y="1"/>
                  </a:moveTo>
                  <a:cubicBezTo>
                    <a:pt x="17544" y="1"/>
                    <a:pt x="16329" y="365"/>
                    <a:pt x="15803" y="1053"/>
                  </a:cubicBezTo>
                  <a:cubicBezTo>
                    <a:pt x="13414" y="4131"/>
                    <a:pt x="7421" y="12999"/>
                    <a:pt x="5376" y="17655"/>
                  </a:cubicBezTo>
                  <a:cubicBezTo>
                    <a:pt x="3372" y="22231"/>
                    <a:pt x="1" y="28031"/>
                    <a:pt x="5923" y="30026"/>
                  </a:cubicBezTo>
                  <a:cubicBezTo>
                    <a:pt x="5923" y="30026"/>
                    <a:pt x="6364" y="30189"/>
                    <a:pt x="7039" y="30189"/>
                  </a:cubicBezTo>
                  <a:cubicBezTo>
                    <a:pt x="8504" y="30189"/>
                    <a:pt x="11069" y="29420"/>
                    <a:pt x="12614" y="24549"/>
                  </a:cubicBezTo>
                  <a:cubicBezTo>
                    <a:pt x="15175" y="16501"/>
                    <a:pt x="13009" y="15084"/>
                    <a:pt x="18445" y="4444"/>
                  </a:cubicBezTo>
                  <a:cubicBezTo>
                    <a:pt x="18982" y="3402"/>
                    <a:pt x="17544" y="1"/>
                    <a:pt x="17544" y="1"/>
                  </a:cubicBez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2"/>
            <p:cNvSpPr/>
            <p:nvPr/>
          </p:nvSpPr>
          <p:spPr>
            <a:xfrm>
              <a:off x="2606700" y="791100"/>
              <a:ext cx="219450" cy="549950"/>
            </a:xfrm>
            <a:custGeom>
              <a:avLst/>
              <a:gdLst/>
              <a:ahLst/>
              <a:cxnLst/>
              <a:rect l="l" t="t" r="r" b="b"/>
              <a:pathLst>
                <a:path w="8778" h="21998" extrusionOk="0">
                  <a:moveTo>
                    <a:pt x="8645" y="0"/>
                  </a:moveTo>
                  <a:cubicBezTo>
                    <a:pt x="6681" y="2966"/>
                    <a:pt x="4525" y="6499"/>
                    <a:pt x="2855" y="9880"/>
                  </a:cubicBezTo>
                  <a:cubicBezTo>
                    <a:pt x="2025" y="11571"/>
                    <a:pt x="1306" y="13231"/>
                    <a:pt x="800" y="14749"/>
                  </a:cubicBezTo>
                  <a:cubicBezTo>
                    <a:pt x="294" y="16278"/>
                    <a:pt x="0" y="17665"/>
                    <a:pt x="0" y="18849"/>
                  </a:cubicBezTo>
                  <a:cubicBezTo>
                    <a:pt x="0" y="19558"/>
                    <a:pt x="112" y="20195"/>
                    <a:pt x="355" y="20732"/>
                  </a:cubicBezTo>
                  <a:cubicBezTo>
                    <a:pt x="466" y="20996"/>
                    <a:pt x="628" y="21239"/>
                    <a:pt x="810" y="21451"/>
                  </a:cubicBezTo>
                  <a:cubicBezTo>
                    <a:pt x="1003" y="21664"/>
                    <a:pt x="1225" y="21846"/>
                    <a:pt x="1488" y="21997"/>
                  </a:cubicBezTo>
                  <a:lnTo>
                    <a:pt x="1569" y="21856"/>
                  </a:lnTo>
                  <a:cubicBezTo>
                    <a:pt x="1327" y="21714"/>
                    <a:pt x="1114" y="21542"/>
                    <a:pt x="931" y="21340"/>
                  </a:cubicBezTo>
                  <a:cubicBezTo>
                    <a:pt x="668" y="21046"/>
                    <a:pt x="476" y="20681"/>
                    <a:pt x="344" y="20256"/>
                  </a:cubicBezTo>
                  <a:cubicBezTo>
                    <a:pt x="223" y="19842"/>
                    <a:pt x="162" y="19365"/>
                    <a:pt x="162" y="18849"/>
                  </a:cubicBezTo>
                  <a:cubicBezTo>
                    <a:pt x="162" y="17695"/>
                    <a:pt x="456" y="16319"/>
                    <a:pt x="952" y="14800"/>
                  </a:cubicBezTo>
                  <a:cubicBezTo>
                    <a:pt x="1711" y="12533"/>
                    <a:pt x="2926" y="9961"/>
                    <a:pt x="4333" y="7410"/>
                  </a:cubicBezTo>
                  <a:cubicBezTo>
                    <a:pt x="5730" y="4849"/>
                    <a:pt x="7309" y="2308"/>
                    <a:pt x="8777" y="91"/>
                  </a:cubicBezTo>
                  <a:lnTo>
                    <a:pt x="8645" y="0"/>
                  </a:lnTo>
                  <a:close/>
                </a:path>
              </a:pathLst>
            </a:custGeom>
            <a:solidFill>
              <a:srgbClr val="D18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2"/>
            <p:cNvSpPr/>
            <p:nvPr/>
          </p:nvSpPr>
          <p:spPr>
            <a:xfrm>
              <a:off x="4113750" y="1126925"/>
              <a:ext cx="369025" cy="951575"/>
            </a:xfrm>
            <a:custGeom>
              <a:avLst/>
              <a:gdLst/>
              <a:ahLst/>
              <a:cxnLst/>
              <a:rect l="l" t="t" r="r" b="b"/>
              <a:pathLst>
                <a:path w="14761" h="38063" extrusionOk="0">
                  <a:moveTo>
                    <a:pt x="3452" y="0"/>
                  </a:moveTo>
                  <a:cubicBezTo>
                    <a:pt x="2106" y="2805"/>
                    <a:pt x="1" y="4151"/>
                    <a:pt x="132" y="5983"/>
                  </a:cubicBezTo>
                  <a:cubicBezTo>
                    <a:pt x="163" y="6439"/>
                    <a:pt x="274" y="8777"/>
                    <a:pt x="547" y="11996"/>
                  </a:cubicBezTo>
                  <a:cubicBezTo>
                    <a:pt x="628" y="12887"/>
                    <a:pt x="719" y="13849"/>
                    <a:pt x="831" y="14861"/>
                  </a:cubicBezTo>
                  <a:cubicBezTo>
                    <a:pt x="881" y="15327"/>
                    <a:pt x="932" y="15803"/>
                    <a:pt x="982" y="16289"/>
                  </a:cubicBezTo>
                  <a:cubicBezTo>
                    <a:pt x="1023" y="16541"/>
                    <a:pt x="1054" y="16815"/>
                    <a:pt x="1084" y="17078"/>
                  </a:cubicBezTo>
                  <a:cubicBezTo>
                    <a:pt x="1276" y="18606"/>
                    <a:pt x="1499" y="20176"/>
                    <a:pt x="1762" y="21765"/>
                  </a:cubicBezTo>
                  <a:cubicBezTo>
                    <a:pt x="3118" y="29883"/>
                    <a:pt x="5578" y="38062"/>
                    <a:pt x="10030" y="38062"/>
                  </a:cubicBezTo>
                  <a:cubicBezTo>
                    <a:pt x="10364" y="38062"/>
                    <a:pt x="10709" y="38017"/>
                    <a:pt x="11065" y="37921"/>
                  </a:cubicBezTo>
                  <a:cubicBezTo>
                    <a:pt x="12604" y="37507"/>
                    <a:pt x="14760" y="33923"/>
                    <a:pt x="14709" y="31048"/>
                  </a:cubicBezTo>
                  <a:cubicBezTo>
                    <a:pt x="14659" y="28517"/>
                    <a:pt x="13161" y="22190"/>
                    <a:pt x="11035" y="15823"/>
                  </a:cubicBezTo>
                  <a:cubicBezTo>
                    <a:pt x="8838" y="9223"/>
                    <a:pt x="6003" y="2571"/>
                    <a:pt x="3452" y="0"/>
                  </a:cubicBez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2"/>
            <p:cNvSpPr/>
            <p:nvPr/>
          </p:nvSpPr>
          <p:spPr>
            <a:xfrm>
              <a:off x="3071600" y="1049650"/>
              <a:ext cx="1356250" cy="1308525"/>
            </a:xfrm>
            <a:custGeom>
              <a:avLst/>
              <a:gdLst/>
              <a:ahLst/>
              <a:cxnLst/>
              <a:rect l="l" t="t" r="r" b="b"/>
              <a:pathLst>
                <a:path w="54250" h="52341" extrusionOk="0">
                  <a:moveTo>
                    <a:pt x="34339" y="0"/>
                  </a:moveTo>
                  <a:cubicBezTo>
                    <a:pt x="33680" y="0"/>
                    <a:pt x="33075" y="21"/>
                    <a:pt x="32545" y="54"/>
                  </a:cubicBezTo>
                  <a:cubicBezTo>
                    <a:pt x="32404" y="54"/>
                    <a:pt x="32282" y="65"/>
                    <a:pt x="32161" y="75"/>
                  </a:cubicBezTo>
                  <a:cubicBezTo>
                    <a:pt x="32181" y="216"/>
                    <a:pt x="32191" y="297"/>
                    <a:pt x="32191" y="297"/>
                  </a:cubicBezTo>
                  <a:lnTo>
                    <a:pt x="32171" y="318"/>
                  </a:lnTo>
                  <a:cubicBezTo>
                    <a:pt x="30549" y="2145"/>
                    <a:pt x="28214" y="3123"/>
                    <a:pt x="25943" y="3123"/>
                  </a:cubicBezTo>
                  <a:cubicBezTo>
                    <a:pt x="23961" y="3123"/>
                    <a:pt x="22029" y="2379"/>
                    <a:pt x="20661" y="803"/>
                  </a:cubicBezTo>
                  <a:cubicBezTo>
                    <a:pt x="20469" y="581"/>
                    <a:pt x="20378" y="45"/>
                    <a:pt x="20378" y="45"/>
                  </a:cubicBezTo>
                  <a:cubicBezTo>
                    <a:pt x="20094" y="65"/>
                    <a:pt x="11763" y="500"/>
                    <a:pt x="9060" y="662"/>
                  </a:cubicBezTo>
                  <a:cubicBezTo>
                    <a:pt x="6722" y="803"/>
                    <a:pt x="0" y="1492"/>
                    <a:pt x="0" y="1492"/>
                  </a:cubicBezTo>
                  <a:lnTo>
                    <a:pt x="1063" y="14591"/>
                  </a:lnTo>
                  <a:cubicBezTo>
                    <a:pt x="698" y="14622"/>
                    <a:pt x="3361" y="14865"/>
                    <a:pt x="8139" y="14966"/>
                  </a:cubicBezTo>
                  <a:lnTo>
                    <a:pt x="8189" y="14966"/>
                  </a:lnTo>
                  <a:cubicBezTo>
                    <a:pt x="8473" y="14966"/>
                    <a:pt x="8756" y="14976"/>
                    <a:pt x="9060" y="14976"/>
                  </a:cubicBezTo>
                  <a:cubicBezTo>
                    <a:pt x="9071" y="15027"/>
                    <a:pt x="9080" y="15087"/>
                    <a:pt x="9091" y="15148"/>
                  </a:cubicBezTo>
                  <a:lnTo>
                    <a:pt x="9091" y="15158"/>
                  </a:lnTo>
                  <a:cubicBezTo>
                    <a:pt x="9354" y="16606"/>
                    <a:pt x="9890" y="19825"/>
                    <a:pt x="10468" y="23398"/>
                  </a:cubicBezTo>
                  <a:cubicBezTo>
                    <a:pt x="11550" y="30130"/>
                    <a:pt x="12806" y="38148"/>
                    <a:pt x="12806" y="38148"/>
                  </a:cubicBezTo>
                  <a:cubicBezTo>
                    <a:pt x="12806" y="38148"/>
                    <a:pt x="12522" y="39788"/>
                    <a:pt x="12137" y="41964"/>
                  </a:cubicBezTo>
                  <a:cubicBezTo>
                    <a:pt x="11996" y="42753"/>
                    <a:pt x="11844" y="43624"/>
                    <a:pt x="11692" y="44495"/>
                  </a:cubicBezTo>
                  <a:cubicBezTo>
                    <a:pt x="11044" y="48149"/>
                    <a:pt x="10356" y="52067"/>
                    <a:pt x="10336" y="52340"/>
                  </a:cubicBezTo>
                  <a:lnTo>
                    <a:pt x="42304" y="52340"/>
                  </a:lnTo>
                  <a:cubicBezTo>
                    <a:pt x="42294" y="52097"/>
                    <a:pt x="41575" y="48139"/>
                    <a:pt x="40897" y="44424"/>
                  </a:cubicBezTo>
                  <a:cubicBezTo>
                    <a:pt x="40745" y="43554"/>
                    <a:pt x="40583" y="42703"/>
                    <a:pt x="40441" y="41923"/>
                  </a:cubicBezTo>
                  <a:cubicBezTo>
                    <a:pt x="40016" y="39595"/>
                    <a:pt x="39682" y="37804"/>
                    <a:pt x="39682" y="37804"/>
                  </a:cubicBezTo>
                  <a:cubicBezTo>
                    <a:pt x="39682" y="37804"/>
                    <a:pt x="41150" y="27397"/>
                    <a:pt x="41950" y="22052"/>
                  </a:cubicBezTo>
                  <a:cubicBezTo>
                    <a:pt x="42051" y="21404"/>
                    <a:pt x="42142" y="20837"/>
                    <a:pt x="42213" y="20372"/>
                  </a:cubicBezTo>
                  <a:cubicBezTo>
                    <a:pt x="42243" y="20615"/>
                    <a:pt x="42274" y="20948"/>
                    <a:pt x="42335" y="21313"/>
                  </a:cubicBezTo>
                  <a:cubicBezTo>
                    <a:pt x="42355" y="21465"/>
                    <a:pt x="42375" y="21637"/>
                    <a:pt x="42395" y="21819"/>
                  </a:cubicBezTo>
                  <a:cubicBezTo>
                    <a:pt x="42608" y="23337"/>
                    <a:pt x="42891" y="25211"/>
                    <a:pt x="42891" y="25211"/>
                  </a:cubicBezTo>
                  <a:lnTo>
                    <a:pt x="43448" y="24856"/>
                  </a:lnTo>
                  <a:lnTo>
                    <a:pt x="52721" y="18914"/>
                  </a:lnTo>
                  <a:lnTo>
                    <a:pt x="54249" y="17932"/>
                  </a:lnTo>
                  <a:cubicBezTo>
                    <a:pt x="54249" y="17932"/>
                    <a:pt x="52447" y="12354"/>
                    <a:pt x="49137" y="6493"/>
                  </a:cubicBezTo>
                  <a:cubicBezTo>
                    <a:pt x="47365" y="3334"/>
                    <a:pt x="44764" y="1937"/>
                    <a:pt x="42740" y="1310"/>
                  </a:cubicBezTo>
                  <a:cubicBezTo>
                    <a:pt x="41028" y="692"/>
                    <a:pt x="39217" y="338"/>
                    <a:pt x="37526" y="166"/>
                  </a:cubicBezTo>
                  <a:cubicBezTo>
                    <a:pt x="36389" y="46"/>
                    <a:pt x="35305" y="0"/>
                    <a:pt x="34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2"/>
            <p:cNvSpPr/>
            <p:nvPr/>
          </p:nvSpPr>
          <p:spPr>
            <a:xfrm>
              <a:off x="3573700" y="786275"/>
              <a:ext cx="313075" cy="401325"/>
            </a:xfrm>
            <a:custGeom>
              <a:avLst/>
              <a:gdLst/>
              <a:ahLst/>
              <a:cxnLst/>
              <a:rect l="l" t="t" r="r" b="b"/>
              <a:pathLst>
                <a:path w="12523" h="16053" extrusionOk="0">
                  <a:moveTo>
                    <a:pt x="11217" y="1"/>
                  </a:moveTo>
                  <a:cubicBezTo>
                    <a:pt x="8513" y="517"/>
                    <a:pt x="1580" y="2005"/>
                    <a:pt x="1580" y="2005"/>
                  </a:cubicBezTo>
                  <a:lnTo>
                    <a:pt x="840" y="7431"/>
                  </a:lnTo>
                  <a:lnTo>
                    <a:pt x="273" y="10701"/>
                  </a:lnTo>
                  <a:cubicBezTo>
                    <a:pt x="273" y="10701"/>
                    <a:pt x="0" y="15823"/>
                    <a:pt x="6196" y="16046"/>
                  </a:cubicBezTo>
                  <a:cubicBezTo>
                    <a:pt x="6318" y="16050"/>
                    <a:pt x="6438" y="16052"/>
                    <a:pt x="6555" y="16052"/>
                  </a:cubicBezTo>
                  <a:cubicBezTo>
                    <a:pt x="12241" y="16052"/>
                    <a:pt x="12522" y="11126"/>
                    <a:pt x="12522" y="11126"/>
                  </a:cubicBezTo>
                  <a:cubicBezTo>
                    <a:pt x="12522" y="11126"/>
                    <a:pt x="12482" y="10802"/>
                    <a:pt x="12421" y="10256"/>
                  </a:cubicBezTo>
                  <a:cubicBezTo>
                    <a:pt x="12380" y="9891"/>
                    <a:pt x="12340" y="9527"/>
                    <a:pt x="12299" y="9172"/>
                  </a:cubicBezTo>
                  <a:cubicBezTo>
                    <a:pt x="12279" y="9071"/>
                    <a:pt x="12269" y="8960"/>
                    <a:pt x="12259" y="8848"/>
                  </a:cubicBezTo>
                  <a:cubicBezTo>
                    <a:pt x="12198" y="8332"/>
                    <a:pt x="12148" y="7816"/>
                    <a:pt x="12087" y="7300"/>
                  </a:cubicBezTo>
                  <a:cubicBezTo>
                    <a:pt x="12056" y="7107"/>
                    <a:pt x="12036" y="6915"/>
                    <a:pt x="12016" y="6713"/>
                  </a:cubicBezTo>
                  <a:cubicBezTo>
                    <a:pt x="11996" y="6551"/>
                    <a:pt x="11975" y="6389"/>
                    <a:pt x="11966" y="6216"/>
                  </a:cubicBezTo>
                  <a:cubicBezTo>
                    <a:pt x="11935" y="5973"/>
                    <a:pt x="11905" y="5730"/>
                    <a:pt x="11874" y="5478"/>
                  </a:cubicBezTo>
                  <a:cubicBezTo>
                    <a:pt x="11874" y="5437"/>
                    <a:pt x="11865" y="5386"/>
                    <a:pt x="11865" y="5346"/>
                  </a:cubicBezTo>
                  <a:cubicBezTo>
                    <a:pt x="11712" y="4060"/>
                    <a:pt x="11561" y="2795"/>
                    <a:pt x="11449" y="1802"/>
                  </a:cubicBezTo>
                  <a:cubicBezTo>
                    <a:pt x="11449" y="1762"/>
                    <a:pt x="11439" y="1732"/>
                    <a:pt x="11439" y="1692"/>
                  </a:cubicBezTo>
                  <a:cubicBezTo>
                    <a:pt x="11388" y="1287"/>
                    <a:pt x="11348" y="932"/>
                    <a:pt x="11307" y="659"/>
                  </a:cubicBezTo>
                  <a:cubicBezTo>
                    <a:pt x="11298" y="567"/>
                    <a:pt x="11287" y="486"/>
                    <a:pt x="11277" y="405"/>
                  </a:cubicBezTo>
                  <a:cubicBezTo>
                    <a:pt x="11257" y="244"/>
                    <a:pt x="11237" y="102"/>
                    <a:pt x="11217" y="1"/>
                  </a:cubicBez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2"/>
            <p:cNvSpPr/>
            <p:nvPr/>
          </p:nvSpPr>
          <p:spPr>
            <a:xfrm>
              <a:off x="3873850" y="952300"/>
              <a:ext cx="10375" cy="90375"/>
            </a:xfrm>
            <a:custGeom>
              <a:avLst/>
              <a:gdLst/>
              <a:ahLst/>
              <a:cxnLst/>
              <a:rect l="l" t="t" r="r" b="b"/>
              <a:pathLst>
                <a:path w="415" h="3615" extrusionOk="0">
                  <a:moveTo>
                    <a:pt x="0" y="0"/>
                  </a:moveTo>
                  <a:lnTo>
                    <a:pt x="0" y="0"/>
                  </a:lnTo>
                  <a:cubicBezTo>
                    <a:pt x="5" y="42"/>
                    <a:pt x="10" y="83"/>
                    <a:pt x="15" y="124"/>
                  </a:cubicBezTo>
                  <a:lnTo>
                    <a:pt x="15" y="124"/>
                  </a:lnTo>
                  <a:cubicBezTo>
                    <a:pt x="13" y="107"/>
                    <a:pt x="12" y="89"/>
                    <a:pt x="10" y="72"/>
                  </a:cubicBezTo>
                  <a:cubicBezTo>
                    <a:pt x="10" y="41"/>
                    <a:pt x="10" y="21"/>
                    <a:pt x="0" y="0"/>
                  </a:cubicBezTo>
                  <a:close/>
                  <a:moveTo>
                    <a:pt x="15" y="124"/>
                  </a:moveTo>
                  <a:cubicBezTo>
                    <a:pt x="31" y="282"/>
                    <a:pt x="48" y="434"/>
                    <a:pt x="70" y="586"/>
                  </a:cubicBezTo>
                  <a:lnTo>
                    <a:pt x="70" y="586"/>
                  </a:lnTo>
                  <a:cubicBezTo>
                    <a:pt x="52" y="431"/>
                    <a:pt x="34" y="277"/>
                    <a:pt x="15" y="124"/>
                  </a:cubicBezTo>
                  <a:close/>
                  <a:moveTo>
                    <a:pt x="70" y="586"/>
                  </a:moveTo>
                  <a:lnTo>
                    <a:pt x="70" y="586"/>
                  </a:lnTo>
                  <a:cubicBezTo>
                    <a:pt x="101" y="846"/>
                    <a:pt x="131" y="1110"/>
                    <a:pt x="161" y="1375"/>
                  </a:cubicBezTo>
                  <a:lnTo>
                    <a:pt x="161" y="1375"/>
                  </a:lnTo>
                  <a:cubicBezTo>
                    <a:pt x="135" y="1136"/>
                    <a:pt x="109" y="897"/>
                    <a:pt x="81" y="659"/>
                  </a:cubicBezTo>
                  <a:cubicBezTo>
                    <a:pt x="77" y="634"/>
                    <a:pt x="74" y="610"/>
                    <a:pt x="70" y="586"/>
                  </a:cubicBezTo>
                  <a:close/>
                  <a:moveTo>
                    <a:pt x="161" y="1375"/>
                  </a:moveTo>
                  <a:cubicBezTo>
                    <a:pt x="191" y="1652"/>
                    <a:pt x="220" y="1930"/>
                    <a:pt x="253" y="2207"/>
                  </a:cubicBezTo>
                  <a:cubicBezTo>
                    <a:pt x="262" y="2307"/>
                    <a:pt x="271" y="2407"/>
                    <a:pt x="288" y="2500"/>
                  </a:cubicBezTo>
                  <a:lnTo>
                    <a:pt x="288" y="2500"/>
                  </a:lnTo>
                  <a:cubicBezTo>
                    <a:pt x="245" y="2123"/>
                    <a:pt x="203" y="1747"/>
                    <a:pt x="161" y="1375"/>
                  </a:cubicBezTo>
                  <a:close/>
                  <a:moveTo>
                    <a:pt x="288" y="2500"/>
                  </a:moveTo>
                  <a:cubicBezTo>
                    <a:pt x="329" y="2871"/>
                    <a:pt x="372" y="3244"/>
                    <a:pt x="415" y="3615"/>
                  </a:cubicBezTo>
                  <a:cubicBezTo>
                    <a:pt x="374" y="3250"/>
                    <a:pt x="334" y="2886"/>
                    <a:pt x="293" y="2531"/>
                  </a:cubicBezTo>
                  <a:cubicBezTo>
                    <a:pt x="291" y="2521"/>
                    <a:pt x="289" y="2510"/>
                    <a:pt x="288" y="2500"/>
                  </a:cubicBezTo>
                  <a:close/>
                </a:path>
              </a:pathLst>
            </a:custGeom>
            <a:solidFill>
              <a:srgbClr val="FA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2"/>
            <p:cNvSpPr/>
            <p:nvPr/>
          </p:nvSpPr>
          <p:spPr>
            <a:xfrm>
              <a:off x="3866500" y="887775"/>
              <a:ext cx="7375" cy="64550"/>
            </a:xfrm>
            <a:custGeom>
              <a:avLst/>
              <a:gdLst/>
              <a:ahLst/>
              <a:cxnLst/>
              <a:rect l="l" t="t" r="r" b="b"/>
              <a:pathLst>
                <a:path w="295" h="2582" extrusionOk="0">
                  <a:moveTo>
                    <a:pt x="0" y="0"/>
                  </a:moveTo>
                  <a:lnTo>
                    <a:pt x="0" y="0"/>
                  </a:lnTo>
                  <a:cubicBezTo>
                    <a:pt x="52" y="450"/>
                    <a:pt x="106" y="922"/>
                    <a:pt x="162" y="1411"/>
                  </a:cubicBezTo>
                  <a:lnTo>
                    <a:pt x="162" y="1411"/>
                  </a:lnTo>
                  <a:cubicBezTo>
                    <a:pt x="161" y="1372"/>
                    <a:pt x="153" y="1324"/>
                    <a:pt x="153" y="1286"/>
                  </a:cubicBezTo>
                  <a:cubicBezTo>
                    <a:pt x="101" y="851"/>
                    <a:pt x="51" y="426"/>
                    <a:pt x="0" y="0"/>
                  </a:cubicBezTo>
                  <a:close/>
                  <a:moveTo>
                    <a:pt x="162" y="1411"/>
                  </a:moveTo>
                  <a:cubicBezTo>
                    <a:pt x="162" y="1413"/>
                    <a:pt x="162" y="1415"/>
                    <a:pt x="162" y="1418"/>
                  </a:cubicBezTo>
                  <a:cubicBezTo>
                    <a:pt x="166" y="1446"/>
                    <a:pt x="169" y="1474"/>
                    <a:pt x="173" y="1503"/>
                  </a:cubicBezTo>
                  <a:lnTo>
                    <a:pt x="173" y="1503"/>
                  </a:lnTo>
                  <a:cubicBezTo>
                    <a:pt x="169" y="1472"/>
                    <a:pt x="166" y="1441"/>
                    <a:pt x="162" y="1411"/>
                  </a:cubicBezTo>
                  <a:close/>
                  <a:moveTo>
                    <a:pt x="173" y="1503"/>
                  </a:moveTo>
                  <a:cubicBezTo>
                    <a:pt x="213" y="1854"/>
                    <a:pt x="253" y="2214"/>
                    <a:pt x="294" y="2581"/>
                  </a:cubicBezTo>
                  <a:cubicBezTo>
                    <a:pt x="284" y="2440"/>
                    <a:pt x="263" y="2298"/>
                    <a:pt x="254" y="2156"/>
                  </a:cubicBezTo>
                  <a:cubicBezTo>
                    <a:pt x="226" y="1941"/>
                    <a:pt x="200" y="1725"/>
                    <a:pt x="173" y="1503"/>
                  </a:cubicBezTo>
                  <a:close/>
                </a:path>
              </a:pathLst>
            </a:custGeom>
            <a:solidFill>
              <a:srgbClr val="34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52"/>
            <p:cNvSpPr/>
            <p:nvPr/>
          </p:nvSpPr>
          <p:spPr>
            <a:xfrm>
              <a:off x="3594700" y="951550"/>
              <a:ext cx="2800" cy="20500"/>
            </a:xfrm>
            <a:custGeom>
              <a:avLst/>
              <a:gdLst/>
              <a:ahLst/>
              <a:cxnLst/>
              <a:rect l="l" t="t" r="r" b="b"/>
              <a:pathLst>
                <a:path w="112" h="820" extrusionOk="0">
                  <a:moveTo>
                    <a:pt x="112" y="0"/>
                  </a:moveTo>
                  <a:lnTo>
                    <a:pt x="0" y="820"/>
                  </a:lnTo>
                  <a:lnTo>
                    <a:pt x="0" y="820"/>
                  </a:lnTo>
                  <a:lnTo>
                    <a:pt x="0" y="820"/>
                  </a:lnTo>
                  <a:lnTo>
                    <a:pt x="112" y="0"/>
                  </a:lnTo>
                  <a:close/>
                </a:path>
              </a:pathLst>
            </a:custGeom>
            <a:solidFill>
              <a:srgbClr val="FA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52"/>
            <p:cNvSpPr/>
            <p:nvPr/>
          </p:nvSpPr>
          <p:spPr>
            <a:xfrm>
              <a:off x="3597475" y="905725"/>
              <a:ext cx="6350" cy="45850"/>
            </a:xfrm>
            <a:custGeom>
              <a:avLst/>
              <a:gdLst/>
              <a:ahLst/>
              <a:cxnLst/>
              <a:rect l="l" t="t" r="r" b="b"/>
              <a:pathLst>
                <a:path w="254" h="1834" extrusionOk="0">
                  <a:moveTo>
                    <a:pt x="254" y="1"/>
                  </a:moveTo>
                  <a:lnTo>
                    <a:pt x="1" y="1833"/>
                  </a:lnTo>
                  <a:lnTo>
                    <a:pt x="1" y="1833"/>
                  </a:lnTo>
                  <a:close/>
                </a:path>
              </a:pathLst>
            </a:custGeom>
            <a:solidFill>
              <a:srgbClr val="34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2"/>
            <p:cNvSpPr/>
            <p:nvPr/>
          </p:nvSpPr>
          <p:spPr>
            <a:xfrm>
              <a:off x="3594700" y="887775"/>
              <a:ext cx="289525" cy="165525"/>
            </a:xfrm>
            <a:custGeom>
              <a:avLst/>
              <a:gdLst/>
              <a:ahLst/>
              <a:cxnLst/>
              <a:rect l="l" t="t" r="r" b="b"/>
              <a:pathLst>
                <a:path w="11581" h="6621" extrusionOk="0">
                  <a:moveTo>
                    <a:pt x="10872" y="0"/>
                  </a:moveTo>
                  <a:cubicBezTo>
                    <a:pt x="9263" y="982"/>
                    <a:pt x="7430" y="1468"/>
                    <a:pt x="5720" y="1468"/>
                  </a:cubicBezTo>
                  <a:lnTo>
                    <a:pt x="5406" y="1468"/>
                  </a:lnTo>
                  <a:cubicBezTo>
                    <a:pt x="3776" y="1407"/>
                    <a:pt x="1995" y="1022"/>
                    <a:pt x="425" y="223"/>
                  </a:cubicBezTo>
                  <a:lnTo>
                    <a:pt x="365" y="719"/>
                  </a:lnTo>
                  <a:lnTo>
                    <a:pt x="112" y="2551"/>
                  </a:lnTo>
                  <a:lnTo>
                    <a:pt x="0" y="3371"/>
                  </a:lnTo>
                  <a:cubicBezTo>
                    <a:pt x="365" y="3746"/>
                    <a:pt x="729" y="4080"/>
                    <a:pt x="1053" y="4343"/>
                  </a:cubicBezTo>
                  <a:cubicBezTo>
                    <a:pt x="1934" y="5051"/>
                    <a:pt x="2946" y="5609"/>
                    <a:pt x="4019" y="5983"/>
                  </a:cubicBezTo>
                  <a:cubicBezTo>
                    <a:pt x="5275" y="6418"/>
                    <a:pt x="6681" y="6621"/>
                    <a:pt x="8078" y="6621"/>
                  </a:cubicBezTo>
                  <a:cubicBezTo>
                    <a:pt x="9283" y="6621"/>
                    <a:pt x="10478" y="6469"/>
                    <a:pt x="11581" y="6196"/>
                  </a:cubicBezTo>
                  <a:cubicBezTo>
                    <a:pt x="11540" y="5831"/>
                    <a:pt x="11500" y="5467"/>
                    <a:pt x="11459" y="5112"/>
                  </a:cubicBezTo>
                  <a:cubicBezTo>
                    <a:pt x="11439" y="5011"/>
                    <a:pt x="11429" y="4900"/>
                    <a:pt x="11419" y="4788"/>
                  </a:cubicBezTo>
                  <a:cubicBezTo>
                    <a:pt x="11358" y="4272"/>
                    <a:pt x="11308" y="3756"/>
                    <a:pt x="11247" y="3240"/>
                  </a:cubicBezTo>
                  <a:cubicBezTo>
                    <a:pt x="11216" y="3047"/>
                    <a:pt x="11196" y="2855"/>
                    <a:pt x="11176" y="2653"/>
                  </a:cubicBezTo>
                  <a:cubicBezTo>
                    <a:pt x="11176" y="2622"/>
                    <a:pt x="11176" y="2602"/>
                    <a:pt x="11166" y="2581"/>
                  </a:cubicBezTo>
                  <a:cubicBezTo>
                    <a:pt x="11156" y="2440"/>
                    <a:pt x="11135" y="2298"/>
                    <a:pt x="11126" y="2156"/>
                  </a:cubicBezTo>
                  <a:cubicBezTo>
                    <a:pt x="11095" y="1913"/>
                    <a:pt x="11065" y="1670"/>
                    <a:pt x="11034" y="1418"/>
                  </a:cubicBezTo>
                  <a:cubicBezTo>
                    <a:pt x="11034" y="1377"/>
                    <a:pt x="11025" y="1326"/>
                    <a:pt x="11025" y="1286"/>
                  </a:cubicBezTo>
                  <a:cubicBezTo>
                    <a:pt x="10973" y="851"/>
                    <a:pt x="10923" y="425"/>
                    <a:pt x="10872" y="0"/>
                  </a:cubicBezTo>
                  <a:close/>
                </a:path>
              </a:pathLst>
            </a:custGeom>
            <a:solidFill>
              <a:srgbClr val="DF99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52"/>
            <p:cNvSpPr/>
            <p:nvPr/>
          </p:nvSpPr>
          <p:spPr>
            <a:xfrm>
              <a:off x="3427925" y="379075"/>
              <a:ext cx="610950" cy="545550"/>
            </a:xfrm>
            <a:custGeom>
              <a:avLst/>
              <a:gdLst/>
              <a:ahLst/>
              <a:cxnLst/>
              <a:rect l="l" t="t" r="r" b="b"/>
              <a:pathLst>
                <a:path w="24438" h="21822" extrusionOk="0">
                  <a:moveTo>
                    <a:pt x="3402" y="1"/>
                  </a:moveTo>
                  <a:cubicBezTo>
                    <a:pt x="2936" y="2613"/>
                    <a:pt x="1" y="7988"/>
                    <a:pt x="3098" y="16279"/>
                  </a:cubicBezTo>
                  <a:cubicBezTo>
                    <a:pt x="4525" y="20085"/>
                    <a:pt x="8625" y="21694"/>
                    <a:pt x="12077" y="21816"/>
                  </a:cubicBezTo>
                  <a:cubicBezTo>
                    <a:pt x="12179" y="21819"/>
                    <a:pt x="12282" y="21821"/>
                    <a:pt x="12385" y="21821"/>
                  </a:cubicBezTo>
                  <a:cubicBezTo>
                    <a:pt x="15518" y="21821"/>
                    <a:pt x="19003" y="20181"/>
                    <a:pt x="20915" y="16957"/>
                  </a:cubicBezTo>
                  <a:cubicBezTo>
                    <a:pt x="24437" y="10995"/>
                    <a:pt x="21886" y="173"/>
                    <a:pt x="21886" y="173"/>
                  </a:cubicBezTo>
                  <a:lnTo>
                    <a:pt x="3402" y="1"/>
                  </a:ln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52"/>
            <p:cNvSpPr/>
            <p:nvPr/>
          </p:nvSpPr>
          <p:spPr>
            <a:xfrm>
              <a:off x="3554125" y="534300"/>
              <a:ext cx="97550" cy="44250"/>
            </a:xfrm>
            <a:custGeom>
              <a:avLst/>
              <a:gdLst/>
              <a:ahLst/>
              <a:cxnLst/>
              <a:rect l="l" t="t" r="r" b="b"/>
              <a:pathLst>
                <a:path w="3902" h="1770" extrusionOk="0">
                  <a:moveTo>
                    <a:pt x="2323" y="1"/>
                  </a:moveTo>
                  <a:cubicBezTo>
                    <a:pt x="1994" y="1"/>
                    <a:pt x="1663" y="72"/>
                    <a:pt x="1360" y="210"/>
                  </a:cubicBezTo>
                  <a:cubicBezTo>
                    <a:pt x="844" y="442"/>
                    <a:pt x="500" y="766"/>
                    <a:pt x="237" y="1232"/>
                  </a:cubicBezTo>
                  <a:cubicBezTo>
                    <a:pt x="1" y="1656"/>
                    <a:pt x="123" y="1770"/>
                    <a:pt x="318" y="1770"/>
                  </a:cubicBezTo>
                  <a:cubicBezTo>
                    <a:pt x="492" y="1770"/>
                    <a:pt x="723" y="1680"/>
                    <a:pt x="813" y="1637"/>
                  </a:cubicBezTo>
                  <a:cubicBezTo>
                    <a:pt x="1198" y="1465"/>
                    <a:pt x="1603" y="1353"/>
                    <a:pt x="2028" y="1313"/>
                  </a:cubicBezTo>
                  <a:cubicBezTo>
                    <a:pt x="2144" y="1304"/>
                    <a:pt x="2261" y="1300"/>
                    <a:pt x="2378" y="1300"/>
                  </a:cubicBezTo>
                  <a:cubicBezTo>
                    <a:pt x="2745" y="1300"/>
                    <a:pt x="3114" y="1334"/>
                    <a:pt x="3478" y="1334"/>
                  </a:cubicBezTo>
                  <a:cubicBezTo>
                    <a:pt x="3515" y="1334"/>
                    <a:pt x="3551" y="1334"/>
                    <a:pt x="3587" y="1333"/>
                  </a:cubicBezTo>
                  <a:cubicBezTo>
                    <a:pt x="3658" y="1333"/>
                    <a:pt x="3729" y="1333"/>
                    <a:pt x="3780" y="1293"/>
                  </a:cubicBezTo>
                  <a:cubicBezTo>
                    <a:pt x="3870" y="1243"/>
                    <a:pt x="3901" y="1121"/>
                    <a:pt x="3901" y="1009"/>
                  </a:cubicBezTo>
                  <a:cubicBezTo>
                    <a:pt x="3881" y="635"/>
                    <a:pt x="3547" y="331"/>
                    <a:pt x="3193" y="179"/>
                  </a:cubicBezTo>
                  <a:cubicBezTo>
                    <a:pt x="2918" y="59"/>
                    <a:pt x="2621" y="1"/>
                    <a:pt x="232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52"/>
            <p:cNvSpPr/>
            <p:nvPr/>
          </p:nvSpPr>
          <p:spPr>
            <a:xfrm>
              <a:off x="3816375" y="542800"/>
              <a:ext cx="96100" cy="47900"/>
            </a:xfrm>
            <a:custGeom>
              <a:avLst/>
              <a:gdLst/>
              <a:ahLst/>
              <a:cxnLst/>
              <a:rect l="l" t="t" r="r" b="b"/>
              <a:pathLst>
                <a:path w="3844" h="1916" extrusionOk="0">
                  <a:moveTo>
                    <a:pt x="1494" y="0"/>
                  </a:moveTo>
                  <a:cubicBezTo>
                    <a:pt x="1251" y="0"/>
                    <a:pt x="1009" y="40"/>
                    <a:pt x="781" y="123"/>
                  </a:cubicBezTo>
                  <a:cubicBezTo>
                    <a:pt x="416" y="255"/>
                    <a:pt x="52" y="528"/>
                    <a:pt x="11" y="903"/>
                  </a:cubicBezTo>
                  <a:cubicBezTo>
                    <a:pt x="1" y="1013"/>
                    <a:pt x="21" y="1135"/>
                    <a:pt x="113" y="1196"/>
                  </a:cubicBezTo>
                  <a:cubicBezTo>
                    <a:pt x="163" y="1236"/>
                    <a:pt x="234" y="1247"/>
                    <a:pt x="305" y="1247"/>
                  </a:cubicBezTo>
                  <a:cubicBezTo>
                    <a:pt x="821" y="1287"/>
                    <a:pt x="1348" y="1256"/>
                    <a:pt x="1864" y="1337"/>
                  </a:cubicBezTo>
                  <a:cubicBezTo>
                    <a:pt x="2279" y="1409"/>
                    <a:pt x="2684" y="1550"/>
                    <a:pt x="3048" y="1753"/>
                  </a:cubicBezTo>
                  <a:cubicBezTo>
                    <a:pt x="3139" y="1803"/>
                    <a:pt x="3385" y="1916"/>
                    <a:pt x="3560" y="1916"/>
                  </a:cubicBezTo>
                  <a:cubicBezTo>
                    <a:pt x="3738" y="1916"/>
                    <a:pt x="3844" y="1801"/>
                    <a:pt x="3645" y="1388"/>
                  </a:cubicBezTo>
                  <a:cubicBezTo>
                    <a:pt x="3422" y="903"/>
                    <a:pt x="3099" y="548"/>
                    <a:pt x="2603" y="285"/>
                  </a:cubicBezTo>
                  <a:cubicBezTo>
                    <a:pt x="2262" y="99"/>
                    <a:pt x="1876" y="0"/>
                    <a:pt x="1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52"/>
            <p:cNvSpPr/>
            <p:nvPr/>
          </p:nvSpPr>
          <p:spPr>
            <a:xfrm>
              <a:off x="3594450" y="590700"/>
              <a:ext cx="50125" cy="42600"/>
            </a:xfrm>
            <a:custGeom>
              <a:avLst/>
              <a:gdLst/>
              <a:ahLst/>
              <a:cxnLst/>
              <a:rect l="l" t="t" r="r" b="b"/>
              <a:pathLst>
                <a:path w="2005" h="1704" extrusionOk="0">
                  <a:moveTo>
                    <a:pt x="943" y="1"/>
                  </a:moveTo>
                  <a:cubicBezTo>
                    <a:pt x="396" y="1"/>
                    <a:pt x="0" y="687"/>
                    <a:pt x="172" y="1203"/>
                  </a:cubicBezTo>
                  <a:cubicBezTo>
                    <a:pt x="233" y="1396"/>
                    <a:pt x="395" y="1527"/>
                    <a:pt x="577" y="1608"/>
                  </a:cubicBezTo>
                  <a:cubicBezTo>
                    <a:pt x="709" y="1670"/>
                    <a:pt x="860" y="1704"/>
                    <a:pt x="1009" y="1704"/>
                  </a:cubicBezTo>
                  <a:cubicBezTo>
                    <a:pt x="1250" y="1704"/>
                    <a:pt x="1486" y="1616"/>
                    <a:pt x="1630" y="1416"/>
                  </a:cubicBezTo>
                  <a:cubicBezTo>
                    <a:pt x="2005" y="899"/>
                    <a:pt x="1883" y="150"/>
                    <a:pt x="1043" y="9"/>
                  </a:cubicBezTo>
                  <a:cubicBezTo>
                    <a:pt x="1009" y="3"/>
                    <a:pt x="976" y="1"/>
                    <a:pt x="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52"/>
            <p:cNvSpPr/>
            <p:nvPr/>
          </p:nvSpPr>
          <p:spPr>
            <a:xfrm>
              <a:off x="3821700" y="598800"/>
              <a:ext cx="50150" cy="42550"/>
            </a:xfrm>
            <a:custGeom>
              <a:avLst/>
              <a:gdLst/>
              <a:ahLst/>
              <a:cxnLst/>
              <a:rect l="l" t="t" r="r" b="b"/>
              <a:pathLst>
                <a:path w="2006" h="1702" extrusionOk="0">
                  <a:moveTo>
                    <a:pt x="943" y="1"/>
                  </a:moveTo>
                  <a:cubicBezTo>
                    <a:pt x="397" y="1"/>
                    <a:pt x="1" y="687"/>
                    <a:pt x="173" y="1203"/>
                  </a:cubicBezTo>
                  <a:cubicBezTo>
                    <a:pt x="233" y="1396"/>
                    <a:pt x="406" y="1527"/>
                    <a:pt x="578" y="1598"/>
                  </a:cubicBezTo>
                  <a:cubicBezTo>
                    <a:pt x="716" y="1665"/>
                    <a:pt x="872" y="1702"/>
                    <a:pt x="1024" y="1702"/>
                  </a:cubicBezTo>
                  <a:cubicBezTo>
                    <a:pt x="1261" y="1702"/>
                    <a:pt x="1489" y="1613"/>
                    <a:pt x="1630" y="1416"/>
                  </a:cubicBezTo>
                  <a:cubicBezTo>
                    <a:pt x="2005" y="899"/>
                    <a:pt x="1893" y="141"/>
                    <a:pt x="1043" y="9"/>
                  </a:cubicBezTo>
                  <a:cubicBezTo>
                    <a:pt x="1009" y="3"/>
                    <a:pt x="976" y="1"/>
                    <a:pt x="9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52"/>
            <p:cNvSpPr/>
            <p:nvPr/>
          </p:nvSpPr>
          <p:spPr>
            <a:xfrm>
              <a:off x="3705800" y="594700"/>
              <a:ext cx="53175" cy="105325"/>
            </a:xfrm>
            <a:custGeom>
              <a:avLst/>
              <a:gdLst/>
              <a:ahLst/>
              <a:cxnLst/>
              <a:rect l="l" t="t" r="r" b="b"/>
              <a:pathLst>
                <a:path w="2127" h="4213" extrusionOk="0">
                  <a:moveTo>
                    <a:pt x="1083" y="1"/>
                  </a:moveTo>
                  <a:cubicBezTo>
                    <a:pt x="982" y="1"/>
                    <a:pt x="912" y="82"/>
                    <a:pt x="912" y="173"/>
                  </a:cubicBezTo>
                  <a:lnTo>
                    <a:pt x="912" y="193"/>
                  </a:lnTo>
                  <a:cubicBezTo>
                    <a:pt x="912" y="871"/>
                    <a:pt x="750" y="1540"/>
                    <a:pt x="456" y="2157"/>
                  </a:cubicBezTo>
                  <a:cubicBezTo>
                    <a:pt x="385" y="2289"/>
                    <a:pt x="314" y="2430"/>
                    <a:pt x="233" y="2582"/>
                  </a:cubicBezTo>
                  <a:cubicBezTo>
                    <a:pt x="163" y="2734"/>
                    <a:pt x="91" y="2885"/>
                    <a:pt x="41" y="3047"/>
                  </a:cubicBezTo>
                  <a:cubicBezTo>
                    <a:pt x="21" y="3139"/>
                    <a:pt x="1" y="3230"/>
                    <a:pt x="1" y="3321"/>
                  </a:cubicBezTo>
                  <a:cubicBezTo>
                    <a:pt x="1" y="3432"/>
                    <a:pt x="31" y="3544"/>
                    <a:pt x="71" y="3655"/>
                  </a:cubicBezTo>
                  <a:cubicBezTo>
                    <a:pt x="132" y="3807"/>
                    <a:pt x="244" y="3949"/>
                    <a:pt x="375" y="4040"/>
                  </a:cubicBezTo>
                  <a:cubicBezTo>
                    <a:pt x="516" y="4141"/>
                    <a:pt x="689" y="4201"/>
                    <a:pt x="871" y="4212"/>
                  </a:cubicBezTo>
                  <a:lnTo>
                    <a:pt x="942" y="4212"/>
                  </a:lnTo>
                  <a:cubicBezTo>
                    <a:pt x="1144" y="4212"/>
                    <a:pt x="1347" y="4181"/>
                    <a:pt x="1529" y="4120"/>
                  </a:cubicBezTo>
                  <a:cubicBezTo>
                    <a:pt x="1721" y="4050"/>
                    <a:pt x="1893" y="3949"/>
                    <a:pt x="2045" y="3827"/>
                  </a:cubicBezTo>
                  <a:cubicBezTo>
                    <a:pt x="2116" y="3767"/>
                    <a:pt x="2126" y="3655"/>
                    <a:pt x="2055" y="3584"/>
                  </a:cubicBezTo>
                  <a:cubicBezTo>
                    <a:pt x="2025" y="3544"/>
                    <a:pt x="1974" y="3524"/>
                    <a:pt x="1934" y="3524"/>
                  </a:cubicBezTo>
                  <a:cubicBezTo>
                    <a:pt x="1893" y="3524"/>
                    <a:pt x="1853" y="3533"/>
                    <a:pt x="1812" y="3564"/>
                  </a:cubicBezTo>
                  <a:cubicBezTo>
                    <a:pt x="1701" y="3665"/>
                    <a:pt x="1569" y="3736"/>
                    <a:pt x="1418" y="3787"/>
                  </a:cubicBezTo>
                  <a:cubicBezTo>
                    <a:pt x="1266" y="3848"/>
                    <a:pt x="1104" y="3868"/>
                    <a:pt x="942" y="3868"/>
                  </a:cubicBezTo>
                  <a:lnTo>
                    <a:pt x="891" y="3868"/>
                  </a:lnTo>
                  <a:cubicBezTo>
                    <a:pt x="810" y="3868"/>
                    <a:pt x="739" y="3848"/>
                    <a:pt x="669" y="3817"/>
                  </a:cubicBezTo>
                  <a:cubicBezTo>
                    <a:pt x="577" y="3776"/>
                    <a:pt x="496" y="3706"/>
                    <a:pt x="435" y="3614"/>
                  </a:cubicBezTo>
                  <a:cubicBezTo>
                    <a:pt x="375" y="3524"/>
                    <a:pt x="345" y="3422"/>
                    <a:pt x="345" y="3321"/>
                  </a:cubicBezTo>
                  <a:cubicBezTo>
                    <a:pt x="345" y="3260"/>
                    <a:pt x="354" y="3209"/>
                    <a:pt x="375" y="3159"/>
                  </a:cubicBezTo>
                  <a:cubicBezTo>
                    <a:pt x="415" y="3017"/>
                    <a:pt x="476" y="2876"/>
                    <a:pt x="547" y="2734"/>
                  </a:cubicBezTo>
                  <a:cubicBezTo>
                    <a:pt x="618" y="2592"/>
                    <a:pt x="689" y="2451"/>
                    <a:pt x="759" y="2298"/>
                  </a:cubicBezTo>
                  <a:cubicBezTo>
                    <a:pt x="1083" y="1650"/>
                    <a:pt x="1256" y="922"/>
                    <a:pt x="1256" y="193"/>
                  </a:cubicBezTo>
                  <a:lnTo>
                    <a:pt x="1256" y="173"/>
                  </a:lnTo>
                  <a:cubicBezTo>
                    <a:pt x="1256" y="82"/>
                    <a:pt x="1175" y="1"/>
                    <a:pt x="1083" y="1"/>
                  </a:cubicBezTo>
                  <a:close/>
                </a:path>
              </a:pathLst>
            </a:custGeom>
            <a:solidFill>
              <a:srgbClr val="D07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2"/>
            <p:cNvSpPr/>
            <p:nvPr/>
          </p:nvSpPr>
          <p:spPr>
            <a:xfrm>
              <a:off x="3835375" y="651125"/>
              <a:ext cx="122000" cy="115200"/>
            </a:xfrm>
            <a:custGeom>
              <a:avLst/>
              <a:gdLst/>
              <a:ahLst/>
              <a:cxnLst/>
              <a:rect l="l" t="t" r="r" b="b"/>
              <a:pathLst>
                <a:path w="4880" h="4608" extrusionOk="0">
                  <a:moveTo>
                    <a:pt x="2561" y="1"/>
                  </a:moveTo>
                  <a:cubicBezTo>
                    <a:pt x="1944" y="1"/>
                    <a:pt x="1296" y="163"/>
                    <a:pt x="912" y="507"/>
                  </a:cubicBezTo>
                  <a:cubicBezTo>
                    <a:pt x="354" y="1013"/>
                    <a:pt x="1" y="1944"/>
                    <a:pt x="51" y="2643"/>
                  </a:cubicBezTo>
                  <a:cubicBezTo>
                    <a:pt x="102" y="3352"/>
                    <a:pt x="547" y="4040"/>
                    <a:pt x="1245" y="4374"/>
                  </a:cubicBezTo>
                  <a:cubicBezTo>
                    <a:pt x="1559" y="4536"/>
                    <a:pt x="1913" y="4607"/>
                    <a:pt x="2268" y="4607"/>
                  </a:cubicBezTo>
                  <a:cubicBezTo>
                    <a:pt x="2835" y="4607"/>
                    <a:pt x="3402" y="4425"/>
                    <a:pt x="3837" y="4091"/>
                  </a:cubicBezTo>
                  <a:cubicBezTo>
                    <a:pt x="4536" y="3564"/>
                    <a:pt x="4880" y="2694"/>
                    <a:pt x="4788" y="1863"/>
                  </a:cubicBezTo>
                  <a:cubicBezTo>
                    <a:pt x="4707" y="1155"/>
                    <a:pt x="4272" y="426"/>
                    <a:pt x="3523" y="153"/>
                  </a:cubicBezTo>
                  <a:cubicBezTo>
                    <a:pt x="3250" y="52"/>
                    <a:pt x="2905" y="1"/>
                    <a:pt x="2561" y="1"/>
                  </a:cubicBezTo>
                  <a:close/>
                </a:path>
              </a:pathLst>
            </a:custGeom>
            <a:solidFill>
              <a:srgbClr val="DD93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52"/>
            <p:cNvSpPr/>
            <p:nvPr/>
          </p:nvSpPr>
          <p:spPr>
            <a:xfrm>
              <a:off x="3509150" y="643800"/>
              <a:ext cx="121775" cy="115175"/>
            </a:xfrm>
            <a:custGeom>
              <a:avLst/>
              <a:gdLst/>
              <a:ahLst/>
              <a:cxnLst/>
              <a:rect l="l" t="t" r="r" b="b"/>
              <a:pathLst>
                <a:path w="4871" h="4607" extrusionOk="0">
                  <a:moveTo>
                    <a:pt x="2552" y="1"/>
                  </a:moveTo>
                  <a:cubicBezTo>
                    <a:pt x="1934" y="1"/>
                    <a:pt x="1296" y="163"/>
                    <a:pt x="902" y="507"/>
                  </a:cubicBezTo>
                  <a:cubicBezTo>
                    <a:pt x="345" y="1013"/>
                    <a:pt x="1" y="1944"/>
                    <a:pt x="41" y="2642"/>
                  </a:cubicBezTo>
                  <a:cubicBezTo>
                    <a:pt x="92" y="3341"/>
                    <a:pt x="538" y="4039"/>
                    <a:pt x="1236" y="4374"/>
                  </a:cubicBezTo>
                  <a:cubicBezTo>
                    <a:pt x="1550" y="4536"/>
                    <a:pt x="1904" y="4606"/>
                    <a:pt x="2258" y="4606"/>
                  </a:cubicBezTo>
                  <a:cubicBezTo>
                    <a:pt x="2825" y="4606"/>
                    <a:pt x="3402" y="4424"/>
                    <a:pt x="3827" y="4090"/>
                  </a:cubicBezTo>
                  <a:cubicBezTo>
                    <a:pt x="4536" y="3564"/>
                    <a:pt x="4870" y="2693"/>
                    <a:pt x="4779" y="1863"/>
                  </a:cubicBezTo>
                  <a:cubicBezTo>
                    <a:pt x="4698" y="1155"/>
                    <a:pt x="4263" y="426"/>
                    <a:pt x="3523" y="152"/>
                  </a:cubicBezTo>
                  <a:cubicBezTo>
                    <a:pt x="3240" y="51"/>
                    <a:pt x="2906" y="1"/>
                    <a:pt x="2552" y="1"/>
                  </a:cubicBezTo>
                  <a:close/>
                </a:path>
              </a:pathLst>
            </a:custGeom>
            <a:solidFill>
              <a:srgbClr val="DD93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2"/>
            <p:cNvSpPr/>
            <p:nvPr/>
          </p:nvSpPr>
          <p:spPr>
            <a:xfrm>
              <a:off x="3684275" y="732625"/>
              <a:ext cx="92400" cy="22050"/>
            </a:xfrm>
            <a:custGeom>
              <a:avLst/>
              <a:gdLst/>
              <a:ahLst/>
              <a:cxnLst/>
              <a:rect l="l" t="t" r="r" b="b"/>
              <a:pathLst>
                <a:path w="3696" h="882" extrusionOk="0">
                  <a:moveTo>
                    <a:pt x="193" y="0"/>
                  </a:moveTo>
                  <a:cubicBezTo>
                    <a:pt x="142" y="0"/>
                    <a:pt x="82" y="21"/>
                    <a:pt x="52" y="72"/>
                  </a:cubicBezTo>
                  <a:cubicBezTo>
                    <a:pt x="1" y="153"/>
                    <a:pt x="11" y="254"/>
                    <a:pt x="92" y="315"/>
                  </a:cubicBezTo>
                  <a:cubicBezTo>
                    <a:pt x="355" y="497"/>
                    <a:pt x="639" y="639"/>
                    <a:pt x="952" y="740"/>
                  </a:cubicBezTo>
                  <a:cubicBezTo>
                    <a:pt x="1256" y="831"/>
                    <a:pt x="1570" y="882"/>
                    <a:pt x="1894" y="882"/>
                  </a:cubicBezTo>
                  <a:cubicBezTo>
                    <a:pt x="2187" y="882"/>
                    <a:pt x="2491" y="831"/>
                    <a:pt x="2785" y="750"/>
                  </a:cubicBezTo>
                  <a:cubicBezTo>
                    <a:pt x="3068" y="669"/>
                    <a:pt x="3352" y="537"/>
                    <a:pt x="3605" y="365"/>
                  </a:cubicBezTo>
                  <a:cubicBezTo>
                    <a:pt x="3676" y="315"/>
                    <a:pt x="3696" y="213"/>
                    <a:pt x="3645" y="132"/>
                  </a:cubicBezTo>
                  <a:cubicBezTo>
                    <a:pt x="3615" y="81"/>
                    <a:pt x="3564" y="52"/>
                    <a:pt x="3503" y="52"/>
                  </a:cubicBezTo>
                  <a:cubicBezTo>
                    <a:pt x="3473" y="52"/>
                    <a:pt x="3433" y="61"/>
                    <a:pt x="3413" y="81"/>
                  </a:cubicBezTo>
                  <a:cubicBezTo>
                    <a:pt x="3190" y="234"/>
                    <a:pt x="2947" y="345"/>
                    <a:pt x="2684" y="416"/>
                  </a:cubicBezTo>
                  <a:cubicBezTo>
                    <a:pt x="2430" y="497"/>
                    <a:pt x="2157" y="537"/>
                    <a:pt x="1894" y="537"/>
                  </a:cubicBezTo>
                  <a:cubicBezTo>
                    <a:pt x="1600" y="537"/>
                    <a:pt x="1317" y="486"/>
                    <a:pt x="1054" y="405"/>
                  </a:cubicBezTo>
                  <a:cubicBezTo>
                    <a:pt x="781" y="324"/>
                    <a:pt x="517" y="203"/>
                    <a:pt x="295" y="31"/>
                  </a:cubicBezTo>
                  <a:cubicBezTo>
                    <a:pt x="264" y="11"/>
                    <a:pt x="223" y="0"/>
                    <a:pt x="193" y="0"/>
                  </a:cubicBezTo>
                  <a:close/>
                </a:path>
              </a:pathLst>
            </a:custGeom>
            <a:solidFill>
              <a:srgbClr val="D07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2"/>
            <p:cNvSpPr/>
            <p:nvPr/>
          </p:nvSpPr>
          <p:spPr>
            <a:xfrm>
              <a:off x="3457025" y="402925"/>
              <a:ext cx="71650" cy="264925"/>
            </a:xfrm>
            <a:custGeom>
              <a:avLst/>
              <a:gdLst/>
              <a:ahLst/>
              <a:cxnLst/>
              <a:rect l="l" t="t" r="r" b="b"/>
              <a:pathLst>
                <a:path w="2866" h="10597" extrusionOk="0">
                  <a:moveTo>
                    <a:pt x="1589" y="1"/>
                  </a:moveTo>
                  <a:cubicBezTo>
                    <a:pt x="1552" y="1"/>
                    <a:pt x="1518" y="15"/>
                    <a:pt x="1489" y="49"/>
                  </a:cubicBezTo>
                  <a:cubicBezTo>
                    <a:pt x="567" y="1041"/>
                    <a:pt x="365" y="3744"/>
                    <a:pt x="182" y="5090"/>
                  </a:cubicBezTo>
                  <a:cubicBezTo>
                    <a:pt x="0" y="6528"/>
                    <a:pt x="0" y="8016"/>
                    <a:pt x="506" y="9362"/>
                  </a:cubicBezTo>
                  <a:cubicBezTo>
                    <a:pt x="662" y="9780"/>
                    <a:pt x="1070" y="10596"/>
                    <a:pt x="1553" y="10596"/>
                  </a:cubicBezTo>
                  <a:cubicBezTo>
                    <a:pt x="1666" y="10596"/>
                    <a:pt x="1784" y="10551"/>
                    <a:pt x="1903" y="10446"/>
                  </a:cubicBezTo>
                  <a:cubicBezTo>
                    <a:pt x="2461" y="9949"/>
                    <a:pt x="2865" y="1092"/>
                    <a:pt x="2632" y="980"/>
                  </a:cubicBezTo>
                  <a:cubicBezTo>
                    <a:pt x="2329" y="837"/>
                    <a:pt x="1867" y="1"/>
                    <a:pt x="15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2"/>
            <p:cNvSpPr/>
            <p:nvPr/>
          </p:nvSpPr>
          <p:spPr>
            <a:xfrm>
              <a:off x="3946475" y="380375"/>
              <a:ext cx="77225" cy="286725"/>
            </a:xfrm>
            <a:custGeom>
              <a:avLst/>
              <a:gdLst/>
              <a:ahLst/>
              <a:cxnLst/>
              <a:rect l="l" t="t" r="r" b="b"/>
              <a:pathLst>
                <a:path w="3089" h="11469" extrusionOk="0">
                  <a:moveTo>
                    <a:pt x="456" y="1"/>
                  </a:moveTo>
                  <a:cubicBezTo>
                    <a:pt x="381" y="1"/>
                    <a:pt x="306" y="16"/>
                    <a:pt x="233" y="50"/>
                  </a:cubicBezTo>
                  <a:cubicBezTo>
                    <a:pt x="0" y="161"/>
                    <a:pt x="608" y="10811"/>
                    <a:pt x="1174" y="11317"/>
                  </a:cubicBezTo>
                  <a:cubicBezTo>
                    <a:pt x="1293" y="11424"/>
                    <a:pt x="1410" y="11469"/>
                    <a:pt x="1524" y="11469"/>
                  </a:cubicBezTo>
                  <a:cubicBezTo>
                    <a:pt x="2003" y="11469"/>
                    <a:pt x="2418" y="10661"/>
                    <a:pt x="2582" y="10244"/>
                  </a:cubicBezTo>
                  <a:cubicBezTo>
                    <a:pt x="3088" y="8898"/>
                    <a:pt x="3088" y="7400"/>
                    <a:pt x="2916" y="5972"/>
                  </a:cubicBezTo>
                  <a:cubicBezTo>
                    <a:pt x="2744" y="4626"/>
                    <a:pt x="2136" y="1437"/>
                    <a:pt x="1225" y="435"/>
                  </a:cubicBezTo>
                  <a:cubicBezTo>
                    <a:pt x="1018" y="211"/>
                    <a:pt x="735" y="1"/>
                    <a:pt x="45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2"/>
            <p:cNvSpPr/>
            <p:nvPr/>
          </p:nvSpPr>
          <p:spPr>
            <a:xfrm>
              <a:off x="3958375" y="564425"/>
              <a:ext cx="124525" cy="166200"/>
            </a:xfrm>
            <a:custGeom>
              <a:avLst/>
              <a:gdLst/>
              <a:ahLst/>
              <a:cxnLst/>
              <a:rect l="l" t="t" r="r" b="b"/>
              <a:pathLst>
                <a:path w="4981" h="6648" extrusionOk="0">
                  <a:moveTo>
                    <a:pt x="3083" y="1"/>
                  </a:moveTo>
                  <a:cubicBezTo>
                    <a:pt x="1704" y="1"/>
                    <a:pt x="513" y="967"/>
                    <a:pt x="0" y="2740"/>
                  </a:cubicBezTo>
                  <a:lnTo>
                    <a:pt x="162" y="5635"/>
                  </a:lnTo>
                  <a:cubicBezTo>
                    <a:pt x="651" y="6265"/>
                    <a:pt x="1437" y="6648"/>
                    <a:pt x="2235" y="6648"/>
                  </a:cubicBezTo>
                  <a:cubicBezTo>
                    <a:pt x="2246" y="6648"/>
                    <a:pt x="2257" y="6648"/>
                    <a:pt x="2268" y="6647"/>
                  </a:cubicBezTo>
                  <a:cubicBezTo>
                    <a:pt x="3078" y="6627"/>
                    <a:pt x="3867" y="6222"/>
                    <a:pt x="4333" y="5565"/>
                  </a:cubicBezTo>
                  <a:cubicBezTo>
                    <a:pt x="4819" y="4886"/>
                    <a:pt x="4940" y="4015"/>
                    <a:pt x="4961" y="3176"/>
                  </a:cubicBezTo>
                  <a:cubicBezTo>
                    <a:pt x="4981" y="2254"/>
                    <a:pt x="4880" y="1273"/>
                    <a:pt x="4313" y="533"/>
                  </a:cubicBezTo>
                  <a:cubicBezTo>
                    <a:pt x="4191" y="382"/>
                    <a:pt x="4050" y="229"/>
                    <a:pt x="3867" y="139"/>
                  </a:cubicBezTo>
                  <a:cubicBezTo>
                    <a:pt x="3685" y="47"/>
                    <a:pt x="3472" y="17"/>
                    <a:pt x="3270" y="7"/>
                  </a:cubicBezTo>
                  <a:cubicBezTo>
                    <a:pt x="3207" y="3"/>
                    <a:pt x="3145" y="1"/>
                    <a:pt x="3083" y="1"/>
                  </a:cubicBez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2"/>
            <p:cNvSpPr/>
            <p:nvPr/>
          </p:nvSpPr>
          <p:spPr>
            <a:xfrm>
              <a:off x="3993300" y="636950"/>
              <a:ext cx="63525" cy="62550"/>
            </a:xfrm>
            <a:custGeom>
              <a:avLst/>
              <a:gdLst/>
              <a:ahLst/>
              <a:cxnLst/>
              <a:rect l="l" t="t" r="r" b="b"/>
              <a:pathLst>
                <a:path w="2541" h="2502" extrusionOk="0">
                  <a:moveTo>
                    <a:pt x="2359" y="1"/>
                  </a:moveTo>
                  <a:cubicBezTo>
                    <a:pt x="2349" y="1"/>
                    <a:pt x="2338" y="1"/>
                    <a:pt x="2329" y="11"/>
                  </a:cubicBezTo>
                  <a:cubicBezTo>
                    <a:pt x="2035" y="62"/>
                    <a:pt x="1762" y="163"/>
                    <a:pt x="1519" y="305"/>
                  </a:cubicBezTo>
                  <a:cubicBezTo>
                    <a:pt x="1366" y="396"/>
                    <a:pt x="1225" y="487"/>
                    <a:pt x="1103" y="599"/>
                  </a:cubicBezTo>
                  <a:cubicBezTo>
                    <a:pt x="1124" y="659"/>
                    <a:pt x="1154" y="720"/>
                    <a:pt x="1195" y="770"/>
                  </a:cubicBezTo>
                  <a:cubicBezTo>
                    <a:pt x="1245" y="851"/>
                    <a:pt x="1225" y="953"/>
                    <a:pt x="1144" y="1004"/>
                  </a:cubicBezTo>
                  <a:cubicBezTo>
                    <a:pt x="1124" y="1024"/>
                    <a:pt x="1083" y="1034"/>
                    <a:pt x="1053" y="1034"/>
                  </a:cubicBezTo>
                  <a:cubicBezTo>
                    <a:pt x="992" y="1034"/>
                    <a:pt x="941" y="1013"/>
                    <a:pt x="911" y="963"/>
                  </a:cubicBezTo>
                  <a:cubicBezTo>
                    <a:pt x="881" y="923"/>
                    <a:pt x="860" y="892"/>
                    <a:pt x="840" y="851"/>
                  </a:cubicBezTo>
                  <a:cubicBezTo>
                    <a:pt x="658" y="1054"/>
                    <a:pt x="496" y="1276"/>
                    <a:pt x="365" y="1519"/>
                  </a:cubicBezTo>
                  <a:cubicBezTo>
                    <a:pt x="223" y="1762"/>
                    <a:pt x="111" y="2016"/>
                    <a:pt x="30" y="2279"/>
                  </a:cubicBezTo>
                  <a:cubicBezTo>
                    <a:pt x="0" y="2370"/>
                    <a:pt x="41" y="2461"/>
                    <a:pt x="131" y="2491"/>
                  </a:cubicBezTo>
                  <a:cubicBezTo>
                    <a:pt x="152" y="2502"/>
                    <a:pt x="172" y="2502"/>
                    <a:pt x="192" y="2502"/>
                  </a:cubicBezTo>
                  <a:cubicBezTo>
                    <a:pt x="263" y="2502"/>
                    <a:pt x="324" y="2461"/>
                    <a:pt x="354" y="2390"/>
                  </a:cubicBezTo>
                  <a:cubicBezTo>
                    <a:pt x="435" y="2147"/>
                    <a:pt x="536" y="1904"/>
                    <a:pt x="658" y="1692"/>
                  </a:cubicBezTo>
                  <a:cubicBezTo>
                    <a:pt x="790" y="1469"/>
                    <a:pt x="932" y="1256"/>
                    <a:pt x="1103" y="1074"/>
                  </a:cubicBezTo>
                  <a:cubicBezTo>
                    <a:pt x="1276" y="892"/>
                    <a:pt x="1478" y="730"/>
                    <a:pt x="1690" y="599"/>
                  </a:cubicBezTo>
                  <a:cubicBezTo>
                    <a:pt x="1903" y="477"/>
                    <a:pt x="2146" y="386"/>
                    <a:pt x="2389" y="345"/>
                  </a:cubicBezTo>
                  <a:cubicBezTo>
                    <a:pt x="2480" y="325"/>
                    <a:pt x="2541" y="244"/>
                    <a:pt x="2521" y="143"/>
                  </a:cubicBezTo>
                  <a:cubicBezTo>
                    <a:pt x="2511" y="62"/>
                    <a:pt x="2440" y="1"/>
                    <a:pt x="2359" y="1"/>
                  </a:cubicBezTo>
                  <a:close/>
                </a:path>
              </a:pathLst>
            </a:custGeom>
            <a:solidFill>
              <a:srgbClr val="D07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2"/>
            <p:cNvSpPr/>
            <p:nvPr/>
          </p:nvSpPr>
          <p:spPr>
            <a:xfrm>
              <a:off x="4008975" y="618000"/>
              <a:ext cx="15475" cy="44800"/>
            </a:xfrm>
            <a:custGeom>
              <a:avLst/>
              <a:gdLst/>
              <a:ahLst/>
              <a:cxnLst/>
              <a:rect l="l" t="t" r="r" b="b"/>
              <a:pathLst>
                <a:path w="619" h="1792" extrusionOk="0">
                  <a:moveTo>
                    <a:pt x="294" y="0"/>
                  </a:moveTo>
                  <a:cubicBezTo>
                    <a:pt x="233" y="0"/>
                    <a:pt x="173" y="30"/>
                    <a:pt x="143" y="101"/>
                  </a:cubicBezTo>
                  <a:cubicBezTo>
                    <a:pt x="41" y="314"/>
                    <a:pt x="1" y="547"/>
                    <a:pt x="1" y="779"/>
                  </a:cubicBezTo>
                  <a:cubicBezTo>
                    <a:pt x="1" y="941"/>
                    <a:pt x="21" y="1114"/>
                    <a:pt x="71" y="1265"/>
                  </a:cubicBezTo>
                  <a:cubicBezTo>
                    <a:pt x="102" y="1387"/>
                    <a:pt x="152" y="1498"/>
                    <a:pt x="213" y="1609"/>
                  </a:cubicBezTo>
                  <a:cubicBezTo>
                    <a:pt x="233" y="1650"/>
                    <a:pt x="254" y="1681"/>
                    <a:pt x="284" y="1721"/>
                  </a:cubicBezTo>
                  <a:cubicBezTo>
                    <a:pt x="314" y="1771"/>
                    <a:pt x="365" y="1792"/>
                    <a:pt x="426" y="1792"/>
                  </a:cubicBezTo>
                  <a:cubicBezTo>
                    <a:pt x="456" y="1792"/>
                    <a:pt x="497" y="1782"/>
                    <a:pt x="517" y="1762"/>
                  </a:cubicBezTo>
                  <a:cubicBezTo>
                    <a:pt x="598" y="1711"/>
                    <a:pt x="618" y="1609"/>
                    <a:pt x="568" y="1528"/>
                  </a:cubicBezTo>
                  <a:cubicBezTo>
                    <a:pt x="527" y="1478"/>
                    <a:pt x="497" y="1417"/>
                    <a:pt x="476" y="1357"/>
                  </a:cubicBezTo>
                  <a:cubicBezTo>
                    <a:pt x="446" y="1296"/>
                    <a:pt x="416" y="1235"/>
                    <a:pt x="395" y="1174"/>
                  </a:cubicBezTo>
                  <a:cubicBezTo>
                    <a:pt x="355" y="1042"/>
                    <a:pt x="345" y="911"/>
                    <a:pt x="345" y="779"/>
                  </a:cubicBezTo>
                  <a:cubicBezTo>
                    <a:pt x="345" y="587"/>
                    <a:pt x="375" y="405"/>
                    <a:pt x="456" y="243"/>
                  </a:cubicBezTo>
                  <a:cubicBezTo>
                    <a:pt x="497" y="152"/>
                    <a:pt x="456" y="50"/>
                    <a:pt x="365" y="10"/>
                  </a:cubicBezTo>
                  <a:cubicBezTo>
                    <a:pt x="345" y="0"/>
                    <a:pt x="325" y="0"/>
                    <a:pt x="294" y="0"/>
                  </a:cubicBezTo>
                  <a:close/>
                </a:path>
              </a:pathLst>
            </a:custGeom>
            <a:solidFill>
              <a:srgbClr val="D07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2"/>
            <p:cNvSpPr/>
            <p:nvPr/>
          </p:nvSpPr>
          <p:spPr>
            <a:xfrm>
              <a:off x="3392500" y="543325"/>
              <a:ext cx="130600" cy="167550"/>
            </a:xfrm>
            <a:custGeom>
              <a:avLst/>
              <a:gdLst/>
              <a:ahLst/>
              <a:cxnLst/>
              <a:rect l="l" t="t" r="r" b="b"/>
              <a:pathLst>
                <a:path w="5224" h="6702" extrusionOk="0">
                  <a:moveTo>
                    <a:pt x="1944" y="0"/>
                  </a:moveTo>
                  <a:cubicBezTo>
                    <a:pt x="1741" y="0"/>
                    <a:pt x="1528" y="11"/>
                    <a:pt x="1337" y="92"/>
                  </a:cubicBezTo>
                  <a:cubicBezTo>
                    <a:pt x="1144" y="173"/>
                    <a:pt x="992" y="304"/>
                    <a:pt x="860" y="456"/>
                  </a:cubicBezTo>
                  <a:cubicBezTo>
                    <a:pt x="253" y="1154"/>
                    <a:pt x="81" y="2126"/>
                    <a:pt x="41" y="3048"/>
                  </a:cubicBezTo>
                  <a:cubicBezTo>
                    <a:pt x="0" y="3878"/>
                    <a:pt x="51" y="4758"/>
                    <a:pt x="496" y="5477"/>
                  </a:cubicBezTo>
                  <a:cubicBezTo>
                    <a:pt x="911" y="6155"/>
                    <a:pt x="1670" y="6621"/>
                    <a:pt x="2470" y="6692"/>
                  </a:cubicBezTo>
                  <a:cubicBezTo>
                    <a:pt x="2544" y="6699"/>
                    <a:pt x="2617" y="6702"/>
                    <a:pt x="2691" y="6702"/>
                  </a:cubicBezTo>
                  <a:cubicBezTo>
                    <a:pt x="3428" y="6702"/>
                    <a:pt x="4158" y="6385"/>
                    <a:pt x="4637" y="5842"/>
                  </a:cubicBezTo>
                  <a:lnTo>
                    <a:pt x="5224" y="2967"/>
                  </a:lnTo>
                  <a:cubicBezTo>
                    <a:pt x="4808" y="1084"/>
                    <a:pt x="3402" y="21"/>
                    <a:pt x="1944" y="0"/>
                  </a:cubicBez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2"/>
            <p:cNvSpPr/>
            <p:nvPr/>
          </p:nvSpPr>
          <p:spPr>
            <a:xfrm>
              <a:off x="3418825" y="614700"/>
              <a:ext cx="59750" cy="66325"/>
            </a:xfrm>
            <a:custGeom>
              <a:avLst/>
              <a:gdLst/>
              <a:ahLst/>
              <a:cxnLst/>
              <a:rect l="l" t="t" r="r" b="b"/>
              <a:pathLst>
                <a:path w="2390" h="2653" extrusionOk="0">
                  <a:moveTo>
                    <a:pt x="192" y="0"/>
                  </a:moveTo>
                  <a:cubicBezTo>
                    <a:pt x="111" y="0"/>
                    <a:pt x="41" y="61"/>
                    <a:pt x="20" y="132"/>
                  </a:cubicBezTo>
                  <a:cubicBezTo>
                    <a:pt x="0" y="223"/>
                    <a:pt x="61" y="324"/>
                    <a:pt x="152" y="344"/>
                  </a:cubicBezTo>
                  <a:cubicBezTo>
                    <a:pt x="385" y="405"/>
                    <a:pt x="617" y="506"/>
                    <a:pt x="820" y="648"/>
                  </a:cubicBezTo>
                  <a:cubicBezTo>
                    <a:pt x="1033" y="790"/>
                    <a:pt x="1215" y="962"/>
                    <a:pt x="1377" y="1165"/>
                  </a:cubicBezTo>
                  <a:cubicBezTo>
                    <a:pt x="1528" y="1357"/>
                    <a:pt x="1660" y="1570"/>
                    <a:pt x="1771" y="1802"/>
                  </a:cubicBezTo>
                  <a:cubicBezTo>
                    <a:pt x="1883" y="2035"/>
                    <a:pt x="1964" y="2278"/>
                    <a:pt x="2034" y="2521"/>
                  </a:cubicBezTo>
                  <a:cubicBezTo>
                    <a:pt x="2055" y="2602"/>
                    <a:pt x="2126" y="2652"/>
                    <a:pt x="2196" y="2652"/>
                  </a:cubicBezTo>
                  <a:cubicBezTo>
                    <a:pt x="2217" y="2652"/>
                    <a:pt x="2227" y="2652"/>
                    <a:pt x="2247" y="2643"/>
                  </a:cubicBezTo>
                  <a:cubicBezTo>
                    <a:pt x="2338" y="2622"/>
                    <a:pt x="2389" y="2531"/>
                    <a:pt x="2369" y="2440"/>
                  </a:cubicBezTo>
                  <a:cubicBezTo>
                    <a:pt x="2298" y="2166"/>
                    <a:pt x="2207" y="1903"/>
                    <a:pt x="2085" y="1660"/>
                  </a:cubicBezTo>
                  <a:cubicBezTo>
                    <a:pt x="1964" y="1408"/>
                    <a:pt x="1822" y="1174"/>
                    <a:pt x="1650" y="962"/>
                  </a:cubicBezTo>
                  <a:cubicBezTo>
                    <a:pt x="1629" y="992"/>
                    <a:pt x="1600" y="1033"/>
                    <a:pt x="1579" y="1063"/>
                  </a:cubicBezTo>
                  <a:cubicBezTo>
                    <a:pt x="1539" y="1104"/>
                    <a:pt x="1498" y="1124"/>
                    <a:pt x="1438" y="1124"/>
                  </a:cubicBezTo>
                  <a:cubicBezTo>
                    <a:pt x="1407" y="1124"/>
                    <a:pt x="1366" y="1114"/>
                    <a:pt x="1336" y="1093"/>
                  </a:cubicBezTo>
                  <a:cubicBezTo>
                    <a:pt x="1265" y="1033"/>
                    <a:pt x="1245" y="922"/>
                    <a:pt x="1306" y="850"/>
                  </a:cubicBezTo>
                  <a:cubicBezTo>
                    <a:pt x="1346" y="800"/>
                    <a:pt x="1387" y="749"/>
                    <a:pt x="1417" y="688"/>
                  </a:cubicBezTo>
                  <a:cubicBezTo>
                    <a:pt x="1296" y="567"/>
                    <a:pt x="1154" y="466"/>
                    <a:pt x="1012" y="365"/>
                  </a:cubicBezTo>
                  <a:cubicBezTo>
                    <a:pt x="779" y="203"/>
                    <a:pt x="516" y="81"/>
                    <a:pt x="233" y="11"/>
                  </a:cubicBezTo>
                  <a:cubicBezTo>
                    <a:pt x="223" y="11"/>
                    <a:pt x="203" y="0"/>
                    <a:pt x="192" y="0"/>
                  </a:cubicBezTo>
                  <a:close/>
                </a:path>
              </a:pathLst>
            </a:custGeom>
            <a:solidFill>
              <a:srgbClr val="D07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2"/>
            <p:cNvSpPr/>
            <p:nvPr/>
          </p:nvSpPr>
          <p:spPr>
            <a:xfrm>
              <a:off x="3449925" y="598250"/>
              <a:ext cx="17250" cy="44575"/>
            </a:xfrm>
            <a:custGeom>
              <a:avLst/>
              <a:gdLst/>
              <a:ahLst/>
              <a:cxnLst/>
              <a:rect l="l" t="t" r="r" b="b"/>
              <a:pathLst>
                <a:path w="690" h="1783" extrusionOk="0">
                  <a:moveTo>
                    <a:pt x="426" y="1"/>
                  </a:moveTo>
                  <a:cubicBezTo>
                    <a:pt x="406" y="1"/>
                    <a:pt x="385" y="1"/>
                    <a:pt x="365" y="10"/>
                  </a:cubicBezTo>
                  <a:cubicBezTo>
                    <a:pt x="275" y="41"/>
                    <a:pt x="234" y="142"/>
                    <a:pt x="264" y="233"/>
                  </a:cubicBezTo>
                  <a:cubicBezTo>
                    <a:pt x="315" y="375"/>
                    <a:pt x="345" y="527"/>
                    <a:pt x="345" y="678"/>
                  </a:cubicBezTo>
                  <a:cubicBezTo>
                    <a:pt x="345" y="831"/>
                    <a:pt x="325" y="982"/>
                    <a:pt x="275" y="1114"/>
                  </a:cubicBezTo>
                  <a:cubicBezTo>
                    <a:pt x="244" y="1195"/>
                    <a:pt x="214" y="1276"/>
                    <a:pt x="173" y="1346"/>
                  </a:cubicBezTo>
                  <a:cubicBezTo>
                    <a:pt x="143" y="1407"/>
                    <a:pt x="102" y="1458"/>
                    <a:pt x="62" y="1508"/>
                  </a:cubicBezTo>
                  <a:cubicBezTo>
                    <a:pt x="1" y="1580"/>
                    <a:pt x="21" y="1691"/>
                    <a:pt x="92" y="1751"/>
                  </a:cubicBezTo>
                  <a:cubicBezTo>
                    <a:pt x="122" y="1772"/>
                    <a:pt x="163" y="1782"/>
                    <a:pt x="194" y="1782"/>
                  </a:cubicBezTo>
                  <a:cubicBezTo>
                    <a:pt x="254" y="1782"/>
                    <a:pt x="295" y="1762"/>
                    <a:pt x="335" y="1721"/>
                  </a:cubicBezTo>
                  <a:cubicBezTo>
                    <a:pt x="356" y="1691"/>
                    <a:pt x="385" y="1650"/>
                    <a:pt x="406" y="1620"/>
                  </a:cubicBezTo>
                  <a:cubicBezTo>
                    <a:pt x="487" y="1499"/>
                    <a:pt x="558" y="1367"/>
                    <a:pt x="598" y="1225"/>
                  </a:cubicBezTo>
                  <a:cubicBezTo>
                    <a:pt x="659" y="1053"/>
                    <a:pt x="689" y="871"/>
                    <a:pt x="689" y="678"/>
                  </a:cubicBezTo>
                  <a:cubicBezTo>
                    <a:pt x="689" y="486"/>
                    <a:pt x="659" y="294"/>
                    <a:pt x="588" y="111"/>
                  </a:cubicBezTo>
                  <a:cubicBezTo>
                    <a:pt x="568" y="41"/>
                    <a:pt x="497" y="1"/>
                    <a:pt x="426" y="1"/>
                  </a:cubicBezTo>
                  <a:close/>
                </a:path>
              </a:pathLst>
            </a:custGeom>
            <a:solidFill>
              <a:srgbClr val="D07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2"/>
            <p:cNvSpPr/>
            <p:nvPr/>
          </p:nvSpPr>
          <p:spPr>
            <a:xfrm>
              <a:off x="3489425" y="256600"/>
              <a:ext cx="495300" cy="274350"/>
            </a:xfrm>
            <a:custGeom>
              <a:avLst/>
              <a:gdLst/>
              <a:ahLst/>
              <a:cxnLst/>
              <a:rect l="l" t="t" r="r" b="b"/>
              <a:pathLst>
                <a:path w="19812" h="10974" extrusionOk="0">
                  <a:moveTo>
                    <a:pt x="10083" y="0"/>
                  </a:moveTo>
                  <a:lnTo>
                    <a:pt x="0" y="4961"/>
                  </a:lnTo>
                  <a:lnTo>
                    <a:pt x="1205" y="10731"/>
                  </a:lnTo>
                  <a:cubicBezTo>
                    <a:pt x="2450" y="10427"/>
                    <a:pt x="4353" y="10255"/>
                    <a:pt x="6458" y="10194"/>
                  </a:cubicBezTo>
                  <a:cubicBezTo>
                    <a:pt x="6499" y="9283"/>
                    <a:pt x="6681" y="8392"/>
                    <a:pt x="6874" y="7512"/>
                  </a:cubicBezTo>
                  <a:cubicBezTo>
                    <a:pt x="6924" y="8403"/>
                    <a:pt x="7056" y="9293"/>
                    <a:pt x="7259" y="10174"/>
                  </a:cubicBezTo>
                  <a:cubicBezTo>
                    <a:pt x="7720" y="10164"/>
                    <a:pt x="8189" y="10160"/>
                    <a:pt x="8661" y="10160"/>
                  </a:cubicBezTo>
                  <a:cubicBezTo>
                    <a:pt x="9668" y="10160"/>
                    <a:pt x="10689" y="10180"/>
                    <a:pt x="11682" y="10214"/>
                  </a:cubicBezTo>
                  <a:cubicBezTo>
                    <a:pt x="11713" y="9050"/>
                    <a:pt x="12067" y="7906"/>
                    <a:pt x="12431" y="6783"/>
                  </a:cubicBezTo>
                  <a:lnTo>
                    <a:pt x="12431" y="6783"/>
                  </a:lnTo>
                  <a:cubicBezTo>
                    <a:pt x="12320" y="7947"/>
                    <a:pt x="12391" y="9121"/>
                    <a:pt x="12624" y="10255"/>
                  </a:cubicBezTo>
                  <a:cubicBezTo>
                    <a:pt x="15367" y="10396"/>
                    <a:pt x="17766" y="10650"/>
                    <a:pt x="18880" y="10974"/>
                  </a:cubicBezTo>
                  <a:lnTo>
                    <a:pt x="19811" y="4961"/>
                  </a:lnTo>
                  <a:lnTo>
                    <a:pt x="100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2"/>
            <p:cNvSpPr/>
            <p:nvPr/>
          </p:nvSpPr>
          <p:spPr>
            <a:xfrm>
              <a:off x="3537750" y="1769225"/>
              <a:ext cx="106325" cy="33700"/>
            </a:xfrm>
            <a:custGeom>
              <a:avLst/>
              <a:gdLst/>
              <a:ahLst/>
              <a:cxnLst/>
              <a:rect l="l" t="t" r="r" b="b"/>
              <a:pathLst>
                <a:path w="4253" h="1348" extrusionOk="0">
                  <a:moveTo>
                    <a:pt x="3706" y="1"/>
                  </a:moveTo>
                  <a:cubicBezTo>
                    <a:pt x="3503" y="11"/>
                    <a:pt x="3290" y="11"/>
                    <a:pt x="3078" y="11"/>
                  </a:cubicBezTo>
                  <a:cubicBezTo>
                    <a:pt x="1" y="31"/>
                    <a:pt x="1792" y="861"/>
                    <a:pt x="4253" y="1347"/>
                  </a:cubicBezTo>
                  <a:cubicBezTo>
                    <a:pt x="4070" y="891"/>
                    <a:pt x="3888" y="446"/>
                    <a:pt x="37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2"/>
            <p:cNvSpPr/>
            <p:nvPr/>
          </p:nvSpPr>
          <p:spPr>
            <a:xfrm>
              <a:off x="3298600" y="1428075"/>
              <a:ext cx="49875" cy="300450"/>
            </a:xfrm>
            <a:custGeom>
              <a:avLst/>
              <a:gdLst/>
              <a:ahLst/>
              <a:cxnLst/>
              <a:rect l="l" t="t" r="r" b="b"/>
              <a:pathLst>
                <a:path w="1995" h="12018" extrusionOk="0">
                  <a:moveTo>
                    <a:pt x="0" y="1"/>
                  </a:moveTo>
                  <a:lnTo>
                    <a:pt x="0" y="11"/>
                  </a:lnTo>
                  <a:lnTo>
                    <a:pt x="0" y="21"/>
                  </a:lnTo>
                  <a:cubicBezTo>
                    <a:pt x="112" y="604"/>
                    <a:pt x="264" y="1468"/>
                    <a:pt x="444" y="2525"/>
                  </a:cubicBezTo>
                  <a:lnTo>
                    <a:pt x="444" y="2525"/>
                  </a:lnTo>
                  <a:cubicBezTo>
                    <a:pt x="266" y="1467"/>
                    <a:pt x="116" y="601"/>
                    <a:pt x="11" y="21"/>
                  </a:cubicBezTo>
                  <a:lnTo>
                    <a:pt x="11" y="11"/>
                  </a:lnTo>
                  <a:cubicBezTo>
                    <a:pt x="11" y="1"/>
                    <a:pt x="11" y="1"/>
                    <a:pt x="0" y="1"/>
                  </a:cubicBezTo>
                  <a:close/>
                  <a:moveTo>
                    <a:pt x="444" y="2525"/>
                  </a:moveTo>
                  <a:lnTo>
                    <a:pt x="444" y="2525"/>
                  </a:lnTo>
                  <a:cubicBezTo>
                    <a:pt x="710" y="4107"/>
                    <a:pt x="1042" y="6120"/>
                    <a:pt x="1388" y="8261"/>
                  </a:cubicBezTo>
                  <a:cubicBezTo>
                    <a:pt x="1470" y="8759"/>
                    <a:pt x="1552" y="9264"/>
                    <a:pt x="1634" y="9774"/>
                  </a:cubicBezTo>
                  <a:lnTo>
                    <a:pt x="1634" y="9774"/>
                  </a:lnTo>
                  <a:cubicBezTo>
                    <a:pt x="1199" y="7077"/>
                    <a:pt x="775" y="4474"/>
                    <a:pt x="444" y="2525"/>
                  </a:cubicBezTo>
                  <a:close/>
                  <a:moveTo>
                    <a:pt x="1634" y="9774"/>
                  </a:moveTo>
                  <a:cubicBezTo>
                    <a:pt x="1657" y="9918"/>
                    <a:pt x="1681" y="10063"/>
                    <a:pt x="1704" y="10207"/>
                  </a:cubicBezTo>
                  <a:lnTo>
                    <a:pt x="1704" y="10207"/>
                  </a:lnTo>
                  <a:cubicBezTo>
                    <a:pt x="1681" y="10063"/>
                    <a:pt x="1657" y="9918"/>
                    <a:pt x="1634" y="9774"/>
                  </a:cubicBezTo>
                  <a:close/>
                  <a:moveTo>
                    <a:pt x="1704" y="10208"/>
                  </a:moveTo>
                  <a:lnTo>
                    <a:pt x="1704" y="10208"/>
                  </a:lnTo>
                  <a:cubicBezTo>
                    <a:pt x="1801" y="10810"/>
                    <a:pt x="1898" y="11416"/>
                    <a:pt x="1995" y="12017"/>
                  </a:cubicBezTo>
                  <a:cubicBezTo>
                    <a:pt x="1898" y="11415"/>
                    <a:pt x="1801" y="10810"/>
                    <a:pt x="1704" y="10208"/>
                  </a:cubicBezTo>
                  <a:close/>
                </a:path>
              </a:pathLst>
            </a:custGeom>
            <a:solidFill>
              <a:srgbClr val="FFE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2"/>
            <p:cNvSpPr/>
            <p:nvPr/>
          </p:nvSpPr>
          <p:spPr>
            <a:xfrm>
              <a:off x="3298600" y="1425800"/>
              <a:ext cx="220975" cy="672950"/>
            </a:xfrm>
            <a:custGeom>
              <a:avLst/>
              <a:gdLst/>
              <a:ahLst/>
              <a:cxnLst/>
              <a:rect l="l" t="t" r="r" b="b"/>
              <a:pathLst>
                <a:path w="8839" h="26918" extrusionOk="0">
                  <a:moveTo>
                    <a:pt x="11" y="1"/>
                  </a:moveTo>
                  <a:cubicBezTo>
                    <a:pt x="11" y="21"/>
                    <a:pt x="11" y="51"/>
                    <a:pt x="0" y="92"/>
                  </a:cubicBezTo>
                  <a:cubicBezTo>
                    <a:pt x="11" y="92"/>
                    <a:pt x="11" y="92"/>
                    <a:pt x="11" y="102"/>
                  </a:cubicBezTo>
                  <a:lnTo>
                    <a:pt x="11" y="112"/>
                  </a:lnTo>
                  <a:cubicBezTo>
                    <a:pt x="274" y="1560"/>
                    <a:pt x="810" y="4779"/>
                    <a:pt x="1388" y="8352"/>
                  </a:cubicBezTo>
                  <a:cubicBezTo>
                    <a:pt x="1590" y="9577"/>
                    <a:pt x="1792" y="10853"/>
                    <a:pt x="1995" y="12108"/>
                  </a:cubicBezTo>
                  <a:cubicBezTo>
                    <a:pt x="2895" y="17737"/>
                    <a:pt x="3736" y="23102"/>
                    <a:pt x="3736" y="23102"/>
                  </a:cubicBezTo>
                  <a:cubicBezTo>
                    <a:pt x="3736" y="23102"/>
                    <a:pt x="3604" y="23820"/>
                    <a:pt x="3402" y="24934"/>
                  </a:cubicBezTo>
                  <a:cubicBezTo>
                    <a:pt x="3300" y="25501"/>
                    <a:pt x="3189" y="26179"/>
                    <a:pt x="3057" y="26918"/>
                  </a:cubicBezTo>
                  <a:lnTo>
                    <a:pt x="4384" y="26908"/>
                  </a:lnTo>
                  <a:cubicBezTo>
                    <a:pt x="4637" y="25420"/>
                    <a:pt x="4819" y="23921"/>
                    <a:pt x="4870" y="22413"/>
                  </a:cubicBezTo>
                  <a:cubicBezTo>
                    <a:pt x="4900" y="21361"/>
                    <a:pt x="4272" y="17899"/>
                    <a:pt x="3453" y="13991"/>
                  </a:cubicBezTo>
                  <a:cubicBezTo>
                    <a:pt x="3381" y="13130"/>
                    <a:pt x="3321" y="12007"/>
                    <a:pt x="3483" y="11723"/>
                  </a:cubicBezTo>
                  <a:cubicBezTo>
                    <a:pt x="3615" y="11490"/>
                    <a:pt x="3837" y="11400"/>
                    <a:pt x="4110" y="11400"/>
                  </a:cubicBezTo>
                  <a:cubicBezTo>
                    <a:pt x="4596" y="11400"/>
                    <a:pt x="5244" y="11683"/>
                    <a:pt x="5932" y="11966"/>
                  </a:cubicBezTo>
                  <a:cubicBezTo>
                    <a:pt x="6621" y="12239"/>
                    <a:pt x="7340" y="12523"/>
                    <a:pt x="7947" y="12523"/>
                  </a:cubicBezTo>
                  <a:cubicBezTo>
                    <a:pt x="8281" y="12523"/>
                    <a:pt x="8585" y="12442"/>
                    <a:pt x="8838" y="12230"/>
                  </a:cubicBezTo>
                  <a:cubicBezTo>
                    <a:pt x="7410" y="11045"/>
                    <a:pt x="5093" y="8717"/>
                    <a:pt x="3675" y="7533"/>
                  </a:cubicBezTo>
                  <a:cubicBezTo>
                    <a:pt x="2936" y="6925"/>
                    <a:pt x="2207" y="6307"/>
                    <a:pt x="1570" y="5609"/>
                  </a:cubicBezTo>
                  <a:cubicBezTo>
                    <a:pt x="851" y="2602"/>
                    <a:pt x="234" y="325"/>
                    <a:pt x="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2"/>
            <p:cNvSpPr/>
            <p:nvPr/>
          </p:nvSpPr>
          <p:spPr>
            <a:xfrm>
              <a:off x="3905975" y="1420750"/>
              <a:ext cx="252600" cy="318900"/>
            </a:xfrm>
            <a:custGeom>
              <a:avLst/>
              <a:gdLst/>
              <a:ahLst/>
              <a:cxnLst/>
              <a:rect l="l" t="t" r="r" b="b"/>
              <a:pathLst>
                <a:path w="10104" h="12756" extrusionOk="0">
                  <a:moveTo>
                    <a:pt x="9982" y="1"/>
                  </a:moveTo>
                  <a:lnTo>
                    <a:pt x="8858" y="243"/>
                  </a:lnTo>
                  <a:lnTo>
                    <a:pt x="1195" y="1832"/>
                  </a:lnTo>
                  <a:lnTo>
                    <a:pt x="0" y="12756"/>
                  </a:lnTo>
                  <a:cubicBezTo>
                    <a:pt x="11" y="12745"/>
                    <a:pt x="588" y="12563"/>
                    <a:pt x="1448" y="12239"/>
                  </a:cubicBezTo>
                  <a:cubicBezTo>
                    <a:pt x="3311" y="11551"/>
                    <a:pt x="6490" y="10184"/>
                    <a:pt x="7725" y="8534"/>
                  </a:cubicBezTo>
                  <a:cubicBezTo>
                    <a:pt x="8049" y="8109"/>
                    <a:pt x="8322" y="7674"/>
                    <a:pt x="8575" y="7208"/>
                  </a:cubicBezTo>
                  <a:cubicBezTo>
                    <a:pt x="8706" y="6965"/>
                    <a:pt x="8838" y="6722"/>
                    <a:pt x="8960" y="6469"/>
                  </a:cubicBezTo>
                  <a:cubicBezTo>
                    <a:pt x="9010" y="6327"/>
                    <a:pt x="9071" y="6185"/>
                    <a:pt x="9131" y="6054"/>
                  </a:cubicBezTo>
                  <a:cubicBezTo>
                    <a:pt x="9223" y="5811"/>
                    <a:pt x="9314" y="5568"/>
                    <a:pt x="9395" y="5325"/>
                  </a:cubicBezTo>
                  <a:cubicBezTo>
                    <a:pt x="9891" y="3847"/>
                    <a:pt x="10103" y="2268"/>
                    <a:pt x="10033" y="709"/>
                  </a:cubicBezTo>
                  <a:lnTo>
                    <a:pt x="10033" y="669"/>
                  </a:lnTo>
                  <a:cubicBezTo>
                    <a:pt x="10022" y="446"/>
                    <a:pt x="10002" y="233"/>
                    <a:pt x="9982" y="1"/>
                  </a:cubicBezTo>
                  <a:close/>
                </a:path>
              </a:pathLst>
            </a:custGeom>
            <a:solidFill>
              <a:srgbClr val="FFBD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2"/>
            <p:cNvSpPr/>
            <p:nvPr/>
          </p:nvSpPr>
          <p:spPr>
            <a:xfrm>
              <a:off x="3268500" y="1421000"/>
              <a:ext cx="257375" cy="318650"/>
            </a:xfrm>
            <a:custGeom>
              <a:avLst/>
              <a:gdLst/>
              <a:ahLst/>
              <a:cxnLst/>
              <a:rect l="l" t="t" r="r" b="b"/>
              <a:pathLst>
                <a:path w="10295" h="12746" extrusionOk="0">
                  <a:moveTo>
                    <a:pt x="324" y="0"/>
                  </a:moveTo>
                  <a:lnTo>
                    <a:pt x="324" y="0"/>
                  </a:lnTo>
                  <a:cubicBezTo>
                    <a:pt x="0" y="2987"/>
                    <a:pt x="769" y="6115"/>
                    <a:pt x="2571" y="8524"/>
                  </a:cubicBezTo>
                  <a:cubicBezTo>
                    <a:pt x="4373" y="10933"/>
                    <a:pt x="10285" y="12725"/>
                    <a:pt x="10295" y="12746"/>
                  </a:cubicBezTo>
                  <a:lnTo>
                    <a:pt x="9303" y="699"/>
                  </a:lnTo>
                  <a:lnTo>
                    <a:pt x="3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2"/>
            <p:cNvSpPr/>
            <p:nvPr/>
          </p:nvSpPr>
          <p:spPr>
            <a:xfrm>
              <a:off x="3186500" y="4776800"/>
              <a:ext cx="236125" cy="109100"/>
            </a:xfrm>
            <a:custGeom>
              <a:avLst/>
              <a:gdLst/>
              <a:ahLst/>
              <a:cxnLst/>
              <a:rect l="l" t="t" r="r" b="b"/>
              <a:pathLst>
                <a:path w="9445" h="4364" extrusionOk="0">
                  <a:moveTo>
                    <a:pt x="263" y="0"/>
                  </a:moveTo>
                  <a:cubicBezTo>
                    <a:pt x="263" y="0"/>
                    <a:pt x="182" y="365"/>
                    <a:pt x="122" y="881"/>
                  </a:cubicBezTo>
                  <a:cubicBezTo>
                    <a:pt x="41" y="1539"/>
                    <a:pt x="0" y="2420"/>
                    <a:pt x="223" y="3088"/>
                  </a:cubicBezTo>
                  <a:cubicBezTo>
                    <a:pt x="243" y="3169"/>
                    <a:pt x="273" y="3240"/>
                    <a:pt x="304" y="3311"/>
                  </a:cubicBezTo>
                  <a:cubicBezTo>
                    <a:pt x="334" y="3372"/>
                    <a:pt x="374" y="3442"/>
                    <a:pt x="405" y="3503"/>
                  </a:cubicBezTo>
                  <a:cubicBezTo>
                    <a:pt x="446" y="3563"/>
                    <a:pt x="486" y="3624"/>
                    <a:pt x="536" y="3675"/>
                  </a:cubicBezTo>
                  <a:cubicBezTo>
                    <a:pt x="779" y="3968"/>
                    <a:pt x="1285" y="4060"/>
                    <a:pt x="1670" y="4100"/>
                  </a:cubicBezTo>
                  <a:cubicBezTo>
                    <a:pt x="4029" y="4283"/>
                    <a:pt x="5395" y="4364"/>
                    <a:pt x="7521" y="4364"/>
                  </a:cubicBezTo>
                  <a:cubicBezTo>
                    <a:pt x="7703" y="4364"/>
                    <a:pt x="7896" y="4353"/>
                    <a:pt x="8088" y="4333"/>
                  </a:cubicBezTo>
                  <a:cubicBezTo>
                    <a:pt x="8362" y="4292"/>
                    <a:pt x="8625" y="4211"/>
                    <a:pt x="8817" y="4029"/>
                  </a:cubicBezTo>
                  <a:cubicBezTo>
                    <a:pt x="9161" y="3695"/>
                    <a:pt x="9262" y="3199"/>
                    <a:pt x="9323" y="2733"/>
                  </a:cubicBezTo>
                  <a:cubicBezTo>
                    <a:pt x="9384" y="2227"/>
                    <a:pt x="9424" y="1732"/>
                    <a:pt x="9445" y="1235"/>
                  </a:cubicBezTo>
                  <a:cubicBezTo>
                    <a:pt x="9445" y="1195"/>
                    <a:pt x="9445" y="1154"/>
                    <a:pt x="9435" y="1114"/>
                  </a:cubicBezTo>
                  <a:cubicBezTo>
                    <a:pt x="9394" y="770"/>
                    <a:pt x="9100" y="466"/>
                    <a:pt x="8776" y="324"/>
                  </a:cubicBezTo>
                  <a:cubicBezTo>
                    <a:pt x="8767" y="324"/>
                    <a:pt x="8767" y="314"/>
                    <a:pt x="8767" y="314"/>
                  </a:cubicBezTo>
                  <a:cubicBezTo>
                    <a:pt x="8402" y="162"/>
                    <a:pt x="7997" y="152"/>
                    <a:pt x="7602" y="152"/>
                  </a:cubicBezTo>
                  <a:cubicBezTo>
                    <a:pt x="7278" y="152"/>
                    <a:pt x="6884" y="142"/>
                    <a:pt x="6428" y="132"/>
                  </a:cubicBezTo>
                  <a:cubicBezTo>
                    <a:pt x="6256" y="132"/>
                    <a:pt x="6084" y="132"/>
                    <a:pt x="5901" y="122"/>
                  </a:cubicBezTo>
                  <a:lnTo>
                    <a:pt x="5557" y="122"/>
                  </a:lnTo>
                  <a:cubicBezTo>
                    <a:pt x="5284" y="112"/>
                    <a:pt x="5001" y="112"/>
                    <a:pt x="4718" y="101"/>
                  </a:cubicBezTo>
                  <a:lnTo>
                    <a:pt x="4637" y="101"/>
                  </a:lnTo>
                  <a:cubicBezTo>
                    <a:pt x="4464" y="92"/>
                    <a:pt x="4292" y="92"/>
                    <a:pt x="4120" y="81"/>
                  </a:cubicBezTo>
                  <a:lnTo>
                    <a:pt x="3998" y="81"/>
                  </a:lnTo>
                  <a:cubicBezTo>
                    <a:pt x="3836" y="81"/>
                    <a:pt x="3674" y="81"/>
                    <a:pt x="3512" y="71"/>
                  </a:cubicBezTo>
                  <a:lnTo>
                    <a:pt x="3381" y="71"/>
                  </a:lnTo>
                  <a:cubicBezTo>
                    <a:pt x="1711" y="41"/>
                    <a:pt x="263"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2"/>
            <p:cNvSpPr/>
            <p:nvPr/>
          </p:nvSpPr>
          <p:spPr>
            <a:xfrm>
              <a:off x="3185975" y="4798825"/>
              <a:ext cx="6100" cy="55200"/>
            </a:xfrm>
            <a:custGeom>
              <a:avLst/>
              <a:gdLst/>
              <a:ahLst/>
              <a:cxnLst/>
              <a:rect l="l" t="t" r="r" b="b"/>
              <a:pathLst>
                <a:path w="244" h="2208" extrusionOk="0">
                  <a:moveTo>
                    <a:pt x="71" y="0"/>
                  </a:moveTo>
                  <a:cubicBezTo>
                    <a:pt x="11" y="648"/>
                    <a:pt x="1" y="1539"/>
                    <a:pt x="244" y="2207"/>
                  </a:cubicBezTo>
                  <a:cubicBezTo>
                    <a:pt x="21" y="1539"/>
                    <a:pt x="62" y="658"/>
                    <a:pt x="143" y="0"/>
                  </a:cubicBezTo>
                  <a:close/>
                </a:path>
              </a:pathLst>
            </a:custGeom>
            <a:solidFill>
              <a:srgbClr val="FF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2"/>
            <p:cNvSpPr/>
            <p:nvPr/>
          </p:nvSpPr>
          <p:spPr>
            <a:xfrm>
              <a:off x="3186500" y="4798825"/>
              <a:ext cx="215625" cy="87075"/>
            </a:xfrm>
            <a:custGeom>
              <a:avLst/>
              <a:gdLst/>
              <a:ahLst/>
              <a:cxnLst/>
              <a:rect l="l" t="t" r="r" b="b"/>
              <a:pathLst>
                <a:path w="8625" h="3483" extrusionOk="0">
                  <a:moveTo>
                    <a:pt x="122" y="0"/>
                  </a:moveTo>
                  <a:lnTo>
                    <a:pt x="122" y="0"/>
                  </a:lnTo>
                  <a:cubicBezTo>
                    <a:pt x="41" y="658"/>
                    <a:pt x="0" y="1539"/>
                    <a:pt x="223" y="2207"/>
                  </a:cubicBezTo>
                  <a:cubicBezTo>
                    <a:pt x="243" y="2288"/>
                    <a:pt x="273" y="2359"/>
                    <a:pt x="304" y="2430"/>
                  </a:cubicBezTo>
                  <a:cubicBezTo>
                    <a:pt x="334" y="2491"/>
                    <a:pt x="374" y="2561"/>
                    <a:pt x="405" y="2622"/>
                  </a:cubicBezTo>
                  <a:cubicBezTo>
                    <a:pt x="446" y="2682"/>
                    <a:pt x="486" y="2743"/>
                    <a:pt x="536" y="2794"/>
                  </a:cubicBezTo>
                  <a:cubicBezTo>
                    <a:pt x="779" y="3087"/>
                    <a:pt x="1285" y="3179"/>
                    <a:pt x="1670" y="3219"/>
                  </a:cubicBezTo>
                  <a:cubicBezTo>
                    <a:pt x="4029" y="3402"/>
                    <a:pt x="5395" y="3483"/>
                    <a:pt x="7521" y="3483"/>
                  </a:cubicBezTo>
                  <a:cubicBezTo>
                    <a:pt x="7703" y="3483"/>
                    <a:pt x="7896" y="3472"/>
                    <a:pt x="8088" y="3452"/>
                  </a:cubicBezTo>
                  <a:cubicBezTo>
                    <a:pt x="8240" y="2551"/>
                    <a:pt x="8412" y="1488"/>
                    <a:pt x="8625" y="273"/>
                  </a:cubicBezTo>
                  <a:lnTo>
                    <a:pt x="8625" y="273"/>
                  </a:lnTo>
                  <a:cubicBezTo>
                    <a:pt x="8027" y="293"/>
                    <a:pt x="7339" y="304"/>
                    <a:pt x="6610" y="304"/>
                  </a:cubicBezTo>
                  <a:cubicBezTo>
                    <a:pt x="4545" y="304"/>
                    <a:pt x="2115" y="212"/>
                    <a:pt x="122" y="0"/>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2"/>
            <p:cNvSpPr/>
            <p:nvPr/>
          </p:nvSpPr>
          <p:spPr>
            <a:xfrm>
              <a:off x="4046175" y="4781050"/>
              <a:ext cx="236150" cy="107225"/>
            </a:xfrm>
            <a:custGeom>
              <a:avLst/>
              <a:gdLst/>
              <a:ahLst/>
              <a:cxnLst/>
              <a:rect l="l" t="t" r="r" b="b"/>
              <a:pathLst>
                <a:path w="9446" h="4289" extrusionOk="0">
                  <a:moveTo>
                    <a:pt x="1521" y="1"/>
                  </a:moveTo>
                  <a:cubicBezTo>
                    <a:pt x="1244" y="1"/>
                    <a:pt x="967" y="27"/>
                    <a:pt x="709" y="124"/>
                  </a:cubicBezTo>
                  <a:cubicBezTo>
                    <a:pt x="365" y="255"/>
                    <a:pt x="52" y="559"/>
                    <a:pt x="21" y="923"/>
                  </a:cubicBezTo>
                  <a:cubicBezTo>
                    <a:pt x="11" y="944"/>
                    <a:pt x="11" y="974"/>
                    <a:pt x="11" y="1004"/>
                  </a:cubicBezTo>
                  <a:cubicBezTo>
                    <a:pt x="1" y="1501"/>
                    <a:pt x="11" y="1997"/>
                    <a:pt x="52" y="2503"/>
                  </a:cubicBezTo>
                  <a:cubicBezTo>
                    <a:pt x="92" y="2968"/>
                    <a:pt x="173" y="3485"/>
                    <a:pt x="497" y="3819"/>
                  </a:cubicBezTo>
                  <a:cubicBezTo>
                    <a:pt x="810" y="4143"/>
                    <a:pt x="1327" y="4203"/>
                    <a:pt x="1782" y="4224"/>
                  </a:cubicBezTo>
                  <a:cubicBezTo>
                    <a:pt x="2299" y="4244"/>
                    <a:pt x="2785" y="4264"/>
                    <a:pt x="3240" y="4275"/>
                  </a:cubicBezTo>
                  <a:cubicBezTo>
                    <a:pt x="3685" y="4284"/>
                    <a:pt x="4112" y="4289"/>
                    <a:pt x="4545" y="4289"/>
                  </a:cubicBezTo>
                  <a:cubicBezTo>
                    <a:pt x="5469" y="4289"/>
                    <a:pt x="6420" y="4268"/>
                    <a:pt x="7633" y="4234"/>
                  </a:cubicBezTo>
                  <a:cubicBezTo>
                    <a:pt x="8018" y="4214"/>
                    <a:pt x="8524" y="4143"/>
                    <a:pt x="8787" y="3870"/>
                  </a:cubicBezTo>
                  <a:cubicBezTo>
                    <a:pt x="8848" y="3809"/>
                    <a:pt x="8899" y="3738"/>
                    <a:pt x="8940" y="3667"/>
                  </a:cubicBezTo>
                  <a:cubicBezTo>
                    <a:pt x="8990" y="3596"/>
                    <a:pt x="9030" y="3515"/>
                    <a:pt x="9071" y="3434"/>
                  </a:cubicBezTo>
                  <a:cubicBezTo>
                    <a:pt x="9446" y="2614"/>
                    <a:pt x="9374" y="1379"/>
                    <a:pt x="9304" y="701"/>
                  </a:cubicBezTo>
                  <a:cubicBezTo>
                    <a:pt x="9264" y="397"/>
                    <a:pt x="9223" y="205"/>
                    <a:pt x="9223" y="205"/>
                  </a:cubicBezTo>
                  <a:cubicBezTo>
                    <a:pt x="9223" y="205"/>
                    <a:pt x="6510" y="144"/>
                    <a:pt x="4222" y="84"/>
                  </a:cubicBezTo>
                  <a:lnTo>
                    <a:pt x="4202" y="84"/>
                  </a:lnTo>
                  <a:cubicBezTo>
                    <a:pt x="4000" y="73"/>
                    <a:pt x="3807" y="73"/>
                    <a:pt x="3625" y="63"/>
                  </a:cubicBezTo>
                  <a:cubicBezTo>
                    <a:pt x="3523" y="63"/>
                    <a:pt x="3422" y="53"/>
                    <a:pt x="3331" y="53"/>
                  </a:cubicBezTo>
                  <a:cubicBezTo>
                    <a:pt x="3149" y="53"/>
                    <a:pt x="2967" y="43"/>
                    <a:pt x="2805" y="43"/>
                  </a:cubicBezTo>
                  <a:cubicBezTo>
                    <a:pt x="2693" y="33"/>
                    <a:pt x="2592" y="33"/>
                    <a:pt x="2491" y="33"/>
                  </a:cubicBezTo>
                  <a:cubicBezTo>
                    <a:pt x="2441" y="33"/>
                    <a:pt x="2380" y="33"/>
                    <a:pt x="2319" y="23"/>
                  </a:cubicBezTo>
                  <a:cubicBezTo>
                    <a:pt x="2167" y="23"/>
                    <a:pt x="2025" y="12"/>
                    <a:pt x="1894" y="12"/>
                  </a:cubicBezTo>
                  <a:cubicBezTo>
                    <a:pt x="1771" y="6"/>
                    <a:pt x="1646" y="1"/>
                    <a:pt x="15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2"/>
            <p:cNvSpPr/>
            <p:nvPr/>
          </p:nvSpPr>
          <p:spPr>
            <a:xfrm>
              <a:off x="4272925" y="4798325"/>
              <a:ext cx="9900" cy="68575"/>
            </a:xfrm>
            <a:custGeom>
              <a:avLst/>
              <a:gdLst/>
              <a:ahLst/>
              <a:cxnLst/>
              <a:rect l="l" t="t" r="r" b="b"/>
              <a:pathLst>
                <a:path w="396" h="2743" extrusionOk="0">
                  <a:moveTo>
                    <a:pt x="315" y="0"/>
                  </a:moveTo>
                  <a:cubicBezTo>
                    <a:pt x="284" y="0"/>
                    <a:pt x="254" y="10"/>
                    <a:pt x="234" y="10"/>
                  </a:cubicBezTo>
                  <a:cubicBezTo>
                    <a:pt x="304" y="688"/>
                    <a:pt x="376" y="1923"/>
                    <a:pt x="1" y="2743"/>
                  </a:cubicBezTo>
                  <a:cubicBezTo>
                    <a:pt x="396" y="1933"/>
                    <a:pt x="365" y="678"/>
                    <a:pt x="315" y="0"/>
                  </a:cubicBezTo>
                  <a:close/>
                </a:path>
              </a:pathLst>
            </a:custGeom>
            <a:solidFill>
              <a:srgbClr val="FF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2"/>
            <p:cNvSpPr/>
            <p:nvPr/>
          </p:nvSpPr>
          <p:spPr>
            <a:xfrm>
              <a:off x="4112750" y="4798550"/>
              <a:ext cx="169575" cy="89875"/>
            </a:xfrm>
            <a:custGeom>
              <a:avLst/>
              <a:gdLst/>
              <a:ahLst/>
              <a:cxnLst/>
              <a:rect l="l" t="t" r="r" b="b"/>
              <a:pathLst>
                <a:path w="6783" h="3595" extrusionOk="0">
                  <a:moveTo>
                    <a:pt x="6641" y="1"/>
                  </a:moveTo>
                  <a:lnTo>
                    <a:pt x="6641" y="1"/>
                  </a:lnTo>
                  <a:cubicBezTo>
                    <a:pt x="5537" y="142"/>
                    <a:pt x="3037" y="254"/>
                    <a:pt x="759" y="274"/>
                  </a:cubicBezTo>
                  <a:cubicBezTo>
                    <a:pt x="749" y="365"/>
                    <a:pt x="749" y="466"/>
                    <a:pt x="739" y="568"/>
                  </a:cubicBezTo>
                  <a:cubicBezTo>
                    <a:pt x="729" y="831"/>
                    <a:pt x="709" y="1084"/>
                    <a:pt x="698" y="1348"/>
                  </a:cubicBezTo>
                  <a:cubicBezTo>
                    <a:pt x="689" y="1519"/>
                    <a:pt x="689" y="1712"/>
                    <a:pt x="689" y="1904"/>
                  </a:cubicBezTo>
                  <a:cubicBezTo>
                    <a:pt x="689" y="2461"/>
                    <a:pt x="709" y="3078"/>
                    <a:pt x="719" y="3575"/>
                  </a:cubicBezTo>
                  <a:lnTo>
                    <a:pt x="597" y="3575"/>
                  </a:lnTo>
                  <a:cubicBezTo>
                    <a:pt x="587" y="3078"/>
                    <a:pt x="567" y="2461"/>
                    <a:pt x="567" y="1904"/>
                  </a:cubicBezTo>
                  <a:cubicBezTo>
                    <a:pt x="567" y="1712"/>
                    <a:pt x="567" y="1519"/>
                    <a:pt x="577" y="1348"/>
                  </a:cubicBezTo>
                  <a:cubicBezTo>
                    <a:pt x="587" y="1084"/>
                    <a:pt x="608" y="821"/>
                    <a:pt x="617" y="558"/>
                  </a:cubicBezTo>
                  <a:cubicBezTo>
                    <a:pt x="628" y="466"/>
                    <a:pt x="628" y="365"/>
                    <a:pt x="638" y="274"/>
                  </a:cubicBezTo>
                  <a:lnTo>
                    <a:pt x="0" y="274"/>
                  </a:lnTo>
                  <a:cubicBezTo>
                    <a:pt x="233" y="1611"/>
                    <a:pt x="426" y="2724"/>
                    <a:pt x="577" y="3575"/>
                  </a:cubicBezTo>
                  <a:cubicBezTo>
                    <a:pt x="1043" y="3584"/>
                    <a:pt x="1488" y="3595"/>
                    <a:pt x="1944" y="3595"/>
                  </a:cubicBezTo>
                  <a:cubicBezTo>
                    <a:pt x="2845" y="3595"/>
                    <a:pt x="3786" y="3564"/>
                    <a:pt x="4970" y="3534"/>
                  </a:cubicBezTo>
                  <a:cubicBezTo>
                    <a:pt x="5355" y="3514"/>
                    <a:pt x="5861" y="3443"/>
                    <a:pt x="6124" y="3170"/>
                  </a:cubicBezTo>
                  <a:cubicBezTo>
                    <a:pt x="6185" y="3109"/>
                    <a:pt x="6236" y="3038"/>
                    <a:pt x="6277" y="2967"/>
                  </a:cubicBezTo>
                  <a:cubicBezTo>
                    <a:pt x="6327" y="2896"/>
                    <a:pt x="6367" y="2815"/>
                    <a:pt x="6408" y="2734"/>
                  </a:cubicBezTo>
                  <a:cubicBezTo>
                    <a:pt x="6783" y="1914"/>
                    <a:pt x="6711" y="679"/>
                    <a:pt x="6641" y="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2"/>
            <p:cNvSpPr/>
            <p:nvPr/>
          </p:nvSpPr>
          <p:spPr>
            <a:xfrm>
              <a:off x="3121200" y="2096975"/>
              <a:ext cx="1255275" cy="2709475"/>
            </a:xfrm>
            <a:custGeom>
              <a:avLst/>
              <a:gdLst/>
              <a:ahLst/>
              <a:cxnLst/>
              <a:rect l="l" t="t" r="r" b="b"/>
              <a:pathLst>
                <a:path w="50211" h="108379" extrusionOk="0">
                  <a:moveTo>
                    <a:pt x="36200" y="0"/>
                  </a:moveTo>
                  <a:lnTo>
                    <a:pt x="27130" y="21"/>
                  </a:lnTo>
                  <a:lnTo>
                    <a:pt x="11480" y="61"/>
                  </a:lnTo>
                  <a:lnTo>
                    <a:pt x="10153" y="71"/>
                  </a:lnTo>
                  <a:lnTo>
                    <a:pt x="10133" y="71"/>
                  </a:lnTo>
                  <a:lnTo>
                    <a:pt x="9789" y="1124"/>
                  </a:lnTo>
                  <a:lnTo>
                    <a:pt x="7188" y="9222"/>
                  </a:lnTo>
                  <a:lnTo>
                    <a:pt x="6965" y="9890"/>
                  </a:lnTo>
                  <a:lnTo>
                    <a:pt x="6054" y="12735"/>
                  </a:lnTo>
                  <a:cubicBezTo>
                    <a:pt x="4677" y="16987"/>
                    <a:pt x="3888" y="21410"/>
                    <a:pt x="3695" y="25875"/>
                  </a:cubicBezTo>
                  <a:cubicBezTo>
                    <a:pt x="2855" y="45908"/>
                    <a:pt x="0" y="107852"/>
                    <a:pt x="2176" y="108014"/>
                  </a:cubicBezTo>
                  <a:cubicBezTo>
                    <a:pt x="2338" y="108044"/>
                    <a:pt x="2491" y="108054"/>
                    <a:pt x="2662" y="108074"/>
                  </a:cubicBezTo>
                  <a:lnTo>
                    <a:pt x="2734" y="108074"/>
                  </a:lnTo>
                  <a:cubicBezTo>
                    <a:pt x="4749" y="108286"/>
                    <a:pt x="7221" y="108379"/>
                    <a:pt x="9292" y="108379"/>
                  </a:cubicBezTo>
                  <a:cubicBezTo>
                    <a:pt x="9998" y="108379"/>
                    <a:pt x="10658" y="108368"/>
                    <a:pt x="11237" y="108347"/>
                  </a:cubicBezTo>
                  <a:cubicBezTo>
                    <a:pt x="11530" y="108337"/>
                    <a:pt x="11793" y="108327"/>
                    <a:pt x="12036" y="108317"/>
                  </a:cubicBezTo>
                  <a:cubicBezTo>
                    <a:pt x="12279" y="108297"/>
                    <a:pt x="12492" y="108277"/>
                    <a:pt x="12684" y="108256"/>
                  </a:cubicBezTo>
                  <a:cubicBezTo>
                    <a:pt x="14850" y="107852"/>
                    <a:pt x="21967" y="60060"/>
                    <a:pt x="24073" y="38781"/>
                  </a:cubicBezTo>
                  <a:cubicBezTo>
                    <a:pt x="24660" y="32890"/>
                    <a:pt x="25034" y="29175"/>
                    <a:pt x="25034" y="29175"/>
                  </a:cubicBezTo>
                  <a:cubicBezTo>
                    <a:pt x="25034" y="29175"/>
                    <a:pt x="25358" y="32789"/>
                    <a:pt x="25875" y="38529"/>
                  </a:cubicBezTo>
                  <a:cubicBezTo>
                    <a:pt x="27783" y="59598"/>
                    <a:pt x="35027" y="108247"/>
                    <a:pt x="36462" y="108247"/>
                  </a:cubicBezTo>
                  <a:cubicBezTo>
                    <a:pt x="36466" y="108247"/>
                    <a:pt x="36469" y="108247"/>
                    <a:pt x="36473" y="108246"/>
                  </a:cubicBezTo>
                  <a:cubicBezTo>
                    <a:pt x="36625" y="108256"/>
                    <a:pt x="36808" y="108277"/>
                    <a:pt x="37020" y="108286"/>
                  </a:cubicBezTo>
                  <a:cubicBezTo>
                    <a:pt x="37698" y="108327"/>
                    <a:pt x="38640" y="108337"/>
                    <a:pt x="39662" y="108337"/>
                  </a:cubicBezTo>
                  <a:cubicBezTo>
                    <a:pt x="42112" y="108337"/>
                    <a:pt x="45078" y="108226"/>
                    <a:pt x="46303" y="108064"/>
                  </a:cubicBezTo>
                  <a:cubicBezTo>
                    <a:pt x="46323" y="108064"/>
                    <a:pt x="46353" y="108054"/>
                    <a:pt x="46384" y="108054"/>
                  </a:cubicBezTo>
                  <a:cubicBezTo>
                    <a:pt x="46454" y="108044"/>
                    <a:pt x="46515" y="108023"/>
                    <a:pt x="46576" y="108014"/>
                  </a:cubicBezTo>
                  <a:cubicBezTo>
                    <a:pt x="50211" y="107720"/>
                    <a:pt x="46931" y="52195"/>
                    <a:pt x="45219" y="26907"/>
                  </a:cubicBezTo>
                  <a:cubicBezTo>
                    <a:pt x="44947" y="22879"/>
                    <a:pt x="44582" y="18859"/>
                    <a:pt x="43529" y="14962"/>
                  </a:cubicBezTo>
                  <a:cubicBezTo>
                    <a:pt x="43195" y="13727"/>
                    <a:pt x="42810" y="12492"/>
                    <a:pt x="42385" y="11277"/>
                  </a:cubicBezTo>
                  <a:lnTo>
                    <a:pt x="40735" y="6570"/>
                  </a:lnTo>
                  <a:lnTo>
                    <a:pt x="38801" y="1013"/>
                  </a:lnTo>
                  <a:lnTo>
                    <a:pt x="38457" y="30"/>
                  </a:lnTo>
                  <a:lnTo>
                    <a:pt x="3844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2"/>
            <p:cNvSpPr/>
            <p:nvPr/>
          </p:nvSpPr>
          <p:spPr>
            <a:xfrm>
              <a:off x="3353025" y="2157200"/>
              <a:ext cx="750375" cy="8125"/>
            </a:xfrm>
            <a:custGeom>
              <a:avLst/>
              <a:gdLst/>
              <a:ahLst/>
              <a:cxnLst/>
              <a:rect l="l" t="t" r="r" b="b"/>
              <a:pathLst>
                <a:path w="30015" h="325" extrusionOk="0">
                  <a:moveTo>
                    <a:pt x="29893" y="1"/>
                  </a:moveTo>
                  <a:cubicBezTo>
                    <a:pt x="20530" y="1"/>
                    <a:pt x="9525" y="71"/>
                    <a:pt x="122" y="71"/>
                  </a:cubicBezTo>
                  <a:cubicBezTo>
                    <a:pt x="50" y="71"/>
                    <a:pt x="0" y="132"/>
                    <a:pt x="0" y="203"/>
                  </a:cubicBezTo>
                  <a:cubicBezTo>
                    <a:pt x="0" y="264"/>
                    <a:pt x="50" y="325"/>
                    <a:pt x="122" y="325"/>
                  </a:cubicBezTo>
                  <a:cubicBezTo>
                    <a:pt x="9525" y="325"/>
                    <a:pt x="20530" y="244"/>
                    <a:pt x="29893" y="244"/>
                  </a:cubicBezTo>
                  <a:cubicBezTo>
                    <a:pt x="29964" y="244"/>
                    <a:pt x="30014" y="183"/>
                    <a:pt x="30014" y="122"/>
                  </a:cubicBezTo>
                  <a:cubicBezTo>
                    <a:pt x="30014" y="51"/>
                    <a:pt x="29964" y="1"/>
                    <a:pt x="29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2"/>
            <p:cNvSpPr/>
            <p:nvPr/>
          </p:nvSpPr>
          <p:spPr>
            <a:xfrm>
              <a:off x="3729325" y="2162775"/>
              <a:ext cx="21050" cy="666650"/>
            </a:xfrm>
            <a:custGeom>
              <a:avLst/>
              <a:gdLst/>
              <a:ahLst/>
              <a:cxnLst/>
              <a:rect l="l" t="t" r="r" b="b"/>
              <a:pathLst>
                <a:path w="842" h="26666" extrusionOk="0">
                  <a:moveTo>
                    <a:pt x="244" y="0"/>
                  </a:moveTo>
                  <a:cubicBezTo>
                    <a:pt x="173" y="0"/>
                    <a:pt x="122" y="51"/>
                    <a:pt x="122" y="122"/>
                  </a:cubicBezTo>
                  <a:cubicBezTo>
                    <a:pt x="122" y="122"/>
                    <a:pt x="1" y="4353"/>
                    <a:pt x="1" y="9759"/>
                  </a:cubicBezTo>
                  <a:cubicBezTo>
                    <a:pt x="1" y="12482"/>
                    <a:pt x="31" y="15519"/>
                    <a:pt x="122" y="18445"/>
                  </a:cubicBezTo>
                  <a:cubicBezTo>
                    <a:pt x="203" y="21380"/>
                    <a:pt x="355" y="24215"/>
                    <a:pt x="588" y="26553"/>
                  </a:cubicBezTo>
                  <a:cubicBezTo>
                    <a:pt x="597" y="26618"/>
                    <a:pt x="649" y="26666"/>
                    <a:pt x="705" y="26666"/>
                  </a:cubicBezTo>
                  <a:cubicBezTo>
                    <a:pt x="710" y="26666"/>
                    <a:pt x="715" y="26665"/>
                    <a:pt x="720" y="26665"/>
                  </a:cubicBezTo>
                  <a:cubicBezTo>
                    <a:pt x="790" y="26654"/>
                    <a:pt x="841" y="26593"/>
                    <a:pt x="831" y="26533"/>
                  </a:cubicBezTo>
                  <a:cubicBezTo>
                    <a:pt x="598" y="24195"/>
                    <a:pt x="457" y="21370"/>
                    <a:pt x="365" y="18434"/>
                  </a:cubicBezTo>
                  <a:cubicBezTo>
                    <a:pt x="274" y="15509"/>
                    <a:pt x="254" y="12482"/>
                    <a:pt x="254" y="9759"/>
                  </a:cubicBezTo>
                  <a:cubicBezTo>
                    <a:pt x="254" y="7056"/>
                    <a:pt x="274" y="4646"/>
                    <a:pt x="304" y="2916"/>
                  </a:cubicBezTo>
                  <a:cubicBezTo>
                    <a:pt x="325" y="2045"/>
                    <a:pt x="335" y="1346"/>
                    <a:pt x="345" y="871"/>
                  </a:cubicBezTo>
                  <a:cubicBezTo>
                    <a:pt x="355" y="628"/>
                    <a:pt x="355" y="446"/>
                    <a:pt x="355" y="314"/>
                  </a:cubicBezTo>
                  <a:cubicBezTo>
                    <a:pt x="355" y="253"/>
                    <a:pt x="365" y="203"/>
                    <a:pt x="365" y="172"/>
                  </a:cubicBezTo>
                  <a:lnTo>
                    <a:pt x="365" y="122"/>
                  </a:lnTo>
                  <a:cubicBezTo>
                    <a:pt x="365" y="51"/>
                    <a:pt x="315" y="0"/>
                    <a:pt x="2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2"/>
            <p:cNvSpPr/>
            <p:nvPr/>
          </p:nvSpPr>
          <p:spPr>
            <a:xfrm>
              <a:off x="3360350" y="2098400"/>
              <a:ext cx="24325" cy="62625"/>
            </a:xfrm>
            <a:custGeom>
              <a:avLst/>
              <a:gdLst/>
              <a:ahLst/>
              <a:cxnLst/>
              <a:rect l="l" t="t" r="r" b="b"/>
              <a:pathLst>
                <a:path w="973" h="2505" extrusionOk="0">
                  <a:moveTo>
                    <a:pt x="909" y="0"/>
                  </a:moveTo>
                  <a:cubicBezTo>
                    <a:pt x="887" y="0"/>
                    <a:pt x="866" y="12"/>
                    <a:pt x="851" y="34"/>
                  </a:cubicBezTo>
                  <a:cubicBezTo>
                    <a:pt x="790" y="156"/>
                    <a:pt x="749" y="277"/>
                    <a:pt x="719" y="409"/>
                  </a:cubicBezTo>
                  <a:cubicBezTo>
                    <a:pt x="668" y="601"/>
                    <a:pt x="638" y="794"/>
                    <a:pt x="598" y="986"/>
                  </a:cubicBezTo>
                  <a:cubicBezTo>
                    <a:pt x="557" y="1178"/>
                    <a:pt x="506" y="1361"/>
                    <a:pt x="425" y="1532"/>
                  </a:cubicBezTo>
                  <a:cubicBezTo>
                    <a:pt x="365" y="1674"/>
                    <a:pt x="263" y="1806"/>
                    <a:pt x="182" y="1957"/>
                  </a:cubicBezTo>
                  <a:cubicBezTo>
                    <a:pt x="142" y="2029"/>
                    <a:pt x="102" y="2099"/>
                    <a:pt x="72" y="2180"/>
                  </a:cubicBezTo>
                  <a:cubicBezTo>
                    <a:pt x="41" y="2261"/>
                    <a:pt x="11" y="2342"/>
                    <a:pt x="0" y="2434"/>
                  </a:cubicBezTo>
                  <a:cubicBezTo>
                    <a:pt x="0" y="2464"/>
                    <a:pt x="21" y="2494"/>
                    <a:pt x="61" y="2504"/>
                  </a:cubicBezTo>
                  <a:cubicBezTo>
                    <a:pt x="92" y="2504"/>
                    <a:pt x="122" y="2484"/>
                    <a:pt x="122" y="2443"/>
                  </a:cubicBezTo>
                  <a:cubicBezTo>
                    <a:pt x="132" y="2373"/>
                    <a:pt x="153" y="2302"/>
                    <a:pt x="182" y="2231"/>
                  </a:cubicBezTo>
                  <a:cubicBezTo>
                    <a:pt x="223" y="2119"/>
                    <a:pt x="284" y="2018"/>
                    <a:pt x="355" y="1907"/>
                  </a:cubicBezTo>
                  <a:cubicBezTo>
                    <a:pt x="416" y="1806"/>
                    <a:pt x="486" y="1694"/>
                    <a:pt x="537" y="1583"/>
                  </a:cubicBezTo>
                  <a:cubicBezTo>
                    <a:pt x="659" y="1340"/>
                    <a:pt x="709" y="1077"/>
                    <a:pt x="760" y="814"/>
                  </a:cubicBezTo>
                  <a:cubicBezTo>
                    <a:pt x="780" y="692"/>
                    <a:pt x="800" y="560"/>
                    <a:pt x="841" y="439"/>
                  </a:cubicBezTo>
                  <a:cubicBezTo>
                    <a:pt x="871" y="318"/>
                    <a:pt x="911" y="196"/>
                    <a:pt x="962" y="85"/>
                  </a:cubicBezTo>
                  <a:cubicBezTo>
                    <a:pt x="972" y="54"/>
                    <a:pt x="962" y="24"/>
                    <a:pt x="932" y="4"/>
                  </a:cubicBezTo>
                  <a:cubicBezTo>
                    <a:pt x="924" y="1"/>
                    <a:pt x="916" y="0"/>
                    <a:pt x="9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2"/>
            <p:cNvSpPr/>
            <p:nvPr/>
          </p:nvSpPr>
          <p:spPr>
            <a:xfrm>
              <a:off x="3395275" y="2098400"/>
              <a:ext cx="22300" cy="62625"/>
            </a:xfrm>
            <a:custGeom>
              <a:avLst/>
              <a:gdLst/>
              <a:ahLst/>
              <a:cxnLst/>
              <a:rect l="l" t="t" r="r" b="b"/>
              <a:pathLst>
                <a:path w="892" h="2505" extrusionOk="0">
                  <a:moveTo>
                    <a:pt x="827" y="0"/>
                  </a:moveTo>
                  <a:cubicBezTo>
                    <a:pt x="802" y="0"/>
                    <a:pt x="777" y="12"/>
                    <a:pt x="770" y="34"/>
                  </a:cubicBezTo>
                  <a:cubicBezTo>
                    <a:pt x="659" y="277"/>
                    <a:pt x="618" y="540"/>
                    <a:pt x="567" y="794"/>
                  </a:cubicBezTo>
                  <a:cubicBezTo>
                    <a:pt x="527" y="1057"/>
                    <a:pt x="486" y="1310"/>
                    <a:pt x="385" y="1532"/>
                  </a:cubicBezTo>
                  <a:cubicBezTo>
                    <a:pt x="324" y="1674"/>
                    <a:pt x="233" y="1816"/>
                    <a:pt x="162" y="1957"/>
                  </a:cubicBezTo>
                  <a:cubicBezTo>
                    <a:pt x="122" y="2029"/>
                    <a:pt x="92" y="2110"/>
                    <a:pt x="61" y="2180"/>
                  </a:cubicBezTo>
                  <a:cubicBezTo>
                    <a:pt x="31" y="2261"/>
                    <a:pt x="11" y="2342"/>
                    <a:pt x="0" y="2434"/>
                  </a:cubicBezTo>
                  <a:cubicBezTo>
                    <a:pt x="0" y="2464"/>
                    <a:pt x="21" y="2494"/>
                    <a:pt x="51" y="2504"/>
                  </a:cubicBezTo>
                  <a:cubicBezTo>
                    <a:pt x="92" y="2504"/>
                    <a:pt x="122" y="2484"/>
                    <a:pt x="122" y="2443"/>
                  </a:cubicBezTo>
                  <a:cubicBezTo>
                    <a:pt x="132" y="2373"/>
                    <a:pt x="153" y="2302"/>
                    <a:pt x="173" y="2221"/>
                  </a:cubicBezTo>
                  <a:cubicBezTo>
                    <a:pt x="213" y="2119"/>
                    <a:pt x="274" y="2018"/>
                    <a:pt x="324" y="1907"/>
                  </a:cubicBezTo>
                  <a:cubicBezTo>
                    <a:pt x="385" y="1806"/>
                    <a:pt x="446" y="1694"/>
                    <a:pt x="497" y="1583"/>
                  </a:cubicBezTo>
                  <a:cubicBezTo>
                    <a:pt x="598" y="1340"/>
                    <a:pt x="648" y="1077"/>
                    <a:pt x="689" y="814"/>
                  </a:cubicBezTo>
                  <a:cubicBezTo>
                    <a:pt x="740" y="560"/>
                    <a:pt x="780" y="308"/>
                    <a:pt x="881" y="85"/>
                  </a:cubicBezTo>
                  <a:cubicBezTo>
                    <a:pt x="891" y="54"/>
                    <a:pt x="881" y="14"/>
                    <a:pt x="851" y="4"/>
                  </a:cubicBezTo>
                  <a:cubicBezTo>
                    <a:pt x="843" y="1"/>
                    <a:pt x="835" y="0"/>
                    <a:pt x="8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2"/>
            <p:cNvSpPr/>
            <p:nvPr/>
          </p:nvSpPr>
          <p:spPr>
            <a:xfrm>
              <a:off x="3429950" y="2098400"/>
              <a:ext cx="20525" cy="62625"/>
            </a:xfrm>
            <a:custGeom>
              <a:avLst/>
              <a:gdLst/>
              <a:ahLst/>
              <a:cxnLst/>
              <a:rect l="l" t="t" r="r" b="b"/>
              <a:pathLst>
                <a:path w="821" h="2505" extrusionOk="0">
                  <a:moveTo>
                    <a:pt x="745" y="0"/>
                  </a:moveTo>
                  <a:cubicBezTo>
                    <a:pt x="721" y="0"/>
                    <a:pt x="696" y="12"/>
                    <a:pt x="689" y="34"/>
                  </a:cubicBezTo>
                  <a:cubicBezTo>
                    <a:pt x="597" y="277"/>
                    <a:pt x="557" y="540"/>
                    <a:pt x="516" y="794"/>
                  </a:cubicBezTo>
                  <a:cubicBezTo>
                    <a:pt x="476" y="1057"/>
                    <a:pt x="435" y="1310"/>
                    <a:pt x="345" y="1532"/>
                  </a:cubicBezTo>
                  <a:cubicBezTo>
                    <a:pt x="294" y="1674"/>
                    <a:pt x="223" y="1816"/>
                    <a:pt x="152" y="1957"/>
                  </a:cubicBezTo>
                  <a:cubicBezTo>
                    <a:pt x="81" y="2110"/>
                    <a:pt x="21" y="2261"/>
                    <a:pt x="10" y="2434"/>
                  </a:cubicBezTo>
                  <a:cubicBezTo>
                    <a:pt x="1" y="2464"/>
                    <a:pt x="30" y="2494"/>
                    <a:pt x="61" y="2504"/>
                  </a:cubicBezTo>
                  <a:cubicBezTo>
                    <a:pt x="91" y="2504"/>
                    <a:pt x="122" y="2474"/>
                    <a:pt x="132" y="2443"/>
                  </a:cubicBezTo>
                  <a:cubicBezTo>
                    <a:pt x="142" y="2292"/>
                    <a:pt x="192" y="2150"/>
                    <a:pt x="264" y="2008"/>
                  </a:cubicBezTo>
                  <a:cubicBezTo>
                    <a:pt x="324" y="1867"/>
                    <a:pt x="405" y="1735"/>
                    <a:pt x="466" y="1573"/>
                  </a:cubicBezTo>
                  <a:cubicBezTo>
                    <a:pt x="557" y="1330"/>
                    <a:pt x="597" y="1077"/>
                    <a:pt x="638" y="814"/>
                  </a:cubicBezTo>
                  <a:cubicBezTo>
                    <a:pt x="678" y="560"/>
                    <a:pt x="719" y="308"/>
                    <a:pt x="810" y="85"/>
                  </a:cubicBezTo>
                  <a:cubicBezTo>
                    <a:pt x="820" y="54"/>
                    <a:pt x="800" y="14"/>
                    <a:pt x="770" y="4"/>
                  </a:cubicBezTo>
                  <a:cubicBezTo>
                    <a:pt x="762" y="1"/>
                    <a:pt x="754" y="0"/>
                    <a:pt x="7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2"/>
            <p:cNvSpPr/>
            <p:nvPr/>
          </p:nvSpPr>
          <p:spPr>
            <a:xfrm>
              <a:off x="3464875" y="2098400"/>
              <a:ext cx="18250" cy="62625"/>
            </a:xfrm>
            <a:custGeom>
              <a:avLst/>
              <a:gdLst/>
              <a:ahLst/>
              <a:cxnLst/>
              <a:rect l="l" t="t" r="r" b="b"/>
              <a:pathLst>
                <a:path w="730" h="2505" extrusionOk="0">
                  <a:moveTo>
                    <a:pt x="662" y="0"/>
                  </a:moveTo>
                  <a:cubicBezTo>
                    <a:pt x="635" y="0"/>
                    <a:pt x="615" y="14"/>
                    <a:pt x="608" y="45"/>
                  </a:cubicBezTo>
                  <a:cubicBezTo>
                    <a:pt x="527" y="277"/>
                    <a:pt x="486" y="540"/>
                    <a:pt x="456" y="803"/>
                  </a:cubicBezTo>
                  <a:cubicBezTo>
                    <a:pt x="415" y="1057"/>
                    <a:pt x="385" y="1310"/>
                    <a:pt x="304" y="1532"/>
                  </a:cubicBezTo>
                  <a:cubicBezTo>
                    <a:pt x="253" y="1674"/>
                    <a:pt x="192" y="1816"/>
                    <a:pt x="132" y="1968"/>
                  </a:cubicBezTo>
                  <a:cubicBezTo>
                    <a:pt x="71" y="2110"/>
                    <a:pt x="21" y="2261"/>
                    <a:pt x="0" y="2434"/>
                  </a:cubicBezTo>
                  <a:cubicBezTo>
                    <a:pt x="0" y="2464"/>
                    <a:pt x="21" y="2494"/>
                    <a:pt x="61" y="2504"/>
                  </a:cubicBezTo>
                  <a:cubicBezTo>
                    <a:pt x="91" y="2504"/>
                    <a:pt x="122" y="2474"/>
                    <a:pt x="122" y="2443"/>
                  </a:cubicBezTo>
                  <a:cubicBezTo>
                    <a:pt x="142" y="2292"/>
                    <a:pt x="183" y="2150"/>
                    <a:pt x="243" y="2008"/>
                  </a:cubicBezTo>
                  <a:cubicBezTo>
                    <a:pt x="304" y="1867"/>
                    <a:pt x="365" y="1725"/>
                    <a:pt x="426" y="1573"/>
                  </a:cubicBezTo>
                  <a:cubicBezTo>
                    <a:pt x="507" y="1330"/>
                    <a:pt x="537" y="1077"/>
                    <a:pt x="577" y="814"/>
                  </a:cubicBezTo>
                  <a:cubicBezTo>
                    <a:pt x="608" y="560"/>
                    <a:pt x="648" y="308"/>
                    <a:pt x="719" y="75"/>
                  </a:cubicBezTo>
                  <a:cubicBezTo>
                    <a:pt x="729" y="45"/>
                    <a:pt x="719" y="14"/>
                    <a:pt x="689" y="4"/>
                  </a:cubicBezTo>
                  <a:cubicBezTo>
                    <a:pt x="679" y="2"/>
                    <a:pt x="670" y="0"/>
                    <a:pt x="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2"/>
            <p:cNvSpPr/>
            <p:nvPr/>
          </p:nvSpPr>
          <p:spPr>
            <a:xfrm>
              <a:off x="3499525" y="2098425"/>
              <a:ext cx="16500" cy="62600"/>
            </a:xfrm>
            <a:custGeom>
              <a:avLst/>
              <a:gdLst/>
              <a:ahLst/>
              <a:cxnLst/>
              <a:rect l="l" t="t" r="r" b="b"/>
              <a:pathLst>
                <a:path w="660" h="2504" extrusionOk="0">
                  <a:moveTo>
                    <a:pt x="591" y="0"/>
                  </a:moveTo>
                  <a:cubicBezTo>
                    <a:pt x="565" y="0"/>
                    <a:pt x="536" y="18"/>
                    <a:pt x="527" y="44"/>
                  </a:cubicBezTo>
                  <a:cubicBezTo>
                    <a:pt x="457" y="287"/>
                    <a:pt x="426" y="539"/>
                    <a:pt x="396" y="802"/>
                  </a:cubicBezTo>
                  <a:cubicBezTo>
                    <a:pt x="365" y="1056"/>
                    <a:pt x="335" y="1309"/>
                    <a:pt x="275" y="1542"/>
                  </a:cubicBezTo>
                  <a:cubicBezTo>
                    <a:pt x="224" y="1684"/>
                    <a:pt x="173" y="1815"/>
                    <a:pt x="122" y="1967"/>
                  </a:cubicBezTo>
                  <a:cubicBezTo>
                    <a:pt x="62" y="2109"/>
                    <a:pt x="21" y="2260"/>
                    <a:pt x="11" y="2433"/>
                  </a:cubicBezTo>
                  <a:cubicBezTo>
                    <a:pt x="1" y="2463"/>
                    <a:pt x="32" y="2493"/>
                    <a:pt x="62" y="2503"/>
                  </a:cubicBezTo>
                  <a:cubicBezTo>
                    <a:pt x="102" y="2503"/>
                    <a:pt x="133" y="2473"/>
                    <a:pt x="133" y="2442"/>
                  </a:cubicBezTo>
                  <a:cubicBezTo>
                    <a:pt x="143" y="2291"/>
                    <a:pt x="183" y="2149"/>
                    <a:pt x="234" y="2007"/>
                  </a:cubicBezTo>
                  <a:cubicBezTo>
                    <a:pt x="284" y="1866"/>
                    <a:pt x="345" y="1724"/>
                    <a:pt x="386" y="1572"/>
                  </a:cubicBezTo>
                  <a:cubicBezTo>
                    <a:pt x="457" y="1329"/>
                    <a:pt x="487" y="1066"/>
                    <a:pt x="518" y="813"/>
                  </a:cubicBezTo>
                  <a:cubicBezTo>
                    <a:pt x="548" y="559"/>
                    <a:pt x="578" y="307"/>
                    <a:pt x="649" y="74"/>
                  </a:cubicBezTo>
                  <a:cubicBezTo>
                    <a:pt x="659" y="44"/>
                    <a:pt x="639" y="13"/>
                    <a:pt x="608" y="3"/>
                  </a:cubicBezTo>
                  <a:cubicBezTo>
                    <a:pt x="603" y="1"/>
                    <a:pt x="597" y="0"/>
                    <a:pt x="5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2"/>
            <p:cNvSpPr/>
            <p:nvPr/>
          </p:nvSpPr>
          <p:spPr>
            <a:xfrm>
              <a:off x="3534450" y="2098425"/>
              <a:ext cx="14475" cy="62600"/>
            </a:xfrm>
            <a:custGeom>
              <a:avLst/>
              <a:gdLst/>
              <a:ahLst/>
              <a:cxnLst/>
              <a:rect l="l" t="t" r="r" b="b"/>
              <a:pathLst>
                <a:path w="579" h="2504" extrusionOk="0">
                  <a:moveTo>
                    <a:pt x="501" y="0"/>
                  </a:moveTo>
                  <a:cubicBezTo>
                    <a:pt x="477" y="0"/>
                    <a:pt x="455" y="18"/>
                    <a:pt x="446" y="44"/>
                  </a:cubicBezTo>
                  <a:cubicBezTo>
                    <a:pt x="386" y="287"/>
                    <a:pt x="365" y="539"/>
                    <a:pt x="335" y="802"/>
                  </a:cubicBezTo>
                  <a:cubicBezTo>
                    <a:pt x="305" y="1056"/>
                    <a:pt x="284" y="1309"/>
                    <a:pt x="224" y="1542"/>
                  </a:cubicBezTo>
                  <a:cubicBezTo>
                    <a:pt x="194" y="1684"/>
                    <a:pt x="143" y="1825"/>
                    <a:pt x="92" y="1967"/>
                  </a:cubicBezTo>
                  <a:cubicBezTo>
                    <a:pt x="52" y="2109"/>
                    <a:pt x="11" y="2260"/>
                    <a:pt x="1" y="2433"/>
                  </a:cubicBezTo>
                  <a:cubicBezTo>
                    <a:pt x="1" y="2463"/>
                    <a:pt x="32" y="2493"/>
                    <a:pt x="62" y="2503"/>
                  </a:cubicBezTo>
                  <a:cubicBezTo>
                    <a:pt x="92" y="2503"/>
                    <a:pt x="122" y="2473"/>
                    <a:pt x="122" y="2442"/>
                  </a:cubicBezTo>
                  <a:cubicBezTo>
                    <a:pt x="133" y="2280"/>
                    <a:pt x="173" y="2139"/>
                    <a:pt x="214" y="2007"/>
                  </a:cubicBezTo>
                  <a:cubicBezTo>
                    <a:pt x="254" y="1866"/>
                    <a:pt x="305" y="1724"/>
                    <a:pt x="345" y="1572"/>
                  </a:cubicBezTo>
                  <a:cubicBezTo>
                    <a:pt x="406" y="1329"/>
                    <a:pt x="426" y="1066"/>
                    <a:pt x="457" y="813"/>
                  </a:cubicBezTo>
                  <a:cubicBezTo>
                    <a:pt x="487" y="559"/>
                    <a:pt x="507" y="296"/>
                    <a:pt x="568" y="74"/>
                  </a:cubicBezTo>
                  <a:cubicBezTo>
                    <a:pt x="578" y="44"/>
                    <a:pt x="558" y="3"/>
                    <a:pt x="518" y="3"/>
                  </a:cubicBezTo>
                  <a:cubicBezTo>
                    <a:pt x="512" y="1"/>
                    <a:pt x="506" y="0"/>
                    <a:pt x="5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52"/>
            <p:cNvSpPr/>
            <p:nvPr/>
          </p:nvSpPr>
          <p:spPr>
            <a:xfrm>
              <a:off x="3569375" y="2098425"/>
              <a:ext cx="12175" cy="62600"/>
            </a:xfrm>
            <a:custGeom>
              <a:avLst/>
              <a:gdLst/>
              <a:ahLst/>
              <a:cxnLst/>
              <a:rect l="l" t="t" r="r" b="b"/>
              <a:pathLst>
                <a:path w="487" h="2504" extrusionOk="0">
                  <a:moveTo>
                    <a:pt x="419" y="0"/>
                  </a:moveTo>
                  <a:cubicBezTo>
                    <a:pt x="392" y="0"/>
                    <a:pt x="365" y="18"/>
                    <a:pt x="365" y="44"/>
                  </a:cubicBezTo>
                  <a:cubicBezTo>
                    <a:pt x="315" y="287"/>
                    <a:pt x="295" y="539"/>
                    <a:pt x="275" y="802"/>
                  </a:cubicBezTo>
                  <a:cubicBezTo>
                    <a:pt x="254" y="1056"/>
                    <a:pt x="224" y="1309"/>
                    <a:pt x="183" y="1542"/>
                  </a:cubicBezTo>
                  <a:cubicBezTo>
                    <a:pt x="153" y="1684"/>
                    <a:pt x="113" y="1825"/>
                    <a:pt x="72" y="1967"/>
                  </a:cubicBezTo>
                  <a:cubicBezTo>
                    <a:pt x="41" y="2118"/>
                    <a:pt x="11" y="2271"/>
                    <a:pt x="1" y="2433"/>
                  </a:cubicBezTo>
                  <a:cubicBezTo>
                    <a:pt x="1" y="2473"/>
                    <a:pt x="21" y="2493"/>
                    <a:pt x="62" y="2503"/>
                  </a:cubicBezTo>
                  <a:cubicBezTo>
                    <a:pt x="92" y="2503"/>
                    <a:pt x="122" y="2473"/>
                    <a:pt x="122" y="2442"/>
                  </a:cubicBezTo>
                  <a:cubicBezTo>
                    <a:pt x="133" y="2280"/>
                    <a:pt x="163" y="2139"/>
                    <a:pt x="194" y="1997"/>
                  </a:cubicBezTo>
                  <a:cubicBezTo>
                    <a:pt x="234" y="1855"/>
                    <a:pt x="275" y="1713"/>
                    <a:pt x="305" y="1562"/>
                  </a:cubicBezTo>
                  <a:cubicBezTo>
                    <a:pt x="345" y="1329"/>
                    <a:pt x="376" y="1066"/>
                    <a:pt x="396" y="813"/>
                  </a:cubicBezTo>
                  <a:cubicBezTo>
                    <a:pt x="416" y="550"/>
                    <a:pt x="437" y="296"/>
                    <a:pt x="487" y="74"/>
                  </a:cubicBezTo>
                  <a:cubicBezTo>
                    <a:pt x="487" y="33"/>
                    <a:pt x="467" y="3"/>
                    <a:pt x="437" y="3"/>
                  </a:cubicBezTo>
                  <a:cubicBezTo>
                    <a:pt x="431" y="1"/>
                    <a:pt x="425" y="0"/>
                    <a:pt x="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52"/>
            <p:cNvSpPr/>
            <p:nvPr/>
          </p:nvSpPr>
          <p:spPr>
            <a:xfrm>
              <a:off x="3604075" y="2098425"/>
              <a:ext cx="10375" cy="62600"/>
            </a:xfrm>
            <a:custGeom>
              <a:avLst/>
              <a:gdLst/>
              <a:ahLst/>
              <a:cxnLst/>
              <a:rect l="l" t="t" r="r" b="b"/>
              <a:pathLst>
                <a:path w="415" h="2504" extrusionOk="0">
                  <a:moveTo>
                    <a:pt x="338" y="0"/>
                  </a:moveTo>
                  <a:cubicBezTo>
                    <a:pt x="314" y="0"/>
                    <a:pt x="292" y="20"/>
                    <a:pt x="284" y="53"/>
                  </a:cubicBezTo>
                  <a:cubicBezTo>
                    <a:pt x="253" y="287"/>
                    <a:pt x="233" y="550"/>
                    <a:pt x="212" y="802"/>
                  </a:cubicBezTo>
                  <a:cubicBezTo>
                    <a:pt x="203" y="1056"/>
                    <a:pt x="182" y="1319"/>
                    <a:pt x="142" y="1542"/>
                  </a:cubicBezTo>
                  <a:cubicBezTo>
                    <a:pt x="122" y="1693"/>
                    <a:pt x="91" y="1825"/>
                    <a:pt x="61" y="1977"/>
                  </a:cubicBezTo>
                  <a:cubicBezTo>
                    <a:pt x="41" y="2118"/>
                    <a:pt x="10" y="2271"/>
                    <a:pt x="10" y="2433"/>
                  </a:cubicBezTo>
                  <a:cubicBezTo>
                    <a:pt x="0" y="2473"/>
                    <a:pt x="30" y="2493"/>
                    <a:pt x="61" y="2503"/>
                  </a:cubicBezTo>
                  <a:cubicBezTo>
                    <a:pt x="101" y="2503"/>
                    <a:pt x="122" y="2473"/>
                    <a:pt x="131" y="2442"/>
                  </a:cubicBezTo>
                  <a:cubicBezTo>
                    <a:pt x="131" y="2280"/>
                    <a:pt x="152" y="2139"/>
                    <a:pt x="182" y="1997"/>
                  </a:cubicBezTo>
                  <a:cubicBezTo>
                    <a:pt x="212" y="1855"/>
                    <a:pt x="243" y="1713"/>
                    <a:pt x="263" y="1562"/>
                  </a:cubicBezTo>
                  <a:cubicBezTo>
                    <a:pt x="304" y="1329"/>
                    <a:pt x="324" y="1066"/>
                    <a:pt x="334" y="813"/>
                  </a:cubicBezTo>
                  <a:cubicBezTo>
                    <a:pt x="354" y="550"/>
                    <a:pt x="374" y="296"/>
                    <a:pt x="405" y="64"/>
                  </a:cubicBezTo>
                  <a:cubicBezTo>
                    <a:pt x="415" y="33"/>
                    <a:pt x="395" y="3"/>
                    <a:pt x="354" y="3"/>
                  </a:cubicBezTo>
                  <a:cubicBezTo>
                    <a:pt x="349" y="1"/>
                    <a:pt x="343" y="0"/>
                    <a:pt x="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2"/>
            <p:cNvSpPr/>
            <p:nvPr/>
          </p:nvSpPr>
          <p:spPr>
            <a:xfrm>
              <a:off x="3639000" y="2098425"/>
              <a:ext cx="8125" cy="62600"/>
            </a:xfrm>
            <a:custGeom>
              <a:avLst/>
              <a:gdLst/>
              <a:ahLst/>
              <a:cxnLst/>
              <a:rect l="l" t="t" r="r" b="b"/>
              <a:pathLst>
                <a:path w="325" h="2504" extrusionOk="0">
                  <a:moveTo>
                    <a:pt x="257" y="1"/>
                  </a:moveTo>
                  <a:cubicBezTo>
                    <a:pt x="225" y="1"/>
                    <a:pt x="203" y="27"/>
                    <a:pt x="203" y="53"/>
                  </a:cubicBezTo>
                  <a:cubicBezTo>
                    <a:pt x="172" y="287"/>
                    <a:pt x="162" y="550"/>
                    <a:pt x="152" y="802"/>
                  </a:cubicBezTo>
                  <a:cubicBezTo>
                    <a:pt x="142" y="1056"/>
                    <a:pt x="131" y="1319"/>
                    <a:pt x="101" y="1552"/>
                  </a:cubicBezTo>
                  <a:lnTo>
                    <a:pt x="41" y="1977"/>
                  </a:lnTo>
                  <a:cubicBezTo>
                    <a:pt x="20" y="2118"/>
                    <a:pt x="10" y="2271"/>
                    <a:pt x="0" y="2433"/>
                  </a:cubicBezTo>
                  <a:cubicBezTo>
                    <a:pt x="0" y="2473"/>
                    <a:pt x="30" y="2493"/>
                    <a:pt x="61" y="2503"/>
                  </a:cubicBezTo>
                  <a:cubicBezTo>
                    <a:pt x="91" y="2503"/>
                    <a:pt x="122" y="2473"/>
                    <a:pt x="122" y="2442"/>
                  </a:cubicBezTo>
                  <a:cubicBezTo>
                    <a:pt x="131" y="2280"/>
                    <a:pt x="142" y="2139"/>
                    <a:pt x="162" y="1997"/>
                  </a:cubicBezTo>
                  <a:cubicBezTo>
                    <a:pt x="182" y="1855"/>
                    <a:pt x="203" y="1713"/>
                    <a:pt x="223" y="1562"/>
                  </a:cubicBezTo>
                  <a:cubicBezTo>
                    <a:pt x="253" y="1319"/>
                    <a:pt x="263" y="1066"/>
                    <a:pt x="273" y="813"/>
                  </a:cubicBezTo>
                  <a:cubicBezTo>
                    <a:pt x="284" y="550"/>
                    <a:pt x="293" y="296"/>
                    <a:pt x="324" y="64"/>
                  </a:cubicBezTo>
                  <a:cubicBezTo>
                    <a:pt x="324" y="33"/>
                    <a:pt x="304" y="3"/>
                    <a:pt x="273" y="3"/>
                  </a:cubicBezTo>
                  <a:cubicBezTo>
                    <a:pt x="267" y="2"/>
                    <a:pt x="262" y="1"/>
                    <a:pt x="2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2"/>
            <p:cNvSpPr/>
            <p:nvPr/>
          </p:nvSpPr>
          <p:spPr>
            <a:xfrm>
              <a:off x="3673925" y="2098225"/>
              <a:ext cx="6100" cy="62800"/>
            </a:xfrm>
            <a:custGeom>
              <a:avLst/>
              <a:gdLst/>
              <a:ahLst/>
              <a:cxnLst/>
              <a:rect l="l" t="t" r="r" b="b"/>
              <a:pathLst>
                <a:path w="244" h="2512" extrusionOk="0">
                  <a:moveTo>
                    <a:pt x="182" y="1"/>
                  </a:moveTo>
                  <a:cubicBezTo>
                    <a:pt x="152" y="1"/>
                    <a:pt x="122" y="31"/>
                    <a:pt x="122" y="61"/>
                  </a:cubicBezTo>
                  <a:cubicBezTo>
                    <a:pt x="101" y="295"/>
                    <a:pt x="91" y="558"/>
                    <a:pt x="91" y="810"/>
                  </a:cubicBezTo>
                  <a:cubicBezTo>
                    <a:pt x="81" y="1074"/>
                    <a:pt x="71" y="1327"/>
                    <a:pt x="61" y="1560"/>
                  </a:cubicBezTo>
                  <a:cubicBezTo>
                    <a:pt x="50" y="1701"/>
                    <a:pt x="30" y="1843"/>
                    <a:pt x="20" y="1985"/>
                  </a:cubicBezTo>
                  <a:cubicBezTo>
                    <a:pt x="10" y="2126"/>
                    <a:pt x="0" y="2279"/>
                    <a:pt x="0" y="2441"/>
                  </a:cubicBezTo>
                  <a:cubicBezTo>
                    <a:pt x="0" y="2481"/>
                    <a:pt x="20" y="2511"/>
                    <a:pt x="61" y="2511"/>
                  </a:cubicBezTo>
                  <a:cubicBezTo>
                    <a:pt x="91" y="2511"/>
                    <a:pt x="122" y="2481"/>
                    <a:pt x="122" y="2450"/>
                  </a:cubicBezTo>
                  <a:cubicBezTo>
                    <a:pt x="122" y="2288"/>
                    <a:pt x="131" y="2137"/>
                    <a:pt x="142" y="1995"/>
                  </a:cubicBezTo>
                  <a:cubicBezTo>
                    <a:pt x="152" y="1854"/>
                    <a:pt x="172" y="1712"/>
                    <a:pt x="182" y="1570"/>
                  </a:cubicBezTo>
                  <a:cubicBezTo>
                    <a:pt x="192" y="1327"/>
                    <a:pt x="203" y="1074"/>
                    <a:pt x="212" y="810"/>
                  </a:cubicBezTo>
                  <a:cubicBezTo>
                    <a:pt x="212" y="558"/>
                    <a:pt x="223" y="304"/>
                    <a:pt x="243" y="72"/>
                  </a:cubicBezTo>
                  <a:cubicBezTo>
                    <a:pt x="243" y="41"/>
                    <a:pt x="212" y="11"/>
                    <a:pt x="1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2"/>
            <p:cNvSpPr/>
            <p:nvPr/>
          </p:nvSpPr>
          <p:spPr>
            <a:xfrm>
              <a:off x="3708575" y="2098225"/>
              <a:ext cx="4075" cy="62800"/>
            </a:xfrm>
            <a:custGeom>
              <a:avLst/>
              <a:gdLst/>
              <a:ahLst/>
              <a:cxnLst/>
              <a:rect l="l" t="t" r="r" b="b"/>
              <a:pathLst>
                <a:path w="163" h="2512" extrusionOk="0">
                  <a:moveTo>
                    <a:pt x="102" y="1"/>
                  </a:moveTo>
                  <a:cubicBezTo>
                    <a:pt x="72" y="1"/>
                    <a:pt x="41" y="31"/>
                    <a:pt x="41" y="61"/>
                  </a:cubicBezTo>
                  <a:cubicBezTo>
                    <a:pt x="31" y="538"/>
                    <a:pt x="31" y="1094"/>
                    <a:pt x="21" y="1560"/>
                  </a:cubicBezTo>
                  <a:cubicBezTo>
                    <a:pt x="21" y="1854"/>
                    <a:pt x="11" y="2117"/>
                    <a:pt x="1" y="2441"/>
                  </a:cubicBezTo>
                  <a:cubicBezTo>
                    <a:pt x="1" y="2481"/>
                    <a:pt x="31" y="2511"/>
                    <a:pt x="61" y="2511"/>
                  </a:cubicBezTo>
                  <a:cubicBezTo>
                    <a:pt x="102" y="2511"/>
                    <a:pt x="122" y="2481"/>
                    <a:pt x="122" y="2450"/>
                  </a:cubicBezTo>
                  <a:cubicBezTo>
                    <a:pt x="133" y="2117"/>
                    <a:pt x="142" y="1863"/>
                    <a:pt x="142" y="1560"/>
                  </a:cubicBezTo>
                  <a:cubicBezTo>
                    <a:pt x="153" y="1094"/>
                    <a:pt x="153" y="538"/>
                    <a:pt x="162" y="72"/>
                  </a:cubicBezTo>
                  <a:cubicBezTo>
                    <a:pt x="162" y="31"/>
                    <a:pt x="142" y="11"/>
                    <a:pt x="1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2"/>
            <p:cNvSpPr/>
            <p:nvPr/>
          </p:nvSpPr>
          <p:spPr>
            <a:xfrm>
              <a:off x="3742500" y="2098225"/>
              <a:ext cx="4050" cy="62800"/>
            </a:xfrm>
            <a:custGeom>
              <a:avLst/>
              <a:gdLst/>
              <a:ahLst/>
              <a:cxnLst/>
              <a:rect l="l" t="t" r="r" b="b"/>
              <a:pathLst>
                <a:path w="162" h="2512" extrusionOk="0">
                  <a:moveTo>
                    <a:pt x="61" y="1"/>
                  </a:moveTo>
                  <a:cubicBezTo>
                    <a:pt x="31" y="11"/>
                    <a:pt x="0" y="31"/>
                    <a:pt x="0" y="72"/>
                  </a:cubicBezTo>
                  <a:cubicBezTo>
                    <a:pt x="11" y="538"/>
                    <a:pt x="11" y="1094"/>
                    <a:pt x="20" y="1560"/>
                  </a:cubicBezTo>
                  <a:cubicBezTo>
                    <a:pt x="31" y="1863"/>
                    <a:pt x="40" y="2117"/>
                    <a:pt x="40" y="2450"/>
                  </a:cubicBezTo>
                  <a:cubicBezTo>
                    <a:pt x="40" y="2481"/>
                    <a:pt x="71" y="2511"/>
                    <a:pt x="101" y="2511"/>
                  </a:cubicBezTo>
                  <a:cubicBezTo>
                    <a:pt x="132" y="2511"/>
                    <a:pt x="162" y="2481"/>
                    <a:pt x="162" y="2441"/>
                  </a:cubicBezTo>
                  <a:cubicBezTo>
                    <a:pt x="162" y="2117"/>
                    <a:pt x="152" y="1854"/>
                    <a:pt x="142" y="1560"/>
                  </a:cubicBezTo>
                  <a:cubicBezTo>
                    <a:pt x="132" y="1094"/>
                    <a:pt x="132" y="538"/>
                    <a:pt x="121" y="61"/>
                  </a:cubicBezTo>
                  <a:cubicBezTo>
                    <a:pt x="121" y="31"/>
                    <a:pt x="92"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2"/>
            <p:cNvSpPr/>
            <p:nvPr/>
          </p:nvSpPr>
          <p:spPr>
            <a:xfrm>
              <a:off x="3775150" y="2098225"/>
              <a:ext cx="6325" cy="62800"/>
            </a:xfrm>
            <a:custGeom>
              <a:avLst/>
              <a:gdLst/>
              <a:ahLst/>
              <a:cxnLst/>
              <a:rect l="l" t="t" r="r" b="b"/>
              <a:pathLst>
                <a:path w="253" h="2512" extrusionOk="0">
                  <a:moveTo>
                    <a:pt x="61" y="1"/>
                  </a:moveTo>
                  <a:cubicBezTo>
                    <a:pt x="30" y="11"/>
                    <a:pt x="0" y="41"/>
                    <a:pt x="10" y="72"/>
                  </a:cubicBezTo>
                  <a:cubicBezTo>
                    <a:pt x="21" y="304"/>
                    <a:pt x="30" y="558"/>
                    <a:pt x="41" y="810"/>
                  </a:cubicBezTo>
                  <a:cubicBezTo>
                    <a:pt x="41" y="1074"/>
                    <a:pt x="50" y="1327"/>
                    <a:pt x="71" y="1570"/>
                  </a:cubicBezTo>
                  <a:lnTo>
                    <a:pt x="102" y="1995"/>
                  </a:lnTo>
                  <a:cubicBezTo>
                    <a:pt x="111" y="2137"/>
                    <a:pt x="122" y="2288"/>
                    <a:pt x="131" y="2450"/>
                  </a:cubicBezTo>
                  <a:cubicBezTo>
                    <a:pt x="131" y="2481"/>
                    <a:pt x="152" y="2511"/>
                    <a:pt x="192" y="2511"/>
                  </a:cubicBezTo>
                  <a:cubicBezTo>
                    <a:pt x="223" y="2511"/>
                    <a:pt x="253" y="2481"/>
                    <a:pt x="253" y="2441"/>
                  </a:cubicBezTo>
                  <a:cubicBezTo>
                    <a:pt x="243" y="2279"/>
                    <a:pt x="233" y="2126"/>
                    <a:pt x="223" y="1985"/>
                  </a:cubicBezTo>
                  <a:lnTo>
                    <a:pt x="192" y="1560"/>
                  </a:lnTo>
                  <a:cubicBezTo>
                    <a:pt x="172" y="1327"/>
                    <a:pt x="162" y="1074"/>
                    <a:pt x="162" y="810"/>
                  </a:cubicBezTo>
                  <a:cubicBezTo>
                    <a:pt x="152" y="558"/>
                    <a:pt x="142" y="295"/>
                    <a:pt x="131" y="61"/>
                  </a:cubicBezTo>
                  <a:cubicBezTo>
                    <a:pt x="122" y="31"/>
                    <a:pt x="102"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2"/>
            <p:cNvSpPr/>
            <p:nvPr/>
          </p:nvSpPr>
          <p:spPr>
            <a:xfrm>
              <a:off x="3808050" y="2098425"/>
              <a:ext cx="8125" cy="62600"/>
            </a:xfrm>
            <a:custGeom>
              <a:avLst/>
              <a:gdLst/>
              <a:ahLst/>
              <a:cxnLst/>
              <a:rect l="l" t="t" r="r" b="b"/>
              <a:pathLst>
                <a:path w="325" h="2504" extrusionOk="0">
                  <a:moveTo>
                    <a:pt x="73" y="1"/>
                  </a:moveTo>
                  <a:cubicBezTo>
                    <a:pt x="69" y="1"/>
                    <a:pt x="65" y="2"/>
                    <a:pt x="61" y="3"/>
                  </a:cubicBezTo>
                  <a:cubicBezTo>
                    <a:pt x="21" y="3"/>
                    <a:pt x="0" y="33"/>
                    <a:pt x="0" y="64"/>
                  </a:cubicBezTo>
                  <a:cubicBezTo>
                    <a:pt x="30" y="296"/>
                    <a:pt x="41" y="550"/>
                    <a:pt x="50" y="813"/>
                  </a:cubicBezTo>
                  <a:cubicBezTo>
                    <a:pt x="61" y="1066"/>
                    <a:pt x="81" y="1319"/>
                    <a:pt x="101" y="1562"/>
                  </a:cubicBezTo>
                  <a:cubicBezTo>
                    <a:pt x="122" y="1713"/>
                    <a:pt x="142" y="1855"/>
                    <a:pt x="162" y="1997"/>
                  </a:cubicBezTo>
                  <a:cubicBezTo>
                    <a:pt x="182" y="2139"/>
                    <a:pt x="203" y="2280"/>
                    <a:pt x="203" y="2442"/>
                  </a:cubicBezTo>
                  <a:cubicBezTo>
                    <a:pt x="203" y="2473"/>
                    <a:pt x="233" y="2503"/>
                    <a:pt x="263" y="2503"/>
                  </a:cubicBezTo>
                  <a:cubicBezTo>
                    <a:pt x="304" y="2493"/>
                    <a:pt x="324" y="2473"/>
                    <a:pt x="324" y="2433"/>
                  </a:cubicBezTo>
                  <a:cubicBezTo>
                    <a:pt x="324" y="2271"/>
                    <a:pt x="304" y="2118"/>
                    <a:pt x="284" y="1977"/>
                  </a:cubicBezTo>
                  <a:lnTo>
                    <a:pt x="223" y="1552"/>
                  </a:lnTo>
                  <a:cubicBezTo>
                    <a:pt x="203" y="1319"/>
                    <a:pt x="192" y="1056"/>
                    <a:pt x="172" y="802"/>
                  </a:cubicBezTo>
                  <a:cubicBezTo>
                    <a:pt x="162" y="550"/>
                    <a:pt x="152" y="287"/>
                    <a:pt x="122" y="53"/>
                  </a:cubicBezTo>
                  <a:cubicBezTo>
                    <a:pt x="122" y="27"/>
                    <a:pt x="99" y="1"/>
                    <a:pt x="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2"/>
            <p:cNvSpPr/>
            <p:nvPr/>
          </p:nvSpPr>
          <p:spPr>
            <a:xfrm>
              <a:off x="3840950" y="2098425"/>
              <a:ext cx="10150" cy="62600"/>
            </a:xfrm>
            <a:custGeom>
              <a:avLst/>
              <a:gdLst/>
              <a:ahLst/>
              <a:cxnLst/>
              <a:rect l="l" t="t" r="r" b="b"/>
              <a:pathLst>
                <a:path w="406" h="2504" extrusionOk="0">
                  <a:moveTo>
                    <a:pt x="67" y="0"/>
                  </a:moveTo>
                  <a:cubicBezTo>
                    <a:pt x="61" y="0"/>
                    <a:pt x="56" y="1"/>
                    <a:pt x="50" y="3"/>
                  </a:cubicBezTo>
                  <a:cubicBezTo>
                    <a:pt x="20" y="3"/>
                    <a:pt x="0" y="33"/>
                    <a:pt x="0" y="64"/>
                  </a:cubicBezTo>
                  <a:cubicBezTo>
                    <a:pt x="41" y="296"/>
                    <a:pt x="50" y="550"/>
                    <a:pt x="71" y="813"/>
                  </a:cubicBezTo>
                  <a:cubicBezTo>
                    <a:pt x="91" y="1066"/>
                    <a:pt x="101" y="1329"/>
                    <a:pt x="142" y="1562"/>
                  </a:cubicBezTo>
                  <a:cubicBezTo>
                    <a:pt x="162" y="1713"/>
                    <a:pt x="192" y="1855"/>
                    <a:pt x="223" y="1997"/>
                  </a:cubicBezTo>
                  <a:cubicBezTo>
                    <a:pt x="253" y="2139"/>
                    <a:pt x="273" y="2280"/>
                    <a:pt x="284" y="2442"/>
                  </a:cubicBezTo>
                  <a:cubicBezTo>
                    <a:pt x="284" y="2473"/>
                    <a:pt x="314" y="2503"/>
                    <a:pt x="344" y="2503"/>
                  </a:cubicBezTo>
                  <a:cubicBezTo>
                    <a:pt x="374" y="2493"/>
                    <a:pt x="405" y="2473"/>
                    <a:pt x="405" y="2433"/>
                  </a:cubicBezTo>
                  <a:cubicBezTo>
                    <a:pt x="395" y="2271"/>
                    <a:pt x="374" y="2118"/>
                    <a:pt x="344" y="1977"/>
                  </a:cubicBezTo>
                  <a:cubicBezTo>
                    <a:pt x="314" y="1825"/>
                    <a:pt x="284" y="1693"/>
                    <a:pt x="263" y="1542"/>
                  </a:cubicBezTo>
                  <a:cubicBezTo>
                    <a:pt x="223" y="1319"/>
                    <a:pt x="212" y="1056"/>
                    <a:pt x="192" y="802"/>
                  </a:cubicBezTo>
                  <a:cubicBezTo>
                    <a:pt x="172" y="550"/>
                    <a:pt x="162" y="287"/>
                    <a:pt x="122" y="53"/>
                  </a:cubicBezTo>
                  <a:cubicBezTo>
                    <a:pt x="113" y="20"/>
                    <a:pt x="91" y="0"/>
                    <a:pt x="67" y="0"/>
                  </a:cubicBezTo>
                  <a:close/>
                </a:path>
              </a:pathLst>
            </a:custGeom>
            <a:solidFill>
              <a:srgbClr val="EF4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2"/>
            <p:cNvSpPr/>
            <p:nvPr/>
          </p:nvSpPr>
          <p:spPr>
            <a:xfrm>
              <a:off x="3873575" y="2098425"/>
              <a:ext cx="12450" cy="62600"/>
            </a:xfrm>
            <a:custGeom>
              <a:avLst/>
              <a:gdLst/>
              <a:ahLst/>
              <a:cxnLst/>
              <a:rect l="l" t="t" r="r" b="b"/>
              <a:pathLst>
                <a:path w="498" h="2504" extrusionOk="0">
                  <a:moveTo>
                    <a:pt x="78" y="0"/>
                  </a:moveTo>
                  <a:cubicBezTo>
                    <a:pt x="73" y="0"/>
                    <a:pt x="67" y="1"/>
                    <a:pt x="61" y="3"/>
                  </a:cubicBezTo>
                  <a:cubicBezTo>
                    <a:pt x="21" y="3"/>
                    <a:pt x="1" y="33"/>
                    <a:pt x="11" y="74"/>
                  </a:cubicBezTo>
                  <a:cubicBezTo>
                    <a:pt x="52" y="296"/>
                    <a:pt x="82" y="550"/>
                    <a:pt x="102" y="813"/>
                  </a:cubicBezTo>
                  <a:cubicBezTo>
                    <a:pt x="122" y="1066"/>
                    <a:pt x="142" y="1329"/>
                    <a:pt x="193" y="1562"/>
                  </a:cubicBezTo>
                  <a:cubicBezTo>
                    <a:pt x="223" y="1713"/>
                    <a:pt x="264" y="1855"/>
                    <a:pt x="295" y="1997"/>
                  </a:cubicBezTo>
                  <a:cubicBezTo>
                    <a:pt x="335" y="2139"/>
                    <a:pt x="365" y="2280"/>
                    <a:pt x="365" y="2442"/>
                  </a:cubicBezTo>
                  <a:cubicBezTo>
                    <a:pt x="376" y="2473"/>
                    <a:pt x="396" y="2503"/>
                    <a:pt x="436" y="2503"/>
                  </a:cubicBezTo>
                  <a:cubicBezTo>
                    <a:pt x="466" y="2493"/>
                    <a:pt x="497" y="2473"/>
                    <a:pt x="487" y="2433"/>
                  </a:cubicBezTo>
                  <a:cubicBezTo>
                    <a:pt x="487" y="2271"/>
                    <a:pt x="446" y="2118"/>
                    <a:pt x="416" y="1967"/>
                  </a:cubicBezTo>
                  <a:cubicBezTo>
                    <a:pt x="376" y="1825"/>
                    <a:pt x="335" y="1684"/>
                    <a:pt x="315" y="1542"/>
                  </a:cubicBezTo>
                  <a:cubicBezTo>
                    <a:pt x="264" y="1309"/>
                    <a:pt x="244" y="1056"/>
                    <a:pt x="223" y="802"/>
                  </a:cubicBezTo>
                  <a:cubicBezTo>
                    <a:pt x="203" y="539"/>
                    <a:pt x="183" y="287"/>
                    <a:pt x="133" y="44"/>
                  </a:cubicBezTo>
                  <a:cubicBezTo>
                    <a:pt x="124" y="18"/>
                    <a:pt x="102" y="0"/>
                    <a:pt x="78" y="0"/>
                  </a:cubicBezTo>
                  <a:close/>
                </a:path>
              </a:pathLst>
            </a:custGeom>
            <a:solidFill>
              <a:srgbClr val="EF4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2"/>
            <p:cNvSpPr/>
            <p:nvPr/>
          </p:nvSpPr>
          <p:spPr>
            <a:xfrm>
              <a:off x="3906475" y="2098425"/>
              <a:ext cx="14200" cy="62600"/>
            </a:xfrm>
            <a:custGeom>
              <a:avLst/>
              <a:gdLst/>
              <a:ahLst/>
              <a:cxnLst/>
              <a:rect l="l" t="t" r="r" b="b"/>
              <a:pathLst>
                <a:path w="568" h="2504" extrusionOk="0">
                  <a:moveTo>
                    <a:pt x="68" y="0"/>
                  </a:moveTo>
                  <a:cubicBezTo>
                    <a:pt x="63" y="0"/>
                    <a:pt x="57" y="1"/>
                    <a:pt x="52" y="3"/>
                  </a:cubicBezTo>
                  <a:cubicBezTo>
                    <a:pt x="21" y="3"/>
                    <a:pt x="1" y="44"/>
                    <a:pt x="11" y="74"/>
                  </a:cubicBezTo>
                  <a:cubicBezTo>
                    <a:pt x="61" y="296"/>
                    <a:pt x="92" y="559"/>
                    <a:pt x="112" y="813"/>
                  </a:cubicBezTo>
                  <a:cubicBezTo>
                    <a:pt x="142" y="1066"/>
                    <a:pt x="163" y="1329"/>
                    <a:pt x="223" y="1572"/>
                  </a:cubicBezTo>
                  <a:cubicBezTo>
                    <a:pt x="264" y="1724"/>
                    <a:pt x="315" y="1866"/>
                    <a:pt x="355" y="2007"/>
                  </a:cubicBezTo>
                  <a:cubicBezTo>
                    <a:pt x="396" y="2139"/>
                    <a:pt x="436" y="2280"/>
                    <a:pt x="446" y="2442"/>
                  </a:cubicBezTo>
                  <a:cubicBezTo>
                    <a:pt x="446" y="2473"/>
                    <a:pt x="477" y="2503"/>
                    <a:pt x="507" y="2503"/>
                  </a:cubicBezTo>
                  <a:cubicBezTo>
                    <a:pt x="547" y="2493"/>
                    <a:pt x="568" y="2463"/>
                    <a:pt x="568" y="2433"/>
                  </a:cubicBezTo>
                  <a:cubicBezTo>
                    <a:pt x="558" y="2260"/>
                    <a:pt x="517" y="2109"/>
                    <a:pt x="477" y="1967"/>
                  </a:cubicBezTo>
                  <a:cubicBezTo>
                    <a:pt x="436" y="1825"/>
                    <a:pt x="385" y="1684"/>
                    <a:pt x="345" y="1542"/>
                  </a:cubicBezTo>
                  <a:cubicBezTo>
                    <a:pt x="284" y="1309"/>
                    <a:pt x="264" y="1056"/>
                    <a:pt x="234" y="802"/>
                  </a:cubicBezTo>
                  <a:cubicBezTo>
                    <a:pt x="214" y="539"/>
                    <a:pt x="183" y="287"/>
                    <a:pt x="122" y="44"/>
                  </a:cubicBezTo>
                  <a:cubicBezTo>
                    <a:pt x="114" y="18"/>
                    <a:pt x="92" y="0"/>
                    <a:pt x="68" y="0"/>
                  </a:cubicBezTo>
                  <a:close/>
                </a:path>
              </a:pathLst>
            </a:custGeom>
            <a:solidFill>
              <a:srgbClr val="EF4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2"/>
            <p:cNvSpPr/>
            <p:nvPr/>
          </p:nvSpPr>
          <p:spPr>
            <a:xfrm>
              <a:off x="3939125" y="2098425"/>
              <a:ext cx="16475" cy="62600"/>
            </a:xfrm>
            <a:custGeom>
              <a:avLst/>
              <a:gdLst/>
              <a:ahLst/>
              <a:cxnLst/>
              <a:rect l="l" t="t" r="r" b="b"/>
              <a:pathLst>
                <a:path w="659" h="2504" extrusionOk="0">
                  <a:moveTo>
                    <a:pt x="72" y="0"/>
                  </a:moveTo>
                  <a:cubicBezTo>
                    <a:pt x="66" y="0"/>
                    <a:pt x="59" y="1"/>
                    <a:pt x="51" y="3"/>
                  </a:cubicBezTo>
                  <a:cubicBezTo>
                    <a:pt x="21" y="13"/>
                    <a:pt x="1" y="44"/>
                    <a:pt x="11" y="74"/>
                  </a:cubicBezTo>
                  <a:cubicBezTo>
                    <a:pt x="82" y="307"/>
                    <a:pt x="112" y="559"/>
                    <a:pt x="143" y="813"/>
                  </a:cubicBezTo>
                  <a:cubicBezTo>
                    <a:pt x="173" y="1066"/>
                    <a:pt x="203" y="1329"/>
                    <a:pt x="274" y="1572"/>
                  </a:cubicBezTo>
                  <a:cubicBezTo>
                    <a:pt x="325" y="1724"/>
                    <a:pt x="375" y="1866"/>
                    <a:pt x="426" y="2007"/>
                  </a:cubicBezTo>
                  <a:cubicBezTo>
                    <a:pt x="476" y="2149"/>
                    <a:pt x="517" y="2291"/>
                    <a:pt x="537" y="2442"/>
                  </a:cubicBezTo>
                  <a:cubicBezTo>
                    <a:pt x="537" y="2473"/>
                    <a:pt x="568" y="2503"/>
                    <a:pt x="598" y="2503"/>
                  </a:cubicBezTo>
                  <a:cubicBezTo>
                    <a:pt x="629" y="2493"/>
                    <a:pt x="659" y="2463"/>
                    <a:pt x="659" y="2433"/>
                  </a:cubicBezTo>
                  <a:cubicBezTo>
                    <a:pt x="638" y="2260"/>
                    <a:pt x="598" y="2109"/>
                    <a:pt x="548" y="1967"/>
                  </a:cubicBezTo>
                  <a:cubicBezTo>
                    <a:pt x="497" y="1815"/>
                    <a:pt x="436" y="1684"/>
                    <a:pt x="395" y="1542"/>
                  </a:cubicBezTo>
                  <a:cubicBezTo>
                    <a:pt x="325" y="1309"/>
                    <a:pt x="294" y="1056"/>
                    <a:pt x="264" y="802"/>
                  </a:cubicBezTo>
                  <a:cubicBezTo>
                    <a:pt x="233" y="539"/>
                    <a:pt x="203" y="287"/>
                    <a:pt x="132" y="44"/>
                  </a:cubicBezTo>
                  <a:cubicBezTo>
                    <a:pt x="124" y="18"/>
                    <a:pt x="102" y="0"/>
                    <a:pt x="72" y="0"/>
                  </a:cubicBezTo>
                  <a:close/>
                </a:path>
              </a:pathLst>
            </a:custGeom>
            <a:solidFill>
              <a:srgbClr val="EF4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2"/>
            <p:cNvSpPr/>
            <p:nvPr/>
          </p:nvSpPr>
          <p:spPr>
            <a:xfrm>
              <a:off x="3972025" y="2098400"/>
              <a:ext cx="18250" cy="62625"/>
            </a:xfrm>
            <a:custGeom>
              <a:avLst/>
              <a:gdLst/>
              <a:ahLst/>
              <a:cxnLst/>
              <a:rect l="l" t="t" r="r" b="b"/>
              <a:pathLst>
                <a:path w="730" h="2505" extrusionOk="0">
                  <a:moveTo>
                    <a:pt x="73" y="0"/>
                  </a:moveTo>
                  <a:cubicBezTo>
                    <a:pt x="66" y="0"/>
                    <a:pt x="58" y="2"/>
                    <a:pt x="51" y="4"/>
                  </a:cubicBezTo>
                  <a:cubicBezTo>
                    <a:pt x="21" y="14"/>
                    <a:pt x="1" y="45"/>
                    <a:pt x="11" y="75"/>
                  </a:cubicBezTo>
                  <a:cubicBezTo>
                    <a:pt x="92" y="308"/>
                    <a:pt x="122" y="560"/>
                    <a:pt x="163" y="814"/>
                  </a:cubicBezTo>
                  <a:cubicBezTo>
                    <a:pt x="193" y="1077"/>
                    <a:pt x="233" y="1330"/>
                    <a:pt x="314" y="1573"/>
                  </a:cubicBezTo>
                  <a:cubicBezTo>
                    <a:pt x="365" y="1725"/>
                    <a:pt x="436" y="1867"/>
                    <a:pt x="487" y="2008"/>
                  </a:cubicBezTo>
                  <a:cubicBezTo>
                    <a:pt x="548" y="2150"/>
                    <a:pt x="598" y="2292"/>
                    <a:pt x="608" y="2443"/>
                  </a:cubicBezTo>
                  <a:cubicBezTo>
                    <a:pt x="608" y="2474"/>
                    <a:pt x="638" y="2504"/>
                    <a:pt x="679" y="2504"/>
                  </a:cubicBezTo>
                  <a:cubicBezTo>
                    <a:pt x="710" y="2494"/>
                    <a:pt x="730" y="2464"/>
                    <a:pt x="730" y="2434"/>
                  </a:cubicBezTo>
                  <a:cubicBezTo>
                    <a:pt x="719" y="2261"/>
                    <a:pt x="669" y="2110"/>
                    <a:pt x="608" y="1968"/>
                  </a:cubicBezTo>
                  <a:cubicBezTo>
                    <a:pt x="548" y="1816"/>
                    <a:pt x="476" y="1674"/>
                    <a:pt x="426" y="1532"/>
                  </a:cubicBezTo>
                  <a:cubicBezTo>
                    <a:pt x="355" y="1310"/>
                    <a:pt x="314" y="1057"/>
                    <a:pt x="284" y="803"/>
                  </a:cubicBezTo>
                  <a:cubicBezTo>
                    <a:pt x="244" y="540"/>
                    <a:pt x="213" y="277"/>
                    <a:pt x="122" y="45"/>
                  </a:cubicBezTo>
                  <a:cubicBezTo>
                    <a:pt x="114" y="14"/>
                    <a:pt x="95" y="0"/>
                    <a:pt x="73" y="0"/>
                  </a:cubicBezTo>
                  <a:close/>
                </a:path>
              </a:pathLst>
            </a:custGeom>
            <a:solidFill>
              <a:srgbClr val="EF4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2"/>
            <p:cNvSpPr/>
            <p:nvPr/>
          </p:nvSpPr>
          <p:spPr>
            <a:xfrm>
              <a:off x="4004925" y="2098400"/>
              <a:ext cx="20275" cy="62625"/>
            </a:xfrm>
            <a:custGeom>
              <a:avLst/>
              <a:gdLst/>
              <a:ahLst/>
              <a:cxnLst/>
              <a:rect l="l" t="t" r="r" b="b"/>
              <a:pathLst>
                <a:path w="811" h="2505" extrusionOk="0">
                  <a:moveTo>
                    <a:pt x="65" y="0"/>
                  </a:moveTo>
                  <a:cubicBezTo>
                    <a:pt x="57" y="0"/>
                    <a:pt x="49" y="1"/>
                    <a:pt x="41" y="4"/>
                  </a:cubicBezTo>
                  <a:cubicBezTo>
                    <a:pt x="11" y="14"/>
                    <a:pt x="1" y="54"/>
                    <a:pt x="11" y="85"/>
                  </a:cubicBezTo>
                  <a:cubicBezTo>
                    <a:pt x="102" y="308"/>
                    <a:pt x="143" y="560"/>
                    <a:pt x="173" y="814"/>
                  </a:cubicBezTo>
                  <a:cubicBezTo>
                    <a:pt x="213" y="1077"/>
                    <a:pt x="254" y="1330"/>
                    <a:pt x="355" y="1573"/>
                  </a:cubicBezTo>
                  <a:cubicBezTo>
                    <a:pt x="406" y="1735"/>
                    <a:pt x="487" y="1867"/>
                    <a:pt x="557" y="2008"/>
                  </a:cubicBezTo>
                  <a:cubicBezTo>
                    <a:pt x="618" y="2150"/>
                    <a:pt x="669" y="2292"/>
                    <a:pt x="689" y="2443"/>
                  </a:cubicBezTo>
                  <a:cubicBezTo>
                    <a:pt x="689" y="2474"/>
                    <a:pt x="719" y="2504"/>
                    <a:pt x="750" y="2504"/>
                  </a:cubicBezTo>
                  <a:cubicBezTo>
                    <a:pt x="791" y="2494"/>
                    <a:pt x="811" y="2464"/>
                    <a:pt x="811" y="2434"/>
                  </a:cubicBezTo>
                  <a:cubicBezTo>
                    <a:pt x="791" y="2261"/>
                    <a:pt x="730" y="2110"/>
                    <a:pt x="669" y="1957"/>
                  </a:cubicBezTo>
                  <a:cubicBezTo>
                    <a:pt x="598" y="1816"/>
                    <a:pt x="517" y="1674"/>
                    <a:pt x="467" y="1532"/>
                  </a:cubicBezTo>
                  <a:cubicBezTo>
                    <a:pt x="375" y="1310"/>
                    <a:pt x="335" y="1057"/>
                    <a:pt x="294" y="794"/>
                  </a:cubicBezTo>
                  <a:cubicBezTo>
                    <a:pt x="254" y="540"/>
                    <a:pt x="213" y="277"/>
                    <a:pt x="122" y="34"/>
                  </a:cubicBezTo>
                  <a:cubicBezTo>
                    <a:pt x="115" y="12"/>
                    <a:pt x="90" y="0"/>
                    <a:pt x="65" y="0"/>
                  </a:cubicBezTo>
                  <a:close/>
                </a:path>
              </a:pathLst>
            </a:custGeom>
            <a:solidFill>
              <a:srgbClr val="EF4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2"/>
            <p:cNvSpPr/>
            <p:nvPr/>
          </p:nvSpPr>
          <p:spPr>
            <a:xfrm>
              <a:off x="4037575" y="2098400"/>
              <a:ext cx="22550" cy="62625"/>
            </a:xfrm>
            <a:custGeom>
              <a:avLst/>
              <a:gdLst/>
              <a:ahLst/>
              <a:cxnLst/>
              <a:rect l="l" t="t" r="r" b="b"/>
              <a:pathLst>
                <a:path w="902" h="2505" extrusionOk="0">
                  <a:moveTo>
                    <a:pt x="74" y="0"/>
                  </a:moveTo>
                  <a:cubicBezTo>
                    <a:pt x="67" y="0"/>
                    <a:pt x="59" y="1"/>
                    <a:pt x="51" y="4"/>
                  </a:cubicBezTo>
                  <a:cubicBezTo>
                    <a:pt x="21" y="14"/>
                    <a:pt x="0" y="54"/>
                    <a:pt x="21" y="85"/>
                  </a:cubicBezTo>
                  <a:cubicBezTo>
                    <a:pt x="112" y="308"/>
                    <a:pt x="162" y="560"/>
                    <a:pt x="203" y="814"/>
                  </a:cubicBezTo>
                  <a:cubicBezTo>
                    <a:pt x="254" y="1077"/>
                    <a:pt x="294" y="1340"/>
                    <a:pt x="396" y="1583"/>
                  </a:cubicBezTo>
                  <a:cubicBezTo>
                    <a:pt x="466" y="1735"/>
                    <a:pt x="547" y="1876"/>
                    <a:pt x="628" y="2018"/>
                  </a:cubicBezTo>
                  <a:cubicBezTo>
                    <a:pt x="659" y="2089"/>
                    <a:pt x="699" y="2150"/>
                    <a:pt x="720" y="2221"/>
                  </a:cubicBezTo>
                  <a:cubicBezTo>
                    <a:pt x="750" y="2302"/>
                    <a:pt x="770" y="2373"/>
                    <a:pt x="770" y="2443"/>
                  </a:cubicBezTo>
                  <a:cubicBezTo>
                    <a:pt x="780" y="2484"/>
                    <a:pt x="810" y="2504"/>
                    <a:pt x="841" y="2504"/>
                  </a:cubicBezTo>
                  <a:cubicBezTo>
                    <a:pt x="871" y="2494"/>
                    <a:pt x="902" y="2464"/>
                    <a:pt x="891" y="2434"/>
                  </a:cubicBezTo>
                  <a:cubicBezTo>
                    <a:pt x="882" y="2342"/>
                    <a:pt x="861" y="2261"/>
                    <a:pt x="830" y="2180"/>
                  </a:cubicBezTo>
                  <a:cubicBezTo>
                    <a:pt x="790" y="2069"/>
                    <a:pt x="729" y="1957"/>
                    <a:pt x="679" y="1847"/>
                  </a:cubicBezTo>
                  <a:cubicBezTo>
                    <a:pt x="618" y="1745"/>
                    <a:pt x="558" y="1634"/>
                    <a:pt x="507" y="1532"/>
                  </a:cubicBezTo>
                  <a:cubicBezTo>
                    <a:pt x="416" y="1310"/>
                    <a:pt x="365" y="1057"/>
                    <a:pt x="324" y="794"/>
                  </a:cubicBezTo>
                  <a:cubicBezTo>
                    <a:pt x="284" y="540"/>
                    <a:pt x="234" y="277"/>
                    <a:pt x="132" y="34"/>
                  </a:cubicBezTo>
                  <a:cubicBezTo>
                    <a:pt x="117" y="12"/>
                    <a:pt x="96" y="0"/>
                    <a:pt x="74" y="0"/>
                  </a:cubicBezTo>
                  <a:close/>
                </a:path>
              </a:pathLst>
            </a:custGeom>
            <a:solidFill>
              <a:srgbClr val="EF4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2"/>
            <p:cNvSpPr/>
            <p:nvPr/>
          </p:nvSpPr>
          <p:spPr>
            <a:xfrm>
              <a:off x="4070475" y="2098400"/>
              <a:ext cx="24325" cy="62625"/>
            </a:xfrm>
            <a:custGeom>
              <a:avLst/>
              <a:gdLst/>
              <a:ahLst/>
              <a:cxnLst/>
              <a:rect l="l" t="t" r="r" b="b"/>
              <a:pathLst>
                <a:path w="973" h="2505" extrusionOk="0">
                  <a:moveTo>
                    <a:pt x="65" y="0"/>
                  </a:moveTo>
                  <a:cubicBezTo>
                    <a:pt x="57" y="0"/>
                    <a:pt x="49" y="1"/>
                    <a:pt x="41" y="4"/>
                  </a:cubicBezTo>
                  <a:cubicBezTo>
                    <a:pt x="11" y="24"/>
                    <a:pt x="0" y="54"/>
                    <a:pt x="11" y="85"/>
                  </a:cubicBezTo>
                  <a:cubicBezTo>
                    <a:pt x="72" y="196"/>
                    <a:pt x="112" y="318"/>
                    <a:pt x="142" y="439"/>
                  </a:cubicBezTo>
                  <a:cubicBezTo>
                    <a:pt x="193" y="621"/>
                    <a:pt x="223" y="814"/>
                    <a:pt x="264" y="1016"/>
                  </a:cubicBezTo>
                  <a:cubicBezTo>
                    <a:pt x="304" y="1208"/>
                    <a:pt x="345" y="1401"/>
                    <a:pt x="436" y="1583"/>
                  </a:cubicBezTo>
                  <a:cubicBezTo>
                    <a:pt x="507" y="1735"/>
                    <a:pt x="608" y="1876"/>
                    <a:pt x="689" y="2018"/>
                  </a:cubicBezTo>
                  <a:cubicBezTo>
                    <a:pt x="729" y="2089"/>
                    <a:pt x="760" y="2160"/>
                    <a:pt x="790" y="2231"/>
                  </a:cubicBezTo>
                  <a:cubicBezTo>
                    <a:pt x="821" y="2302"/>
                    <a:pt x="841" y="2373"/>
                    <a:pt x="851" y="2443"/>
                  </a:cubicBezTo>
                  <a:cubicBezTo>
                    <a:pt x="851" y="2484"/>
                    <a:pt x="882" y="2504"/>
                    <a:pt x="922" y="2504"/>
                  </a:cubicBezTo>
                  <a:cubicBezTo>
                    <a:pt x="952" y="2494"/>
                    <a:pt x="972" y="2464"/>
                    <a:pt x="972" y="2434"/>
                  </a:cubicBezTo>
                  <a:cubicBezTo>
                    <a:pt x="962" y="2342"/>
                    <a:pt x="942" y="2261"/>
                    <a:pt x="902" y="2180"/>
                  </a:cubicBezTo>
                  <a:cubicBezTo>
                    <a:pt x="861" y="2059"/>
                    <a:pt x="790" y="1957"/>
                    <a:pt x="729" y="1847"/>
                  </a:cubicBezTo>
                  <a:cubicBezTo>
                    <a:pt x="659" y="1745"/>
                    <a:pt x="598" y="1634"/>
                    <a:pt x="547" y="1532"/>
                  </a:cubicBezTo>
                  <a:cubicBezTo>
                    <a:pt x="436" y="1300"/>
                    <a:pt x="396" y="1057"/>
                    <a:pt x="345" y="794"/>
                  </a:cubicBezTo>
                  <a:cubicBezTo>
                    <a:pt x="315" y="672"/>
                    <a:pt x="294" y="540"/>
                    <a:pt x="254" y="409"/>
                  </a:cubicBezTo>
                  <a:cubicBezTo>
                    <a:pt x="223" y="277"/>
                    <a:pt x="183" y="156"/>
                    <a:pt x="122" y="34"/>
                  </a:cubicBezTo>
                  <a:cubicBezTo>
                    <a:pt x="115" y="12"/>
                    <a:pt x="90" y="0"/>
                    <a:pt x="65" y="0"/>
                  </a:cubicBezTo>
                  <a:close/>
                </a:path>
              </a:pathLst>
            </a:custGeom>
            <a:solidFill>
              <a:srgbClr val="EF4D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2"/>
            <p:cNvSpPr/>
            <p:nvPr/>
          </p:nvSpPr>
          <p:spPr>
            <a:xfrm>
              <a:off x="3594175" y="2156450"/>
              <a:ext cx="117225" cy="223250"/>
            </a:xfrm>
            <a:custGeom>
              <a:avLst/>
              <a:gdLst/>
              <a:ahLst/>
              <a:cxnLst/>
              <a:rect l="l" t="t" r="r" b="b"/>
              <a:pathLst>
                <a:path w="4689" h="8930" extrusionOk="0">
                  <a:moveTo>
                    <a:pt x="4406" y="1"/>
                  </a:moveTo>
                  <a:cubicBezTo>
                    <a:pt x="4372" y="1"/>
                    <a:pt x="4338" y="7"/>
                    <a:pt x="4304" y="20"/>
                  </a:cubicBezTo>
                  <a:cubicBezTo>
                    <a:pt x="3908" y="202"/>
                    <a:pt x="3564" y="486"/>
                    <a:pt x="3301" y="820"/>
                  </a:cubicBezTo>
                  <a:cubicBezTo>
                    <a:pt x="3028" y="1154"/>
                    <a:pt x="2826" y="1549"/>
                    <a:pt x="2734" y="1974"/>
                  </a:cubicBezTo>
                  <a:cubicBezTo>
                    <a:pt x="2694" y="2146"/>
                    <a:pt x="2673" y="2318"/>
                    <a:pt x="2664" y="2480"/>
                  </a:cubicBezTo>
                  <a:cubicBezTo>
                    <a:pt x="2633" y="2733"/>
                    <a:pt x="2633" y="2987"/>
                    <a:pt x="2603" y="3209"/>
                  </a:cubicBezTo>
                  <a:cubicBezTo>
                    <a:pt x="2592" y="3331"/>
                    <a:pt x="2572" y="3442"/>
                    <a:pt x="2552" y="3543"/>
                  </a:cubicBezTo>
                  <a:cubicBezTo>
                    <a:pt x="2532" y="3655"/>
                    <a:pt x="2502" y="3756"/>
                    <a:pt x="2461" y="3847"/>
                  </a:cubicBezTo>
                  <a:cubicBezTo>
                    <a:pt x="2410" y="3958"/>
                    <a:pt x="2360" y="4060"/>
                    <a:pt x="2289" y="4161"/>
                  </a:cubicBezTo>
                  <a:cubicBezTo>
                    <a:pt x="2187" y="4312"/>
                    <a:pt x="2066" y="4465"/>
                    <a:pt x="1935" y="4616"/>
                  </a:cubicBezTo>
                  <a:cubicBezTo>
                    <a:pt x="1803" y="4758"/>
                    <a:pt x="1651" y="4910"/>
                    <a:pt x="1519" y="5072"/>
                  </a:cubicBezTo>
                  <a:cubicBezTo>
                    <a:pt x="1084" y="5568"/>
                    <a:pt x="730" y="6145"/>
                    <a:pt x="477" y="6752"/>
                  </a:cubicBezTo>
                  <a:cubicBezTo>
                    <a:pt x="224" y="7360"/>
                    <a:pt x="62" y="8008"/>
                    <a:pt x="11" y="8665"/>
                  </a:cubicBezTo>
                  <a:cubicBezTo>
                    <a:pt x="1" y="8807"/>
                    <a:pt x="102" y="8919"/>
                    <a:pt x="244" y="8928"/>
                  </a:cubicBezTo>
                  <a:cubicBezTo>
                    <a:pt x="250" y="8929"/>
                    <a:pt x="257" y="8929"/>
                    <a:pt x="263" y="8929"/>
                  </a:cubicBezTo>
                  <a:cubicBezTo>
                    <a:pt x="387" y="8929"/>
                    <a:pt x="498" y="8831"/>
                    <a:pt x="507" y="8706"/>
                  </a:cubicBezTo>
                  <a:cubicBezTo>
                    <a:pt x="548" y="8098"/>
                    <a:pt x="700" y="7501"/>
                    <a:pt x="932" y="6935"/>
                  </a:cubicBezTo>
                  <a:cubicBezTo>
                    <a:pt x="1165" y="6377"/>
                    <a:pt x="1489" y="5851"/>
                    <a:pt x="1884" y="5396"/>
                  </a:cubicBezTo>
                  <a:lnTo>
                    <a:pt x="2158" y="5092"/>
                  </a:lnTo>
                  <a:cubicBezTo>
                    <a:pt x="2299" y="4940"/>
                    <a:pt x="2441" y="4788"/>
                    <a:pt x="2572" y="4616"/>
                  </a:cubicBezTo>
                  <a:cubicBezTo>
                    <a:pt x="2704" y="4444"/>
                    <a:pt x="2826" y="4252"/>
                    <a:pt x="2907" y="4039"/>
                  </a:cubicBezTo>
                  <a:cubicBezTo>
                    <a:pt x="2977" y="3867"/>
                    <a:pt x="3028" y="3695"/>
                    <a:pt x="3058" y="3523"/>
                  </a:cubicBezTo>
                  <a:cubicBezTo>
                    <a:pt x="3099" y="3260"/>
                    <a:pt x="3109" y="3007"/>
                    <a:pt x="3129" y="2764"/>
                  </a:cubicBezTo>
                  <a:cubicBezTo>
                    <a:pt x="3150" y="2521"/>
                    <a:pt x="3170" y="2288"/>
                    <a:pt x="3210" y="2076"/>
                  </a:cubicBezTo>
                  <a:cubicBezTo>
                    <a:pt x="3291" y="1731"/>
                    <a:pt x="3453" y="1407"/>
                    <a:pt x="3676" y="1124"/>
                  </a:cubicBezTo>
                  <a:cubicBezTo>
                    <a:pt x="3899" y="841"/>
                    <a:pt x="4192" y="618"/>
                    <a:pt x="4516" y="466"/>
                  </a:cubicBezTo>
                  <a:cubicBezTo>
                    <a:pt x="4637" y="415"/>
                    <a:pt x="4688" y="263"/>
                    <a:pt x="4637" y="142"/>
                  </a:cubicBezTo>
                  <a:cubicBezTo>
                    <a:pt x="4592" y="52"/>
                    <a:pt x="4503" y="1"/>
                    <a:pt x="44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2"/>
            <p:cNvSpPr/>
            <p:nvPr/>
          </p:nvSpPr>
          <p:spPr>
            <a:xfrm>
              <a:off x="3765025" y="2156450"/>
              <a:ext cx="117175" cy="223250"/>
            </a:xfrm>
            <a:custGeom>
              <a:avLst/>
              <a:gdLst/>
              <a:ahLst/>
              <a:cxnLst/>
              <a:rect l="l" t="t" r="r" b="b"/>
              <a:pathLst>
                <a:path w="4687" h="8930" extrusionOk="0">
                  <a:moveTo>
                    <a:pt x="286" y="1"/>
                  </a:moveTo>
                  <a:cubicBezTo>
                    <a:pt x="191" y="1"/>
                    <a:pt x="98" y="52"/>
                    <a:pt x="61" y="142"/>
                  </a:cubicBezTo>
                  <a:cubicBezTo>
                    <a:pt x="0" y="263"/>
                    <a:pt x="51" y="415"/>
                    <a:pt x="183" y="466"/>
                  </a:cubicBezTo>
                  <a:cubicBezTo>
                    <a:pt x="496" y="618"/>
                    <a:pt x="790" y="841"/>
                    <a:pt x="1013" y="1124"/>
                  </a:cubicBezTo>
                  <a:cubicBezTo>
                    <a:pt x="1235" y="1407"/>
                    <a:pt x="1397" y="1731"/>
                    <a:pt x="1478" y="2076"/>
                  </a:cubicBezTo>
                  <a:cubicBezTo>
                    <a:pt x="1508" y="2217"/>
                    <a:pt x="1529" y="2369"/>
                    <a:pt x="1539" y="2531"/>
                  </a:cubicBezTo>
                  <a:cubicBezTo>
                    <a:pt x="1559" y="2764"/>
                    <a:pt x="1569" y="3017"/>
                    <a:pt x="1600" y="3270"/>
                  </a:cubicBezTo>
                  <a:cubicBezTo>
                    <a:pt x="1610" y="3392"/>
                    <a:pt x="1630" y="3523"/>
                    <a:pt x="1661" y="3655"/>
                  </a:cubicBezTo>
                  <a:cubicBezTo>
                    <a:pt x="1690" y="3776"/>
                    <a:pt x="1731" y="3907"/>
                    <a:pt x="1782" y="4039"/>
                  </a:cubicBezTo>
                  <a:cubicBezTo>
                    <a:pt x="1843" y="4181"/>
                    <a:pt x="1913" y="4312"/>
                    <a:pt x="1994" y="4434"/>
                  </a:cubicBezTo>
                  <a:cubicBezTo>
                    <a:pt x="2116" y="4616"/>
                    <a:pt x="2257" y="4788"/>
                    <a:pt x="2389" y="4940"/>
                  </a:cubicBezTo>
                  <a:cubicBezTo>
                    <a:pt x="2531" y="5092"/>
                    <a:pt x="2673" y="5244"/>
                    <a:pt x="2804" y="5396"/>
                  </a:cubicBezTo>
                  <a:cubicBezTo>
                    <a:pt x="3199" y="5851"/>
                    <a:pt x="3523" y="6377"/>
                    <a:pt x="3756" y="6935"/>
                  </a:cubicBezTo>
                  <a:cubicBezTo>
                    <a:pt x="3999" y="7501"/>
                    <a:pt x="4140" y="8098"/>
                    <a:pt x="4191" y="8706"/>
                  </a:cubicBezTo>
                  <a:cubicBezTo>
                    <a:pt x="4201" y="8831"/>
                    <a:pt x="4302" y="8929"/>
                    <a:pt x="4434" y="8929"/>
                  </a:cubicBezTo>
                  <a:cubicBezTo>
                    <a:pt x="4441" y="8929"/>
                    <a:pt x="4448" y="8929"/>
                    <a:pt x="4454" y="8928"/>
                  </a:cubicBezTo>
                  <a:cubicBezTo>
                    <a:pt x="4586" y="8919"/>
                    <a:pt x="4687" y="8807"/>
                    <a:pt x="4677" y="8665"/>
                  </a:cubicBezTo>
                  <a:cubicBezTo>
                    <a:pt x="4626" y="8008"/>
                    <a:pt x="4464" y="7360"/>
                    <a:pt x="4212" y="6752"/>
                  </a:cubicBezTo>
                  <a:cubicBezTo>
                    <a:pt x="3958" y="6145"/>
                    <a:pt x="3604" y="5568"/>
                    <a:pt x="3179" y="5072"/>
                  </a:cubicBezTo>
                  <a:cubicBezTo>
                    <a:pt x="3078" y="4960"/>
                    <a:pt x="2986" y="4859"/>
                    <a:pt x="2896" y="4758"/>
                  </a:cubicBezTo>
                  <a:cubicBezTo>
                    <a:pt x="2754" y="4616"/>
                    <a:pt x="2622" y="4465"/>
                    <a:pt x="2511" y="4312"/>
                  </a:cubicBezTo>
                  <a:cubicBezTo>
                    <a:pt x="2399" y="4161"/>
                    <a:pt x="2298" y="4009"/>
                    <a:pt x="2237" y="3847"/>
                  </a:cubicBezTo>
                  <a:cubicBezTo>
                    <a:pt x="2176" y="3725"/>
                    <a:pt x="2146" y="3583"/>
                    <a:pt x="2116" y="3442"/>
                  </a:cubicBezTo>
                  <a:cubicBezTo>
                    <a:pt x="2075" y="3219"/>
                    <a:pt x="2065" y="2987"/>
                    <a:pt x="2045" y="2733"/>
                  </a:cubicBezTo>
                  <a:cubicBezTo>
                    <a:pt x="2035" y="2490"/>
                    <a:pt x="2014" y="2227"/>
                    <a:pt x="1954" y="1974"/>
                  </a:cubicBezTo>
                  <a:cubicBezTo>
                    <a:pt x="1863" y="1549"/>
                    <a:pt x="1661" y="1154"/>
                    <a:pt x="1397" y="820"/>
                  </a:cubicBezTo>
                  <a:cubicBezTo>
                    <a:pt x="1124" y="486"/>
                    <a:pt x="779" y="202"/>
                    <a:pt x="385" y="20"/>
                  </a:cubicBezTo>
                  <a:cubicBezTo>
                    <a:pt x="353" y="7"/>
                    <a:pt x="320" y="1"/>
                    <a:pt x="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2"/>
            <p:cNvSpPr/>
            <p:nvPr/>
          </p:nvSpPr>
          <p:spPr>
            <a:xfrm>
              <a:off x="3434250" y="2829375"/>
              <a:ext cx="607650" cy="1974525"/>
            </a:xfrm>
            <a:custGeom>
              <a:avLst/>
              <a:gdLst/>
              <a:ahLst/>
              <a:cxnLst/>
              <a:rect l="l" t="t" r="r" b="b"/>
              <a:pathLst>
                <a:path w="24306" h="78981" extrusionOk="0">
                  <a:moveTo>
                    <a:pt x="12502" y="1"/>
                  </a:moveTo>
                  <a:cubicBezTo>
                    <a:pt x="12431" y="678"/>
                    <a:pt x="12077" y="4212"/>
                    <a:pt x="11551" y="9485"/>
                  </a:cubicBezTo>
                  <a:cubicBezTo>
                    <a:pt x="11308" y="12027"/>
                    <a:pt x="10984" y="14932"/>
                    <a:pt x="10609" y="18090"/>
                  </a:cubicBezTo>
                  <a:cubicBezTo>
                    <a:pt x="10984" y="14932"/>
                    <a:pt x="11308" y="12027"/>
                    <a:pt x="11561" y="9485"/>
                  </a:cubicBezTo>
                  <a:cubicBezTo>
                    <a:pt x="12077" y="4221"/>
                    <a:pt x="12431" y="689"/>
                    <a:pt x="12502" y="1"/>
                  </a:cubicBezTo>
                  <a:close/>
                  <a:moveTo>
                    <a:pt x="23597" y="78383"/>
                  </a:moveTo>
                  <a:cubicBezTo>
                    <a:pt x="23693" y="78650"/>
                    <a:pt x="23784" y="78830"/>
                    <a:pt x="23862" y="78907"/>
                  </a:cubicBezTo>
                  <a:lnTo>
                    <a:pt x="23862" y="78907"/>
                  </a:lnTo>
                  <a:cubicBezTo>
                    <a:pt x="23787" y="78832"/>
                    <a:pt x="23700" y="78656"/>
                    <a:pt x="23597" y="78383"/>
                  </a:cubicBezTo>
                  <a:close/>
                  <a:moveTo>
                    <a:pt x="23862" y="78907"/>
                  </a:moveTo>
                  <a:cubicBezTo>
                    <a:pt x="23890" y="78936"/>
                    <a:pt x="23917" y="78950"/>
                    <a:pt x="23941" y="78950"/>
                  </a:cubicBezTo>
                  <a:cubicBezTo>
                    <a:pt x="23917" y="78950"/>
                    <a:pt x="23891" y="78936"/>
                    <a:pt x="23862" y="78907"/>
                  </a:cubicBezTo>
                  <a:close/>
                  <a:moveTo>
                    <a:pt x="222" y="78930"/>
                  </a:moveTo>
                  <a:lnTo>
                    <a:pt x="222" y="78930"/>
                  </a:lnTo>
                  <a:cubicBezTo>
                    <a:pt x="202" y="78950"/>
                    <a:pt x="182" y="78960"/>
                    <a:pt x="152" y="78960"/>
                  </a:cubicBezTo>
                  <a:cubicBezTo>
                    <a:pt x="101" y="78970"/>
                    <a:pt x="51" y="78970"/>
                    <a:pt x="0" y="78981"/>
                  </a:cubicBezTo>
                  <a:cubicBezTo>
                    <a:pt x="51" y="78970"/>
                    <a:pt x="101" y="78970"/>
                    <a:pt x="162" y="78960"/>
                  </a:cubicBezTo>
                  <a:cubicBezTo>
                    <a:pt x="182" y="78960"/>
                    <a:pt x="202" y="78950"/>
                    <a:pt x="222" y="78930"/>
                  </a:cubicBezTo>
                  <a:close/>
                  <a:moveTo>
                    <a:pt x="23951" y="78950"/>
                  </a:moveTo>
                  <a:lnTo>
                    <a:pt x="23951" y="78950"/>
                  </a:lnTo>
                  <a:cubicBezTo>
                    <a:pt x="24052" y="78960"/>
                    <a:pt x="24174" y="78970"/>
                    <a:pt x="24306" y="78981"/>
                  </a:cubicBezTo>
                  <a:cubicBezTo>
                    <a:pt x="24174" y="78970"/>
                    <a:pt x="24063" y="78960"/>
                    <a:pt x="23951" y="78950"/>
                  </a:cubicBezTo>
                  <a:close/>
                </a:path>
              </a:pathLst>
            </a:custGeom>
            <a:solidFill>
              <a:srgbClr val="FFE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2"/>
            <p:cNvSpPr/>
            <p:nvPr/>
          </p:nvSpPr>
          <p:spPr>
            <a:xfrm>
              <a:off x="3402100" y="2828100"/>
              <a:ext cx="710675" cy="1977575"/>
            </a:xfrm>
            <a:custGeom>
              <a:avLst/>
              <a:gdLst/>
              <a:ahLst/>
              <a:cxnLst/>
              <a:rect l="l" t="t" r="r" b="b"/>
              <a:pathLst>
                <a:path w="28427" h="79103" extrusionOk="0">
                  <a:moveTo>
                    <a:pt x="13890" y="11"/>
                  </a:moveTo>
                  <a:cubicBezTo>
                    <a:pt x="13869" y="31"/>
                    <a:pt x="13839" y="52"/>
                    <a:pt x="13809" y="52"/>
                  </a:cubicBezTo>
                  <a:cubicBezTo>
                    <a:pt x="13869" y="729"/>
                    <a:pt x="14173" y="4162"/>
                    <a:pt x="14639" y="9284"/>
                  </a:cubicBezTo>
                  <a:cubicBezTo>
                    <a:pt x="16420" y="29024"/>
                    <a:pt x="22899" y="72947"/>
                    <a:pt x="24883" y="78434"/>
                  </a:cubicBezTo>
                  <a:cubicBezTo>
                    <a:pt x="25014" y="78799"/>
                    <a:pt x="25136" y="79001"/>
                    <a:pt x="25227" y="79001"/>
                  </a:cubicBezTo>
                  <a:lnTo>
                    <a:pt x="25237" y="79001"/>
                  </a:lnTo>
                  <a:cubicBezTo>
                    <a:pt x="25338" y="79011"/>
                    <a:pt x="25460" y="79021"/>
                    <a:pt x="25592" y="79032"/>
                  </a:cubicBezTo>
                  <a:cubicBezTo>
                    <a:pt x="25653" y="79032"/>
                    <a:pt x="25713" y="79041"/>
                    <a:pt x="25784" y="79041"/>
                  </a:cubicBezTo>
                  <a:cubicBezTo>
                    <a:pt x="25986" y="79052"/>
                    <a:pt x="26209" y="79062"/>
                    <a:pt x="26442" y="79072"/>
                  </a:cubicBezTo>
                  <a:lnTo>
                    <a:pt x="26573" y="79072"/>
                  </a:lnTo>
                  <a:cubicBezTo>
                    <a:pt x="26807" y="79082"/>
                    <a:pt x="27059" y="79082"/>
                    <a:pt x="27323" y="79092"/>
                  </a:cubicBezTo>
                  <a:lnTo>
                    <a:pt x="28426" y="79092"/>
                  </a:lnTo>
                  <a:cubicBezTo>
                    <a:pt x="28366" y="78789"/>
                    <a:pt x="28315" y="78475"/>
                    <a:pt x="28254" y="78151"/>
                  </a:cubicBezTo>
                  <a:cubicBezTo>
                    <a:pt x="24944" y="59463"/>
                    <a:pt x="15206" y="5872"/>
                    <a:pt x="13890" y="11"/>
                  </a:cubicBezTo>
                  <a:close/>
                  <a:moveTo>
                    <a:pt x="13697" y="1"/>
                  </a:moveTo>
                  <a:cubicBezTo>
                    <a:pt x="12766" y="5397"/>
                    <a:pt x="3524" y="58381"/>
                    <a:pt x="143" y="78262"/>
                  </a:cubicBezTo>
                  <a:cubicBezTo>
                    <a:pt x="92" y="78546"/>
                    <a:pt x="51" y="78829"/>
                    <a:pt x="1" y="79102"/>
                  </a:cubicBezTo>
                  <a:lnTo>
                    <a:pt x="21" y="79102"/>
                  </a:lnTo>
                  <a:cubicBezTo>
                    <a:pt x="62" y="79102"/>
                    <a:pt x="102" y="79092"/>
                    <a:pt x="143" y="79092"/>
                  </a:cubicBezTo>
                  <a:cubicBezTo>
                    <a:pt x="375" y="79082"/>
                    <a:pt x="598" y="79082"/>
                    <a:pt x="800" y="79072"/>
                  </a:cubicBezTo>
                  <a:lnTo>
                    <a:pt x="811" y="79072"/>
                  </a:lnTo>
                  <a:lnTo>
                    <a:pt x="811" y="79062"/>
                  </a:lnTo>
                  <a:cubicBezTo>
                    <a:pt x="973" y="79052"/>
                    <a:pt x="1135" y="79041"/>
                    <a:pt x="1286" y="79032"/>
                  </a:cubicBezTo>
                  <a:cubicBezTo>
                    <a:pt x="1337" y="79021"/>
                    <a:pt x="1387" y="79021"/>
                    <a:pt x="1448" y="79011"/>
                  </a:cubicBezTo>
                  <a:cubicBezTo>
                    <a:pt x="1468" y="79011"/>
                    <a:pt x="1489" y="79001"/>
                    <a:pt x="1509" y="78981"/>
                  </a:cubicBezTo>
                  <a:cubicBezTo>
                    <a:pt x="3493" y="77766"/>
                    <a:pt x="9142" y="41242"/>
                    <a:pt x="11895" y="18141"/>
                  </a:cubicBezTo>
                  <a:cubicBezTo>
                    <a:pt x="12270" y="14983"/>
                    <a:pt x="12594" y="12078"/>
                    <a:pt x="12837" y="9536"/>
                  </a:cubicBezTo>
                  <a:cubicBezTo>
                    <a:pt x="13363" y="4263"/>
                    <a:pt x="13717" y="729"/>
                    <a:pt x="13788" y="52"/>
                  </a:cubicBezTo>
                  <a:cubicBezTo>
                    <a:pt x="13748" y="52"/>
                    <a:pt x="13717" y="31"/>
                    <a:pt x="13697" y="1"/>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2"/>
            <p:cNvSpPr/>
            <p:nvPr/>
          </p:nvSpPr>
          <p:spPr>
            <a:xfrm>
              <a:off x="3890550" y="1704700"/>
              <a:ext cx="764050" cy="411125"/>
            </a:xfrm>
            <a:custGeom>
              <a:avLst/>
              <a:gdLst/>
              <a:ahLst/>
              <a:cxnLst/>
              <a:rect l="l" t="t" r="r" b="b"/>
              <a:pathLst>
                <a:path w="30562" h="16445" extrusionOk="0">
                  <a:moveTo>
                    <a:pt x="1488" y="1"/>
                  </a:moveTo>
                  <a:lnTo>
                    <a:pt x="0" y="4556"/>
                  </a:lnTo>
                  <a:lnTo>
                    <a:pt x="22078" y="15874"/>
                  </a:lnTo>
                  <a:cubicBezTo>
                    <a:pt x="23152" y="16266"/>
                    <a:pt x="24145" y="16445"/>
                    <a:pt x="25043" y="16445"/>
                  </a:cubicBezTo>
                  <a:cubicBezTo>
                    <a:pt x="28012" y="16445"/>
                    <a:pt x="29936" y="14486"/>
                    <a:pt x="30278" y="11804"/>
                  </a:cubicBezTo>
                  <a:cubicBezTo>
                    <a:pt x="30561" y="9557"/>
                    <a:pt x="28142" y="7076"/>
                    <a:pt x="24791" y="6155"/>
                  </a:cubicBezTo>
                  <a:lnTo>
                    <a:pt x="1488" y="1"/>
                  </a:ln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2"/>
            <p:cNvSpPr/>
            <p:nvPr/>
          </p:nvSpPr>
          <p:spPr>
            <a:xfrm>
              <a:off x="4081875" y="1915000"/>
              <a:ext cx="524125" cy="201725"/>
            </a:xfrm>
            <a:custGeom>
              <a:avLst/>
              <a:gdLst/>
              <a:ahLst/>
              <a:cxnLst/>
              <a:rect l="l" t="t" r="r" b="b"/>
              <a:pathLst>
                <a:path w="20965" h="8069" extrusionOk="0">
                  <a:moveTo>
                    <a:pt x="71" y="0"/>
                  </a:moveTo>
                  <a:lnTo>
                    <a:pt x="0" y="142"/>
                  </a:lnTo>
                  <a:lnTo>
                    <a:pt x="13190" y="7006"/>
                  </a:lnTo>
                  <a:cubicBezTo>
                    <a:pt x="13190" y="7006"/>
                    <a:pt x="13696" y="7269"/>
                    <a:pt x="14486" y="7543"/>
                  </a:cubicBezTo>
                  <a:cubicBezTo>
                    <a:pt x="15276" y="7806"/>
                    <a:pt x="16349" y="8069"/>
                    <a:pt x="17473" y="8069"/>
                  </a:cubicBezTo>
                  <a:cubicBezTo>
                    <a:pt x="18069" y="8069"/>
                    <a:pt x="18677" y="7998"/>
                    <a:pt x="19275" y="7806"/>
                  </a:cubicBezTo>
                  <a:cubicBezTo>
                    <a:pt x="19862" y="7624"/>
                    <a:pt x="20438" y="7320"/>
                    <a:pt x="20965" y="6874"/>
                  </a:cubicBezTo>
                  <a:lnTo>
                    <a:pt x="20863" y="6753"/>
                  </a:lnTo>
                  <a:cubicBezTo>
                    <a:pt x="20357" y="7188"/>
                    <a:pt x="19801" y="7471"/>
                    <a:pt x="19224" y="7654"/>
                  </a:cubicBezTo>
                  <a:cubicBezTo>
                    <a:pt x="18647" y="7836"/>
                    <a:pt x="18049" y="7907"/>
                    <a:pt x="17473" y="7907"/>
                  </a:cubicBezTo>
                  <a:cubicBezTo>
                    <a:pt x="16369" y="7907"/>
                    <a:pt x="15316" y="7644"/>
                    <a:pt x="14537" y="7381"/>
                  </a:cubicBezTo>
                  <a:cubicBezTo>
                    <a:pt x="14152" y="7259"/>
                    <a:pt x="13828" y="7127"/>
                    <a:pt x="13606" y="7026"/>
                  </a:cubicBezTo>
                  <a:cubicBezTo>
                    <a:pt x="13494" y="6976"/>
                    <a:pt x="13413" y="6935"/>
                    <a:pt x="13352" y="6904"/>
                  </a:cubicBezTo>
                  <a:cubicBezTo>
                    <a:pt x="13322" y="6895"/>
                    <a:pt x="13302" y="6884"/>
                    <a:pt x="13282" y="6874"/>
                  </a:cubicBezTo>
                  <a:cubicBezTo>
                    <a:pt x="13282" y="6874"/>
                    <a:pt x="13271" y="6874"/>
                    <a:pt x="13271" y="6864"/>
                  </a:cubicBezTo>
                  <a:lnTo>
                    <a:pt x="13261" y="6864"/>
                  </a:lnTo>
                  <a:lnTo>
                    <a:pt x="71" y="0"/>
                  </a:lnTo>
                  <a:close/>
                </a:path>
              </a:pathLst>
            </a:custGeom>
            <a:solidFill>
              <a:srgbClr val="D18D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2"/>
            <p:cNvSpPr/>
            <p:nvPr/>
          </p:nvSpPr>
          <p:spPr>
            <a:xfrm>
              <a:off x="3633425" y="1675350"/>
              <a:ext cx="241325" cy="205325"/>
            </a:xfrm>
            <a:custGeom>
              <a:avLst/>
              <a:gdLst/>
              <a:ahLst/>
              <a:cxnLst/>
              <a:rect l="l" t="t" r="r" b="b"/>
              <a:pathLst>
                <a:path w="9653" h="8213" extrusionOk="0">
                  <a:moveTo>
                    <a:pt x="9168" y="0"/>
                  </a:moveTo>
                  <a:cubicBezTo>
                    <a:pt x="8763" y="0"/>
                    <a:pt x="4583" y="416"/>
                    <a:pt x="3533" y="1286"/>
                  </a:cubicBezTo>
                  <a:cubicBezTo>
                    <a:pt x="2946" y="1782"/>
                    <a:pt x="1114" y="3361"/>
                    <a:pt x="213" y="5962"/>
                  </a:cubicBezTo>
                  <a:cubicBezTo>
                    <a:pt x="0" y="6584"/>
                    <a:pt x="1596" y="8212"/>
                    <a:pt x="2135" y="8212"/>
                  </a:cubicBezTo>
                  <a:cubicBezTo>
                    <a:pt x="2238" y="8212"/>
                    <a:pt x="2302" y="8154"/>
                    <a:pt x="2308" y="8018"/>
                  </a:cubicBezTo>
                  <a:cubicBezTo>
                    <a:pt x="2318" y="7795"/>
                    <a:pt x="2450" y="7572"/>
                    <a:pt x="2592" y="7390"/>
                  </a:cubicBezTo>
                  <a:cubicBezTo>
                    <a:pt x="2936" y="6954"/>
                    <a:pt x="4455" y="5710"/>
                    <a:pt x="6185" y="5537"/>
                  </a:cubicBezTo>
                  <a:cubicBezTo>
                    <a:pt x="6307" y="5527"/>
                    <a:pt x="6431" y="5521"/>
                    <a:pt x="6555" y="5521"/>
                  </a:cubicBezTo>
                  <a:cubicBezTo>
                    <a:pt x="6916" y="5521"/>
                    <a:pt x="7284" y="5569"/>
                    <a:pt x="7653" y="5689"/>
                  </a:cubicBezTo>
                  <a:cubicBezTo>
                    <a:pt x="7657" y="5691"/>
                    <a:pt x="7661" y="5691"/>
                    <a:pt x="7665" y="5691"/>
                  </a:cubicBezTo>
                  <a:cubicBezTo>
                    <a:pt x="8061" y="5691"/>
                    <a:pt x="9653" y="20"/>
                    <a:pt x="9182" y="0"/>
                  </a:cubicBezTo>
                  <a:cubicBezTo>
                    <a:pt x="9178" y="0"/>
                    <a:pt x="9173" y="0"/>
                    <a:pt x="9168" y="0"/>
                  </a:cubicBez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52"/>
            <p:cNvSpPr/>
            <p:nvPr/>
          </p:nvSpPr>
          <p:spPr>
            <a:xfrm>
              <a:off x="3632650" y="1688750"/>
              <a:ext cx="238925" cy="263350"/>
            </a:xfrm>
            <a:custGeom>
              <a:avLst/>
              <a:gdLst/>
              <a:ahLst/>
              <a:cxnLst/>
              <a:rect l="l" t="t" r="r" b="b"/>
              <a:pathLst>
                <a:path w="9557" h="10534" extrusionOk="0">
                  <a:moveTo>
                    <a:pt x="8433" y="0"/>
                  </a:moveTo>
                  <a:cubicBezTo>
                    <a:pt x="7219" y="284"/>
                    <a:pt x="5993" y="578"/>
                    <a:pt x="4779" y="861"/>
                  </a:cubicBezTo>
                  <a:cubicBezTo>
                    <a:pt x="4252" y="993"/>
                    <a:pt x="2906" y="1388"/>
                    <a:pt x="2491" y="1742"/>
                  </a:cubicBezTo>
                  <a:cubicBezTo>
                    <a:pt x="2025" y="2137"/>
                    <a:pt x="831" y="3705"/>
                    <a:pt x="163" y="5487"/>
                  </a:cubicBezTo>
                  <a:cubicBezTo>
                    <a:pt x="1" y="5892"/>
                    <a:pt x="133" y="7138"/>
                    <a:pt x="315" y="8342"/>
                  </a:cubicBezTo>
                  <a:cubicBezTo>
                    <a:pt x="385" y="8889"/>
                    <a:pt x="507" y="9435"/>
                    <a:pt x="679" y="9911"/>
                  </a:cubicBezTo>
                  <a:cubicBezTo>
                    <a:pt x="790" y="10195"/>
                    <a:pt x="1013" y="10397"/>
                    <a:pt x="1266" y="10488"/>
                  </a:cubicBezTo>
                  <a:cubicBezTo>
                    <a:pt x="1363" y="10518"/>
                    <a:pt x="1463" y="10534"/>
                    <a:pt x="1564" y="10534"/>
                  </a:cubicBezTo>
                  <a:cubicBezTo>
                    <a:pt x="1738" y="10534"/>
                    <a:pt x="1912" y="10486"/>
                    <a:pt x="2066" y="10377"/>
                  </a:cubicBezTo>
                  <a:cubicBezTo>
                    <a:pt x="2441" y="10124"/>
                    <a:pt x="2643" y="9689"/>
                    <a:pt x="2815" y="9273"/>
                  </a:cubicBezTo>
                  <a:cubicBezTo>
                    <a:pt x="3199" y="8301"/>
                    <a:pt x="2653" y="6965"/>
                    <a:pt x="2846" y="5943"/>
                  </a:cubicBezTo>
                  <a:cubicBezTo>
                    <a:pt x="3017" y="5032"/>
                    <a:pt x="4121" y="4323"/>
                    <a:pt x="4789" y="3685"/>
                  </a:cubicBezTo>
                  <a:cubicBezTo>
                    <a:pt x="5467" y="3048"/>
                    <a:pt x="6308" y="2632"/>
                    <a:pt x="7138" y="2207"/>
                  </a:cubicBezTo>
                  <a:cubicBezTo>
                    <a:pt x="7775" y="1883"/>
                    <a:pt x="8423" y="1539"/>
                    <a:pt x="8828" y="952"/>
                  </a:cubicBezTo>
                  <a:cubicBezTo>
                    <a:pt x="8949" y="790"/>
                    <a:pt x="9557" y="1053"/>
                    <a:pt x="8433" y="0"/>
                  </a:cubicBez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2"/>
            <p:cNvSpPr/>
            <p:nvPr/>
          </p:nvSpPr>
          <p:spPr>
            <a:xfrm>
              <a:off x="3640500" y="1897275"/>
              <a:ext cx="32925" cy="53675"/>
            </a:xfrm>
            <a:custGeom>
              <a:avLst/>
              <a:gdLst/>
              <a:ahLst/>
              <a:cxnLst/>
              <a:rect l="l" t="t" r="r" b="b"/>
              <a:pathLst>
                <a:path w="1317" h="2147" extrusionOk="0">
                  <a:moveTo>
                    <a:pt x="1" y="1"/>
                  </a:moveTo>
                  <a:lnTo>
                    <a:pt x="1" y="1"/>
                  </a:lnTo>
                  <a:cubicBezTo>
                    <a:pt x="71" y="548"/>
                    <a:pt x="193" y="1094"/>
                    <a:pt x="365" y="1570"/>
                  </a:cubicBezTo>
                  <a:cubicBezTo>
                    <a:pt x="476" y="1854"/>
                    <a:pt x="699" y="2056"/>
                    <a:pt x="952" y="2147"/>
                  </a:cubicBezTo>
                  <a:cubicBezTo>
                    <a:pt x="1246" y="1742"/>
                    <a:pt x="1317" y="1186"/>
                    <a:pt x="1084" y="730"/>
                  </a:cubicBezTo>
                  <a:cubicBezTo>
                    <a:pt x="922" y="396"/>
                    <a:pt x="426" y="62"/>
                    <a:pt x="1" y="1"/>
                  </a:cubicBezTo>
                  <a:close/>
                </a:path>
              </a:pathLst>
            </a:custGeom>
            <a:solidFill>
              <a:srgbClr val="DC95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2"/>
            <p:cNvSpPr/>
            <p:nvPr/>
          </p:nvSpPr>
          <p:spPr>
            <a:xfrm>
              <a:off x="3687325" y="1756325"/>
              <a:ext cx="46075" cy="166975"/>
            </a:xfrm>
            <a:custGeom>
              <a:avLst/>
              <a:gdLst/>
              <a:ahLst/>
              <a:cxnLst/>
              <a:rect l="l" t="t" r="r" b="b"/>
              <a:pathLst>
                <a:path w="1843" h="6679" extrusionOk="0">
                  <a:moveTo>
                    <a:pt x="1843" y="1"/>
                  </a:moveTo>
                  <a:lnTo>
                    <a:pt x="1843" y="1"/>
                  </a:lnTo>
                  <a:cubicBezTo>
                    <a:pt x="1336" y="304"/>
                    <a:pt x="436" y="1893"/>
                    <a:pt x="193" y="2764"/>
                  </a:cubicBezTo>
                  <a:cubicBezTo>
                    <a:pt x="0" y="3432"/>
                    <a:pt x="233" y="5052"/>
                    <a:pt x="274" y="5376"/>
                  </a:cubicBezTo>
                  <a:cubicBezTo>
                    <a:pt x="294" y="5528"/>
                    <a:pt x="425" y="6601"/>
                    <a:pt x="578" y="6671"/>
                  </a:cubicBezTo>
                  <a:cubicBezTo>
                    <a:pt x="589" y="6676"/>
                    <a:pt x="600" y="6679"/>
                    <a:pt x="610" y="6679"/>
                  </a:cubicBezTo>
                  <a:cubicBezTo>
                    <a:pt x="870" y="6679"/>
                    <a:pt x="863" y="5136"/>
                    <a:pt x="902" y="4950"/>
                  </a:cubicBezTo>
                  <a:cubicBezTo>
                    <a:pt x="992" y="4354"/>
                    <a:pt x="1093" y="3756"/>
                    <a:pt x="1195" y="3169"/>
                  </a:cubicBezTo>
                  <a:cubicBezTo>
                    <a:pt x="1397" y="1985"/>
                    <a:pt x="1640" y="1185"/>
                    <a:pt x="1843" y="1"/>
                  </a:cubicBezTo>
                  <a:close/>
                </a:path>
              </a:pathLst>
            </a:custGeom>
            <a:solidFill>
              <a:srgbClr val="D38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2"/>
            <p:cNvSpPr/>
            <p:nvPr/>
          </p:nvSpPr>
          <p:spPr>
            <a:xfrm>
              <a:off x="3692875" y="1682675"/>
              <a:ext cx="190350" cy="261975"/>
            </a:xfrm>
            <a:custGeom>
              <a:avLst/>
              <a:gdLst/>
              <a:ahLst/>
              <a:cxnLst/>
              <a:rect l="l" t="t" r="r" b="b"/>
              <a:pathLst>
                <a:path w="7614" h="10479" extrusionOk="0">
                  <a:moveTo>
                    <a:pt x="7138" y="0"/>
                  </a:moveTo>
                  <a:cubicBezTo>
                    <a:pt x="6045" y="264"/>
                    <a:pt x="5305" y="1631"/>
                    <a:pt x="4212" y="1894"/>
                  </a:cubicBezTo>
                  <a:cubicBezTo>
                    <a:pt x="3726" y="2005"/>
                    <a:pt x="2127" y="2491"/>
                    <a:pt x="1742" y="2805"/>
                  </a:cubicBezTo>
                  <a:cubicBezTo>
                    <a:pt x="1327" y="3149"/>
                    <a:pt x="457" y="4900"/>
                    <a:pt x="92" y="5639"/>
                  </a:cubicBezTo>
                  <a:cubicBezTo>
                    <a:pt x="41" y="5741"/>
                    <a:pt x="21" y="5852"/>
                    <a:pt x="11" y="5953"/>
                  </a:cubicBezTo>
                  <a:cubicBezTo>
                    <a:pt x="1" y="6308"/>
                    <a:pt x="1" y="7107"/>
                    <a:pt x="92" y="7998"/>
                  </a:cubicBezTo>
                  <a:cubicBezTo>
                    <a:pt x="153" y="8646"/>
                    <a:pt x="275" y="9344"/>
                    <a:pt x="487" y="9921"/>
                  </a:cubicBezTo>
                  <a:cubicBezTo>
                    <a:pt x="558" y="10124"/>
                    <a:pt x="700" y="10286"/>
                    <a:pt x="882" y="10377"/>
                  </a:cubicBezTo>
                  <a:cubicBezTo>
                    <a:pt x="1000" y="10443"/>
                    <a:pt x="1137" y="10479"/>
                    <a:pt x="1275" y="10479"/>
                  </a:cubicBezTo>
                  <a:cubicBezTo>
                    <a:pt x="1432" y="10479"/>
                    <a:pt x="1592" y="10433"/>
                    <a:pt x="1732" y="10337"/>
                  </a:cubicBezTo>
                  <a:cubicBezTo>
                    <a:pt x="2077" y="10114"/>
                    <a:pt x="2248" y="9719"/>
                    <a:pt x="2400" y="9344"/>
                  </a:cubicBezTo>
                  <a:cubicBezTo>
                    <a:pt x="2745" y="8474"/>
                    <a:pt x="2259" y="7269"/>
                    <a:pt x="2430" y="6348"/>
                  </a:cubicBezTo>
                  <a:cubicBezTo>
                    <a:pt x="2583" y="5528"/>
                    <a:pt x="3584" y="4890"/>
                    <a:pt x="4182" y="4313"/>
                  </a:cubicBezTo>
                  <a:cubicBezTo>
                    <a:pt x="4789" y="3736"/>
                    <a:pt x="5548" y="3372"/>
                    <a:pt x="6297" y="2987"/>
                  </a:cubicBezTo>
                  <a:cubicBezTo>
                    <a:pt x="6864" y="2704"/>
                    <a:pt x="6439" y="2491"/>
                    <a:pt x="6804" y="1964"/>
                  </a:cubicBezTo>
                  <a:cubicBezTo>
                    <a:pt x="7168" y="1438"/>
                    <a:pt x="7613" y="436"/>
                    <a:pt x="7138" y="0"/>
                  </a:cubicBez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2"/>
            <p:cNvSpPr/>
            <p:nvPr/>
          </p:nvSpPr>
          <p:spPr>
            <a:xfrm>
              <a:off x="3737700" y="1741900"/>
              <a:ext cx="42775" cy="171800"/>
            </a:xfrm>
            <a:custGeom>
              <a:avLst/>
              <a:gdLst/>
              <a:ahLst/>
              <a:cxnLst/>
              <a:rect l="l" t="t" r="r" b="b"/>
              <a:pathLst>
                <a:path w="1711" h="6872" extrusionOk="0">
                  <a:moveTo>
                    <a:pt x="1710" y="0"/>
                  </a:moveTo>
                  <a:cubicBezTo>
                    <a:pt x="1296" y="810"/>
                    <a:pt x="435" y="2076"/>
                    <a:pt x="192" y="2947"/>
                  </a:cubicBezTo>
                  <a:cubicBezTo>
                    <a:pt x="0" y="3615"/>
                    <a:pt x="232" y="5244"/>
                    <a:pt x="273" y="5568"/>
                  </a:cubicBezTo>
                  <a:cubicBezTo>
                    <a:pt x="293" y="5720"/>
                    <a:pt x="425" y="6783"/>
                    <a:pt x="587" y="6864"/>
                  </a:cubicBezTo>
                  <a:cubicBezTo>
                    <a:pt x="598" y="6869"/>
                    <a:pt x="608" y="6871"/>
                    <a:pt x="618" y="6871"/>
                  </a:cubicBezTo>
                  <a:cubicBezTo>
                    <a:pt x="870" y="6871"/>
                    <a:pt x="862" y="5328"/>
                    <a:pt x="901" y="5133"/>
                  </a:cubicBezTo>
                  <a:cubicBezTo>
                    <a:pt x="992" y="4546"/>
                    <a:pt x="1093" y="3948"/>
                    <a:pt x="1195" y="3361"/>
                  </a:cubicBezTo>
                  <a:cubicBezTo>
                    <a:pt x="1387" y="2167"/>
                    <a:pt x="1508" y="1185"/>
                    <a:pt x="1710" y="0"/>
                  </a:cubicBezTo>
                  <a:close/>
                </a:path>
              </a:pathLst>
            </a:custGeom>
            <a:solidFill>
              <a:srgbClr val="D38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2"/>
            <p:cNvSpPr/>
            <p:nvPr/>
          </p:nvSpPr>
          <p:spPr>
            <a:xfrm>
              <a:off x="3743250" y="1708775"/>
              <a:ext cx="105625" cy="208525"/>
            </a:xfrm>
            <a:custGeom>
              <a:avLst/>
              <a:gdLst/>
              <a:ahLst/>
              <a:cxnLst/>
              <a:rect l="l" t="t" r="r" b="b"/>
              <a:pathLst>
                <a:path w="4225" h="8341" extrusionOk="0">
                  <a:moveTo>
                    <a:pt x="3460" y="0"/>
                  </a:moveTo>
                  <a:cubicBezTo>
                    <a:pt x="3439" y="0"/>
                    <a:pt x="3417" y="3"/>
                    <a:pt x="3392" y="9"/>
                  </a:cubicBezTo>
                  <a:cubicBezTo>
                    <a:pt x="2977" y="101"/>
                    <a:pt x="2541" y="212"/>
                    <a:pt x="2208" y="485"/>
                  </a:cubicBezTo>
                  <a:cubicBezTo>
                    <a:pt x="1853" y="779"/>
                    <a:pt x="456" y="3441"/>
                    <a:pt x="112" y="4110"/>
                  </a:cubicBezTo>
                  <a:cubicBezTo>
                    <a:pt x="62" y="4211"/>
                    <a:pt x="31" y="4322"/>
                    <a:pt x="21" y="4433"/>
                  </a:cubicBezTo>
                  <a:cubicBezTo>
                    <a:pt x="10" y="4798"/>
                    <a:pt x="1" y="5648"/>
                    <a:pt x="122" y="6508"/>
                  </a:cubicBezTo>
                  <a:cubicBezTo>
                    <a:pt x="203" y="7146"/>
                    <a:pt x="355" y="7774"/>
                    <a:pt x="618" y="8209"/>
                  </a:cubicBezTo>
                  <a:cubicBezTo>
                    <a:pt x="658" y="8280"/>
                    <a:pt x="719" y="8321"/>
                    <a:pt x="790" y="8330"/>
                  </a:cubicBezTo>
                  <a:cubicBezTo>
                    <a:pt x="818" y="8337"/>
                    <a:pt x="847" y="8340"/>
                    <a:pt x="877" y="8340"/>
                  </a:cubicBezTo>
                  <a:cubicBezTo>
                    <a:pt x="1084" y="8340"/>
                    <a:pt x="1352" y="8200"/>
                    <a:pt x="1529" y="8067"/>
                  </a:cubicBezTo>
                  <a:cubicBezTo>
                    <a:pt x="1792" y="7865"/>
                    <a:pt x="1944" y="7551"/>
                    <a:pt x="2066" y="7248"/>
                  </a:cubicBezTo>
                  <a:cubicBezTo>
                    <a:pt x="2370" y="6508"/>
                    <a:pt x="1965" y="5496"/>
                    <a:pt x="2116" y="4717"/>
                  </a:cubicBezTo>
                  <a:cubicBezTo>
                    <a:pt x="2254" y="4047"/>
                    <a:pt x="4225" y="0"/>
                    <a:pt x="3460" y="0"/>
                  </a:cubicBez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2"/>
            <p:cNvSpPr/>
            <p:nvPr/>
          </p:nvSpPr>
          <p:spPr>
            <a:xfrm>
              <a:off x="3779700" y="1725450"/>
              <a:ext cx="47600" cy="166775"/>
            </a:xfrm>
            <a:custGeom>
              <a:avLst/>
              <a:gdLst/>
              <a:ahLst/>
              <a:cxnLst/>
              <a:rect l="l" t="t" r="r" b="b"/>
              <a:pathLst>
                <a:path w="1904" h="6671" extrusionOk="0">
                  <a:moveTo>
                    <a:pt x="1904" y="1"/>
                  </a:moveTo>
                  <a:cubicBezTo>
                    <a:pt x="1478" y="800"/>
                    <a:pt x="466" y="2116"/>
                    <a:pt x="203" y="2987"/>
                  </a:cubicBezTo>
                  <a:cubicBezTo>
                    <a:pt x="0" y="3645"/>
                    <a:pt x="273" y="5042"/>
                    <a:pt x="314" y="5366"/>
                  </a:cubicBezTo>
                  <a:cubicBezTo>
                    <a:pt x="324" y="5517"/>
                    <a:pt x="446" y="6581"/>
                    <a:pt x="597" y="6662"/>
                  </a:cubicBezTo>
                  <a:cubicBezTo>
                    <a:pt x="609" y="6667"/>
                    <a:pt x="620" y="6670"/>
                    <a:pt x="631" y="6670"/>
                  </a:cubicBezTo>
                  <a:cubicBezTo>
                    <a:pt x="883" y="6670"/>
                    <a:pt x="913" y="5135"/>
                    <a:pt x="942" y="4941"/>
                  </a:cubicBezTo>
                  <a:cubicBezTo>
                    <a:pt x="1053" y="4354"/>
                    <a:pt x="1164" y="3756"/>
                    <a:pt x="1276" y="3169"/>
                  </a:cubicBezTo>
                  <a:cubicBezTo>
                    <a:pt x="1499" y="1985"/>
                    <a:pt x="1681" y="1185"/>
                    <a:pt x="1904" y="1"/>
                  </a:cubicBezTo>
                  <a:close/>
                </a:path>
              </a:pathLst>
            </a:custGeom>
            <a:solidFill>
              <a:srgbClr val="D383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2"/>
            <p:cNvSpPr/>
            <p:nvPr/>
          </p:nvSpPr>
          <p:spPr>
            <a:xfrm>
              <a:off x="3785775" y="1672100"/>
              <a:ext cx="213575" cy="231525"/>
            </a:xfrm>
            <a:custGeom>
              <a:avLst/>
              <a:gdLst/>
              <a:ahLst/>
              <a:cxnLst/>
              <a:rect l="l" t="t" r="r" b="b"/>
              <a:pathLst>
                <a:path w="8543" h="9261" extrusionOk="0">
                  <a:moveTo>
                    <a:pt x="3782" y="1"/>
                  </a:moveTo>
                  <a:cubicBezTo>
                    <a:pt x="2541" y="1"/>
                    <a:pt x="1306" y="322"/>
                    <a:pt x="1306" y="322"/>
                  </a:cubicBezTo>
                  <a:cubicBezTo>
                    <a:pt x="1306" y="322"/>
                    <a:pt x="456" y="4362"/>
                    <a:pt x="102" y="5030"/>
                  </a:cubicBezTo>
                  <a:cubicBezTo>
                    <a:pt x="51" y="5131"/>
                    <a:pt x="21" y="5242"/>
                    <a:pt x="21" y="5354"/>
                  </a:cubicBezTo>
                  <a:cubicBezTo>
                    <a:pt x="10" y="5708"/>
                    <a:pt x="0" y="6569"/>
                    <a:pt x="111" y="7429"/>
                  </a:cubicBezTo>
                  <a:cubicBezTo>
                    <a:pt x="192" y="8067"/>
                    <a:pt x="345" y="8694"/>
                    <a:pt x="618" y="9129"/>
                  </a:cubicBezTo>
                  <a:cubicBezTo>
                    <a:pt x="658" y="9201"/>
                    <a:pt x="709" y="9231"/>
                    <a:pt x="780" y="9251"/>
                  </a:cubicBezTo>
                  <a:cubicBezTo>
                    <a:pt x="808" y="9257"/>
                    <a:pt x="838" y="9260"/>
                    <a:pt x="869" y="9260"/>
                  </a:cubicBezTo>
                  <a:cubicBezTo>
                    <a:pt x="1081" y="9260"/>
                    <a:pt x="1342" y="9120"/>
                    <a:pt x="1519" y="8988"/>
                  </a:cubicBezTo>
                  <a:cubicBezTo>
                    <a:pt x="1782" y="8785"/>
                    <a:pt x="1934" y="8472"/>
                    <a:pt x="2066" y="8168"/>
                  </a:cubicBezTo>
                  <a:cubicBezTo>
                    <a:pt x="2369" y="7429"/>
                    <a:pt x="2025" y="6092"/>
                    <a:pt x="2176" y="5313"/>
                  </a:cubicBezTo>
                  <a:cubicBezTo>
                    <a:pt x="2302" y="4706"/>
                    <a:pt x="2285" y="3601"/>
                    <a:pt x="3052" y="3601"/>
                  </a:cubicBezTo>
                  <a:cubicBezTo>
                    <a:pt x="3154" y="3601"/>
                    <a:pt x="3270" y="3620"/>
                    <a:pt x="3402" y="3663"/>
                  </a:cubicBezTo>
                  <a:cubicBezTo>
                    <a:pt x="4246" y="3937"/>
                    <a:pt x="4931" y="4054"/>
                    <a:pt x="5474" y="4054"/>
                  </a:cubicBezTo>
                  <a:cubicBezTo>
                    <a:pt x="8543" y="4054"/>
                    <a:pt x="7110" y="321"/>
                    <a:pt x="4383" y="29"/>
                  </a:cubicBezTo>
                  <a:cubicBezTo>
                    <a:pt x="4186" y="9"/>
                    <a:pt x="3984" y="1"/>
                    <a:pt x="3782" y="1"/>
                  </a:cubicBezTo>
                  <a:close/>
                </a:path>
              </a:pathLst>
            </a:custGeom>
            <a:solidFill>
              <a:srgbClr val="E4A5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2"/>
            <p:cNvSpPr/>
            <p:nvPr/>
          </p:nvSpPr>
          <p:spPr>
            <a:xfrm>
              <a:off x="3503575" y="1053800"/>
              <a:ext cx="578050" cy="751900"/>
            </a:xfrm>
            <a:custGeom>
              <a:avLst/>
              <a:gdLst/>
              <a:ahLst/>
              <a:cxnLst/>
              <a:rect l="l" t="t" r="r" b="b"/>
              <a:pathLst>
                <a:path w="23122" h="30076" extrusionOk="0">
                  <a:moveTo>
                    <a:pt x="20247" y="0"/>
                  </a:moveTo>
                  <a:cubicBezTo>
                    <a:pt x="18395" y="628"/>
                    <a:pt x="16582" y="1377"/>
                    <a:pt x="14821" y="2247"/>
                  </a:cubicBezTo>
                  <a:cubicBezTo>
                    <a:pt x="14173" y="3654"/>
                    <a:pt x="12695" y="5355"/>
                    <a:pt x="9365" y="5355"/>
                  </a:cubicBezTo>
                  <a:lnTo>
                    <a:pt x="9345" y="5355"/>
                  </a:lnTo>
                  <a:lnTo>
                    <a:pt x="1" y="11014"/>
                  </a:lnTo>
                  <a:cubicBezTo>
                    <a:pt x="1" y="11014"/>
                    <a:pt x="1206" y="18980"/>
                    <a:pt x="5073" y="28618"/>
                  </a:cubicBezTo>
                  <a:cubicBezTo>
                    <a:pt x="5548" y="28618"/>
                    <a:pt x="6014" y="28618"/>
                    <a:pt x="6490" y="28608"/>
                  </a:cubicBezTo>
                  <a:cubicBezTo>
                    <a:pt x="6783" y="28152"/>
                    <a:pt x="7077" y="27767"/>
                    <a:pt x="7310" y="27494"/>
                  </a:cubicBezTo>
                  <a:cubicBezTo>
                    <a:pt x="3929" y="18596"/>
                    <a:pt x="2856" y="11489"/>
                    <a:pt x="2856" y="11489"/>
                  </a:cubicBezTo>
                  <a:lnTo>
                    <a:pt x="14062" y="4697"/>
                  </a:lnTo>
                  <a:cubicBezTo>
                    <a:pt x="16937" y="2956"/>
                    <a:pt x="19974" y="1539"/>
                    <a:pt x="23122" y="466"/>
                  </a:cubicBezTo>
                  <a:cubicBezTo>
                    <a:pt x="22150" y="243"/>
                    <a:pt x="21178" y="101"/>
                    <a:pt x="20247" y="0"/>
                  </a:cubicBezTo>
                  <a:close/>
                  <a:moveTo>
                    <a:pt x="5620" y="29964"/>
                  </a:moveTo>
                  <a:cubicBezTo>
                    <a:pt x="5623" y="29964"/>
                    <a:pt x="5626" y="29964"/>
                    <a:pt x="5629" y="29965"/>
                  </a:cubicBezTo>
                  <a:lnTo>
                    <a:pt x="5629" y="29965"/>
                  </a:lnTo>
                  <a:cubicBezTo>
                    <a:pt x="5629" y="29965"/>
                    <a:pt x="5629" y="29964"/>
                    <a:pt x="5629" y="29964"/>
                  </a:cubicBezTo>
                  <a:close/>
                  <a:moveTo>
                    <a:pt x="5629" y="29965"/>
                  </a:moveTo>
                  <a:cubicBezTo>
                    <a:pt x="5640" y="30005"/>
                    <a:pt x="5660" y="30035"/>
                    <a:pt x="5670" y="30075"/>
                  </a:cubicBezTo>
                  <a:cubicBezTo>
                    <a:pt x="5690" y="30045"/>
                    <a:pt x="5701" y="30015"/>
                    <a:pt x="5710" y="29974"/>
                  </a:cubicBezTo>
                  <a:cubicBezTo>
                    <a:pt x="5684" y="29974"/>
                    <a:pt x="5656" y="29966"/>
                    <a:pt x="5629" y="2996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2"/>
            <p:cNvSpPr/>
            <p:nvPr/>
          </p:nvSpPr>
          <p:spPr>
            <a:xfrm>
              <a:off x="3737175" y="1109975"/>
              <a:ext cx="136925" cy="77700"/>
            </a:xfrm>
            <a:custGeom>
              <a:avLst/>
              <a:gdLst/>
              <a:ahLst/>
              <a:cxnLst/>
              <a:rect l="l" t="t" r="r" b="b"/>
              <a:pathLst>
                <a:path w="5477" h="3108" extrusionOk="0">
                  <a:moveTo>
                    <a:pt x="5477" y="0"/>
                  </a:moveTo>
                  <a:cubicBezTo>
                    <a:pt x="4242" y="597"/>
                    <a:pt x="3038" y="1265"/>
                    <a:pt x="1863" y="1974"/>
                  </a:cubicBezTo>
                  <a:lnTo>
                    <a:pt x="1" y="3108"/>
                  </a:lnTo>
                  <a:lnTo>
                    <a:pt x="21" y="3108"/>
                  </a:lnTo>
                  <a:cubicBezTo>
                    <a:pt x="3351" y="3108"/>
                    <a:pt x="4829" y="1407"/>
                    <a:pt x="5477" y="0"/>
                  </a:cubicBezTo>
                  <a:close/>
                </a:path>
              </a:pathLst>
            </a:custGeom>
            <a:solidFill>
              <a:srgbClr val="E49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2"/>
            <p:cNvSpPr/>
            <p:nvPr/>
          </p:nvSpPr>
          <p:spPr>
            <a:xfrm>
              <a:off x="3630375" y="1768975"/>
              <a:ext cx="35475" cy="34200"/>
            </a:xfrm>
            <a:custGeom>
              <a:avLst/>
              <a:gdLst/>
              <a:ahLst/>
              <a:cxnLst/>
              <a:rect l="l" t="t" r="r" b="b"/>
              <a:pathLst>
                <a:path w="1419" h="1368" extrusionOk="0">
                  <a:moveTo>
                    <a:pt x="1418" y="1"/>
                  </a:moveTo>
                  <a:cubicBezTo>
                    <a:pt x="942" y="11"/>
                    <a:pt x="476" y="11"/>
                    <a:pt x="1" y="11"/>
                  </a:cubicBezTo>
                  <a:cubicBezTo>
                    <a:pt x="183" y="456"/>
                    <a:pt x="365" y="901"/>
                    <a:pt x="548" y="1357"/>
                  </a:cubicBezTo>
                  <a:cubicBezTo>
                    <a:pt x="578" y="1357"/>
                    <a:pt x="608" y="1367"/>
                    <a:pt x="638" y="1367"/>
                  </a:cubicBezTo>
                  <a:cubicBezTo>
                    <a:pt x="892" y="871"/>
                    <a:pt x="1155" y="406"/>
                    <a:pt x="14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2"/>
            <p:cNvSpPr/>
            <p:nvPr/>
          </p:nvSpPr>
          <p:spPr>
            <a:xfrm>
              <a:off x="3700750" y="1909425"/>
              <a:ext cx="161975" cy="188075"/>
            </a:xfrm>
            <a:custGeom>
              <a:avLst/>
              <a:gdLst/>
              <a:ahLst/>
              <a:cxnLst/>
              <a:rect l="l" t="t" r="r" b="b"/>
              <a:pathLst>
                <a:path w="6479" h="7523" extrusionOk="0">
                  <a:moveTo>
                    <a:pt x="2217" y="1"/>
                  </a:moveTo>
                  <a:cubicBezTo>
                    <a:pt x="2196" y="82"/>
                    <a:pt x="2166" y="133"/>
                    <a:pt x="2126" y="153"/>
                  </a:cubicBezTo>
                  <a:cubicBezTo>
                    <a:pt x="2115" y="194"/>
                    <a:pt x="2106" y="234"/>
                    <a:pt x="2085" y="274"/>
                  </a:cubicBezTo>
                  <a:cubicBezTo>
                    <a:pt x="1933" y="649"/>
                    <a:pt x="1762" y="1044"/>
                    <a:pt x="1417" y="1267"/>
                  </a:cubicBezTo>
                  <a:cubicBezTo>
                    <a:pt x="1276" y="1368"/>
                    <a:pt x="1114" y="1408"/>
                    <a:pt x="961" y="1408"/>
                  </a:cubicBezTo>
                  <a:cubicBezTo>
                    <a:pt x="820" y="1408"/>
                    <a:pt x="688" y="1378"/>
                    <a:pt x="567" y="1307"/>
                  </a:cubicBezTo>
                  <a:cubicBezTo>
                    <a:pt x="385" y="1216"/>
                    <a:pt x="243" y="1054"/>
                    <a:pt x="172" y="851"/>
                  </a:cubicBezTo>
                  <a:cubicBezTo>
                    <a:pt x="131" y="750"/>
                    <a:pt x="101" y="659"/>
                    <a:pt x="71" y="558"/>
                  </a:cubicBezTo>
                  <a:cubicBezTo>
                    <a:pt x="61" y="547"/>
                    <a:pt x="50" y="547"/>
                    <a:pt x="50" y="547"/>
                  </a:cubicBezTo>
                  <a:cubicBezTo>
                    <a:pt x="30" y="588"/>
                    <a:pt x="20" y="619"/>
                    <a:pt x="0" y="659"/>
                  </a:cubicBezTo>
                  <a:cubicBezTo>
                    <a:pt x="1154" y="2957"/>
                    <a:pt x="2460" y="5275"/>
                    <a:pt x="3948" y="7523"/>
                  </a:cubicBezTo>
                  <a:lnTo>
                    <a:pt x="6479" y="7523"/>
                  </a:lnTo>
                  <a:cubicBezTo>
                    <a:pt x="4950" y="5143"/>
                    <a:pt x="3614" y="2694"/>
                    <a:pt x="2439" y="284"/>
                  </a:cubicBezTo>
                  <a:cubicBezTo>
                    <a:pt x="2389" y="264"/>
                    <a:pt x="2349" y="234"/>
                    <a:pt x="2318" y="183"/>
                  </a:cubicBezTo>
                  <a:cubicBezTo>
                    <a:pt x="2288" y="133"/>
                    <a:pt x="2247" y="62"/>
                    <a:pt x="22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2"/>
            <p:cNvSpPr/>
            <p:nvPr/>
          </p:nvSpPr>
          <p:spPr>
            <a:xfrm>
              <a:off x="3799450" y="2097475"/>
              <a:ext cx="410000" cy="373575"/>
            </a:xfrm>
            <a:custGeom>
              <a:avLst/>
              <a:gdLst/>
              <a:ahLst/>
              <a:cxnLst/>
              <a:rect l="l" t="t" r="r" b="b"/>
              <a:pathLst>
                <a:path w="16400" h="14943" extrusionOk="0">
                  <a:moveTo>
                    <a:pt x="3199" y="1013"/>
                  </a:moveTo>
                  <a:cubicBezTo>
                    <a:pt x="3219" y="1205"/>
                    <a:pt x="3239" y="1398"/>
                    <a:pt x="3280" y="1580"/>
                  </a:cubicBezTo>
                  <a:cubicBezTo>
                    <a:pt x="3300" y="1722"/>
                    <a:pt x="3341" y="1863"/>
                    <a:pt x="3381" y="2005"/>
                  </a:cubicBezTo>
                  <a:cubicBezTo>
                    <a:pt x="3411" y="2136"/>
                    <a:pt x="3442" y="2258"/>
                    <a:pt x="3452" y="2399"/>
                  </a:cubicBezTo>
                  <a:lnTo>
                    <a:pt x="4160" y="2399"/>
                  </a:lnTo>
                  <a:cubicBezTo>
                    <a:pt x="3827" y="1944"/>
                    <a:pt x="3512" y="1479"/>
                    <a:pt x="3199" y="1013"/>
                  </a:cubicBezTo>
                  <a:close/>
                  <a:moveTo>
                    <a:pt x="0" y="1"/>
                  </a:moveTo>
                  <a:cubicBezTo>
                    <a:pt x="122" y="203"/>
                    <a:pt x="253" y="395"/>
                    <a:pt x="385" y="597"/>
                  </a:cubicBezTo>
                  <a:cubicBezTo>
                    <a:pt x="374" y="426"/>
                    <a:pt x="365" y="264"/>
                    <a:pt x="344" y="102"/>
                  </a:cubicBezTo>
                  <a:cubicBezTo>
                    <a:pt x="344" y="71"/>
                    <a:pt x="365" y="41"/>
                    <a:pt x="405" y="41"/>
                  </a:cubicBezTo>
                  <a:lnTo>
                    <a:pt x="405" y="31"/>
                  </a:lnTo>
                  <a:cubicBezTo>
                    <a:pt x="435" y="31"/>
                    <a:pt x="466" y="61"/>
                    <a:pt x="466" y="91"/>
                  </a:cubicBezTo>
                  <a:cubicBezTo>
                    <a:pt x="496" y="314"/>
                    <a:pt x="506" y="547"/>
                    <a:pt x="516" y="790"/>
                  </a:cubicBezTo>
                  <a:cubicBezTo>
                    <a:pt x="880" y="1337"/>
                    <a:pt x="1265" y="1873"/>
                    <a:pt x="1650" y="2410"/>
                  </a:cubicBezTo>
                  <a:lnTo>
                    <a:pt x="1933" y="2410"/>
                  </a:lnTo>
                  <a:cubicBezTo>
                    <a:pt x="1923" y="2278"/>
                    <a:pt x="1903" y="2156"/>
                    <a:pt x="1883" y="2035"/>
                  </a:cubicBezTo>
                  <a:cubicBezTo>
                    <a:pt x="1852" y="1893"/>
                    <a:pt x="1822" y="1751"/>
                    <a:pt x="1802" y="1600"/>
                  </a:cubicBezTo>
                  <a:cubicBezTo>
                    <a:pt x="1761" y="1367"/>
                    <a:pt x="1751" y="1104"/>
                    <a:pt x="1731" y="851"/>
                  </a:cubicBezTo>
                  <a:cubicBezTo>
                    <a:pt x="1710" y="588"/>
                    <a:pt x="1701" y="334"/>
                    <a:pt x="1660" y="102"/>
                  </a:cubicBezTo>
                  <a:cubicBezTo>
                    <a:pt x="1660" y="71"/>
                    <a:pt x="1680" y="41"/>
                    <a:pt x="1710" y="41"/>
                  </a:cubicBezTo>
                  <a:cubicBezTo>
                    <a:pt x="1710" y="31"/>
                    <a:pt x="1721" y="31"/>
                    <a:pt x="1721" y="31"/>
                  </a:cubicBezTo>
                  <a:cubicBezTo>
                    <a:pt x="1751" y="31"/>
                    <a:pt x="1782" y="61"/>
                    <a:pt x="1782" y="91"/>
                  </a:cubicBezTo>
                  <a:cubicBezTo>
                    <a:pt x="1822" y="325"/>
                    <a:pt x="1832" y="588"/>
                    <a:pt x="1852" y="840"/>
                  </a:cubicBezTo>
                  <a:cubicBezTo>
                    <a:pt x="1872" y="1094"/>
                    <a:pt x="1883" y="1357"/>
                    <a:pt x="1923" y="1580"/>
                  </a:cubicBezTo>
                  <a:cubicBezTo>
                    <a:pt x="1944" y="1731"/>
                    <a:pt x="1974" y="1863"/>
                    <a:pt x="2004" y="2015"/>
                  </a:cubicBezTo>
                  <a:cubicBezTo>
                    <a:pt x="2025" y="2136"/>
                    <a:pt x="2045" y="2268"/>
                    <a:pt x="2055" y="2410"/>
                  </a:cubicBezTo>
                  <a:cubicBezTo>
                    <a:pt x="2480" y="2399"/>
                    <a:pt x="2905" y="2399"/>
                    <a:pt x="3330" y="2399"/>
                  </a:cubicBezTo>
                  <a:cubicBezTo>
                    <a:pt x="3320" y="2278"/>
                    <a:pt x="3290" y="2156"/>
                    <a:pt x="3260" y="2035"/>
                  </a:cubicBezTo>
                  <a:cubicBezTo>
                    <a:pt x="3229" y="1893"/>
                    <a:pt x="3188" y="1751"/>
                    <a:pt x="3158" y="1600"/>
                  </a:cubicBezTo>
                  <a:cubicBezTo>
                    <a:pt x="3107" y="1367"/>
                    <a:pt x="3087" y="1104"/>
                    <a:pt x="3067" y="851"/>
                  </a:cubicBezTo>
                  <a:cubicBezTo>
                    <a:pt x="3067" y="831"/>
                    <a:pt x="3057" y="820"/>
                    <a:pt x="3057" y="800"/>
                  </a:cubicBezTo>
                  <a:cubicBezTo>
                    <a:pt x="2885" y="537"/>
                    <a:pt x="2713" y="264"/>
                    <a:pt x="2531" y="1"/>
                  </a:cubicBezTo>
                  <a:close/>
                  <a:moveTo>
                    <a:pt x="4333" y="2642"/>
                  </a:moveTo>
                  <a:cubicBezTo>
                    <a:pt x="3503" y="2642"/>
                    <a:pt x="2662" y="2653"/>
                    <a:pt x="1822" y="2653"/>
                  </a:cubicBezTo>
                  <a:cubicBezTo>
                    <a:pt x="2247" y="3220"/>
                    <a:pt x="2682" y="3796"/>
                    <a:pt x="3128" y="4354"/>
                  </a:cubicBezTo>
                  <a:cubicBezTo>
                    <a:pt x="4950" y="6641"/>
                    <a:pt x="7136" y="8655"/>
                    <a:pt x="9435" y="10427"/>
                  </a:cubicBezTo>
                  <a:cubicBezTo>
                    <a:pt x="11723" y="12189"/>
                    <a:pt x="14132" y="13697"/>
                    <a:pt x="16399" y="14942"/>
                  </a:cubicBezTo>
                  <a:cubicBezTo>
                    <a:pt x="16267" y="14456"/>
                    <a:pt x="16126" y="13970"/>
                    <a:pt x="15984" y="13485"/>
                  </a:cubicBezTo>
                  <a:cubicBezTo>
                    <a:pt x="12400" y="11197"/>
                    <a:pt x="8767" y="8322"/>
                    <a:pt x="5982" y="4829"/>
                  </a:cubicBezTo>
                  <a:cubicBezTo>
                    <a:pt x="5415" y="4111"/>
                    <a:pt x="4859" y="3382"/>
                    <a:pt x="4333" y="2642"/>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2"/>
            <p:cNvSpPr/>
            <p:nvPr/>
          </p:nvSpPr>
          <p:spPr>
            <a:xfrm>
              <a:off x="3840675" y="2157450"/>
              <a:ext cx="67100" cy="6350"/>
            </a:xfrm>
            <a:custGeom>
              <a:avLst/>
              <a:gdLst/>
              <a:ahLst/>
              <a:cxnLst/>
              <a:rect l="l" t="t" r="r" b="b"/>
              <a:pathLst>
                <a:path w="2684" h="254" extrusionOk="0">
                  <a:moveTo>
                    <a:pt x="1681" y="0"/>
                  </a:moveTo>
                  <a:cubicBezTo>
                    <a:pt x="1256" y="0"/>
                    <a:pt x="831" y="0"/>
                    <a:pt x="406" y="11"/>
                  </a:cubicBezTo>
                  <a:cubicBezTo>
                    <a:pt x="416" y="31"/>
                    <a:pt x="416" y="51"/>
                    <a:pt x="416" y="72"/>
                  </a:cubicBezTo>
                  <a:cubicBezTo>
                    <a:pt x="416" y="112"/>
                    <a:pt x="385" y="132"/>
                    <a:pt x="355" y="142"/>
                  </a:cubicBezTo>
                  <a:cubicBezTo>
                    <a:pt x="325" y="142"/>
                    <a:pt x="295" y="112"/>
                    <a:pt x="295" y="81"/>
                  </a:cubicBezTo>
                  <a:cubicBezTo>
                    <a:pt x="295" y="51"/>
                    <a:pt x="284" y="31"/>
                    <a:pt x="284" y="11"/>
                  </a:cubicBezTo>
                  <a:lnTo>
                    <a:pt x="1" y="11"/>
                  </a:lnTo>
                  <a:lnTo>
                    <a:pt x="92" y="132"/>
                  </a:lnTo>
                  <a:cubicBezTo>
                    <a:pt x="122" y="173"/>
                    <a:pt x="153" y="213"/>
                    <a:pt x="173" y="254"/>
                  </a:cubicBezTo>
                  <a:cubicBezTo>
                    <a:pt x="1013" y="254"/>
                    <a:pt x="1854" y="243"/>
                    <a:pt x="2684" y="243"/>
                  </a:cubicBezTo>
                  <a:cubicBezTo>
                    <a:pt x="2623" y="162"/>
                    <a:pt x="2572" y="81"/>
                    <a:pt x="2511" y="0"/>
                  </a:cubicBezTo>
                  <a:lnTo>
                    <a:pt x="1803" y="0"/>
                  </a:lnTo>
                  <a:lnTo>
                    <a:pt x="1803" y="72"/>
                  </a:lnTo>
                  <a:cubicBezTo>
                    <a:pt x="1813" y="112"/>
                    <a:pt x="1782" y="132"/>
                    <a:pt x="1752" y="142"/>
                  </a:cubicBezTo>
                  <a:lnTo>
                    <a:pt x="1742" y="142"/>
                  </a:lnTo>
                  <a:cubicBezTo>
                    <a:pt x="1712" y="142"/>
                    <a:pt x="1681" y="112"/>
                    <a:pt x="1681" y="81"/>
                  </a:cubicBezTo>
                  <a:lnTo>
                    <a:pt x="168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2"/>
            <p:cNvSpPr/>
            <p:nvPr/>
          </p:nvSpPr>
          <p:spPr>
            <a:xfrm>
              <a:off x="3808050" y="2098225"/>
              <a:ext cx="4300" cy="19025"/>
            </a:xfrm>
            <a:custGeom>
              <a:avLst/>
              <a:gdLst/>
              <a:ahLst/>
              <a:cxnLst/>
              <a:rect l="l" t="t" r="r" b="b"/>
              <a:pathLst>
                <a:path w="172" h="761" extrusionOk="0">
                  <a:moveTo>
                    <a:pt x="61" y="1"/>
                  </a:moveTo>
                  <a:lnTo>
                    <a:pt x="61" y="11"/>
                  </a:lnTo>
                  <a:cubicBezTo>
                    <a:pt x="21" y="11"/>
                    <a:pt x="0" y="41"/>
                    <a:pt x="0" y="72"/>
                  </a:cubicBezTo>
                  <a:cubicBezTo>
                    <a:pt x="21" y="234"/>
                    <a:pt x="30" y="396"/>
                    <a:pt x="41" y="567"/>
                  </a:cubicBezTo>
                  <a:cubicBezTo>
                    <a:pt x="81" y="628"/>
                    <a:pt x="131" y="699"/>
                    <a:pt x="172" y="760"/>
                  </a:cubicBezTo>
                  <a:cubicBezTo>
                    <a:pt x="162" y="517"/>
                    <a:pt x="152" y="284"/>
                    <a:pt x="122" y="61"/>
                  </a:cubicBezTo>
                  <a:cubicBezTo>
                    <a:pt x="122" y="31"/>
                    <a:pt x="91"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2"/>
            <p:cNvSpPr/>
            <p:nvPr/>
          </p:nvSpPr>
          <p:spPr>
            <a:xfrm>
              <a:off x="3840950" y="2098225"/>
              <a:ext cx="10150" cy="62800"/>
            </a:xfrm>
            <a:custGeom>
              <a:avLst/>
              <a:gdLst/>
              <a:ahLst/>
              <a:cxnLst/>
              <a:rect l="l" t="t" r="r" b="b"/>
              <a:pathLst>
                <a:path w="406" h="2512" extrusionOk="0">
                  <a:moveTo>
                    <a:pt x="61" y="1"/>
                  </a:moveTo>
                  <a:cubicBezTo>
                    <a:pt x="61" y="1"/>
                    <a:pt x="50" y="1"/>
                    <a:pt x="50" y="11"/>
                  </a:cubicBezTo>
                  <a:cubicBezTo>
                    <a:pt x="20" y="11"/>
                    <a:pt x="0" y="41"/>
                    <a:pt x="0" y="72"/>
                  </a:cubicBezTo>
                  <a:cubicBezTo>
                    <a:pt x="41" y="304"/>
                    <a:pt x="50" y="558"/>
                    <a:pt x="71" y="821"/>
                  </a:cubicBezTo>
                  <a:cubicBezTo>
                    <a:pt x="91" y="1074"/>
                    <a:pt x="101" y="1337"/>
                    <a:pt x="142" y="1570"/>
                  </a:cubicBezTo>
                  <a:cubicBezTo>
                    <a:pt x="162" y="1721"/>
                    <a:pt x="192" y="1863"/>
                    <a:pt x="223" y="2005"/>
                  </a:cubicBezTo>
                  <a:cubicBezTo>
                    <a:pt x="243" y="2126"/>
                    <a:pt x="263" y="2248"/>
                    <a:pt x="273" y="2380"/>
                  </a:cubicBezTo>
                  <a:cubicBezTo>
                    <a:pt x="273" y="2400"/>
                    <a:pt x="284" y="2420"/>
                    <a:pt x="284" y="2450"/>
                  </a:cubicBezTo>
                  <a:cubicBezTo>
                    <a:pt x="284" y="2481"/>
                    <a:pt x="314" y="2511"/>
                    <a:pt x="344" y="2511"/>
                  </a:cubicBezTo>
                  <a:cubicBezTo>
                    <a:pt x="374" y="2501"/>
                    <a:pt x="405" y="2481"/>
                    <a:pt x="405" y="2441"/>
                  </a:cubicBezTo>
                  <a:cubicBezTo>
                    <a:pt x="405" y="2420"/>
                    <a:pt x="405" y="2400"/>
                    <a:pt x="395" y="2380"/>
                  </a:cubicBezTo>
                  <a:cubicBezTo>
                    <a:pt x="385" y="2238"/>
                    <a:pt x="365" y="2106"/>
                    <a:pt x="344" y="1985"/>
                  </a:cubicBezTo>
                  <a:cubicBezTo>
                    <a:pt x="314" y="1833"/>
                    <a:pt x="284" y="1701"/>
                    <a:pt x="263" y="1550"/>
                  </a:cubicBezTo>
                  <a:cubicBezTo>
                    <a:pt x="223" y="1327"/>
                    <a:pt x="212" y="1064"/>
                    <a:pt x="192" y="810"/>
                  </a:cubicBezTo>
                  <a:cubicBezTo>
                    <a:pt x="172" y="558"/>
                    <a:pt x="162" y="295"/>
                    <a:pt x="122" y="61"/>
                  </a:cubicBezTo>
                  <a:cubicBezTo>
                    <a:pt x="122" y="31"/>
                    <a:pt x="91"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2"/>
            <p:cNvSpPr/>
            <p:nvPr/>
          </p:nvSpPr>
          <p:spPr>
            <a:xfrm>
              <a:off x="3875875" y="2117450"/>
              <a:ext cx="10150" cy="43575"/>
            </a:xfrm>
            <a:custGeom>
              <a:avLst/>
              <a:gdLst/>
              <a:ahLst/>
              <a:cxnLst/>
              <a:rect l="l" t="t" r="r" b="b"/>
              <a:pathLst>
                <a:path w="406" h="1743" extrusionOk="0">
                  <a:moveTo>
                    <a:pt x="0" y="1"/>
                  </a:moveTo>
                  <a:cubicBezTo>
                    <a:pt x="0" y="21"/>
                    <a:pt x="10" y="32"/>
                    <a:pt x="10" y="52"/>
                  </a:cubicBezTo>
                  <a:cubicBezTo>
                    <a:pt x="30" y="305"/>
                    <a:pt x="50" y="568"/>
                    <a:pt x="101" y="801"/>
                  </a:cubicBezTo>
                  <a:cubicBezTo>
                    <a:pt x="131" y="952"/>
                    <a:pt x="172" y="1094"/>
                    <a:pt x="203" y="1236"/>
                  </a:cubicBezTo>
                  <a:cubicBezTo>
                    <a:pt x="233" y="1357"/>
                    <a:pt x="263" y="1479"/>
                    <a:pt x="273" y="1600"/>
                  </a:cubicBezTo>
                  <a:lnTo>
                    <a:pt x="273" y="1681"/>
                  </a:lnTo>
                  <a:cubicBezTo>
                    <a:pt x="273" y="1712"/>
                    <a:pt x="304" y="1742"/>
                    <a:pt x="334" y="1742"/>
                  </a:cubicBezTo>
                  <a:lnTo>
                    <a:pt x="344" y="1742"/>
                  </a:lnTo>
                  <a:cubicBezTo>
                    <a:pt x="374" y="1732"/>
                    <a:pt x="405" y="1712"/>
                    <a:pt x="395" y="1672"/>
                  </a:cubicBezTo>
                  <a:lnTo>
                    <a:pt x="395" y="1600"/>
                  </a:lnTo>
                  <a:cubicBezTo>
                    <a:pt x="385" y="1459"/>
                    <a:pt x="354" y="1337"/>
                    <a:pt x="324" y="1206"/>
                  </a:cubicBezTo>
                  <a:cubicBezTo>
                    <a:pt x="284" y="1064"/>
                    <a:pt x="243" y="923"/>
                    <a:pt x="223" y="781"/>
                  </a:cubicBezTo>
                  <a:cubicBezTo>
                    <a:pt x="182" y="599"/>
                    <a:pt x="162" y="406"/>
                    <a:pt x="142" y="214"/>
                  </a:cubicBezTo>
                  <a:cubicBezTo>
                    <a:pt x="101" y="143"/>
                    <a:pt x="50" y="7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2"/>
            <p:cNvSpPr/>
            <p:nvPr/>
          </p:nvSpPr>
          <p:spPr>
            <a:xfrm>
              <a:off x="3645300" y="1741150"/>
              <a:ext cx="61025" cy="184775"/>
            </a:xfrm>
            <a:custGeom>
              <a:avLst/>
              <a:gdLst/>
              <a:ahLst/>
              <a:cxnLst/>
              <a:rect l="l" t="t" r="r" b="b"/>
              <a:pathLst>
                <a:path w="2441" h="7391" extrusionOk="0">
                  <a:moveTo>
                    <a:pt x="1641" y="0"/>
                  </a:moveTo>
                  <a:cubicBezTo>
                    <a:pt x="1408" y="273"/>
                    <a:pt x="1114" y="658"/>
                    <a:pt x="821" y="1114"/>
                  </a:cubicBezTo>
                  <a:cubicBezTo>
                    <a:pt x="558" y="1519"/>
                    <a:pt x="295" y="1984"/>
                    <a:pt x="41" y="2480"/>
                  </a:cubicBezTo>
                  <a:cubicBezTo>
                    <a:pt x="32" y="2521"/>
                    <a:pt x="21" y="2551"/>
                    <a:pt x="1" y="2581"/>
                  </a:cubicBezTo>
                  <a:cubicBezTo>
                    <a:pt x="669" y="4151"/>
                    <a:pt x="1408" y="5770"/>
                    <a:pt x="2218" y="7390"/>
                  </a:cubicBezTo>
                  <a:cubicBezTo>
                    <a:pt x="2238" y="7350"/>
                    <a:pt x="2248" y="7319"/>
                    <a:pt x="2268" y="7278"/>
                  </a:cubicBezTo>
                  <a:lnTo>
                    <a:pt x="2259" y="7278"/>
                  </a:lnTo>
                  <a:cubicBezTo>
                    <a:pt x="2106" y="7208"/>
                    <a:pt x="1975" y="6135"/>
                    <a:pt x="1955" y="5983"/>
                  </a:cubicBezTo>
                  <a:cubicBezTo>
                    <a:pt x="1914" y="5659"/>
                    <a:pt x="1681" y="4039"/>
                    <a:pt x="1874" y="3371"/>
                  </a:cubicBezTo>
                  <a:cubicBezTo>
                    <a:pt x="1975" y="3006"/>
                    <a:pt x="2187" y="2521"/>
                    <a:pt x="2441" y="2055"/>
                  </a:cubicBezTo>
                  <a:cubicBezTo>
                    <a:pt x="2157" y="1367"/>
                    <a:pt x="1894" y="678"/>
                    <a:pt x="1641" y="0"/>
                  </a:cubicBezTo>
                  <a:close/>
                </a:path>
              </a:pathLst>
            </a:custGeom>
            <a:solidFill>
              <a:srgbClr val="E49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2"/>
            <p:cNvSpPr/>
            <p:nvPr/>
          </p:nvSpPr>
          <p:spPr>
            <a:xfrm>
              <a:off x="3687325" y="1792500"/>
              <a:ext cx="21025" cy="130875"/>
            </a:xfrm>
            <a:custGeom>
              <a:avLst/>
              <a:gdLst/>
              <a:ahLst/>
              <a:cxnLst/>
              <a:rect l="l" t="t" r="r" b="b"/>
              <a:pathLst>
                <a:path w="841" h="5235" extrusionOk="0">
                  <a:moveTo>
                    <a:pt x="760" y="1"/>
                  </a:moveTo>
                  <a:cubicBezTo>
                    <a:pt x="506" y="467"/>
                    <a:pt x="294" y="952"/>
                    <a:pt x="193" y="1317"/>
                  </a:cubicBezTo>
                  <a:cubicBezTo>
                    <a:pt x="0" y="1985"/>
                    <a:pt x="233" y="3605"/>
                    <a:pt x="274" y="3929"/>
                  </a:cubicBezTo>
                  <a:cubicBezTo>
                    <a:pt x="294" y="4081"/>
                    <a:pt x="425" y="5154"/>
                    <a:pt x="578" y="5224"/>
                  </a:cubicBezTo>
                  <a:lnTo>
                    <a:pt x="587" y="5224"/>
                  </a:lnTo>
                  <a:cubicBezTo>
                    <a:pt x="587" y="5224"/>
                    <a:pt x="598" y="5224"/>
                    <a:pt x="608" y="5235"/>
                  </a:cubicBezTo>
                  <a:cubicBezTo>
                    <a:pt x="456" y="4718"/>
                    <a:pt x="365" y="4151"/>
                    <a:pt x="314" y="3605"/>
                  </a:cubicBezTo>
                  <a:cubicBezTo>
                    <a:pt x="223" y="2714"/>
                    <a:pt x="223" y="1915"/>
                    <a:pt x="233" y="1560"/>
                  </a:cubicBezTo>
                  <a:cubicBezTo>
                    <a:pt x="243" y="1459"/>
                    <a:pt x="263" y="1348"/>
                    <a:pt x="314" y="1246"/>
                  </a:cubicBezTo>
                  <a:cubicBezTo>
                    <a:pt x="446" y="983"/>
                    <a:pt x="638" y="608"/>
                    <a:pt x="841" y="203"/>
                  </a:cubicBezTo>
                  <a:cubicBezTo>
                    <a:pt x="821" y="133"/>
                    <a:pt x="790" y="72"/>
                    <a:pt x="760" y="1"/>
                  </a:cubicBezTo>
                  <a:close/>
                </a:path>
              </a:pathLst>
            </a:custGeom>
            <a:solidFill>
              <a:srgbClr val="D37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2"/>
            <p:cNvSpPr/>
            <p:nvPr/>
          </p:nvSpPr>
          <p:spPr>
            <a:xfrm>
              <a:off x="3692875" y="1797575"/>
              <a:ext cx="61025" cy="147075"/>
            </a:xfrm>
            <a:custGeom>
              <a:avLst/>
              <a:gdLst/>
              <a:ahLst/>
              <a:cxnLst/>
              <a:rect l="l" t="t" r="r" b="b"/>
              <a:pathLst>
                <a:path w="2441" h="5883" extrusionOk="0">
                  <a:moveTo>
                    <a:pt x="92" y="3402"/>
                  </a:moveTo>
                  <a:lnTo>
                    <a:pt x="92" y="3402"/>
                  </a:lnTo>
                  <a:cubicBezTo>
                    <a:pt x="143" y="3948"/>
                    <a:pt x="234" y="4515"/>
                    <a:pt x="386" y="5032"/>
                  </a:cubicBezTo>
                  <a:cubicBezTo>
                    <a:pt x="416" y="5133"/>
                    <a:pt x="446" y="5224"/>
                    <a:pt x="487" y="5325"/>
                  </a:cubicBezTo>
                  <a:cubicBezTo>
                    <a:pt x="275" y="4748"/>
                    <a:pt x="153" y="4050"/>
                    <a:pt x="92" y="3402"/>
                  </a:cubicBezTo>
                  <a:close/>
                  <a:moveTo>
                    <a:pt x="619" y="0"/>
                  </a:moveTo>
                  <a:cubicBezTo>
                    <a:pt x="416" y="405"/>
                    <a:pt x="224" y="780"/>
                    <a:pt x="92" y="1043"/>
                  </a:cubicBezTo>
                  <a:cubicBezTo>
                    <a:pt x="41" y="1145"/>
                    <a:pt x="21" y="1256"/>
                    <a:pt x="11" y="1357"/>
                  </a:cubicBezTo>
                  <a:cubicBezTo>
                    <a:pt x="1" y="1712"/>
                    <a:pt x="1" y="2511"/>
                    <a:pt x="92" y="3402"/>
                  </a:cubicBezTo>
                  <a:cubicBezTo>
                    <a:pt x="558" y="3402"/>
                    <a:pt x="1175" y="3888"/>
                    <a:pt x="1307" y="4313"/>
                  </a:cubicBezTo>
                  <a:cubicBezTo>
                    <a:pt x="1479" y="4839"/>
                    <a:pt x="1287" y="5426"/>
                    <a:pt x="882" y="5781"/>
                  </a:cubicBezTo>
                  <a:cubicBezTo>
                    <a:pt x="1003" y="5852"/>
                    <a:pt x="1135" y="5882"/>
                    <a:pt x="1276" y="5882"/>
                  </a:cubicBezTo>
                  <a:cubicBezTo>
                    <a:pt x="1429" y="5882"/>
                    <a:pt x="1591" y="5842"/>
                    <a:pt x="1732" y="5741"/>
                  </a:cubicBezTo>
                  <a:cubicBezTo>
                    <a:pt x="2077" y="5518"/>
                    <a:pt x="2248" y="5123"/>
                    <a:pt x="2400" y="4748"/>
                  </a:cubicBezTo>
                  <a:cubicBezTo>
                    <a:pt x="2421" y="4708"/>
                    <a:pt x="2430" y="4668"/>
                    <a:pt x="2441" y="4627"/>
                  </a:cubicBezTo>
                  <a:lnTo>
                    <a:pt x="2441" y="4627"/>
                  </a:lnTo>
                  <a:cubicBezTo>
                    <a:pt x="2430" y="4637"/>
                    <a:pt x="2421" y="4637"/>
                    <a:pt x="2410" y="4637"/>
                  </a:cubicBezTo>
                  <a:lnTo>
                    <a:pt x="2380" y="4637"/>
                  </a:lnTo>
                  <a:cubicBezTo>
                    <a:pt x="2218" y="4556"/>
                    <a:pt x="2086" y="3493"/>
                    <a:pt x="2066" y="3341"/>
                  </a:cubicBezTo>
                  <a:cubicBezTo>
                    <a:pt x="2066" y="3331"/>
                    <a:pt x="2056" y="3311"/>
                    <a:pt x="2056" y="3291"/>
                  </a:cubicBezTo>
                  <a:cubicBezTo>
                    <a:pt x="1550" y="2187"/>
                    <a:pt x="1064" y="1084"/>
                    <a:pt x="619" y="0"/>
                  </a:cubicBezTo>
                  <a:close/>
                </a:path>
              </a:pathLst>
            </a:custGeom>
            <a:solidFill>
              <a:srgbClr val="E49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2"/>
            <p:cNvSpPr/>
            <p:nvPr/>
          </p:nvSpPr>
          <p:spPr>
            <a:xfrm>
              <a:off x="3695175" y="1882600"/>
              <a:ext cx="34675" cy="59525"/>
            </a:xfrm>
            <a:custGeom>
              <a:avLst/>
              <a:gdLst/>
              <a:ahLst/>
              <a:cxnLst/>
              <a:rect l="l" t="t" r="r" b="b"/>
              <a:pathLst>
                <a:path w="1387" h="2381" extrusionOk="0">
                  <a:moveTo>
                    <a:pt x="0" y="1"/>
                  </a:moveTo>
                  <a:cubicBezTo>
                    <a:pt x="61" y="649"/>
                    <a:pt x="183" y="1347"/>
                    <a:pt x="395" y="1924"/>
                  </a:cubicBezTo>
                  <a:cubicBezTo>
                    <a:pt x="466" y="2127"/>
                    <a:pt x="608" y="2289"/>
                    <a:pt x="790" y="2380"/>
                  </a:cubicBezTo>
                  <a:cubicBezTo>
                    <a:pt x="1195" y="2025"/>
                    <a:pt x="1387" y="1438"/>
                    <a:pt x="1215" y="912"/>
                  </a:cubicBezTo>
                  <a:cubicBezTo>
                    <a:pt x="1083" y="487"/>
                    <a:pt x="466" y="1"/>
                    <a:pt x="0" y="1"/>
                  </a:cubicBezTo>
                  <a:close/>
                </a:path>
              </a:pathLst>
            </a:custGeom>
            <a:solidFill>
              <a:srgbClr val="DC8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2"/>
            <p:cNvSpPr/>
            <p:nvPr/>
          </p:nvSpPr>
          <p:spPr>
            <a:xfrm>
              <a:off x="3744275" y="1879825"/>
              <a:ext cx="11900" cy="33675"/>
            </a:xfrm>
            <a:custGeom>
              <a:avLst/>
              <a:gdLst/>
              <a:ahLst/>
              <a:cxnLst/>
              <a:rect l="l" t="t" r="r" b="b"/>
              <a:pathLst>
                <a:path w="476" h="1347" extrusionOk="0">
                  <a:moveTo>
                    <a:pt x="0" y="1"/>
                  </a:moveTo>
                  <a:cubicBezTo>
                    <a:pt x="0" y="21"/>
                    <a:pt x="10" y="41"/>
                    <a:pt x="10" y="51"/>
                  </a:cubicBezTo>
                  <a:cubicBezTo>
                    <a:pt x="30" y="203"/>
                    <a:pt x="162" y="1266"/>
                    <a:pt x="324" y="1347"/>
                  </a:cubicBezTo>
                  <a:lnTo>
                    <a:pt x="354" y="1347"/>
                  </a:lnTo>
                  <a:cubicBezTo>
                    <a:pt x="365" y="1347"/>
                    <a:pt x="374" y="1347"/>
                    <a:pt x="385" y="1337"/>
                  </a:cubicBezTo>
                  <a:cubicBezTo>
                    <a:pt x="425" y="1317"/>
                    <a:pt x="455" y="1266"/>
                    <a:pt x="476" y="1185"/>
                  </a:cubicBezTo>
                  <a:cubicBezTo>
                    <a:pt x="385" y="982"/>
                    <a:pt x="304" y="760"/>
                    <a:pt x="243" y="517"/>
                  </a:cubicBezTo>
                  <a:lnTo>
                    <a:pt x="0" y="1"/>
                  </a:lnTo>
                  <a:close/>
                </a:path>
              </a:pathLst>
            </a:custGeom>
            <a:solidFill>
              <a:srgbClr val="D379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2"/>
            <p:cNvSpPr/>
            <p:nvPr/>
          </p:nvSpPr>
          <p:spPr>
            <a:xfrm>
              <a:off x="3750350" y="1892725"/>
              <a:ext cx="11400" cy="23825"/>
            </a:xfrm>
            <a:custGeom>
              <a:avLst/>
              <a:gdLst/>
              <a:ahLst/>
              <a:cxnLst/>
              <a:rect l="l" t="t" r="r" b="b"/>
              <a:pathLst>
                <a:path w="456" h="953" extrusionOk="0">
                  <a:moveTo>
                    <a:pt x="0" y="1"/>
                  </a:moveTo>
                  <a:lnTo>
                    <a:pt x="0" y="1"/>
                  </a:lnTo>
                  <a:cubicBezTo>
                    <a:pt x="81" y="325"/>
                    <a:pt x="192" y="619"/>
                    <a:pt x="334" y="851"/>
                  </a:cubicBezTo>
                  <a:cubicBezTo>
                    <a:pt x="365" y="902"/>
                    <a:pt x="405" y="932"/>
                    <a:pt x="455" y="952"/>
                  </a:cubicBezTo>
                  <a:cubicBezTo>
                    <a:pt x="304" y="639"/>
                    <a:pt x="152" y="315"/>
                    <a:pt x="0" y="1"/>
                  </a:cubicBezTo>
                  <a:close/>
                </a:path>
              </a:pathLst>
            </a:custGeom>
            <a:solidFill>
              <a:srgbClr val="DC89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2"/>
            <p:cNvSpPr/>
            <p:nvPr/>
          </p:nvSpPr>
          <p:spPr>
            <a:xfrm>
              <a:off x="3574950" y="1002325"/>
              <a:ext cx="1508100" cy="1598025"/>
            </a:xfrm>
            <a:custGeom>
              <a:avLst/>
              <a:gdLst/>
              <a:ahLst/>
              <a:cxnLst/>
              <a:rect l="l" t="t" r="r" b="b"/>
              <a:pathLst>
                <a:path w="60324" h="63921" extrusionOk="0">
                  <a:moveTo>
                    <a:pt x="35419" y="1"/>
                  </a:moveTo>
                  <a:cubicBezTo>
                    <a:pt x="26927" y="1"/>
                    <a:pt x="18549" y="2312"/>
                    <a:pt x="11207" y="6756"/>
                  </a:cubicBezTo>
                  <a:lnTo>
                    <a:pt x="1" y="13548"/>
                  </a:lnTo>
                  <a:cubicBezTo>
                    <a:pt x="1" y="13548"/>
                    <a:pt x="3058" y="33673"/>
                    <a:pt x="14962" y="48635"/>
                  </a:cubicBezTo>
                  <a:cubicBezTo>
                    <a:pt x="23193" y="58960"/>
                    <a:pt x="38812" y="63921"/>
                    <a:pt x="38823" y="63921"/>
                  </a:cubicBezTo>
                  <a:cubicBezTo>
                    <a:pt x="38832" y="63911"/>
                    <a:pt x="51375" y="53373"/>
                    <a:pt x="55029" y="40678"/>
                  </a:cubicBezTo>
                  <a:cubicBezTo>
                    <a:pt x="60324" y="22305"/>
                    <a:pt x="55465" y="2534"/>
                    <a:pt x="55465" y="2534"/>
                  </a:cubicBezTo>
                  <a:lnTo>
                    <a:pt x="42507" y="541"/>
                  </a:lnTo>
                  <a:cubicBezTo>
                    <a:pt x="40149" y="179"/>
                    <a:pt x="37779" y="1"/>
                    <a:pt x="35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2"/>
            <p:cNvSpPr/>
            <p:nvPr/>
          </p:nvSpPr>
          <p:spPr>
            <a:xfrm>
              <a:off x="3680725" y="1097275"/>
              <a:ext cx="1275800" cy="1394250"/>
            </a:xfrm>
            <a:custGeom>
              <a:avLst/>
              <a:gdLst/>
              <a:ahLst/>
              <a:cxnLst/>
              <a:rect l="l" t="t" r="r" b="b"/>
              <a:pathLst>
                <a:path w="51032" h="55770" extrusionOk="0">
                  <a:moveTo>
                    <a:pt x="31184" y="1"/>
                  </a:moveTo>
                  <a:cubicBezTo>
                    <a:pt x="28385" y="1"/>
                    <a:pt x="25587" y="275"/>
                    <a:pt x="22818" y="822"/>
                  </a:cubicBezTo>
                  <a:cubicBezTo>
                    <a:pt x="17898" y="1804"/>
                    <a:pt x="13232" y="3616"/>
                    <a:pt x="8940" y="6207"/>
                  </a:cubicBezTo>
                  <a:lnTo>
                    <a:pt x="1" y="11624"/>
                  </a:lnTo>
                  <a:cubicBezTo>
                    <a:pt x="1206" y="17262"/>
                    <a:pt x="4961" y="31474"/>
                    <a:pt x="13708" y="42468"/>
                  </a:cubicBezTo>
                  <a:cubicBezTo>
                    <a:pt x="19448" y="49676"/>
                    <a:pt x="29459" y="54120"/>
                    <a:pt x="33731" y="55770"/>
                  </a:cubicBezTo>
                  <a:cubicBezTo>
                    <a:pt x="37041" y="52611"/>
                    <a:pt x="44603" y="44675"/>
                    <a:pt x="47144" y="35827"/>
                  </a:cubicBezTo>
                  <a:cubicBezTo>
                    <a:pt x="51031" y="22334"/>
                    <a:pt x="49068" y="7757"/>
                    <a:pt x="48035" y="2088"/>
                  </a:cubicBezTo>
                  <a:lnTo>
                    <a:pt x="37699" y="498"/>
                  </a:lnTo>
                  <a:cubicBezTo>
                    <a:pt x="35535" y="166"/>
                    <a:pt x="33359" y="1"/>
                    <a:pt x="31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2"/>
            <p:cNvSpPr/>
            <p:nvPr/>
          </p:nvSpPr>
          <p:spPr>
            <a:xfrm>
              <a:off x="3607100" y="1352150"/>
              <a:ext cx="41275" cy="37750"/>
            </a:xfrm>
            <a:custGeom>
              <a:avLst/>
              <a:gdLst/>
              <a:ahLst/>
              <a:cxnLst/>
              <a:rect l="l" t="t" r="r" b="b"/>
              <a:pathLst>
                <a:path w="1651" h="1510" extrusionOk="0">
                  <a:moveTo>
                    <a:pt x="820" y="1"/>
                  </a:moveTo>
                  <a:cubicBezTo>
                    <a:pt x="780" y="1"/>
                    <a:pt x="729" y="1"/>
                    <a:pt x="678" y="11"/>
                  </a:cubicBezTo>
                  <a:cubicBezTo>
                    <a:pt x="264" y="92"/>
                    <a:pt x="1" y="497"/>
                    <a:pt x="82" y="902"/>
                  </a:cubicBezTo>
                  <a:cubicBezTo>
                    <a:pt x="152" y="1267"/>
                    <a:pt x="466" y="1510"/>
                    <a:pt x="820" y="1510"/>
                  </a:cubicBezTo>
                  <a:cubicBezTo>
                    <a:pt x="871" y="1510"/>
                    <a:pt x="921" y="1510"/>
                    <a:pt x="972" y="1499"/>
                  </a:cubicBezTo>
                  <a:cubicBezTo>
                    <a:pt x="1377" y="1418"/>
                    <a:pt x="1650" y="1024"/>
                    <a:pt x="1569" y="608"/>
                  </a:cubicBezTo>
                  <a:cubicBezTo>
                    <a:pt x="1499" y="254"/>
                    <a:pt x="1175" y="1"/>
                    <a:pt x="820" y="1"/>
                  </a:cubicBezTo>
                  <a:close/>
                </a:path>
              </a:pathLst>
            </a:custGeom>
            <a:solidFill>
              <a:srgbClr val="C0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2"/>
            <p:cNvSpPr/>
            <p:nvPr/>
          </p:nvSpPr>
          <p:spPr>
            <a:xfrm>
              <a:off x="4901575" y="1095025"/>
              <a:ext cx="41275" cy="38000"/>
            </a:xfrm>
            <a:custGeom>
              <a:avLst/>
              <a:gdLst/>
              <a:ahLst/>
              <a:cxnLst/>
              <a:rect l="l" t="t" r="r" b="b"/>
              <a:pathLst>
                <a:path w="1651" h="1520" extrusionOk="0">
                  <a:moveTo>
                    <a:pt x="821" y="1"/>
                  </a:moveTo>
                  <a:cubicBezTo>
                    <a:pt x="780" y="1"/>
                    <a:pt x="729" y="11"/>
                    <a:pt x="679" y="21"/>
                  </a:cubicBezTo>
                  <a:cubicBezTo>
                    <a:pt x="264" y="102"/>
                    <a:pt x="0" y="497"/>
                    <a:pt x="81" y="912"/>
                  </a:cubicBezTo>
                  <a:cubicBezTo>
                    <a:pt x="153" y="1267"/>
                    <a:pt x="466" y="1519"/>
                    <a:pt x="821" y="1519"/>
                  </a:cubicBezTo>
                  <a:cubicBezTo>
                    <a:pt x="871" y="1519"/>
                    <a:pt x="922" y="1519"/>
                    <a:pt x="972" y="1509"/>
                  </a:cubicBezTo>
                  <a:cubicBezTo>
                    <a:pt x="1377" y="1428"/>
                    <a:pt x="1651" y="1024"/>
                    <a:pt x="1570" y="619"/>
                  </a:cubicBezTo>
                  <a:cubicBezTo>
                    <a:pt x="1499" y="254"/>
                    <a:pt x="1175" y="1"/>
                    <a:pt x="821" y="1"/>
                  </a:cubicBezTo>
                  <a:close/>
                </a:path>
              </a:pathLst>
            </a:custGeom>
            <a:solidFill>
              <a:srgbClr val="C0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2"/>
            <p:cNvSpPr/>
            <p:nvPr/>
          </p:nvSpPr>
          <p:spPr>
            <a:xfrm>
              <a:off x="4515375" y="2518100"/>
              <a:ext cx="41300" cy="37975"/>
            </a:xfrm>
            <a:custGeom>
              <a:avLst/>
              <a:gdLst/>
              <a:ahLst/>
              <a:cxnLst/>
              <a:rect l="l" t="t" r="r" b="b"/>
              <a:pathLst>
                <a:path w="1652" h="1519" extrusionOk="0">
                  <a:moveTo>
                    <a:pt x="831" y="0"/>
                  </a:moveTo>
                  <a:cubicBezTo>
                    <a:pt x="781" y="0"/>
                    <a:pt x="729" y="10"/>
                    <a:pt x="679" y="20"/>
                  </a:cubicBezTo>
                  <a:cubicBezTo>
                    <a:pt x="264" y="101"/>
                    <a:pt x="1" y="496"/>
                    <a:pt x="82" y="911"/>
                  </a:cubicBezTo>
                  <a:cubicBezTo>
                    <a:pt x="153" y="1265"/>
                    <a:pt x="477" y="1519"/>
                    <a:pt x="821" y="1519"/>
                  </a:cubicBezTo>
                  <a:cubicBezTo>
                    <a:pt x="871" y="1519"/>
                    <a:pt x="922" y="1508"/>
                    <a:pt x="972" y="1498"/>
                  </a:cubicBezTo>
                  <a:cubicBezTo>
                    <a:pt x="1388" y="1417"/>
                    <a:pt x="1651" y="1022"/>
                    <a:pt x="1570" y="608"/>
                  </a:cubicBezTo>
                  <a:cubicBezTo>
                    <a:pt x="1499" y="253"/>
                    <a:pt x="1185" y="0"/>
                    <a:pt x="831" y="0"/>
                  </a:cubicBezTo>
                  <a:close/>
                </a:path>
              </a:pathLst>
            </a:custGeom>
            <a:solidFill>
              <a:srgbClr val="C0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2"/>
            <p:cNvSpPr/>
            <p:nvPr/>
          </p:nvSpPr>
          <p:spPr>
            <a:xfrm>
              <a:off x="3874600" y="2039525"/>
              <a:ext cx="556025" cy="465425"/>
            </a:xfrm>
            <a:custGeom>
              <a:avLst/>
              <a:gdLst/>
              <a:ahLst/>
              <a:cxnLst/>
              <a:rect l="l" t="t" r="r" b="b"/>
              <a:pathLst>
                <a:path w="22241" h="18617" extrusionOk="0">
                  <a:moveTo>
                    <a:pt x="355" y="0"/>
                  </a:moveTo>
                  <a:cubicBezTo>
                    <a:pt x="294" y="0"/>
                    <a:pt x="233" y="20"/>
                    <a:pt x="182" y="61"/>
                  </a:cubicBezTo>
                  <a:cubicBezTo>
                    <a:pt x="41" y="152"/>
                    <a:pt x="0" y="344"/>
                    <a:pt x="92" y="496"/>
                  </a:cubicBezTo>
                  <a:cubicBezTo>
                    <a:pt x="5315" y="8494"/>
                    <a:pt x="12958" y="14881"/>
                    <a:pt x="21755" y="18597"/>
                  </a:cubicBezTo>
                  <a:cubicBezTo>
                    <a:pt x="21795" y="18617"/>
                    <a:pt x="21836" y="18617"/>
                    <a:pt x="21876" y="18617"/>
                  </a:cubicBezTo>
                  <a:cubicBezTo>
                    <a:pt x="21998" y="18617"/>
                    <a:pt x="22119" y="18545"/>
                    <a:pt x="22170" y="18424"/>
                  </a:cubicBezTo>
                  <a:cubicBezTo>
                    <a:pt x="22241" y="18273"/>
                    <a:pt x="22160" y="18080"/>
                    <a:pt x="21998" y="18019"/>
                  </a:cubicBezTo>
                  <a:cubicBezTo>
                    <a:pt x="13322" y="14355"/>
                    <a:pt x="5770" y="8038"/>
                    <a:pt x="618" y="152"/>
                  </a:cubicBezTo>
                  <a:cubicBezTo>
                    <a:pt x="557" y="51"/>
                    <a:pt x="456" y="0"/>
                    <a:pt x="3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2"/>
            <p:cNvSpPr/>
            <p:nvPr/>
          </p:nvSpPr>
          <p:spPr>
            <a:xfrm>
              <a:off x="3827275" y="1961050"/>
              <a:ext cx="38750" cy="51925"/>
            </a:xfrm>
            <a:custGeom>
              <a:avLst/>
              <a:gdLst/>
              <a:ahLst/>
              <a:cxnLst/>
              <a:rect l="l" t="t" r="r" b="b"/>
              <a:pathLst>
                <a:path w="1550" h="2077" extrusionOk="0">
                  <a:moveTo>
                    <a:pt x="355" y="1"/>
                  </a:moveTo>
                  <a:cubicBezTo>
                    <a:pt x="304" y="1"/>
                    <a:pt x="253" y="11"/>
                    <a:pt x="203" y="41"/>
                  </a:cubicBezTo>
                  <a:cubicBezTo>
                    <a:pt x="51" y="122"/>
                    <a:pt x="1" y="315"/>
                    <a:pt x="82" y="467"/>
                  </a:cubicBezTo>
                  <a:cubicBezTo>
                    <a:pt x="355" y="963"/>
                    <a:pt x="638" y="1449"/>
                    <a:pt x="921" y="1924"/>
                  </a:cubicBezTo>
                  <a:cubicBezTo>
                    <a:pt x="982" y="2025"/>
                    <a:pt x="1083" y="2077"/>
                    <a:pt x="1195" y="2077"/>
                  </a:cubicBezTo>
                  <a:cubicBezTo>
                    <a:pt x="1245" y="2077"/>
                    <a:pt x="1306" y="2066"/>
                    <a:pt x="1357" y="2036"/>
                  </a:cubicBezTo>
                  <a:cubicBezTo>
                    <a:pt x="1499" y="1945"/>
                    <a:pt x="1549" y="1753"/>
                    <a:pt x="1458" y="1600"/>
                  </a:cubicBezTo>
                  <a:cubicBezTo>
                    <a:pt x="1175" y="1125"/>
                    <a:pt x="901" y="649"/>
                    <a:pt x="638" y="163"/>
                  </a:cubicBezTo>
                  <a:cubicBezTo>
                    <a:pt x="577" y="62"/>
                    <a:pt x="466" y="1"/>
                    <a:pt x="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2"/>
            <p:cNvSpPr/>
            <p:nvPr/>
          </p:nvSpPr>
          <p:spPr>
            <a:xfrm>
              <a:off x="3635700" y="1444775"/>
              <a:ext cx="191600" cy="498850"/>
            </a:xfrm>
            <a:custGeom>
              <a:avLst/>
              <a:gdLst/>
              <a:ahLst/>
              <a:cxnLst/>
              <a:rect l="l" t="t" r="r" b="b"/>
              <a:pathLst>
                <a:path w="7664" h="19954" extrusionOk="0">
                  <a:moveTo>
                    <a:pt x="355" y="1"/>
                  </a:moveTo>
                  <a:cubicBezTo>
                    <a:pt x="324" y="1"/>
                    <a:pt x="294" y="1"/>
                    <a:pt x="274" y="11"/>
                  </a:cubicBezTo>
                  <a:cubicBezTo>
                    <a:pt x="101" y="52"/>
                    <a:pt x="0" y="224"/>
                    <a:pt x="41" y="396"/>
                  </a:cubicBezTo>
                  <a:cubicBezTo>
                    <a:pt x="1691" y="6621"/>
                    <a:pt x="3614" y="12868"/>
                    <a:pt x="6459" y="18648"/>
                  </a:cubicBezTo>
                  <a:cubicBezTo>
                    <a:pt x="6641" y="19032"/>
                    <a:pt x="6834" y="19407"/>
                    <a:pt x="7025" y="19781"/>
                  </a:cubicBezTo>
                  <a:cubicBezTo>
                    <a:pt x="7086" y="19893"/>
                    <a:pt x="7198" y="19954"/>
                    <a:pt x="7309" y="19954"/>
                  </a:cubicBezTo>
                  <a:cubicBezTo>
                    <a:pt x="7360" y="19954"/>
                    <a:pt x="7410" y="19943"/>
                    <a:pt x="7451" y="19913"/>
                  </a:cubicBezTo>
                  <a:cubicBezTo>
                    <a:pt x="7613" y="19832"/>
                    <a:pt x="7664" y="19650"/>
                    <a:pt x="7592" y="19488"/>
                  </a:cubicBezTo>
                  <a:cubicBezTo>
                    <a:pt x="7390" y="19124"/>
                    <a:pt x="7208" y="18749"/>
                    <a:pt x="7025" y="18375"/>
                  </a:cubicBezTo>
                  <a:cubicBezTo>
                    <a:pt x="4202" y="12645"/>
                    <a:pt x="2298" y="6450"/>
                    <a:pt x="658" y="234"/>
                  </a:cubicBezTo>
                  <a:cubicBezTo>
                    <a:pt x="618" y="92"/>
                    <a:pt x="486" y="1"/>
                    <a:pt x="3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2"/>
            <p:cNvSpPr/>
            <p:nvPr/>
          </p:nvSpPr>
          <p:spPr>
            <a:xfrm>
              <a:off x="4954975" y="1517175"/>
              <a:ext cx="16475" cy="70625"/>
            </a:xfrm>
            <a:custGeom>
              <a:avLst/>
              <a:gdLst/>
              <a:ahLst/>
              <a:cxnLst/>
              <a:rect l="l" t="t" r="r" b="b"/>
              <a:pathLst>
                <a:path w="659" h="2825" extrusionOk="0">
                  <a:moveTo>
                    <a:pt x="314" y="0"/>
                  </a:moveTo>
                  <a:cubicBezTo>
                    <a:pt x="142" y="11"/>
                    <a:pt x="1" y="152"/>
                    <a:pt x="10" y="324"/>
                  </a:cubicBezTo>
                  <a:cubicBezTo>
                    <a:pt x="21" y="709"/>
                    <a:pt x="21" y="972"/>
                    <a:pt x="21" y="1205"/>
                  </a:cubicBezTo>
                  <a:lnTo>
                    <a:pt x="21" y="1772"/>
                  </a:lnTo>
                  <a:cubicBezTo>
                    <a:pt x="21" y="1974"/>
                    <a:pt x="10" y="2197"/>
                    <a:pt x="10" y="2501"/>
                  </a:cubicBezTo>
                  <a:cubicBezTo>
                    <a:pt x="10" y="2683"/>
                    <a:pt x="152" y="2825"/>
                    <a:pt x="325" y="2825"/>
                  </a:cubicBezTo>
                  <a:cubicBezTo>
                    <a:pt x="496" y="2825"/>
                    <a:pt x="638" y="2683"/>
                    <a:pt x="638" y="2511"/>
                  </a:cubicBezTo>
                  <a:cubicBezTo>
                    <a:pt x="638" y="2207"/>
                    <a:pt x="649" y="1984"/>
                    <a:pt x="649" y="1782"/>
                  </a:cubicBezTo>
                  <a:cubicBezTo>
                    <a:pt x="649" y="1579"/>
                    <a:pt x="658" y="1397"/>
                    <a:pt x="658" y="1205"/>
                  </a:cubicBezTo>
                  <a:cubicBezTo>
                    <a:pt x="658" y="962"/>
                    <a:pt x="649" y="688"/>
                    <a:pt x="638" y="304"/>
                  </a:cubicBezTo>
                  <a:cubicBezTo>
                    <a:pt x="628" y="132"/>
                    <a:pt x="496" y="0"/>
                    <a:pt x="3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2"/>
            <p:cNvSpPr/>
            <p:nvPr/>
          </p:nvSpPr>
          <p:spPr>
            <a:xfrm>
              <a:off x="4925125" y="1188925"/>
              <a:ext cx="44300" cy="307500"/>
            </a:xfrm>
            <a:custGeom>
              <a:avLst/>
              <a:gdLst/>
              <a:ahLst/>
              <a:cxnLst/>
              <a:rect l="l" t="t" r="r" b="b"/>
              <a:pathLst>
                <a:path w="1772" h="12300" extrusionOk="0">
                  <a:moveTo>
                    <a:pt x="293" y="1"/>
                  </a:moveTo>
                  <a:cubicBezTo>
                    <a:pt x="122" y="21"/>
                    <a:pt x="0" y="183"/>
                    <a:pt x="30" y="355"/>
                  </a:cubicBezTo>
                  <a:cubicBezTo>
                    <a:pt x="547" y="4212"/>
                    <a:pt x="972" y="8109"/>
                    <a:pt x="1134" y="11996"/>
                  </a:cubicBezTo>
                  <a:cubicBezTo>
                    <a:pt x="1144" y="12169"/>
                    <a:pt x="1285" y="12300"/>
                    <a:pt x="1447" y="12300"/>
                  </a:cubicBezTo>
                  <a:lnTo>
                    <a:pt x="1468" y="12300"/>
                  </a:lnTo>
                  <a:cubicBezTo>
                    <a:pt x="1640" y="12290"/>
                    <a:pt x="1771" y="12148"/>
                    <a:pt x="1762" y="11966"/>
                  </a:cubicBezTo>
                  <a:cubicBezTo>
                    <a:pt x="1600" y="8059"/>
                    <a:pt x="1174" y="4141"/>
                    <a:pt x="648" y="274"/>
                  </a:cubicBezTo>
                  <a:cubicBezTo>
                    <a:pt x="628" y="112"/>
                    <a:pt x="496" y="1"/>
                    <a:pt x="3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792;p29">
            <a:extLst>
              <a:ext uri="{FF2B5EF4-FFF2-40B4-BE49-F238E27FC236}">
                <a16:creationId xmlns:a16="http://schemas.microsoft.com/office/drawing/2014/main" id="{0FD89C5D-94FA-498B-84E0-214B4CAF308C}"/>
              </a:ext>
            </a:extLst>
          </p:cNvPr>
          <p:cNvGrpSpPr/>
          <p:nvPr/>
        </p:nvGrpSpPr>
        <p:grpSpPr>
          <a:xfrm>
            <a:off x="613559" y="315548"/>
            <a:ext cx="4770718" cy="316052"/>
            <a:chOff x="613559" y="315548"/>
            <a:chExt cx="4770718" cy="316052"/>
          </a:xfrm>
        </p:grpSpPr>
        <p:sp>
          <p:nvSpPr>
            <p:cNvPr id="507" name="Google Shape;793;p29">
              <a:hlinkClick r:id="rId4" action="ppaction://hlinksldjump"/>
              <a:extLst>
                <a:ext uri="{FF2B5EF4-FFF2-40B4-BE49-F238E27FC236}">
                  <a16:creationId xmlns:a16="http://schemas.microsoft.com/office/drawing/2014/main" id="{47431E75-2575-4758-81A6-A90CFDD25236}"/>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508" name="Google Shape;794;p29">
              <a:hlinkClick r:id="rId5" action="ppaction://hlinksldjump"/>
              <a:extLst>
                <a:ext uri="{FF2B5EF4-FFF2-40B4-BE49-F238E27FC236}">
                  <a16:creationId xmlns:a16="http://schemas.microsoft.com/office/drawing/2014/main" id="{4723E6D1-2BD3-4C80-83A7-13635861B400}"/>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509" name="Google Shape;795;p29">
              <a:extLst>
                <a:ext uri="{FF2B5EF4-FFF2-40B4-BE49-F238E27FC236}">
                  <a16:creationId xmlns:a16="http://schemas.microsoft.com/office/drawing/2014/main" id="{1A78159A-8B3F-48C8-AE66-CDF139C0C39B}"/>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510" name="Google Shape;796;p29">
              <a:hlinkClick r:id="rId6" action="ppaction://hlinksldjump"/>
              <a:extLst>
                <a:ext uri="{FF2B5EF4-FFF2-40B4-BE49-F238E27FC236}">
                  <a16:creationId xmlns:a16="http://schemas.microsoft.com/office/drawing/2014/main" id="{FA8A1432-3D24-43A8-85A8-25A734DF441E}"/>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511" name="Google Shape;797;p29">
              <a:extLst>
                <a:ext uri="{FF2B5EF4-FFF2-40B4-BE49-F238E27FC236}">
                  <a16:creationId xmlns:a16="http://schemas.microsoft.com/office/drawing/2014/main" id="{9B368A17-4210-4E8F-A863-4552435FE335}"/>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 name="Shape 2228"/>
        <p:cNvGrpSpPr/>
        <p:nvPr/>
      </p:nvGrpSpPr>
      <p:grpSpPr>
        <a:xfrm>
          <a:off x="0" y="0"/>
          <a:ext cx="0" cy="0"/>
          <a:chOff x="0" y="0"/>
          <a:chExt cx="0" cy="0"/>
        </a:xfrm>
      </p:grpSpPr>
      <p:sp>
        <p:nvSpPr>
          <p:cNvPr id="2234" name="Google Shape;2234;p49"/>
          <p:cNvSpPr txBox="1">
            <a:spLocks noGrp="1"/>
          </p:cNvSpPr>
          <p:nvPr>
            <p:ph type="subTitle" idx="1"/>
          </p:nvPr>
        </p:nvSpPr>
        <p:spPr>
          <a:xfrm>
            <a:off x="602575" y="2174700"/>
            <a:ext cx="2907600" cy="161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can replace the image on the screen with your own work. Just right-click on it and select “Replace image”</a:t>
            </a:r>
            <a:endParaRPr/>
          </a:p>
        </p:txBody>
      </p:sp>
      <p:sp>
        <p:nvSpPr>
          <p:cNvPr id="2236" name="Google Shape;2236;p49"/>
          <p:cNvSpPr txBox="1">
            <a:spLocks noGrp="1"/>
          </p:cNvSpPr>
          <p:nvPr>
            <p:ph type="title"/>
          </p:nvPr>
        </p:nvSpPr>
        <p:spPr>
          <a:xfrm>
            <a:off x="602575" y="734700"/>
            <a:ext cx="3024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PROJECT 2</a:t>
            </a:r>
            <a:endParaRPr/>
          </a:p>
        </p:txBody>
      </p:sp>
      <p:sp>
        <p:nvSpPr>
          <p:cNvPr id="2237" name="Google Shape;2237;p49"/>
          <p:cNvSpPr txBox="1">
            <a:spLocks noGrp="1"/>
          </p:cNvSpPr>
          <p:nvPr>
            <p:ph type="title" idx="2"/>
          </p:nvPr>
        </p:nvSpPr>
        <p:spPr>
          <a:xfrm>
            <a:off x="602575" y="1647000"/>
            <a:ext cx="2907600" cy="527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MOCKUP</a:t>
            </a:r>
            <a:endParaRPr/>
          </a:p>
        </p:txBody>
      </p:sp>
      <p:grpSp>
        <p:nvGrpSpPr>
          <p:cNvPr id="2239" name="Google Shape;2239;p49"/>
          <p:cNvGrpSpPr/>
          <p:nvPr/>
        </p:nvGrpSpPr>
        <p:grpSpPr>
          <a:xfrm>
            <a:off x="891425" y="4515050"/>
            <a:ext cx="7361100" cy="100205"/>
            <a:chOff x="891425" y="4642050"/>
            <a:chExt cx="7361100" cy="100205"/>
          </a:xfrm>
        </p:grpSpPr>
        <p:sp>
          <p:nvSpPr>
            <p:cNvPr id="2240" name="Google Shape;2240;p49"/>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49"/>
            <p:cNvSpPr/>
            <p:nvPr/>
          </p:nvSpPr>
          <p:spPr>
            <a:xfrm>
              <a:off x="891425" y="4642050"/>
              <a:ext cx="6077400"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2" name="Google Shape;2242;p49">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2249" name="Google Shape;2249;p49">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9">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9">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9">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792;p29">
            <a:extLst>
              <a:ext uri="{FF2B5EF4-FFF2-40B4-BE49-F238E27FC236}">
                <a16:creationId xmlns:a16="http://schemas.microsoft.com/office/drawing/2014/main" id="{545F0AE3-89D4-468E-960E-2437932595C5}"/>
              </a:ext>
            </a:extLst>
          </p:cNvPr>
          <p:cNvGrpSpPr/>
          <p:nvPr/>
        </p:nvGrpSpPr>
        <p:grpSpPr>
          <a:xfrm>
            <a:off x="613559" y="315548"/>
            <a:ext cx="4770718" cy="316052"/>
            <a:chOff x="613559" y="315548"/>
            <a:chExt cx="4770718" cy="316052"/>
          </a:xfrm>
        </p:grpSpPr>
        <p:sp>
          <p:nvSpPr>
            <p:cNvPr id="27" name="Google Shape;793;p29">
              <a:hlinkClick r:id="rId4" action="ppaction://hlinksldjump"/>
              <a:extLst>
                <a:ext uri="{FF2B5EF4-FFF2-40B4-BE49-F238E27FC236}">
                  <a16:creationId xmlns:a16="http://schemas.microsoft.com/office/drawing/2014/main" id="{2846244B-631C-4F61-89D8-E6F5AAA61E5E}"/>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28" name="Google Shape;794;p29">
              <a:hlinkClick r:id="rId5" action="ppaction://hlinksldjump"/>
              <a:extLst>
                <a:ext uri="{FF2B5EF4-FFF2-40B4-BE49-F238E27FC236}">
                  <a16:creationId xmlns:a16="http://schemas.microsoft.com/office/drawing/2014/main" id="{6E1D694F-2E14-4B22-9F4F-58C49D912E0F}"/>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29" name="Google Shape;795;p29">
              <a:extLst>
                <a:ext uri="{FF2B5EF4-FFF2-40B4-BE49-F238E27FC236}">
                  <a16:creationId xmlns:a16="http://schemas.microsoft.com/office/drawing/2014/main" id="{7D74A681-151C-457A-B0DF-2745BA9C9652}"/>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30" name="Google Shape;796;p29">
              <a:hlinkClick r:id="rId6" action="ppaction://hlinksldjump"/>
              <a:extLst>
                <a:ext uri="{FF2B5EF4-FFF2-40B4-BE49-F238E27FC236}">
                  <a16:creationId xmlns:a16="http://schemas.microsoft.com/office/drawing/2014/main" id="{5FD3CF09-CE6C-47AD-9386-3C697446AB8C}"/>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31" name="Google Shape;797;p29">
              <a:extLst>
                <a:ext uri="{FF2B5EF4-FFF2-40B4-BE49-F238E27FC236}">
                  <a16:creationId xmlns:a16="http://schemas.microsoft.com/office/drawing/2014/main" id="{DE20D257-DC58-4231-874F-54340720BA50}"/>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Tree>
    <p:extLst>
      <p:ext uri="{BB962C8B-B14F-4D97-AF65-F5344CB8AC3E}">
        <p14:creationId xmlns:p14="http://schemas.microsoft.com/office/powerpoint/2010/main" val="28395929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EF7C-7B68-4A5B-B3D4-247C711427AC}"/>
              </a:ext>
            </a:extLst>
          </p:cNvPr>
          <p:cNvSpPr>
            <a:spLocks noGrp="1"/>
          </p:cNvSpPr>
          <p:nvPr>
            <p:ph type="title"/>
          </p:nvPr>
        </p:nvSpPr>
        <p:spPr/>
        <p:txBody>
          <a:bodyPr>
            <a:normAutofit fontScale="90000"/>
          </a:bodyPr>
          <a:lstStyle/>
          <a:p>
            <a:r>
              <a:rPr lang="en-US"/>
              <a:t>......ANALYSIS – OPPORTUNITIES/ THREATS</a:t>
            </a:r>
          </a:p>
        </p:txBody>
      </p:sp>
      <p:sp>
        <p:nvSpPr>
          <p:cNvPr id="3" name="TextBox 2">
            <a:extLst>
              <a:ext uri="{FF2B5EF4-FFF2-40B4-BE49-F238E27FC236}">
                <a16:creationId xmlns:a16="http://schemas.microsoft.com/office/drawing/2014/main" id="{947957CB-A7C5-4048-AEDD-3FA264F7708F}"/>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a:t>Click to add text</a:t>
            </a:r>
          </a:p>
        </p:txBody>
      </p:sp>
      <p:sp>
        <p:nvSpPr>
          <p:cNvPr id="4" name="TextBox 3">
            <a:extLst>
              <a:ext uri="{FF2B5EF4-FFF2-40B4-BE49-F238E27FC236}">
                <a16:creationId xmlns:a16="http://schemas.microsoft.com/office/drawing/2014/main" id="{7C931D12-5BB9-4CAA-9F46-CF7693A8DC59}"/>
              </a:ext>
            </a:extLst>
          </p:cNvPr>
          <p:cNvSpPr txBox="1"/>
          <p:nvPr/>
        </p:nvSpPr>
        <p:spPr>
          <a:xfrm rot="10800000" flipV="1">
            <a:off x="3734866" y="2573223"/>
            <a:ext cx="132898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solidFill>
                  <a:srgbClr val="FFFFFF"/>
                </a:solidFill>
                <a:latin typeface="Roboto"/>
              </a:rPr>
              <a:t>Threats</a:t>
            </a:r>
            <a:endParaRPr lang="en-US"/>
          </a:p>
        </p:txBody>
      </p:sp>
      <p:sp>
        <p:nvSpPr>
          <p:cNvPr id="5" name="TextBox 4">
            <a:extLst>
              <a:ext uri="{FF2B5EF4-FFF2-40B4-BE49-F238E27FC236}">
                <a16:creationId xmlns:a16="http://schemas.microsoft.com/office/drawing/2014/main" id="{A48D79BE-EA2E-416D-BE72-4FBF2FEA46A2}"/>
              </a:ext>
            </a:extLst>
          </p:cNvPr>
          <p:cNvSpPr txBox="1"/>
          <p:nvPr/>
        </p:nvSpPr>
        <p:spPr>
          <a:xfrm rot="10800000" flipV="1">
            <a:off x="3770049" y="2740314"/>
            <a:ext cx="132898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FFFFFF"/>
                </a:solidFill>
                <a:latin typeface="Roboto"/>
              </a:rPr>
              <a:t>Opportunities </a:t>
            </a:r>
            <a:endParaRPr lang="en-US"/>
          </a:p>
        </p:txBody>
      </p:sp>
      <p:sp>
        <p:nvSpPr>
          <p:cNvPr id="7" name="Google Shape;2242;p49">
            <a:hlinkClick r:id="rId2" action="ppaction://hlinksldjump"/>
            <a:extLst>
              <a:ext uri="{FF2B5EF4-FFF2-40B4-BE49-F238E27FC236}">
                <a16:creationId xmlns:a16="http://schemas.microsoft.com/office/drawing/2014/main" id="{15B683C1-7F3F-466B-BD18-5D31C0F41454}"/>
              </a:ext>
            </a:extLst>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9" name="Google Shape;2249;p49">
            <a:hlinkClick r:id="" action="ppaction://hlinkshowjump?jump=nextslide"/>
            <a:extLst>
              <a:ext uri="{FF2B5EF4-FFF2-40B4-BE49-F238E27FC236}">
                <a16:creationId xmlns:a16="http://schemas.microsoft.com/office/drawing/2014/main" id="{314D3A4B-FD91-4144-8433-13CCC977B4F1}"/>
              </a:ext>
            </a:extLst>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250;p49">
            <a:hlinkClick r:id="" action="ppaction://hlinkshowjump?jump=nextslide"/>
            <a:extLst>
              <a:ext uri="{FF2B5EF4-FFF2-40B4-BE49-F238E27FC236}">
                <a16:creationId xmlns:a16="http://schemas.microsoft.com/office/drawing/2014/main" id="{100F33C5-E642-490D-A904-B52D72702F86}"/>
              </a:ext>
            </a:extLst>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251;p49">
            <a:hlinkClick r:id="" action="ppaction://hlinkshowjump?jump=previousslide"/>
            <a:extLst>
              <a:ext uri="{FF2B5EF4-FFF2-40B4-BE49-F238E27FC236}">
                <a16:creationId xmlns:a16="http://schemas.microsoft.com/office/drawing/2014/main" id="{E17B1337-4246-425C-9B8F-15508D20EB28}"/>
              </a:ext>
            </a:extLst>
          </p:cNvPr>
          <p:cNvSpPr/>
          <p:nvPr/>
        </p:nvSpPr>
        <p:spPr>
          <a:xfrm rot="162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252;p49">
            <a:hlinkClick r:id="" action="ppaction://hlinkshowjump?jump=previousslide"/>
            <a:extLst>
              <a:ext uri="{FF2B5EF4-FFF2-40B4-BE49-F238E27FC236}">
                <a16:creationId xmlns:a16="http://schemas.microsoft.com/office/drawing/2014/main" id="{F104121D-DC71-46F9-9972-DE673D2B755C}"/>
              </a:ext>
            </a:extLst>
          </p:cNvPr>
          <p:cNvSpPr/>
          <p:nvPr/>
        </p:nvSpPr>
        <p:spPr>
          <a:xfrm rot="162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 name="Google Shape;792;p29">
            <a:extLst>
              <a:ext uri="{FF2B5EF4-FFF2-40B4-BE49-F238E27FC236}">
                <a16:creationId xmlns:a16="http://schemas.microsoft.com/office/drawing/2014/main" id="{71B267E3-F93E-490B-83A2-E9F8B87D2DC0}"/>
              </a:ext>
            </a:extLst>
          </p:cNvPr>
          <p:cNvGrpSpPr/>
          <p:nvPr/>
        </p:nvGrpSpPr>
        <p:grpSpPr>
          <a:xfrm>
            <a:off x="613559" y="315548"/>
            <a:ext cx="4770718" cy="316052"/>
            <a:chOff x="613559" y="315548"/>
            <a:chExt cx="4770718" cy="316052"/>
          </a:xfrm>
        </p:grpSpPr>
        <p:sp>
          <p:nvSpPr>
            <p:cNvPr id="17" name="Google Shape;793;p29">
              <a:hlinkClick r:id="rId3" action="ppaction://hlinksldjump"/>
              <a:extLst>
                <a:ext uri="{FF2B5EF4-FFF2-40B4-BE49-F238E27FC236}">
                  <a16:creationId xmlns:a16="http://schemas.microsoft.com/office/drawing/2014/main" id="{7ACE9FE5-3CE8-4B82-872C-444B21E6BF9E}"/>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4"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18" name="Google Shape;794;p29">
              <a:hlinkClick r:id="rId4" action="ppaction://hlinksldjump"/>
              <a:extLst>
                <a:ext uri="{FF2B5EF4-FFF2-40B4-BE49-F238E27FC236}">
                  <a16:creationId xmlns:a16="http://schemas.microsoft.com/office/drawing/2014/main" id="{F9FCD80C-3F7E-4A93-A1F1-C538999A2A34}"/>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19" name="Google Shape;795;p29">
              <a:extLst>
                <a:ext uri="{FF2B5EF4-FFF2-40B4-BE49-F238E27FC236}">
                  <a16:creationId xmlns:a16="http://schemas.microsoft.com/office/drawing/2014/main" id="{867C2AFD-E980-4C97-B450-321C9BBA4401}"/>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20" name="Google Shape;796;p29">
              <a:hlinkClick r:id="rId5" action="ppaction://hlinksldjump"/>
              <a:extLst>
                <a:ext uri="{FF2B5EF4-FFF2-40B4-BE49-F238E27FC236}">
                  <a16:creationId xmlns:a16="http://schemas.microsoft.com/office/drawing/2014/main" id="{83F8C895-9CD6-4B39-BBA9-D81749303303}"/>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21" name="Google Shape;797;p29">
              <a:extLst>
                <a:ext uri="{FF2B5EF4-FFF2-40B4-BE49-F238E27FC236}">
                  <a16:creationId xmlns:a16="http://schemas.microsoft.com/office/drawing/2014/main" id="{D9982952-DDC6-4772-AD18-B94C78362AA0}"/>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grpSp>
        <p:nvGrpSpPr>
          <p:cNvPr id="26" name="Google Shape;1197;p31">
            <a:extLst>
              <a:ext uri="{FF2B5EF4-FFF2-40B4-BE49-F238E27FC236}">
                <a16:creationId xmlns:a16="http://schemas.microsoft.com/office/drawing/2014/main" id="{D14D13FA-FFDA-4AE8-8361-707624AFB322}"/>
              </a:ext>
            </a:extLst>
          </p:cNvPr>
          <p:cNvGrpSpPr/>
          <p:nvPr/>
        </p:nvGrpSpPr>
        <p:grpSpPr>
          <a:xfrm>
            <a:off x="891425" y="4515055"/>
            <a:ext cx="7361100" cy="109118"/>
            <a:chOff x="891425" y="4642055"/>
            <a:chExt cx="7361100" cy="109118"/>
          </a:xfrm>
        </p:grpSpPr>
        <p:sp>
          <p:nvSpPr>
            <p:cNvPr id="24" name="Google Shape;1198;p31">
              <a:extLst>
                <a:ext uri="{FF2B5EF4-FFF2-40B4-BE49-F238E27FC236}">
                  <a16:creationId xmlns:a16="http://schemas.microsoft.com/office/drawing/2014/main" id="{68EDB8A2-F1C5-4785-9870-BC8899B6E8C6}"/>
                </a:ext>
              </a:extLst>
            </p:cNvPr>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199;p31">
              <a:extLst>
                <a:ext uri="{FF2B5EF4-FFF2-40B4-BE49-F238E27FC236}">
                  <a16:creationId xmlns:a16="http://schemas.microsoft.com/office/drawing/2014/main" id="{CC4CDCFF-43DF-4E1B-9944-B9537675762F}"/>
                </a:ext>
              </a:extLst>
            </p:cNvPr>
            <p:cNvSpPr/>
            <p:nvPr/>
          </p:nvSpPr>
          <p:spPr>
            <a:xfrm>
              <a:off x="891425" y="4650974"/>
              <a:ext cx="932851" cy="10019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 name="Picture 7">
            <a:extLst>
              <a:ext uri="{FF2B5EF4-FFF2-40B4-BE49-F238E27FC236}">
                <a16:creationId xmlns:a16="http://schemas.microsoft.com/office/drawing/2014/main" id="{AC40753A-8D96-4AC0-98F5-7EF978F691FD}"/>
              </a:ext>
            </a:extLst>
          </p:cNvPr>
          <p:cNvPicPr>
            <a:picLocks noChangeAspect="1"/>
          </p:cNvPicPr>
          <p:nvPr/>
        </p:nvPicPr>
        <p:blipFill>
          <a:blip r:embed="rId7"/>
          <a:stretch>
            <a:fillRect/>
          </a:stretch>
        </p:blipFill>
        <p:spPr>
          <a:xfrm>
            <a:off x="2864223" y="1367280"/>
            <a:ext cx="3012140" cy="2892191"/>
          </a:xfrm>
          <a:prstGeom prst="rect">
            <a:avLst/>
          </a:prstGeom>
        </p:spPr>
      </p:pic>
      <p:cxnSp>
        <p:nvCxnSpPr>
          <p:cNvPr id="8" name="Straight Arrow Connector 7">
            <a:extLst>
              <a:ext uri="{FF2B5EF4-FFF2-40B4-BE49-F238E27FC236}">
                <a16:creationId xmlns:a16="http://schemas.microsoft.com/office/drawing/2014/main" id="{14AB6256-E97A-43ED-878B-93383B9E0766}"/>
              </a:ext>
            </a:extLst>
          </p:cNvPr>
          <p:cNvCxnSpPr/>
          <p:nvPr/>
        </p:nvCxnSpPr>
        <p:spPr>
          <a:xfrm>
            <a:off x="3660963" y="2812117"/>
            <a:ext cx="1479174" cy="4202"/>
          </a:xfrm>
          <a:prstGeom prst="straightConnector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56607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Shape 1556"/>
        <p:cNvGrpSpPr/>
        <p:nvPr/>
      </p:nvGrpSpPr>
      <p:grpSpPr>
        <a:xfrm>
          <a:off x="0" y="0"/>
          <a:ext cx="0" cy="0"/>
          <a:chOff x="0" y="0"/>
          <a:chExt cx="0" cy="0"/>
        </a:xfrm>
      </p:grpSpPr>
      <p:sp>
        <p:nvSpPr>
          <p:cNvPr id="1557" name="Google Shape;1557;p39"/>
          <p:cNvSpPr txBox="1">
            <a:spLocks noGrp="1"/>
          </p:cNvSpPr>
          <p:nvPr>
            <p:ph type="title"/>
          </p:nvPr>
        </p:nvSpPr>
        <p:spPr>
          <a:xfrm>
            <a:off x="720000" y="3212813"/>
            <a:ext cx="4314300" cy="531900"/>
          </a:xfrm>
          <a:prstGeom prst="rect">
            <a:avLst/>
          </a:prstGeom>
        </p:spPr>
        <p:txBody>
          <a:bodyPr spcFirstLastPara="1" wrap="square" lIns="0" tIns="91425" rIns="91425" bIns="91425" anchor="ctr" anchorCtr="0">
            <a:normAutofit/>
          </a:bodyPr>
          <a:lstStyle/>
          <a:p>
            <a:pPr marL="0" lvl="0" indent="0" algn="l" rtl="0">
              <a:spcBef>
                <a:spcPts val="0"/>
              </a:spcBef>
              <a:spcAft>
                <a:spcPts val="0"/>
              </a:spcAft>
              <a:buNone/>
            </a:pPr>
            <a:r>
              <a:rPr lang="en"/>
              <a:t>—SOMEONE FAMOUS</a:t>
            </a:r>
            <a:endParaRPr/>
          </a:p>
        </p:txBody>
      </p:sp>
      <p:sp>
        <p:nvSpPr>
          <p:cNvPr id="1558" name="Google Shape;1558;p39"/>
          <p:cNvSpPr txBox="1">
            <a:spLocks noGrp="1"/>
          </p:cNvSpPr>
          <p:nvPr>
            <p:ph type="subTitle" idx="1"/>
          </p:nvPr>
        </p:nvSpPr>
        <p:spPr>
          <a:xfrm>
            <a:off x="720000" y="1208300"/>
            <a:ext cx="4314300" cy="2102100"/>
          </a:xfrm>
          <a:prstGeom prst="rect">
            <a:avLst/>
          </a:prstGeom>
        </p:spPr>
        <p:txBody>
          <a:bodyPr spcFirstLastPara="1" wrap="square" lIns="0" tIns="91425" rIns="91425" bIns="91425" anchor="ctr" anchorCtr="0">
            <a:noAutofit/>
          </a:bodyPr>
          <a:lstStyle/>
          <a:p>
            <a:pPr marL="0" lvl="0" indent="0" algn="l" rtl="0">
              <a:spcBef>
                <a:spcPts val="0"/>
              </a:spcBef>
              <a:spcAft>
                <a:spcPts val="0"/>
              </a:spcAft>
              <a:buNone/>
            </a:pPr>
            <a:r>
              <a:rPr lang="en"/>
              <a:t>“This is a quote, words full of wisdom that someone important said and can make the reader get inspired.”</a:t>
            </a:r>
            <a:endParaRPr/>
          </a:p>
        </p:txBody>
      </p:sp>
      <p:grpSp>
        <p:nvGrpSpPr>
          <p:cNvPr id="1559" name="Google Shape;1559;p39"/>
          <p:cNvGrpSpPr/>
          <p:nvPr/>
        </p:nvGrpSpPr>
        <p:grpSpPr>
          <a:xfrm>
            <a:off x="5343280" y="1572566"/>
            <a:ext cx="3080348" cy="2012810"/>
            <a:chOff x="5416949" y="2481916"/>
            <a:chExt cx="2811049" cy="1836673"/>
          </a:xfrm>
        </p:grpSpPr>
        <p:sp>
          <p:nvSpPr>
            <p:cNvPr id="1560" name="Google Shape;1560;p39"/>
            <p:cNvSpPr/>
            <p:nvPr/>
          </p:nvSpPr>
          <p:spPr>
            <a:xfrm>
              <a:off x="5998716" y="2543913"/>
              <a:ext cx="1731722" cy="585151"/>
            </a:xfrm>
            <a:custGeom>
              <a:avLst/>
              <a:gdLst/>
              <a:ahLst/>
              <a:cxnLst/>
              <a:rect l="l" t="t" r="r" b="b"/>
              <a:pathLst>
                <a:path w="86478" h="29221" extrusionOk="0">
                  <a:moveTo>
                    <a:pt x="1" y="26796"/>
                  </a:moveTo>
                  <a:cubicBezTo>
                    <a:pt x="1" y="26796"/>
                    <a:pt x="0" y="26797"/>
                    <a:pt x="0" y="26797"/>
                  </a:cubicBezTo>
                  <a:cubicBezTo>
                    <a:pt x="0" y="26797"/>
                    <a:pt x="1" y="26796"/>
                    <a:pt x="1" y="26796"/>
                  </a:cubicBezTo>
                  <a:close/>
                  <a:moveTo>
                    <a:pt x="34479" y="0"/>
                  </a:moveTo>
                  <a:cubicBezTo>
                    <a:pt x="34333" y="0"/>
                    <a:pt x="34188" y="33"/>
                    <a:pt x="34045" y="102"/>
                  </a:cubicBezTo>
                  <a:cubicBezTo>
                    <a:pt x="33557" y="331"/>
                    <a:pt x="33246" y="808"/>
                    <a:pt x="32944" y="1255"/>
                  </a:cubicBezTo>
                  <a:cubicBezTo>
                    <a:pt x="32944" y="1265"/>
                    <a:pt x="35665" y="5397"/>
                    <a:pt x="35883" y="5865"/>
                  </a:cubicBezTo>
                  <a:cubicBezTo>
                    <a:pt x="36724" y="7672"/>
                    <a:pt x="37295" y="9582"/>
                    <a:pt x="37637" y="11544"/>
                  </a:cubicBezTo>
                  <a:cubicBezTo>
                    <a:pt x="37886" y="12935"/>
                    <a:pt x="38613" y="15189"/>
                    <a:pt x="37565" y="16393"/>
                  </a:cubicBezTo>
                  <a:cubicBezTo>
                    <a:pt x="36734" y="17348"/>
                    <a:pt x="33796" y="17847"/>
                    <a:pt x="32602" y="18221"/>
                  </a:cubicBezTo>
                  <a:cubicBezTo>
                    <a:pt x="30525" y="18885"/>
                    <a:pt x="28417" y="19435"/>
                    <a:pt x="26299" y="19933"/>
                  </a:cubicBezTo>
                  <a:cubicBezTo>
                    <a:pt x="24763" y="20297"/>
                    <a:pt x="23226" y="20629"/>
                    <a:pt x="21689" y="20951"/>
                  </a:cubicBezTo>
                  <a:cubicBezTo>
                    <a:pt x="14359" y="22477"/>
                    <a:pt x="6895" y="23754"/>
                    <a:pt x="1" y="26796"/>
                  </a:cubicBezTo>
                  <a:lnTo>
                    <a:pt x="1" y="26796"/>
                  </a:lnTo>
                  <a:cubicBezTo>
                    <a:pt x="13" y="26791"/>
                    <a:pt x="30" y="26789"/>
                    <a:pt x="52" y="26789"/>
                  </a:cubicBezTo>
                  <a:cubicBezTo>
                    <a:pt x="587" y="26789"/>
                    <a:pt x="3958" y="28287"/>
                    <a:pt x="4745" y="28426"/>
                  </a:cubicBezTo>
                  <a:cubicBezTo>
                    <a:pt x="5344" y="28534"/>
                    <a:pt x="5937" y="28569"/>
                    <a:pt x="6527" y="28569"/>
                  </a:cubicBezTo>
                  <a:cubicBezTo>
                    <a:pt x="7073" y="28569"/>
                    <a:pt x="7617" y="28539"/>
                    <a:pt x="8161" y="28509"/>
                  </a:cubicBezTo>
                  <a:cubicBezTo>
                    <a:pt x="8726" y="28480"/>
                    <a:pt x="9286" y="28451"/>
                    <a:pt x="9848" y="28451"/>
                  </a:cubicBezTo>
                  <a:cubicBezTo>
                    <a:pt x="10081" y="28451"/>
                    <a:pt x="10315" y="28456"/>
                    <a:pt x="10549" y="28468"/>
                  </a:cubicBezTo>
                  <a:cubicBezTo>
                    <a:pt x="10945" y="28466"/>
                    <a:pt x="11341" y="28465"/>
                    <a:pt x="11737" y="28465"/>
                  </a:cubicBezTo>
                  <a:cubicBezTo>
                    <a:pt x="17269" y="28465"/>
                    <a:pt x="22801" y="28658"/>
                    <a:pt x="28324" y="28842"/>
                  </a:cubicBezTo>
                  <a:cubicBezTo>
                    <a:pt x="33791" y="29031"/>
                    <a:pt x="39258" y="29220"/>
                    <a:pt x="44724" y="29220"/>
                  </a:cubicBezTo>
                  <a:cubicBezTo>
                    <a:pt x="45850" y="29220"/>
                    <a:pt x="46977" y="29212"/>
                    <a:pt x="48103" y="29195"/>
                  </a:cubicBezTo>
                  <a:cubicBezTo>
                    <a:pt x="54395" y="29102"/>
                    <a:pt x="60698" y="28707"/>
                    <a:pt x="66927" y="27731"/>
                  </a:cubicBezTo>
                  <a:cubicBezTo>
                    <a:pt x="70115" y="27222"/>
                    <a:pt x="73282" y="26568"/>
                    <a:pt x="76407" y="25727"/>
                  </a:cubicBezTo>
                  <a:cubicBezTo>
                    <a:pt x="78909" y="25052"/>
                    <a:pt x="82200" y="24959"/>
                    <a:pt x="84339" y="23401"/>
                  </a:cubicBezTo>
                  <a:cubicBezTo>
                    <a:pt x="85637" y="22457"/>
                    <a:pt x="86478" y="20671"/>
                    <a:pt x="85824" y="19206"/>
                  </a:cubicBezTo>
                  <a:cubicBezTo>
                    <a:pt x="85107" y="17587"/>
                    <a:pt x="83104" y="17120"/>
                    <a:pt x="81369" y="16901"/>
                  </a:cubicBezTo>
                  <a:cubicBezTo>
                    <a:pt x="77629" y="16443"/>
                    <a:pt x="73873" y="16247"/>
                    <a:pt x="70112" y="16247"/>
                  </a:cubicBezTo>
                  <a:cubicBezTo>
                    <a:pt x="62557" y="16247"/>
                    <a:pt x="54985" y="17039"/>
                    <a:pt x="47491" y="18085"/>
                  </a:cubicBezTo>
                  <a:cubicBezTo>
                    <a:pt x="47205" y="18126"/>
                    <a:pt x="46915" y="18145"/>
                    <a:pt x="46624" y="18145"/>
                  </a:cubicBezTo>
                  <a:cubicBezTo>
                    <a:pt x="44225" y="18145"/>
                    <a:pt x="41784" y="16789"/>
                    <a:pt x="41126" y="14400"/>
                  </a:cubicBezTo>
                  <a:cubicBezTo>
                    <a:pt x="40603" y="12513"/>
                    <a:pt x="37327" y="0"/>
                    <a:pt x="34479" y="0"/>
                  </a:cubicBezTo>
                  <a:close/>
                </a:path>
              </a:pathLst>
            </a:custGeom>
            <a:solidFill>
              <a:srgbClr val="3A3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9"/>
            <p:cNvSpPr/>
            <p:nvPr/>
          </p:nvSpPr>
          <p:spPr>
            <a:xfrm>
              <a:off x="6969247" y="2664484"/>
              <a:ext cx="425611" cy="516845"/>
            </a:xfrm>
            <a:custGeom>
              <a:avLst/>
              <a:gdLst/>
              <a:ahLst/>
              <a:cxnLst/>
              <a:rect l="l" t="t" r="r" b="b"/>
              <a:pathLst>
                <a:path w="21254" h="25810" extrusionOk="0">
                  <a:moveTo>
                    <a:pt x="6461" y="1"/>
                  </a:moveTo>
                  <a:cubicBezTo>
                    <a:pt x="5582" y="1"/>
                    <a:pt x="4681" y="104"/>
                    <a:pt x="4039" y="685"/>
                  </a:cubicBezTo>
                  <a:cubicBezTo>
                    <a:pt x="3386" y="1266"/>
                    <a:pt x="3167" y="2191"/>
                    <a:pt x="2991" y="3063"/>
                  </a:cubicBezTo>
                  <a:cubicBezTo>
                    <a:pt x="2752" y="4246"/>
                    <a:pt x="2514" y="5544"/>
                    <a:pt x="3043" y="6644"/>
                  </a:cubicBezTo>
                  <a:cubicBezTo>
                    <a:pt x="3209" y="6977"/>
                    <a:pt x="3437" y="7278"/>
                    <a:pt x="3583" y="7620"/>
                  </a:cubicBezTo>
                  <a:cubicBezTo>
                    <a:pt x="4039" y="8679"/>
                    <a:pt x="3645" y="9801"/>
                    <a:pt x="3583" y="10880"/>
                  </a:cubicBezTo>
                  <a:cubicBezTo>
                    <a:pt x="3510" y="12043"/>
                    <a:pt x="3801" y="13051"/>
                    <a:pt x="3489" y="14235"/>
                  </a:cubicBezTo>
                  <a:cubicBezTo>
                    <a:pt x="2825" y="16726"/>
                    <a:pt x="1776" y="19301"/>
                    <a:pt x="728" y="21669"/>
                  </a:cubicBezTo>
                  <a:cubicBezTo>
                    <a:pt x="385" y="22447"/>
                    <a:pt x="1" y="23309"/>
                    <a:pt x="219" y="24129"/>
                  </a:cubicBezTo>
                  <a:cubicBezTo>
                    <a:pt x="447" y="24960"/>
                    <a:pt x="1236" y="25520"/>
                    <a:pt x="2067" y="25707"/>
                  </a:cubicBezTo>
                  <a:cubicBezTo>
                    <a:pt x="2371" y="25780"/>
                    <a:pt x="2683" y="25809"/>
                    <a:pt x="2997" y="25809"/>
                  </a:cubicBezTo>
                  <a:cubicBezTo>
                    <a:pt x="3529" y="25809"/>
                    <a:pt x="4068" y="25726"/>
                    <a:pt x="4590" y="25635"/>
                  </a:cubicBezTo>
                  <a:cubicBezTo>
                    <a:pt x="10010" y="24700"/>
                    <a:pt x="15190" y="23153"/>
                    <a:pt x="20112" y="20682"/>
                  </a:cubicBezTo>
                  <a:cubicBezTo>
                    <a:pt x="21254" y="20111"/>
                    <a:pt x="20870" y="15200"/>
                    <a:pt x="20776" y="14182"/>
                  </a:cubicBezTo>
                  <a:cubicBezTo>
                    <a:pt x="20663" y="12832"/>
                    <a:pt x="20236" y="11317"/>
                    <a:pt x="19053" y="10590"/>
                  </a:cubicBezTo>
                  <a:cubicBezTo>
                    <a:pt x="18160" y="10050"/>
                    <a:pt x="16800" y="9842"/>
                    <a:pt x="16447" y="8700"/>
                  </a:cubicBezTo>
                  <a:cubicBezTo>
                    <a:pt x="16385" y="8492"/>
                    <a:pt x="16364" y="8264"/>
                    <a:pt x="16426" y="8056"/>
                  </a:cubicBezTo>
                  <a:cubicBezTo>
                    <a:pt x="16468" y="7860"/>
                    <a:pt x="16582" y="7683"/>
                    <a:pt x="16676" y="7496"/>
                  </a:cubicBezTo>
                  <a:cubicBezTo>
                    <a:pt x="17257" y="6333"/>
                    <a:pt x="17246" y="4973"/>
                    <a:pt x="17216" y="3675"/>
                  </a:cubicBezTo>
                  <a:cubicBezTo>
                    <a:pt x="17205" y="3052"/>
                    <a:pt x="17184" y="2408"/>
                    <a:pt x="16925" y="1838"/>
                  </a:cubicBezTo>
                  <a:cubicBezTo>
                    <a:pt x="16187" y="280"/>
                    <a:pt x="14588" y="394"/>
                    <a:pt x="13135" y="269"/>
                  </a:cubicBezTo>
                  <a:cubicBezTo>
                    <a:pt x="11100" y="93"/>
                    <a:pt x="9034" y="62"/>
                    <a:pt x="6978" y="10"/>
                  </a:cubicBezTo>
                  <a:cubicBezTo>
                    <a:pt x="6808" y="5"/>
                    <a:pt x="6635" y="1"/>
                    <a:pt x="6461" y="1"/>
                  </a:cubicBezTo>
                  <a:close/>
                </a:path>
              </a:pathLst>
            </a:custGeom>
            <a:solidFill>
              <a:srgbClr val="604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9"/>
            <p:cNvSpPr/>
            <p:nvPr/>
          </p:nvSpPr>
          <p:spPr>
            <a:xfrm>
              <a:off x="6571311" y="2822841"/>
              <a:ext cx="262828" cy="274823"/>
            </a:xfrm>
            <a:custGeom>
              <a:avLst/>
              <a:gdLst/>
              <a:ahLst/>
              <a:cxnLst/>
              <a:rect l="l" t="t" r="r" b="b"/>
              <a:pathLst>
                <a:path w="13125" h="13724" extrusionOk="0">
                  <a:moveTo>
                    <a:pt x="11918" y="1"/>
                  </a:moveTo>
                  <a:cubicBezTo>
                    <a:pt x="11040" y="1"/>
                    <a:pt x="9823" y="1513"/>
                    <a:pt x="9396" y="2028"/>
                  </a:cubicBezTo>
                  <a:cubicBezTo>
                    <a:pt x="7621" y="4198"/>
                    <a:pt x="6271" y="6721"/>
                    <a:pt x="5462" y="9400"/>
                  </a:cubicBezTo>
                  <a:cubicBezTo>
                    <a:pt x="4797" y="8507"/>
                    <a:pt x="4143" y="7614"/>
                    <a:pt x="3478" y="6710"/>
                  </a:cubicBezTo>
                  <a:cubicBezTo>
                    <a:pt x="3004" y="6064"/>
                    <a:pt x="2391" y="5349"/>
                    <a:pt x="1603" y="5349"/>
                  </a:cubicBezTo>
                  <a:cubicBezTo>
                    <a:pt x="1581" y="5349"/>
                    <a:pt x="1559" y="5349"/>
                    <a:pt x="1537" y="5351"/>
                  </a:cubicBezTo>
                  <a:cubicBezTo>
                    <a:pt x="779" y="5381"/>
                    <a:pt x="197" y="6119"/>
                    <a:pt x="93" y="6876"/>
                  </a:cubicBezTo>
                  <a:cubicBezTo>
                    <a:pt x="0" y="7635"/>
                    <a:pt x="270" y="8392"/>
                    <a:pt x="592" y="9078"/>
                  </a:cubicBezTo>
                  <a:cubicBezTo>
                    <a:pt x="1215" y="10427"/>
                    <a:pt x="2035" y="11684"/>
                    <a:pt x="3032" y="12774"/>
                  </a:cubicBezTo>
                  <a:cubicBezTo>
                    <a:pt x="3406" y="13179"/>
                    <a:pt x="3821" y="13574"/>
                    <a:pt x="4350" y="13688"/>
                  </a:cubicBezTo>
                  <a:cubicBezTo>
                    <a:pt x="4462" y="13712"/>
                    <a:pt x="4573" y="13724"/>
                    <a:pt x="4683" y="13724"/>
                  </a:cubicBezTo>
                  <a:cubicBezTo>
                    <a:pt x="5313" y="13724"/>
                    <a:pt x="5919" y="13354"/>
                    <a:pt x="6458" y="12992"/>
                  </a:cubicBezTo>
                  <a:cubicBezTo>
                    <a:pt x="7497" y="12296"/>
                    <a:pt x="8524" y="11590"/>
                    <a:pt x="9552" y="10874"/>
                  </a:cubicBezTo>
                  <a:cubicBezTo>
                    <a:pt x="10009" y="10542"/>
                    <a:pt x="10497" y="10189"/>
                    <a:pt x="10725" y="9670"/>
                  </a:cubicBezTo>
                  <a:cubicBezTo>
                    <a:pt x="10944" y="9192"/>
                    <a:pt x="10912" y="8641"/>
                    <a:pt x="10912" y="8112"/>
                  </a:cubicBezTo>
                  <a:cubicBezTo>
                    <a:pt x="10902" y="6357"/>
                    <a:pt x="11244" y="4613"/>
                    <a:pt x="11909" y="2993"/>
                  </a:cubicBezTo>
                  <a:cubicBezTo>
                    <a:pt x="12169" y="2381"/>
                    <a:pt x="13124" y="305"/>
                    <a:pt x="12096" y="24"/>
                  </a:cubicBezTo>
                  <a:cubicBezTo>
                    <a:pt x="12038" y="8"/>
                    <a:pt x="11979" y="1"/>
                    <a:pt x="11918" y="1"/>
                  </a:cubicBezTo>
                  <a:close/>
                </a:path>
              </a:pathLst>
            </a:custGeom>
            <a:solidFill>
              <a:srgbClr val="3E6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9"/>
            <p:cNvSpPr/>
            <p:nvPr/>
          </p:nvSpPr>
          <p:spPr>
            <a:xfrm>
              <a:off x="6679005" y="2783392"/>
              <a:ext cx="443914" cy="355864"/>
            </a:xfrm>
            <a:custGeom>
              <a:avLst/>
              <a:gdLst/>
              <a:ahLst/>
              <a:cxnLst/>
              <a:rect l="l" t="t" r="r" b="b"/>
              <a:pathLst>
                <a:path w="22168" h="17771" extrusionOk="0">
                  <a:moveTo>
                    <a:pt x="14984" y="0"/>
                  </a:moveTo>
                  <a:cubicBezTo>
                    <a:pt x="14071" y="0"/>
                    <a:pt x="13172" y="174"/>
                    <a:pt x="12273" y="353"/>
                  </a:cubicBezTo>
                  <a:cubicBezTo>
                    <a:pt x="11376" y="531"/>
                    <a:pt x="10471" y="708"/>
                    <a:pt x="9556" y="708"/>
                  </a:cubicBezTo>
                  <a:cubicBezTo>
                    <a:pt x="9506" y="708"/>
                    <a:pt x="9457" y="707"/>
                    <a:pt x="9407" y="706"/>
                  </a:cubicBezTo>
                  <a:cubicBezTo>
                    <a:pt x="9341" y="705"/>
                    <a:pt x="9276" y="704"/>
                    <a:pt x="9210" y="704"/>
                  </a:cubicBezTo>
                  <a:cubicBezTo>
                    <a:pt x="7637" y="704"/>
                    <a:pt x="6217" y="1194"/>
                    <a:pt x="5389" y="2679"/>
                  </a:cubicBezTo>
                  <a:cubicBezTo>
                    <a:pt x="5347" y="2752"/>
                    <a:pt x="5306" y="2824"/>
                    <a:pt x="5264" y="2907"/>
                  </a:cubicBezTo>
                  <a:cubicBezTo>
                    <a:pt x="4143" y="5192"/>
                    <a:pt x="4828" y="7974"/>
                    <a:pt x="3593" y="10238"/>
                  </a:cubicBezTo>
                  <a:cubicBezTo>
                    <a:pt x="3406" y="10581"/>
                    <a:pt x="1" y="16488"/>
                    <a:pt x="883" y="16499"/>
                  </a:cubicBezTo>
                  <a:cubicBezTo>
                    <a:pt x="3001" y="16550"/>
                    <a:pt x="5130" y="16624"/>
                    <a:pt x="7248" y="16737"/>
                  </a:cubicBezTo>
                  <a:cubicBezTo>
                    <a:pt x="8867" y="16831"/>
                    <a:pt x="10497" y="16935"/>
                    <a:pt x="12096" y="17226"/>
                  </a:cubicBezTo>
                  <a:cubicBezTo>
                    <a:pt x="13315" y="17449"/>
                    <a:pt x="14597" y="17770"/>
                    <a:pt x="15821" y="17770"/>
                  </a:cubicBezTo>
                  <a:cubicBezTo>
                    <a:pt x="16588" y="17770"/>
                    <a:pt x="17333" y="17644"/>
                    <a:pt x="18025" y="17288"/>
                  </a:cubicBezTo>
                  <a:cubicBezTo>
                    <a:pt x="19562" y="16488"/>
                    <a:pt x="20361" y="14775"/>
                    <a:pt x="21046" y="13176"/>
                  </a:cubicBezTo>
                  <a:cubicBezTo>
                    <a:pt x="22167" y="10528"/>
                    <a:pt x="21991" y="7497"/>
                    <a:pt x="21607" y="4673"/>
                  </a:cubicBezTo>
                  <a:cubicBezTo>
                    <a:pt x="21244" y="2025"/>
                    <a:pt x="18222" y="323"/>
                    <a:pt x="15730" y="42"/>
                  </a:cubicBezTo>
                  <a:cubicBezTo>
                    <a:pt x="15480" y="13"/>
                    <a:pt x="15232" y="0"/>
                    <a:pt x="14984" y="0"/>
                  </a:cubicBezTo>
                  <a:close/>
                </a:path>
              </a:pathLst>
            </a:custGeom>
            <a:solidFill>
              <a:srgbClr val="7C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9"/>
            <p:cNvSpPr/>
            <p:nvPr/>
          </p:nvSpPr>
          <p:spPr>
            <a:xfrm>
              <a:off x="6765093" y="2812308"/>
              <a:ext cx="377371" cy="344310"/>
            </a:xfrm>
            <a:custGeom>
              <a:avLst/>
              <a:gdLst/>
              <a:ahLst/>
              <a:cxnLst/>
              <a:rect l="l" t="t" r="r" b="b"/>
              <a:pathLst>
                <a:path w="18845" h="17194" extrusionOk="0">
                  <a:moveTo>
                    <a:pt x="15624" y="0"/>
                  </a:moveTo>
                  <a:cubicBezTo>
                    <a:pt x="14623" y="0"/>
                    <a:pt x="13601" y="705"/>
                    <a:pt x="13041" y="1837"/>
                  </a:cubicBezTo>
                  <a:cubicBezTo>
                    <a:pt x="12532" y="2866"/>
                    <a:pt x="12698" y="4091"/>
                    <a:pt x="12688" y="5243"/>
                  </a:cubicBezTo>
                  <a:cubicBezTo>
                    <a:pt x="12688" y="6863"/>
                    <a:pt x="12469" y="8752"/>
                    <a:pt x="11649" y="10164"/>
                  </a:cubicBezTo>
                  <a:cubicBezTo>
                    <a:pt x="11493" y="10424"/>
                    <a:pt x="11255" y="10673"/>
                    <a:pt x="10953" y="10704"/>
                  </a:cubicBezTo>
                  <a:cubicBezTo>
                    <a:pt x="10929" y="10707"/>
                    <a:pt x="10904" y="10708"/>
                    <a:pt x="10880" y="10708"/>
                  </a:cubicBezTo>
                  <a:cubicBezTo>
                    <a:pt x="10720" y="10708"/>
                    <a:pt x="10568" y="10653"/>
                    <a:pt x="10424" y="10590"/>
                  </a:cubicBezTo>
                  <a:cubicBezTo>
                    <a:pt x="9998" y="10403"/>
                    <a:pt x="9624" y="10134"/>
                    <a:pt x="9209" y="9936"/>
                  </a:cubicBezTo>
                  <a:cubicBezTo>
                    <a:pt x="8202" y="9469"/>
                    <a:pt x="7029" y="9437"/>
                    <a:pt x="6022" y="8981"/>
                  </a:cubicBezTo>
                  <a:cubicBezTo>
                    <a:pt x="5482" y="8721"/>
                    <a:pt x="4994" y="8358"/>
                    <a:pt x="4495" y="8025"/>
                  </a:cubicBezTo>
                  <a:cubicBezTo>
                    <a:pt x="3374" y="7319"/>
                    <a:pt x="2139" y="6853"/>
                    <a:pt x="903" y="6396"/>
                  </a:cubicBezTo>
                  <a:cubicBezTo>
                    <a:pt x="794" y="6355"/>
                    <a:pt x="676" y="6314"/>
                    <a:pt x="567" y="6314"/>
                  </a:cubicBezTo>
                  <a:cubicBezTo>
                    <a:pt x="510" y="6314"/>
                    <a:pt x="455" y="6325"/>
                    <a:pt x="405" y="6354"/>
                  </a:cubicBezTo>
                  <a:cubicBezTo>
                    <a:pt x="0" y="6562"/>
                    <a:pt x="353" y="7569"/>
                    <a:pt x="384" y="7922"/>
                  </a:cubicBezTo>
                  <a:cubicBezTo>
                    <a:pt x="457" y="8524"/>
                    <a:pt x="519" y="9158"/>
                    <a:pt x="778" y="9707"/>
                  </a:cubicBezTo>
                  <a:cubicBezTo>
                    <a:pt x="1048" y="10310"/>
                    <a:pt x="1692" y="10725"/>
                    <a:pt x="2118" y="11213"/>
                  </a:cubicBezTo>
                  <a:cubicBezTo>
                    <a:pt x="2513" y="11670"/>
                    <a:pt x="2896" y="12033"/>
                    <a:pt x="3426" y="12365"/>
                  </a:cubicBezTo>
                  <a:cubicBezTo>
                    <a:pt x="4475" y="13020"/>
                    <a:pt x="5648" y="13435"/>
                    <a:pt x="6738" y="14006"/>
                  </a:cubicBezTo>
                  <a:cubicBezTo>
                    <a:pt x="8607" y="14961"/>
                    <a:pt x="10466" y="15896"/>
                    <a:pt x="12324" y="16862"/>
                  </a:cubicBezTo>
                  <a:cubicBezTo>
                    <a:pt x="12635" y="17017"/>
                    <a:pt x="12958" y="17183"/>
                    <a:pt x="13311" y="17194"/>
                  </a:cubicBezTo>
                  <a:cubicBezTo>
                    <a:pt x="13317" y="17194"/>
                    <a:pt x="13324" y="17194"/>
                    <a:pt x="13331" y="17194"/>
                  </a:cubicBezTo>
                  <a:cubicBezTo>
                    <a:pt x="13904" y="17194"/>
                    <a:pt x="14395" y="16774"/>
                    <a:pt x="14785" y="16352"/>
                  </a:cubicBezTo>
                  <a:cubicBezTo>
                    <a:pt x="17817" y="13124"/>
                    <a:pt x="18844" y="8368"/>
                    <a:pt x="18367" y="3955"/>
                  </a:cubicBezTo>
                  <a:cubicBezTo>
                    <a:pt x="18263" y="3021"/>
                    <a:pt x="18097" y="2076"/>
                    <a:pt x="17619" y="1277"/>
                  </a:cubicBezTo>
                  <a:cubicBezTo>
                    <a:pt x="17097" y="388"/>
                    <a:pt x="16367" y="0"/>
                    <a:pt x="15624" y="0"/>
                  </a:cubicBezTo>
                  <a:close/>
                </a:path>
              </a:pathLst>
            </a:custGeom>
            <a:solidFill>
              <a:srgbClr val="3E6C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9"/>
            <p:cNvSpPr/>
            <p:nvPr/>
          </p:nvSpPr>
          <p:spPr>
            <a:xfrm>
              <a:off x="6828492" y="2600824"/>
              <a:ext cx="261286" cy="261026"/>
            </a:xfrm>
            <a:custGeom>
              <a:avLst/>
              <a:gdLst/>
              <a:ahLst/>
              <a:cxnLst/>
              <a:rect l="l" t="t" r="r" b="b"/>
              <a:pathLst>
                <a:path w="13048" h="13035" extrusionOk="0">
                  <a:moveTo>
                    <a:pt x="6541" y="0"/>
                  </a:moveTo>
                  <a:cubicBezTo>
                    <a:pt x="3687" y="0"/>
                    <a:pt x="967" y="2268"/>
                    <a:pt x="478" y="5120"/>
                  </a:cubicBezTo>
                  <a:cubicBezTo>
                    <a:pt x="219" y="6708"/>
                    <a:pt x="156" y="7778"/>
                    <a:pt x="53" y="9377"/>
                  </a:cubicBezTo>
                  <a:cubicBezTo>
                    <a:pt x="21" y="9772"/>
                    <a:pt x="0" y="10176"/>
                    <a:pt x="83" y="10561"/>
                  </a:cubicBezTo>
                  <a:cubicBezTo>
                    <a:pt x="385" y="11890"/>
                    <a:pt x="1859" y="12564"/>
                    <a:pt x="3188" y="12834"/>
                  </a:cubicBezTo>
                  <a:cubicBezTo>
                    <a:pt x="3821" y="12958"/>
                    <a:pt x="4473" y="13035"/>
                    <a:pt x="5119" y="13035"/>
                  </a:cubicBezTo>
                  <a:cubicBezTo>
                    <a:pt x="6043" y="13035"/>
                    <a:pt x="6957" y="12879"/>
                    <a:pt x="7787" y="12481"/>
                  </a:cubicBezTo>
                  <a:cubicBezTo>
                    <a:pt x="9190" y="11796"/>
                    <a:pt x="10798" y="9668"/>
                    <a:pt x="10622" y="8111"/>
                  </a:cubicBezTo>
                  <a:cubicBezTo>
                    <a:pt x="11650" y="8100"/>
                    <a:pt x="12720" y="7415"/>
                    <a:pt x="12896" y="6387"/>
                  </a:cubicBezTo>
                  <a:cubicBezTo>
                    <a:pt x="13048" y="5513"/>
                    <a:pt x="12395" y="4777"/>
                    <a:pt x="11583" y="4777"/>
                  </a:cubicBezTo>
                  <a:cubicBezTo>
                    <a:pt x="11449" y="4777"/>
                    <a:pt x="11312" y="4797"/>
                    <a:pt x="11172" y="4840"/>
                  </a:cubicBezTo>
                  <a:cubicBezTo>
                    <a:pt x="11463" y="3646"/>
                    <a:pt x="11027" y="2338"/>
                    <a:pt x="10175" y="1455"/>
                  </a:cubicBezTo>
                  <a:cubicBezTo>
                    <a:pt x="9324" y="573"/>
                    <a:pt x="8110" y="95"/>
                    <a:pt x="6894" y="12"/>
                  </a:cubicBezTo>
                  <a:cubicBezTo>
                    <a:pt x="6777" y="4"/>
                    <a:pt x="6659" y="0"/>
                    <a:pt x="6541" y="0"/>
                  </a:cubicBezTo>
                  <a:close/>
                </a:path>
              </a:pathLst>
            </a:custGeom>
            <a:solidFill>
              <a:srgbClr val="EFA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9"/>
            <p:cNvSpPr/>
            <p:nvPr/>
          </p:nvSpPr>
          <p:spPr>
            <a:xfrm>
              <a:off x="6871525" y="2688574"/>
              <a:ext cx="13537" cy="19985"/>
            </a:xfrm>
            <a:custGeom>
              <a:avLst/>
              <a:gdLst/>
              <a:ahLst/>
              <a:cxnLst/>
              <a:rect l="l" t="t" r="r" b="b"/>
              <a:pathLst>
                <a:path w="676" h="998" extrusionOk="0">
                  <a:moveTo>
                    <a:pt x="333" y="1"/>
                  </a:moveTo>
                  <a:cubicBezTo>
                    <a:pt x="146" y="1"/>
                    <a:pt x="1" y="219"/>
                    <a:pt x="1" y="499"/>
                  </a:cubicBezTo>
                  <a:cubicBezTo>
                    <a:pt x="1" y="769"/>
                    <a:pt x="146" y="998"/>
                    <a:pt x="333" y="998"/>
                  </a:cubicBezTo>
                  <a:cubicBezTo>
                    <a:pt x="520" y="998"/>
                    <a:pt x="675" y="769"/>
                    <a:pt x="675" y="499"/>
                  </a:cubicBezTo>
                  <a:cubicBezTo>
                    <a:pt x="675" y="219"/>
                    <a:pt x="520" y="1"/>
                    <a:pt x="333" y="1"/>
                  </a:cubicBezTo>
                  <a:close/>
                </a:path>
              </a:pathLst>
            </a:custGeom>
            <a:solidFill>
              <a:srgbClr val="3A3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9"/>
            <p:cNvSpPr/>
            <p:nvPr/>
          </p:nvSpPr>
          <p:spPr>
            <a:xfrm>
              <a:off x="6962799" y="2688574"/>
              <a:ext cx="13537" cy="19985"/>
            </a:xfrm>
            <a:custGeom>
              <a:avLst/>
              <a:gdLst/>
              <a:ahLst/>
              <a:cxnLst/>
              <a:rect l="l" t="t" r="r" b="b"/>
              <a:pathLst>
                <a:path w="676" h="998" extrusionOk="0">
                  <a:moveTo>
                    <a:pt x="344" y="1"/>
                  </a:moveTo>
                  <a:cubicBezTo>
                    <a:pt x="157" y="1"/>
                    <a:pt x="1" y="219"/>
                    <a:pt x="1" y="499"/>
                  </a:cubicBezTo>
                  <a:cubicBezTo>
                    <a:pt x="1" y="769"/>
                    <a:pt x="157" y="998"/>
                    <a:pt x="344" y="998"/>
                  </a:cubicBezTo>
                  <a:cubicBezTo>
                    <a:pt x="531" y="998"/>
                    <a:pt x="676" y="769"/>
                    <a:pt x="676" y="499"/>
                  </a:cubicBezTo>
                  <a:cubicBezTo>
                    <a:pt x="676" y="219"/>
                    <a:pt x="531" y="1"/>
                    <a:pt x="344" y="1"/>
                  </a:cubicBezTo>
                  <a:close/>
                </a:path>
              </a:pathLst>
            </a:custGeom>
            <a:solidFill>
              <a:srgbClr val="3A3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9"/>
            <p:cNvSpPr/>
            <p:nvPr/>
          </p:nvSpPr>
          <p:spPr>
            <a:xfrm>
              <a:off x="6794609" y="2688574"/>
              <a:ext cx="259704" cy="205336"/>
            </a:xfrm>
            <a:custGeom>
              <a:avLst/>
              <a:gdLst/>
              <a:ahLst/>
              <a:cxnLst/>
              <a:rect l="l" t="t" r="r" b="b"/>
              <a:pathLst>
                <a:path w="12969" h="10254" extrusionOk="0">
                  <a:moveTo>
                    <a:pt x="12968" y="1"/>
                  </a:moveTo>
                  <a:cubicBezTo>
                    <a:pt x="11941" y="1537"/>
                    <a:pt x="11712" y="3334"/>
                    <a:pt x="10217" y="4548"/>
                  </a:cubicBezTo>
                  <a:cubicBezTo>
                    <a:pt x="10085" y="4660"/>
                    <a:pt x="8615" y="5703"/>
                    <a:pt x="8509" y="5703"/>
                  </a:cubicBezTo>
                  <a:cubicBezTo>
                    <a:pt x="8506" y="5703"/>
                    <a:pt x="8504" y="5703"/>
                    <a:pt x="8503" y="5701"/>
                  </a:cubicBezTo>
                  <a:cubicBezTo>
                    <a:pt x="8150" y="5171"/>
                    <a:pt x="7787" y="4622"/>
                    <a:pt x="7237" y="4310"/>
                  </a:cubicBezTo>
                  <a:cubicBezTo>
                    <a:pt x="6785" y="4044"/>
                    <a:pt x="6260" y="3970"/>
                    <a:pt x="5729" y="3970"/>
                  </a:cubicBezTo>
                  <a:cubicBezTo>
                    <a:pt x="5430" y="3970"/>
                    <a:pt x="5130" y="3993"/>
                    <a:pt x="4839" y="4019"/>
                  </a:cubicBezTo>
                  <a:cubicBezTo>
                    <a:pt x="4309" y="4061"/>
                    <a:pt x="3780" y="4112"/>
                    <a:pt x="3302" y="4331"/>
                  </a:cubicBezTo>
                  <a:cubicBezTo>
                    <a:pt x="2845" y="4518"/>
                    <a:pt x="2596" y="4881"/>
                    <a:pt x="2285" y="5224"/>
                  </a:cubicBezTo>
                  <a:cubicBezTo>
                    <a:pt x="1921" y="4860"/>
                    <a:pt x="2045" y="3946"/>
                    <a:pt x="2066" y="3469"/>
                  </a:cubicBezTo>
                  <a:cubicBezTo>
                    <a:pt x="2087" y="2887"/>
                    <a:pt x="2025" y="2347"/>
                    <a:pt x="1983" y="1766"/>
                  </a:cubicBezTo>
                  <a:lnTo>
                    <a:pt x="1983" y="1766"/>
                  </a:lnTo>
                  <a:cubicBezTo>
                    <a:pt x="2025" y="2462"/>
                    <a:pt x="1838" y="3136"/>
                    <a:pt x="1651" y="3801"/>
                  </a:cubicBezTo>
                  <a:cubicBezTo>
                    <a:pt x="1505" y="4331"/>
                    <a:pt x="1277" y="4891"/>
                    <a:pt x="1194" y="5441"/>
                  </a:cubicBezTo>
                  <a:cubicBezTo>
                    <a:pt x="1122" y="5857"/>
                    <a:pt x="1184" y="6251"/>
                    <a:pt x="986" y="6646"/>
                  </a:cubicBezTo>
                  <a:cubicBezTo>
                    <a:pt x="799" y="7020"/>
                    <a:pt x="0" y="7383"/>
                    <a:pt x="229" y="7902"/>
                  </a:cubicBezTo>
                  <a:cubicBezTo>
                    <a:pt x="446" y="8401"/>
                    <a:pt x="1360" y="7975"/>
                    <a:pt x="1682" y="8422"/>
                  </a:cubicBezTo>
                  <a:cubicBezTo>
                    <a:pt x="1288" y="8639"/>
                    <a:pt x="1319" y="9262"/>
                    <a:pt x="1620" y="9594"/>
                  </a:cubicBezTo>
                  <a:cubicBezTo>
                    <a:pt x="1932" y="9927"/>
                    <a:pt x="2398" y="10041"/>
                    <a:pt x="2845" y="10114"/>
                  </a:cubicBezTo>
                  <a:cubicBezTo>
                    <a:pt x="3365" y="10202"/>
                    <a:pt x="3910" y="10254"/>
                    <a:pt x="4453" y="10254"/>
                  </a:cubicBezTo>
                  <a:cubicBezTo>
                    <a:pt x="5957" y="10254"/>
                    <a:pt x="7445" y="9851"/>
                    <a:pt x="8337" y="8692"/>
                  </a:cubicBezTo>
                  <a:cubicBezTo>
                    <a:pt x="8503" y="8858"/>
                    <a:pt x="8597" y="9107"/>
                    <a:pt x="8597" y="9345"/>
                  </a:cubicBezTo>
                  <a:cubicBezTo>
                    <a:pt x="9636" y="8858"/>
                    <a:pt x="10695" y="8297"/>
                    <a:pt x="11369" y="7342"/>
                  </a:cubicBezTo>
                  <a:cubicBezTo>
                    <a:pt x="12065" y="6345"/>
                    <a:pt x="12397" y="4975"/>
                    <a:pt x="12428" y="3770"/>
                  </a:cubicBezTo>
                  <a:cubicBezTo>
                    <a:pt x="12439" y="3251"/>
                    <a:pt x="12397" y="2721"/>
                    <a:pt x="12428" y="2202"/>
                  </a:cubicBezTo>
                  <a:cubicBezTo>
                    <a:pt x="12490" y="1444"/>
                    <a:pt x="12730" y="718"/>
                    <a:pt x="12968" y="1"/>
                  </a:cubicBezTo>
                  <a:close/>
                </a:path>
              </a:pathLst>
            </a:custGeom>
            <a:solidFill>
              <a:srgbClr val="D8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9"/>
            <p:cNvSpPr/>
            <p:nvPr/>
          </p:nvSpPr>
          <p:spPr>
            <a:xfrm>
              <a:off x="6887345" y="2695442"/>
              <a:ext cx="28496" cy="67424"/>
            </a:xfrm>
            <a:custGeom>
              <a:avLst/>
              <a:gdLst/>
              <a:ahLst/>
              <a:cxnLst/>
              <a:rect l="l" t="t" r="r" b="b"/>
              <a:pathLst>
                <a:path w="1423" h="3367" extrusionOk="0">
                  <a:moveTo>
                    <a:pt x="924" y="1"/>
                  </a:moveTo>
                  <a:lnTo>
                    <a:pt x="924" y="1"/>
                  </a:lnTo>
                  <a:cubicBezTo>
                    <a:pt x="841" y="375"/>
                    <a:pt x="695" y="707"/>
                    <a:pt x="529" y="1039"/>
                  </a:cubicBezTo>
                  <a:lnTo>
                    <a:pt x="415" y="1298"/>
                  </a:lnTo>
                  <a:lnTo>
                    <a:pt x="291" y="1547"/>
                  </a:lnTo>
                  <a:cubicBezTo>
                    <a:pt x="218" y="1724"/>
                    <a:pt x="135" y="1890"/>
                    <a:pt x="83" y="2077"/>
                  </a:cubicBezTo>
                  <a:cubicBezTo>
                    <a:pt x="62" y="2129"/>
                    <a:pt x="52" y="2170"/>
                    <a:pt x="42" y="2223"/>
                  </a:cubicBezTo>
                  <a:cubicBezTo>
                    <a:pt x="31" y="2274"/>
                    <a:pt x="21" y="2316"/>
                    <a:pt x="10" y="2368"/>
                  </a:cubicBezTo>
                  <a:cubicBezTo>
                    <a:pt x="0" y="2472"/>
                    <a:pt x="0" y="2576"/>
                    <a:pt x="10" y="2680"/>
                  </a:cubicBezTo>
                  <a:lnTo>
                    <a:pt x="42" y="2835"/>
                  </a:lnTo>
                  <a:cubicBezTo>
                    <a:pt x="62" y="2887"/>
                    <a:pt x="72" y="2929"/>
                    <a:pt x="104" y="2980"/>
                  </a:cubicBezTo>
                  <a:cubicBezTo>
                    <a:pt x="125" y="3033"/>
                    <a:pt x="155" y="3074"/>
                    <a:pt x="187" y="3116"/>
                  </a:cubicBezTo>
                  <a:cubicBezTo>
                    <a:pt x="218" y="3157"/>
                    <a:pt x="259" y="3199"/>
                    <a:pt x="301" y="3229"/>
                  </a:cubicBezTo>
                  <a:cubicBezTo>
                    <a:pt x="312" y="3240"/>
                    <a:pt x="322" y="3250"/>
                    <a:pt x="332" y="3250"/>
                  </a:cubicBezTo>
                  <a:lnTo>
                    <a:pt x="374" y="3282"/>
                  </a:lnTo>
                  <a:cubicBezTo>
                    <a:pt x="395" y="3292"/>
                    <a:pt x="415" y="3303"/>
                    <a:pt x="446" y="3312"/>
                  </a:cubicBezTo>
                  <a:lnTo>
                    <a:pt x="478" y="3323"/>
                  </a:lnTo>
                  <a:cubicBezTo>
                    <a:pt x="498" y="3333"/>
                    <a:pt x="508" y="3333"/>
                    <a:pt x="519" y="3344"/>
                  </a:cubicBezTo>
                  <a:lnTo>
                    <a:pt x="561" y="3354"/>
                  </a:lnTo>
                  <a:lnTo>
                    <a:pt x="591" y="3354"/>
                  </a:lnTo>
                  <a:cubicBezTo>
                    <a:pt x="636" y="3363"/>
                    <a:pt x="680" y="3366"/>
                    <a:pt x="724" y="3366"/>
                  </a:cubicBezTo>
                  <a:cubicBezTo>
                    <a:pt x="784" y="3366"/>
                    <a:pt x="843" y="3360"/>
                    <a:pt x="903" y="3354"/>
                  </a:cubicBezTo>
                  <a:cubicBezTo>
                    <a:pt x="997" y="3333"/>
                    <a:pt x="1090" y="3303"/>
                    <a:pt x="1173" y="3261"/>
                  </a:cubicBezTo>
                  <a:cubicBezTo>
                    <a:pt x="1267" y="3219"/>
                    <a:pt x="1350" y="3167"/>
                    <a:pt x="1422" y="3116"/>
                  </a:cubicBezTo>
                  <a:lnTo>
                    <a:pt x="1422" y="3116"/>
                  </a:lnTo>
                  <a:cubicBezTo>
                    <a:pt x="1329" y="3146"/>
                    <a:pt x="1246" y="3178"/>
                    <a:pt x="1152" y="3199"/>
                  </a:cubicBezTo>
                  <a:cubicBezTo>
                    <a:pt x="1059" y="3209"/>
                    <a:pt x="976" y="3229"/>
                    <a:pt x="882" y="3229"/>
                  </a:cubicBezTo>
                  <a:cubicBezTo>
                    <a:pt x="799" y="3229"/>
                    <a:pt x="706" y="3229"/>
                    <a:pt x="633" y="3199"/>
                  </a:cubicBezTo>
                  <a:lnTo>
                    <a:pt x="612" y="3199"/>
                  </a:lnTo>
                  <a:lnTo>
                    <a:pt x="602" y="3188"/>
                  </a:lnTo>
                  <a:lnTo>
                    <a:pt x="571" y="3178"/>
                  </a:lnTo>
                  <a:cubicBezTo>
                    <a:pt x="561" y="3178"/>
                    <a:pt x="561" y="3178"/>
                    <a:pt x="550" y="3167"/>
                  </a:cubicBezTo>
                  <a:lnTo>
                    <a:pt x="519" y="3157"/>
                  </a:lnTo>
                  <a:cubicBezTo>
                    <a:pt x="508" y="3146"/>
                    <a:pt x="488" y="3136"/>
                    <a:pt x="467" y="3126"/>
                  </a:cubicBezTo>
                  <a:cubicBezTo>
                    <a:pt x="467" y="3116"/>
                    <a:pt x="457" y="3105"/>
                    <a:pt x="446" y="3105"/>
                  </a:cubicBezTo>
                  <a:lnTo>
                    <a:pt x="425" y="3084"/>
                  </a:lnTo>
                  <a:cubicBezTo>
                    <a:pt x="374" y="3033"/>
                    <a:pt x="332" y="2959"/>
                    <a:pt x="291" y="2887"/>
                  </a:cubicBezTo>
                  <a:cubicBezTo>
                    <a:pt x="280" y="2856"/>
                    <a:pt x="270" y="2814"/>
                    <a:pt x="259" y="2773"/>
                  </a:cubicBezTo>
                  <a:cubicBezTo>
                    <a:pt x="249" y="2731"/>
                    <a:pt x="238" y="2690"/>
                    <a:pt x="238" y="2659"/>
                  </a:cubicBezTo>
                  <a:cubicBezTo>
                    <a:pt x="228" y="2576"/>
                    <a:pt x="238" y="2493"/>
                    <a:pt x="249" y="2410"/>
                  </a:cubicBezTo>
                  <a:cubicBezTo>
                    <a:pt x="259" y="2316"/>
                    <a:pt x="280" y="2233"/>
                    <a:pt x="312" y="2150"/>
                  </a:cubicBezTo>
                  <a:cubicBezTo>
                    <a:pt x="332" y="2067"/>
                    <a:pt x="363" y="1983"/>
                    <a:pt x="405" y="1900"/>
                  </a:cubicBezTo>
                  <a:cubicBezTo>
                    <a:pt x="436" y="1807"/>
                    <a:pt x="467" y="1724"/>
                    <a:pt x="508" y="1641"/>
                  </a:cubicBezTo>
                  <a:cubicBezTo>
                    <a:pt x="540" y="1558"/>
                    <a:pt x="571" y="1464"/>
                    <a:pt x="612" y="1381"/>
                  </a:cubicBezTo>
                  <a:lnTo>
                    <a:pt x="665" y="1247"/>
                  </a:lnTo>
                  <a:lnTo>
                    <a:pt x="706" y="1111"/>
                  </a:lnTo>
                  <a:cubicBezTo>
                    <a:pt x="778" y="935"/>
                    <a:pt x="831" y="758"/>
                    <a:pt x="872" y="571"/>
                  </a:cubicBezTo>
                  <a:cubicBezTo>
                    <a:pt x="914" y="385"/>
                    <a:pt x="935" y="198"/>
                    <a:pt x="924" y="1"/>
                  </a:cubicBezTo>
                  <a:close/>
                </a:path>
              </a:pathLst>
            </a:custGeom>
            <a:solidFill>
              <a:srgbClr val="AF7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9"/>
            <p:cNvSpPr/>
            <p:nvPr/>
          </p:nvSpPr>
          <p:spPr>
            <a:xfrm>
              <a:off x="6875070" y="2788799"/>
              <a:ext cx="40771" cy="23670"/>
            </a:xfrm>
            <a:custGeom>
              <a:avLst/>
              <a:gdLst/>
              <a:ahLst/>
              <a:cxnLst/>
              <a:rect l="l" t="t" r="r" b="b"/>
              <a:pathLst>
                <a:path w="2036" h="1182" extrusionOk="0">
                  <a:moveTo>
                    <a:pt x="11" y="0"/>
                  </a:moveTo>
                  <a:cubicBezTo>
                    <a:pt x="0" y="0"/>
                    <a:pt x="0" y="11"/>
                    <a:pt x="11" y="11"/>
                  </a:cubicBezTo>
                  <a:lnTo>
                    <a:pt x="11" y="0"/>
                  </a:lnTo>
                  <a:close/>
                  <a:moveTo>
                    <a:pt x="11" y="11"/>
                  </a:moveTo>
                  <a:lnTo>
                    <a:pt x="11" y="32"/>
                  </a:lnTo>
                  <a:cubicBezTo>
                    <a:pt x="11" y="32"/>
                    <a:pt x="11" y="42"/>
                    <a:pt x="21" y="53"/>
                  </a:cubicBezTo>
                  <a:cubicBezTo>
                    <a:pt x="21" y="63"/>
                    <a:pt x="32" y="73"/>
                    <a:pt x="32" y="83"/>
                  </a:cubicBezTo>
                  <a:cubicBezTo>
                    <a:pt x="52" y="115"/>
                    <a:pt x="62" y="146"/>
                    <a:pt x="73" y="166"/>
                  </a:cubicBezTo>
                  <a:lnTo>
                    <a:pt x="166" y="323"/>
                  </a:lnTo>
                  <a:cubicBezTo>
                    <a:pt x="219" y="416"/>
                    <a:pt x="291" y="509"/>
                    <a:pt x="353" y="613"/>
                  </a:cubicBezTo>
                  <a:cubicBezTo>
                    <a:pt x="385" y="655"/>
                    <a:pt x="415" y="706"/>
                    <a:pt x="457" y="748"/>
                  </a:cubicBezTo>
                  <a:cubicBezTo>
                    <a:pt x="488" y="800"/>
                    <a:pt x="519" y="842"/>
                    <a:pt x="551" y="883"/>
                  </a:cubicBezTo>
                  <a:cubicBezTo>
                    <a:pt x="572" y="914"/>
                    <a:pt x="592" y="935"/>
                    <a:pt x="613" y="955"/>
                  </a:cubicBezTo>
                  <a:lnTo>
                    <a:pt x="634" y="987"/>
                  </a:lnTo>
                  <a:cubicBezTo>
                    <a:pt x="644" y="997"/>
                    <a:pt x="655" y="1018"/>
                    <a:pt x="665" y="1029"/>
                  </a:cubicBezTo>
                  <a:cubicBezTo>
                    <a:pt x="685" y="1049"/>
                    <a:pt x="706" y="1080"/>
                    <a:pt x="738" y="1101"/>
                  </a:cubicBezTo>
                  <a:cubicBezTo>
                    <a:pt x="768" y="1122"/>
                    <a:pt x="810" y="1142"/>
                    <a:pt x="851" y="1163"/>
                  </a:cubicBezTo>
                  <a:cubicBezTo>
                    <a:pt x="872" y="1174"/>
                    <a:pt x="893" y="1174"/>
                    <a:pt x="914" y="1174"/>
                  </a:cubicBezTo>
                  <a:cubicBezTo>
                    <a:pt x="930" y="1179"/>
                    <a:pt x="943" y="1181"/>
                    <a:pt x="954" y="1181"/>
                  </a:cubicBezTo>
                  <a:cubicBezTo>
                    <a:pt x="966" y="1181"/>
                    <a:pt x="976" y="1179"/>
                    <a:pt x="987" y="1174"/>
                  </a:cubicBezTo>
                  <a:cubicBezTo>
                    <a:pt x="1038" y="1174"/>
                    <a:pt x="1070" y="1153"/>
                    <a:pt x="1111" y="1142"/>
                  </a:cubicBezTo>
                  <a:cubicBezTo>
                    <a:pt x="1142" y="1122"/>
                    <a:pt x="1174" y="1101"/>
                    <a:pt x="1195" y="1080"/>
                  </a:cubicBezTo>
                  <a:cubicBezTo>
                    <a:pt x="1225" y="1070"/>
                    <a:pt x="1246" y="1049"/>
                    <a:pt x="1267" y="1029"/>
                  </a:cubicBezTo>
                  <a:cubicBezTo>
                    <a:pt x="1308" y="997"/>
                    <a:pt x="1361" y="966"/>
                    <a:pt x="1402" y="925"/>
                  </a:cubicBezTo>
                  <a:lnTo>
                    <a:pt x="1464" y="872"/>
                  </a:lnTo>
                  <a:lnTo>
                    <a:pt x="1537" y="810"/>
                  </a:lnTo>
                  <a:cubicBezTo>
                    <a:pt x="1620" y="738"/>
                    <a:pt x="1714" y="665"/>
                    <a:pt x="1797" y="582"/>
                  </a:cubicBezTo>
                  <a:cubicBezTo>
                    <a:pt x="1838" y="551"/>
                    <a:pt x="1880" y="509"/>
                    <a:pt x="1921" y="468"/>
                  </a:cubicBezTo>
                  <a:cubicBezTo>
                    <a:pt x="1963" y="426"/>
                    <a:pt x="2004" y="385"/>
                    <a:pt x="2035" y="333"/>
                  </a:cubicBezTo>
                  <a:lnTo>
                    <a:pt x="2035" y="333"/>
                  </a:lnTo>
                  <a:cubicBezTo>
                    <a:pt x="1984" y="364"/>
                    <a:pt x="1931" y="385"/>
                    <a:pt x="1880" y="406"/>
                  </a:cubicBezTo>
                  <a:cubicBezTo>
                    <a:pt x="1827" y="436"/>
                    <a:pt x="1776" y="457"/>
                    <a:pt x="1724" y="489"/>
                  </a:cubicBezTo>
                  <a:cubicBezTo>
                    <a:pt x="1620" y="540"/>
                    <a:pt x="1527" y="602"/>
                    <a:pt x="1423" y="665"/>
                  </a:cubicBezTo>
                  <a:lnTo>
                    <a:pt x="1350" y="706"/>
                  </a:lnTo>
                  <a:lnTo>
                    <a:pt x="1278" y="748"/>
                  </a:lnTo>
                  <a:cubicBezTo>
                    <a:pt x="1225" y="779"/>
                    <a:pt x="1184" y="810"/>
                    <a:pt x="1132" y="842"/>
                  </a:cubicBezTo>
                  <a:cubicBezTo>
                    <a:pt x="1080" y="872"/>
                    <a:pt x="1038" y="904"/>
                    <a:pt x="1008" y="925"/>
                  </a:cubicBezTo>
                  <a:cubicBezTo>
                    <a:pt x="987" y="935"/>
                    <a:pt x="976" y="935"/>
                    <a:pt x="955" y="935"/>
                  </a:cubicBezTo>
                  <a:lnTo>
                    <a:pt x="935" y="935"/>
                  </a:lnTo>
                  <a:cubicBezTo>
                    <a:pt x="925" y="935"/>
                    <a:pt x="904" y="925"/>
                    <a:pt x="893" y="914"/>
                  </a:cubicBezTo>
                  <a:cubicBezTo>
                    <a:pt x="872" y="904"/>
                    <a:pt x="862" y="883"/>
                    <a:pt x="841" y="862"/>
                  </a:cubicBezTo>
                  <a:lnTo>
                    <a:pt x="821" y="842"/>
                  </a:lnTo>
                  <a:lnTo>
                    <a:pt x="789" y="800"/>
                  </a:lnTo>
                  <a:cubicBezTo>
                    <a:pt x="768" y="779"/>
                    <a:pt x="748" y="759"/>
                    <a:pt x="738" y="738"/>
                  </a:cubicBezTo>
                  <a:lnTo>
                    <a:pt x="613" y="613"/>
                  </a:lnTo>
                  <a:cubicBezTo>
                    <a:pt x="582" y="572"/>
                    <a:pt x="540" y="530"/>
                    <a:pt x="498" y="489"/>
                  </a:cubicBezTo>
                  <a:cubicBezTo>
                    <a:pt x="415" y="406"/>
                    <a:pt x="343" y="323"/>
                    <a:pt x="249" y="239"/>
                  </a:cubicBezTo>
                  <a:cubicBezTo>
                    <a:pt x="208" y="208"/>
                    <a:pt x="166" y="166"/>
                    <a:pt x="125" y="125"/>
                  </a:cubicBezTo>
                  <a:lnTo>
                    <a:pt x="62" y="63"/>
                  </a:lnTo>
                  <a:cubicBezTo>
                    <a:pt x="52" y="53"/>
                    <a:pt x="42" y="42"/>
                    <a:pt x="32" y="42"/>
                  </a:cubicBezTo>
                  <a:cubicBezTo>
                    <a:pt x="32" y="32"/>
                    <a:pt x="21" y="32"/>
                    <a:pt x="21" y="21"/>
                  </a:cubicBezTo>
                  <a:cubicBezTo>
                    <a:pt x="11" y="21"/>
                    <a:pt x="11" y="21"/>
                    <a:pt x="11" y="11"/>
                  </a:cubicBezTo>
                  <a:close/>
                </a:path>
              </a:pathLst>
            </a:custGeom>
            <a:solidFill>
              <a:srgbClr val="AF7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9"/>
            <p:cNvSpPr/>
            <p:nvPr/>
          </p:nvSpPr>
          <p:spPr>
            <a:xfrm>
              <a:off x="6961358" y="2662982"/>
              <a:ext cx="29116" cy="20205"/>
            </a:xfrm>
            <a:custGeom>
              <a:avLst/>
              <a:gdLst/>
              <a:ahLst/>
              <a:cxnLst/>
              <a:rect l="l" t="t" r="r" b="b"/>
              <a:pathLst>
                <a:path w="1454" h="1009" extrusionOk="0">
                  <a:moveTo>
                    <a:pt x="514" y="1"/>
                  </a:moveTo>
                  <a:cubicBezTo>
                    <a:pt x="477" y="1"/>
                    <a:pt x="440" y="4"/>
                    <a:pt x="405" y="12"/>
                  </a:cubicBezTo>
                  <a:cubicBezTo>
                    <a:pt x="312" y="23"/>
                    <a:pt x="218" y="64"/>
                    <a:pt x="146" y="127"/>
                  </a:cubicBezTo>
                  <a:cubicBezTo>
                    <a:pt x="104" y="157"/>
                    <a:pt x="73" y="189"/>
                    <a:pt x="52" y="231"/>
                  </a:cubicBezTo>
                  <a:cubicBezTo>
                    <a:pt x="21" y="272"/>
                    <a:pt x="0" y="314"/>
                    <a:pt x="0" y="355"/>
                  </a:cubicBezTo>
                  <a:cubicBezTo>
                    <a:pt x="42" y="334"/>
                    <a:pt x="73" y="324"/>
                    <a:pt x="114" y="314"/>
                  </a:cubicBezTo>
                  <a:cubicBezTo>
                    <a:pt x="146" y="303"/>
                    <a:pt x="187" y="293"/>
                    <a:pt x="218" y="293"/>
                  </a:cubicBezTo>
                  <a:cubicBezTo>
                    <a:pt x="255" y="287"/>
                    <a:pt x="288" y="285"/>
                    <a:pt x="321" y="285"/>
                  </a:cubicBezTo>
                  <a:cubicBezTo>
                    <a:pt x="353" y="285"/>
                    <a:pt x="385" y="287"/>
                    <a:pt x="416" y="293"/>
                  </a:cubicBezTo>
                  <a:cubicBezTo>
                    <a:pt x="540" y="314"/>
                    <a:pt x="654" y="365"/>
                    <a:pt x="769" y="438"/>
                  </a:cubicBezTo>
                  <a:cubicBezTo>
                    <a:pt x="893" y="500"/>
                    <a:pt x="997" y="584"/>
                    <a:pt x="1111" y="677"/>
                  </a:cubicBezTo>
                  <a:lnTo>
                    <a:pt x="1267" y="833"/>
                  </a:lnTo>
                  <a:lnTo>
                    <a:pt x="1350" y="916"/>
                  </a:lnTo>
                  <a:cubicBezTo>
                    <a:pt x="1371" y="937"/>
                    <a:pt x="1381" y="947"/>
                    <a:pt x="1392" y="967"/>
                  </a:cubicBezTo>
                  <a:cubicBezTo>
                    <a:pt x="1412" y="978"/>
                    <a:pt x="1422" y="999"/>
                    <a:pt x="1443" y="1009"/>
                  </a:cubicBezTo>
                  <a:lnTo>
                    <a:pt x="1443" y="947"/>
                  </a:lnTo>
                  <a:cubicBezTo>
                    <a:pt x="1454" y="926"/>
                    <a:pt x="1454" y="905"/>
                    <a:pt x="1443" y="884"/>
                  </a:cubicBezTo>
                  <a:lnTo>
                    <a:pt x="1443" y="812"/>
                  </a:lnTo>
                  <a:cubicBezTo>
                    <a:pt x="1443" y="791"/>
                    <a:pt x="1433" y="770"/>
                    <a:pt x="1433" y="750"/>
                  </a:cubicBezTo>
                  <a:cubicBezTo>
                    <a:pt x="1412" y="667"/>
                    <a:pt x="1381" y="584"/>
                    <a:pt x="1339" y="500"/>
                  </a:cubicBezTo>
                  <a:cubicBezTo>
                    <a:pt x="1246" y="344"/>
                    <a:pt x="1111" y="220"/>
                    <a:pt x="956" y="127"/>
                  </a:cubicBezTo>
                  <a:cubicBezTo>
                    <a:pt x="872" y="74"/>
                    <a:pt x="789" y="44"/>
                    <a:pt x="696" y="23"/>
                  </a:cubicBezTo>
                  <a:cubicBezTo>
                    <a:pt x="638" y="10"/>
                    <a:pt x="576" y="1"/>
                    <a:pt x="514" y="1"/>
                  </a:cubicBezTo>
                  <a:close/>
                </a:path>
              </a:pathLst>
            </a:custGeom>
            <a:solidFill>
              <a:srgbClr val="D8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9"/>
            <p:cNvSpPr/>
            <p:nvPr/>
          </p:nvSpPr>
          <p:spPr>
            <a:xfrm>
              <a:off x="6865298" y="2663422"/>
              <a:ext cx="27655" cy="18523"/>
            </a:xfrm>
            <a:custGeom>
              <a:avLst/>
              <a:gdLst/>
              <a:ahLst/>
              <a:cxnLst/>
              <a:rect l="l" t="t" r="r" b="b"/>
              <a:pathLst>
                <a:path w="1381" h="925" extrusionOk="0">
                  <a:moveTo>
                    <a:pt x="945" y="1"/>
                  </a:moveTo>
                  <a:cubicBezTo>
                    <a:pt x="924" y="1"/>
                    <a:pt x="903" y="1"/>
                    <a:pt x="883" y="11"/>
                  </a:cubicBezTo>
                  <a:cubicBezTo>
                    <a:pt x="862" y="11"/>
                    <a:pt x="852" y="11"/>
                    <a:pt x="831" y="22"/>
                  </a:cubicBezTo>
                  <a:cubicBezTo>
                    <a:pt x="810" y="22"/>
                    <a:pt x="790" y="32"/>
                    <a:pt x="769" y="32"/>
                  </a:cubicBezTo>
                  <a:cubicBezTo>
                    <a:pt x="748" y="42"/>
                    <a:pt x="727" y="42"/>
                    <a:pt x="716" y="52"/>
                  </a:cubicBezTo>
                  <a:cubicBezTo>
                    <a:pt x="696" y="63"/>
                    <a:pt x="675" y="63"/>
                    <a:pt x="654" y="73"/>
                  </a:cubicBezTo>
                  <a:cubicBezTo>
                    <a:pt x="633" y="84"/>
                    <a:pt x="623" y="94"/>
                    <a:pt x="603" y="94"/>
                  </a:cubicBezTo>
                  <a:cubicBezTo>
                    <a:pt x="582" y="105"/>
                    <a:pt x="561" y="115"/>
                    <a:pt x="550" y="125"/>
                  </a:cubicBezTo>
                  <a:lnTo>
                    <a:pt x="499" y="156"/>
                  </a:lnTo>
                  <a:cubicBezTo>
                    <a:pt x="457" y="177"/>
                    <a:pt x="426" y="198"/>
                    <a:pt x="395" y="218"/>
                  </a:cubicBezTo>
                  <a:lnTo>
                    <a:pt x="354" y="260"/>
                  </a:lnTo>
                  <a:cubicBezTo>
                    <a:pt x="333" y="271"/>
                    <a:pt x="322" y="281"/>
                    <a:pt x="301" y="302"/>
                  </a:cubicBezTo>
                  <a:lnTo>
                    <a:pt x="280" y="322"/>
                  </a:lnTo>
                  <a:lnTo>
                    <a:pt x="260" y="343"/>
                  </a:lnTo>
                  <a:lnTo>
                    <a:pt x="218" y="385"/>
                  </a:lnTo>
                  <a:cubicBezTo>
                    <a:pt x="197" y="416"/>
                    <a:pt x="177" y="447"/>
                    <a:pt x="146" y="478"/>
                  </a:cubicBezTo>
                  <a:cubicBezTo>
                    <a:pt x="104" y="541"/>
                    <a:pt x="73" y="613"/>
                    <a:pt x="42" y="686"/>
                  </a:cubicBezTo>
                  <a:cubicBezTo>
                    <a:pt x="31" y="707"/>
                    <a:pt x="31" y="728"/>
                    <a:pt x="21" y="748"/>
                  </a:cubicBezTo>
                  <a:cubicBezTo>
                    <a:pt x="21" y="769"/>
                    <a:pt x="10" y="779"/>
                    <a:pt x="10" y="800"/>
                  </a:cubicBezTo>
                  <a:cubicBezTo>
                    <a:pt x="10" y="811"/>
                    <a:pt x="10" y="821"/>
                    <a:pt x="1" y="831"/>
                  </a:cubicBezTo>
                  <a:lnTo>
                    <a:pt x="1" y="862"/>
                  </a:lnTo>
                  <a:lnTo>
                    <a:pt x="1" y="925"/>
                  </a:lnTo>
                  <a:cubicBezTo>
                    <a:pt x="73" y="883"/>
                    <a:pt x="125" y="831"/>
                    <a:pt x="187" y="790"/>
                  </a:cubicBezTo>
                  <a:lnTo>
                    <a:pt x="270" y="738"/>
                  </a:lnTo>
                  <a:cubicBezTo>
                    <a:pt x="301" y="717"/>
                    <a:pt x="333" y="696"/>
                    <a:pt x="354" y="675"/>
                  </a:cubicBezTo>
                  <a:cubicBezTo>
                    <a:pt x="467" y="603"/>
                    <a:pt x="571" y="530"/>
                    <a:pt x="686" y="468"/>
                  </a:cubicBezTo>
                  <a:cubicBezTo>
                    <a:pt x="737" y="437"/>
                    <a:pt x="790" y="405"/>
                    <a:pt x="852" y="375"/>
                  </a:cubicBezTo>
                  <a:cubicBezTo>
                    <a:pt x="852" y="364"/>
                    <a:pt x="862" y="364"/>
                    <a:pt x="873" y="354"/>
                  </a:cubicBezTo>
                  <a:lnTo>
                    <a:pt x="893" y="343"/>
                  </a:lnTo>
                  <a:cubicBezTo>
                    <a:pt x="903" y="343"/>
                    <a:pt x="924" y="333"/>
                    <a:pt x="935" y="322"/>
                  </a:cubicBezTo>
                  <a:cubicBezTo>
                    <a:pt x="945" y="312"/>
                    <a:pt x="966" y="312"/>
                    <a:pt x="976" y="302"/>
                  </a:cubicBezTo>
                  <a:cubicBezTo>
                    <a:pt x="986" y="292"/>
                    <a:pt x="1007" y="281"/>
                    <a:pt x="1018" y="281"/>
                  </a:cubicBezTo>
                  <a:cubicBezTo>
                    <a:pt x="1070" y="250"/>
                    <a:pt x="1132" y="229"/>
                    <a:pt x="1184" y="209"/>
                  </a:cubicBezTo>
                  <a:cubicBezTo>
                    <a:pt x="1220" y="202"/>
                    <a:pt x="1256" y="196"/>
                    <a:pt x="1293" y="196"/>
                  </a:cubicBezTo>
                  <a:cubicBezTo>
                    <a:pt x="1321" y="196"/>
                    <a:pt x="1350" y="200"/>
                    <a:pt x="1381" y="209"/>
                  </a:cubicBezTo>
                  <a:cubicBezTo>
                    <a:pt x="1381" y="167"/>
                    <a:pt x="1350" y="135"/>
                    <a:pt x="1319" y="105"/>
                  </a:cubicBezTo>
                  <a:cubicBezTo>
                    <a:pt x="1288" y="73"/>
                    <a:pt x="1246" y="52"/>
                    <a:pt x="1205" y="32"/>
                  </a:cubicBezTo>
                  <a:cubicBezTo>
                    <a:pt x="1163" y="11"/>
                    <a:pt x="1122" y="11"/>
                    <a:pt x="1080" y="1"/>
                  </a:cubicBezTo>
                  <a:close/>
                </a:path>
              </a:pathLst>
            </a:custGeom>
            <a:solidFill>
              <a:srgbClr val="D8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9"/>
            <p:cNvSpPr/>
            <p:nvPr/>
          </p:nvSpPr>
          <p:spPr>
            <a:xfrm>
              <a:off x="6416397" y="2920603"/>
              <a:ext cx="429797" cy="432700"/>
            </a:xfrm>
            <a:custGeom>
              <a:avLst/>
              <a:gdLst/>
              <a:ahLst/>
              <a:cxnLst/>
              <a:rect l="l" t="t" r="r" b="b"/>
              <a:pathLst>
                <a:path w="21463" h="21608" extrusionOk="0">
                  <a:moveTo>
                    <a:pt x="10727" y="1943"/>
                  </a:moveTo>
                  <a:cubicBezTo>
                    <a:pt x="10903" y="1943"/>
                    <a:pt x="11080" y="1953"/>
                    <a:pt x="11256" y="1964"/>
                  </a:cubicBezTo>
                  <a:cubicBezTo>
                    <a:pt x="12429" y="2036"/>
                    <a:pt x="13519" y="2327"/>
                    <a:pt x="14516" y="2804"/>
                  </a:cubicBezTo>
                  <a:cubicBezTo>
                    <a:pt x="16001" y="3521"/>
                    <a:pt x="17257" y="4652"/>
                    <a:pt x="18140" y="6034"/>
                  </a:cubicBezTo>
                  <a:cubicBezTo>
                    <a:pt x="18576" y="6719"/>
                    <a:pt x="18918" y="7477"/>
                    <a:pt x="19157" y="8276"/>
                  </a:cubicBezTo>
                  <a:cubicBezTo>
                    <a:pt x="19396" y="9075"/>
                    <a:pt x="19520" y="9927"/>
                    <a:pt x="19520" y="10799"/>
                  </a:cubicBezTo>
                  <a:cubicBezTo>
                    <a:pt x="19520" y="10976"/>
                    <a:pt x="19520" y="11163"/>
                    <a:pt x="19500" y="11339"/>
                  </a:cubicBezTo>
                  <a:cubicBezTo>
                    <a:pt x="19437" y="12523"/>
                    <a:pt x="19137" y="13623"/>
                    <a:pt x="18669" y="14631"/>
                  </a:cubicBezTo>
                  <a:cubicBezTo>
                    <a:pt x="17953" y="16126"/>
                    <a:pt x="16832" y="17392"/>
                    <a:pt x="15461" y="18275"/>
                  </a:cubicBezTo>
                  <a:cubicBezTo>
                    <a:pt x="14776" y="18721"/>
                    <a:pt x="14028" y="19064"/>
                    <a:pt x="13239" y="19303"/>
                  </a:cubicBezTo>
                  <a:cubicBezTo>
                    <a:pt x="12439" y="19541"/>
                    <a:pt x="11609" y="19666"/>
                    <a:pt x="10736" y="19666"/>
                  </a:cubicBezTo>
                  <a:cubicBezTo>
                    <a:pt x="10560" y="19666"/>
                    <a:pt x="10383" y="19666"/>
                    <a:pt x="10207" y="19656"/>
                  </a:cubicBezTo>
                  <a:cubicBezTo>
                    <a:pt x="9034" y="19583"/>
                    <a:pt x="7944" y="19282"/>
                    <a:pt x="6947" y="18805"/>
                  </a:cubicBezTo>
                  <a:cubicBezTo>
                    <a:pt x="5462" y="18088"/>
                    <a:pt x="4206" y="16966"/>
                    <a:pt x="3334" y="15586"/>
                  </a:cubicBezTo>
                  <a:cubicBezTo>
                    <a:pt x="2887" y="14890"/>
                    <a:pt x="2545" y="14132"/>
                    <a:pt x="2306" y="13332"/>
                  </a:cubicBezTo>
                  <a:cubicBezTo>
                    <a:pt x="2067" y="12533"/>
                    <a:pt x="1943" y="11692"/>
                    <a:pt x="1943" y="10820"/>
                  </a:cubicBezTo>
                  <a:cubicBezTo>
                    <a:pt x="1943" y="10633"/>
                    <a:pt x="1953" y="10457"/>
                    <a:pt x="1963" y="10280"/>
                  </a:cubicBezTo>
                  <a:cubicBezTo>
                    <a:pt x="2036" y="9096"/>
                    <a:pt x="2326" y="7986"/>
                    <a:pt x="2804" y="6989"/>
                  </a:cubicBezTo>
                  <a:cubicBezTo>
                    <a:pt x="3510" y="5483"/>
                    <a:pt x="4631" y="4227"/>
                    <a:pt x="6002" y="3334"/>
                  </a:cubicBezTo>
                  <a:cubicBezTo>
                    <a:pt x="6687" y="2898"/>
                    <a:pt x="7435" y="2545"/>
                    <a:pt x="8224" y="2306"/>
                  </a:cubicBezTo>
                  <a:cubicBezTo>
                    <a:pt x="9024" y="2077"/>
                    <a:pt x="9854" y="1943"/>
                    <a:pt x="10727" y="1943"/>
                  </a:cubicBezTo>
                  <a:close/>
                  <a:moveTo>
                    <a:pt x="10727" y="1"/>
                  </a:moveTo>
                  <a:cubicBezTo>
                    <a:pt x="9314" y="1"/>
                    <a:pt x="7965" y="282"/>
                    <a:pt x="6719" y="790"/>
                  </a:cubicBezTo>
                  <a:cubicBezTo>
                    <a:pt x="4860" y="1548"/>
                    <a:pt x="3251" y="2815"/>
                    <a:pt x="2067" y="4424"/>
                  </a:cubicBezTo>
                  <a:cubicBezTo>
                    <a:pt x="1486" y="5234"/>
                    <a:pt x="1008" y="6138"/>
                    <a:pt x="655" y="7093"/>
                  </a:cubicBezTo>
                  <a:cubicBezTo>
                    <a:pt x="302" y="8058"/>
                    <a:pt x="84" y="9086"/>
                    <a:pt x="21" y="10155"/>
                  </a:cubicBezTo>
                  <a:cubicBezTo>
                    <a:pt x="11" y="10384"/>
                    <a:pt x="1" y="10602"/>
                    <a:pt x="1" y="10820"/>
                  </a:cubicBezTo>
                  <a:cubicBezTo>
                    <a:pt x="1" y="12232"/>
                    <a:pt x="281" y="13592"/>
                    <a:pt x="780" y="14838"/>
                  </a:cubicBezTo>
                  <a:cubicBezTo>
                    <a:pt x="1527" y="16717"/>
                    <a:pt x="2783" y="18337"/>
                    <a:pt x="4393" y="19521"/>
                  </a:cubicBezTo>
                  <a:cubicBezTo>
                    <a:pt x="5192" y="20113"/>
                    <a:pt x="6085" y="20600"/>
                    <a:pt x="7040" y="20953"/>
                  </a:cubicBezTo>
                  <a:cubicBezTo>
                    <a:pt x="7995" y="21306"/>
                    <a:pt x="9024" y="21525"/>
                    <a:pt x="10093" y="21587"/>
                  </a:cubicBezTo>
                  <a:cubicBezTo>
                    <a:pt x="10311" y="21608"/>
                    <a:pt x="10529" y="21608"/>
                    <a:pt x="10736" y="21608"/>
                  </a:cubicBezTo>
                  <a:cubicBezTo>
                    <a:pt x="12149" y="21608"/>
                    <a:pt x="13509" y="21338"/>
                    <a:pt x="14744" y="20829"/>
                  </a:cubicBezTo>
                  <a:cubicBezTo>
                    <a:pt x="16603" y="20071"/>
                    <a:pt x="18212" y="18805"/>
                    <a:pt x="19396" y="17185"/>
                  </a:cubicBezTo>
                  <a:cubicBezTo>
                    <a:pt x="19977" y="16375"/>
                    <a:pt x="20466" y="15482"/>
                    <a:pt x="20808" y="14516"/>
                  </a:cubicBezTo>
                  <a:cubicBezTo>
                    <a:pt x="21161" y="13561"/>
                    <a:pt x="21379" y="12533"/>
                    <a:pt x="21442" y="11454"/>
                  </a:cubicBezTo>
                  <a:cubicBezTo>
                    <a:pt x="21451" y="11235"/>
                    <a:pt x="21462" y="11017"/>
                    <a:pt x="21462" y="10799"/>
                  </a:cubicBezTo>
                  <a:cubicBezTo>
                    <a:pt x="21462" y="9387"/>
                    <a:pt x="21192" y="8016"/>
                    <a:pt x="20683" y="6770"/>
                  </a:cubicBezTo>
                  <a:cubicBezTo>
                    <a:pt x="19936" y="4902"/>
                    <a:pt x="18680" y="3282"/>
                    <a:pt x="17070" y="2088"/>
                  </a:cubicBezTo>
                  <a:cubicBezTo>
                    <a:pt x="16271" y="1496"/>
                    <a:pt x="15378" y="1018"/>
                    <a:pt x="14423" y="665"/>
                  </a:cubicBezTo>
                  <a:cubicBezTo>
                    <a:pt x="13468" y="312"/>
                    <a:pt x="12439" y="84"/>
                    <a:pt x="11380" y="22"/>
                  </a:cubicBezTo>
                  <a:cubicBezTo>
                    <a:pt x="11163" y="12"/>
                    <a:pt x="10944" y="1"/>
                    <a:pt x="10727" y="1"/>
                  </a:cubicBezTo>
                  <a:close/>
                </a:path>
              </a:pathLst>
            </a:custGeom>
            <a:solidFill>
              <a:srgbClr val="7F59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9"/>
            <p:cNvSpPr/>
            <p:nvPr/>
          </p:nvSpPr>
          <p:spPr>
            <a:xfrm>
              <a:off x="6501864" y="2880433"/>
              <a:ext cx="112500" cy="88110"/>
            </a:xfrm>
            <a:custGeom>
              <a:avLst/>
              <a:gdLst/>
              <a:ahLst/>
              <a:cxnLst/>
              <a:rect l="l" t="t" r="r" b="b"/>
              <a:pathLst>
                <a:path w="5618" h="4400" extrusionOk="0">
                  <a:moveTo>
                    <a:pt x="4271" y="1"/>
                  </a:moveTo>
                  <a:cubicBezTo>
                    <a:pt x="4067" y="1"/>
                    <a:pt x="3886" y="96"/>
                    <a:pt x="3697" y="200"/>
                  </a:cubicBezTo>
                  <a:cubicBezTo>
                    <a:pt x="3527" y="302"/>
                    <a:pt x="3350" y="404"/>
                    <a:pt x="3150" y="404"/>
                  </a:cubicBezTo>
                  <a:cubicBezTo>
                    <a:pt x="3105" y="404"/>
                    <a:pt x="3059" y="399"/>
                    <a:pt x="3011" y="387"/>
                  </a:cubicBezTo>
                  <a:cubicBezTo>
                    <a:pt x="2876" y="356"/>
                    <a:pt x="2772" y="242"/>
                    <a:pt x="2638" y="232"/>
                  </a:cubicBezTo>
                  <a:cubicBezTo>
                    <a:pt x="2629" y="231"/>
                    <a:pt x="2621" y="231"/>
                    <a:pt x="2613" y="231"/>
                  </a:cubicBezTo>
                  <a:cubicBezTo>
                    <a:pt x="2396" y="231"/>
                    <a:pt x="2225" y="486"/>
                    <a:pt x="2045" y="606"/>
                  </a:cubicBezTo>
                  <a:cubicBezTo>
                    <a:pt x="1963" y="663"/>
                    <a:pt x="1900" y="695"/>
                    <a:pt x="1820" y="695"/>
                  </a:cubicBezTo>
                  <a:cubicBezTo>
                    <a:pt x="1799" y="695"/>
                    <a:pt x="1778" y="693"/>
                    <a:pt x="1755" y="689"/>
                  </a:cubicBezTo>
                  <a:cubicBezTo>
                    <a:pt x="1609" y="668"/>
                    <a:pt x="1547" y="533"/>
                    <a:pt x="1412" y="491"/>
                  </a:cubicBezTo>
                  <a:cubicBezTo>
                    <a:pt x="1401" y="488"/>
                    <a:pt x="1389" y="486"/>
                    <a:pt x="1378" y="486"/>
                  </a:cubicBezTo>
                  <a:cubicBezTo>
                    <a:pt x="1288" y="486"/>
                    <a:pt x="1207" y="586"/>
                    <a:pt x="1143" y="678"/>
                  </a:cubicBezTo>
                  <a:cubicBezTo>
                    <a:pt x="1039" y="834"/>
                    <a:pt x="956" y="1000"/>
                    <a:pt x="873" y="1176"/>
                  </a:cubicBezTo>
                  <a:cubicBezTo>
                    <a:pt x="823" y="1127"/>
                    <a:pt x="759" y="1103"/>
                    <a:pt x="691" y="1103"/>
                  </a:cubicBezTo>
                  <a:cubicBezTo>
                    <a:pt x="644" y="1103"/>
                    <a:pt x="597" y="1114"/>
                    <a:pt x="550" y="1135"/>
                  </a:cubicBezTo>
                  <a:cubicBezTo>
                    <a:pt x="446" y="1176"/>
                    <a:pt x="353" y="1270"/>
                    <a:pt x="280" y="1384"/>
                  </a:cubicBezTo>
                  <a:cubicBezTo>
                    <a:pt x="31" y="1748"/>
                    <a:pt x="0" y="2235"/>
                    <a:pt x="10" y="2692"/>
                  </a:cubicBezTo>
                  <a:cubicBezTo>
                    <a:pt x="21" y="3035"/>
                    <a:pt x="63" y="3398"/>
                    <a:pt x="197" y="3700"/>
                  </a:cubicBezTo>
                  <a:cubicBezTo>
                    <a:pt x="333" y="4000"/>
                    <a:pt x="571" y="4260"/>
                    <a:pt x="873" y="4291"/>
                  </a:cubicBezTo>
                  <a:cubicBezTo>
                    <a:pt x="901" y="4295"/>
                    <a:pt x="927" y="4297"/>
                    <a:pt x="953" y="4297"/>
                  </a:cubicBezTo>
                  <a:cubicBezTo>
                    <a:pt x="1005" y="4297"/>
                    <a:pt x="1053" y="4288"/>
                    <a:pt x="1101" y="4260"/>
                  </a:cubicBezTo>
                  <a:cubicBezTo>
                    <a:pt x="1196" y="4197"/>
                    <a:pt x="1198" y="4161"/>
                    <a:pt x="1218" y="4161"/>
                  </a:cubicBezTo>
                  <a:cubicBezTo>
                    <a:pt x="1231" y="4161"/>
                    <a:pt x="1252" y="4176"/>
                    <a:pt x="1309" y="4208"/>
                  </a:cubicBezTo>
                  <a:cubicBezTo>
                    <a:pt x="1422" y="4270"/>
                    <a:pt x="1506" y="4343"/>
                    <a:pt x="1641" y="4364"/>
                  </a:cubicBezTo>
                  <a:cubicBezTo>
                    <a:pt x="1656" y="4366"/>
                    <a:pt x="1670" y="4367"/>
                    <a:pt x="1684" y="4367"/>
                  </a:cubicBezTo>
                  <a:cubicBezTo>
                    <a:pt x="1854" y="4367"/>
                    <a:pt x="1955" y="4255"/>
                    <a:pt x="2119" y="4187"/>
                  </a:cubicBezTo>
                  <a:cubicBezTo>
                    <a:pt x="2154" y="4175"/>
                    <a:pt x="2186" y="4169"/>
                    <a:pt x="2214" y="4169"/>
                  </a:cubicBezTo>
                  <a:cubicBezTo>
                    <a:pt x="2328" y="4169"/>
                    <a:pt x="2399" y="4252"/>
                    <a:pt x="2523" y="4302"/>
                  </a:cubicBezTo>
                  <a:cubicBezTo>
                    <a:pt x="2666" y="4367"/>
                    <a:pt x="2821" y="4399"/>
                    <a:pt x="2978" y="4399"/>
                  </a:cubicBezTo>
                  <a:cubicBezTo>
                    <a:pt x="3072" y="4399"/>
                    <a:pt x="3167" y="4388"/>
                    <a:pt x="3261" y="4364"/>
                  </a:cubicBezTo>
                  <a:cubicBezTo>
                    <a:pt x="3344" y="4353"/>
                    <a:pt x="3437" y="4323"/>
                    <a:pt x="3510" y="4250"/>
                  </a:cubicBezTo>
                  <a:cubicBezTo>
                    <a:pt x="3572" y="4198"/>
                    <a:pt x="3614" y="4115"/>
                    <a:pt x="3655" y="4032"/>
                  </a:cubicBezTo>
                  <a:cubicBezTo>
                    <a:pt x="4039" y="3294"/>
                    <a:pt x="3364" y="2163"/>
                    <a:pt x="4517" y="2090"/>
                  </a:cubicBezTo>
                  <a:cubicBezTo>
                    <a:pt x="4553" y="2085"/>
                    <a:pt x="4595" y="2083"/>
                    <a:pt x="4641" y="2083"/>
                  </a:cubicBezTo>
                  <a:cubicBezTo>
                    <a:pt x="4688" y="2083"/>
                    <a:pt x="4740" y="2085"/>
                    <a:pt x="4797" y="2090"/>
                  </a:cubicBezTo>
                  <a:cubicBezTo>
                    <a:pt x="4844" y="2090"/>
                    <a:pt x="4892" y="2090"/>
                    <a:pt x="4941" y="2090"/>
                  </a:cubicBezTo>
                  <a:cubicBezTo>
                    <a:pt x="5176" y="2090"/>
                    <a:pt x="5423" y="2083"/>
                    <a:pt x="5534" y="1997"/>
                  </a:cubicBezTo>
                  <a:cubicBezTo>
                    <a:pt x="5617" y="1935"/>
                    <a:pt x="5586" y="1810"/>
                    <a:pt x="5534" y="1716"/>
                  </a:cubicBezTo>
                  <a:cubicBezTo>
                    <a:pt x="5296" y="1229"/>
                    <a:pt x="4953" y="87"/>
                    <a:pt x="4330" y="3"/>
                  </a:cubicBezTo>
                  <a:cubicBezTo>
                    <a:pt x="4310" y="2"/>
                    <a:pt x="4290" y="1"/>
                    <a:pt x="4271" y="1"/>
                  </a:cubicBezTo>
                  <a:close/>
                </a:path>
              </a:pathLst>
            </a:custGeom>
            <a:solidFill>
              <a:srgbClr val="EFA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9"/>
            <p:cNvSpPr/>
            <p:nvPr/>
          </p:nvSpPr>
          <p:spPr>
            <a:xfrm>
              <a:off x="6552187" y="2889845"/>
              <a:ext cx="24951" cy="72591"/>
            </a:xfrm>
            <a:custGeom>
              <a:avLst/>
              <a:gdLst/>
              <a:ahLst/>
              <a:cxnLst/>
              <a:rect l="l" t="t" r="r" b="b"/>
              <a:pathLst>
                <a:path w="1246" h="3625" extrusionOk="0">
                  <a:moveTo>
                    <a:pt x="820" y="0"/>
                  </a:moveTo>
                  <a:lnTo>
                    <a:pt x="820" y="0"/>
                  </a:lnTo>
                  <a:cubicBezTo>
                    <a:pt x="675" y="136"/>
                    <a:pt x="561" y="291"/>
                    <a:pt x="467" y="457"/>
                  </a:cubicBezTo>
                  <a:cubicBezTo>
                    <a:pt x="363" y="623"/>
                    <a:pt x="280" y="800"/>
                    <a:pt x="208" y="987"/>
                  </a:cubicBezTo>
                  <a:cubicBezTo>
                    <a:pt x="145" y="1163"/>
                    <a:pt x="93" y="1350"/>
                    <a:pt x="52" y="1537"/>
                  </a:cubicBezTo>
                  <a:cubicBezTo>
                    <a:pt x="42" y="1589"/>
                    <a:pt x="42" y="1641"/>
                    <a:pt x="31" y="1682"/>
                  </a:cubicBezTo>
                  <a:cubicBezTo>
                    <a:pt x="21" y="1735"/>
                    <a:pt x="10" y="1786"/>
                    <a:pt x="10" y="1828"/>
                  </a:cubicBezTo>
                  <a:cubicBezTo>
                    <a:pt x="0" y="1931"/>
                    <a:pt x="0" y="2035"/>
                    <a:pt x="0" y="2129"/>
                  </a:cubicBezTo>
                  <a:cubicBezTo>
                    <a:pt x="0" y="2233"/>
                    <a:pt x="10" y="2326"/>
                    <a:pt x="21" y="2420"/>
                  </a:cubicBezTo>
                  <a:cubicBezTo>
                    <a:pt x="42" y="2524"/>
                    <a:pt x="52" y="2617"/>
                    <a:pt x="72" y="2711"/>
                  </a:cubicBezTo>
                  <a:cubicBezTo>
                    <a:pt x="125" y="2907"/>
                    <a:pt x="187" y="3094"/>
                    <a:pt x="291" y="3260"/>
                  </a:cubicBezTo>
                  <a:cubicBezTo>
                    <a:pt x="342" y="3354"/>
                    <a:pt x="405" y="3437"/>
                    <a:pt x="478" y="3500"/>
                  </a:cubicBezTo>
                  <a:lnTo>
                    <a:pt x="508" y="3530"/>
                  </a:lnTo>
                  <a:cubicBezTo>
                    <a:pt x="519" y="3541"/>
                    <a:pt x="529" y="3541"/>
                    <a:pt x="550" y="3551"/>
                  </a:cubicBezTo>
                  <a:cubicBezTo>
                    <a:pt x="571" y="3572"/>
                    <a:pt x="591" y="3583"/>
                    <a:pt x="623" y="3593"/>
                  </a:cubicBezTo>
                  <a:cubicBezTo>
                    <a:pt x="675" y="3613"/>
                    <a:pt x="727" y="3624"/>
                    <a:pt x="778" y="3624"/>
                  </a:cubicBezTo>
                  <a:cubicBezTo>
                    <a:pt x="882" y="3624"/>
                    <a:pt x="986" y="3604"/>
                    <a:pt x="1069" y="3541"/>
                  </a:cubicBezTo>
                  <a:cubicBezTo>
                    <a:pt x="1111" y="3520"/>
                    <a:pt x="1142" y="3489"/>
                    <a:pt x="1173" y="3447"/>
                  </a:cubicBezTo>
                  <a:cubicBezTo>
                    <a:pt x="1204" y="3406"/>
                    <a:pt x="1235" y="3364"/>
                    <a:pt x="1246" y="3323"/>
                  </a:cubicBezTo>
                  <a:lnTo>
                    <a:pt x="1246" y="3323"/>
                  </a:lnTo>
                  <a:cubicBezTo>
                    <a:pt x="1225" y="3364"/>
                    <a:pt x="1194" y="3396"/>
                    <a:pt x="1152" y="3427"/>
                  </a:cubicBezTo>
                  <a:cubicBezTo>
                    <a:pt x="1121" y="3458"/>
                    <a:pt x="1080" y="3479"/>
                    <a:pt x="1038" y="3500"/>
                  </a:cubicBezTo>
                  <a:cubicBezTo>
                    <a:pt x="976" y="3523"/>
                    <a:pt x="914" y="3534"/>
                    <a:pt x="852" y="3534"/>
                  </a:cubicBezTo>
                  <a:cubicBezTo>
                    <a:pt x="831" y="3534"/>
                    <a:pt x="810" y="3533"/>
                    <a:pt x="789" y="3530"/>
                  </a:cubicBezTo>
                  <a:cubicBezTo>
                    <a:pt x="768" y="3520"/>
                    <a:pt x="748" y="3520"/>
                    <a:pt x="727" y="3510"/>
                  </a:cubicBezTo>
                  <a:cubicBezTo>
                    <a:pt x="706" y="3500"/>
                    <a:pt x="685" y="3500"/>
                    <a:pt x="665" y="3489"/>
                  </a:cubicBezTo>
                  <a:cubicBezTo>
                    <a:pt x="654" y="3479"/>
                    <a:pt x="633" y="3468"/>
                    <a:pt x="612" y="3447"/>
                  </a:cubicBezTo>
                  <a:cubicBezTo>
                    <a:pt x="612" y="3447"/>
                    <a:pt x="602" y="3437"/>
                    <a:pt x="591" y="3437"/>
                  </a:cubicBezTo>
                  <a:cubicBezTo>
                    <a:pt x="591" y="3427"/>
                    <a:pt x="581" y="3417"/>
                    <a:pt x="571" y="3406"/>
                  </a:cubicBezTo>
                  <a:cubicBezTo>
                    <a:pt x="519" y="3344"/>
                    <a:pt x="478" y="3271"/>
                    <a:pt x="436" y="3188"/>
                  </a:cubicBezTo>
                  <a:cubicBezTo>
                    <a:pt x="395" y="3105"/>
                    <a:pt x="363" y="3022"/>
                    <a:pt x="342" y="2939"/>
                  </a:cubicBezTo>
                  <a:cubicBezTo>
                    <a:pt x="312" y="2845"/>
                    <a:pt x="291" y="2762"/>
                    <a:pt x="280" y="2669"/>
                  </a:cubicBezTo>
                  <a:cubicBezTo>
                    <a:pt x="259" y="2586"/>
                    <a:pt x="249" y="2492"/>
                    <a:pt x="238" y="2399"/>
                  </a:cubicBezTo>
                  <a:cubicBezTo>
                    <a:pt x="238" y="2305"/>
                    <a:pt x="228" y="2222"/>
                    <a:pt x="228" y="2129"/>
                  </a:cubicBezTo>
                  <a:cubicBezTo>
                    <a:pt x="228" y="2035"/>
                    <a:pt x="238" y="1942"/>
                    <a:pt x="249" y="1859"/>
                  </a:cubicBezTo>
                  <a:lnTo>
                    <a:pt x="249" y="1828"/>
                  </a:lnTo>
                  <a:lnTo>
                    <a:pt x="259" y="1797"/>
                  </a:lnTo>
                  <a:cubicBezTo>
                    <a:pt x="259" y="1765"/>
                    <a:pt x="259" y="1745"/>
                    <a:pt x="270" y="1724"/>
                  </a:cubicBezTo>
                  <a:cubicBezTo>
                    <a:pt x="270" y="1682"/>
                    <a:pt x="280" y="1631"/>
                    <a:pt x="291" y="1589"/>
                  </a:cubicBezTo>
                  <a:cubicBezTo>
                    <a:pt x="322" y="1412"/>
                    <a:pt x="374" y="1225"/>
                    <a:pt x="425" y="1049"/>
                  </a:cubicBezTo>
                  <a:cubicBezTo>
                    <a:pt x="467" y="872"/>
                    <a:pt x="529" y="696"/>
                    <a:pt x="591" y="519"/>
                  </a:cubicBezTo>
                  <a:cubicBezTo>
                    <a:pt x="623" y="436"/>
                    <a:pt x="665" y="353"/>
                    <a:pt x="695" y="260"/>
                  </a:cubicBezTo>
                  <a:cubicBezTo>
                    <a:pt x="737" y="177"/>
                    <a:pt x="778" y="94"/>
                    <a:pt x="820" y="0"/>
                  </a:cubicBezTo>
                  <a:close/>
                </a:path>
              </a:pathLst>
            </a:custGeom>
            <a:solidFill>
              <a:srgbClr val="936D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9"/>
            <p:cNvSpPr/>
            <p:nvPr/>
          </p:nvSpPr>
          <p:spPr>
            <a:xfrm>
              <a:off x="6529098" y="2898155"/>
              <a:ext cx="17902" cy="66363"/>
            </a:xfrm>
            <a:custGeom>
              <a:avLst/>
              <a:gdLst/>
              <a:ahLst/>
              <a:cxnLst/>
              <a:rect l="l" t="t" r="r" b="b"/>
              <a:pathLst>
                <a:path w="894" h="3314" extrusionOk="0">
                  <a:moveTo>
                    <a:pt x="530" y="1"/>
                  </a:moveTo>
                  <a:cubicBezTo>
                    <a:pt x="478" y="53"/>
                    <a:pt x="436" y="115"/>
                    <a:pt x="395" y="187"/>
                  </a:cubicBezTo>
                  <a:cubicBezTo>
                    <a:pt x="353" y="250"/>
                    <a:pt x="312" y="323"/>
                    <a:pt x="281" y="395"/>
                  </a:cubicBezTo>
                  <a:cubicBezTo>
                    <a:pt x="208" y="531"/>
                    <a:pt x="156" y="686"/>
                    <a:pt x="115" y="831"/>
                  </a:cubicBezTo>
                  <a:cubicBezTo>
                    <a:pt x="32" y="1143"/>
                    <a:pt x="0" y="1465"/>
                    <a:pt x="21" y="1776"/>
                  </a:cubicBezTo>
                  <a:cubicBezTo>
                    <a:pt x="21" y="1860"/>
                    <a:pt x="32" y="1943"/>
                    <a:pt x="32" y="2015"/>
                  </a:cubicBezTo>
                  <a:cubicBezTo>
                    <a:pt x="42" y="2098"/>
                    <a:pt x="62" y="2171"/>
                    <a:pt x="73" y="2254"/>
                  </a:cubicBezTo>
                  <a:cubicBezTo>
                    <a:pt x="115" y="2409"/>
                    <a:pt x="156" y="2566"/>
                    <a:pt x="219" y="2711"/>
                  </a:cubicBezTo>
                  <a:cubicBezTo>
                    <a:pt x="249" y="2783"/>
                    <a:pt x="291" y="2856"/>
                    <a:pt x="332" y="2929"/>
                  </a:cubicBezTo>
                  <a:cubicBezTo>
                    <a:pt x="374" y="2991"/>
                    <a:pt x="415" y="3064"/>
                    <a:pt x="468" y="3126"/>
                  </a:cubicBezTo>
                  <a:cubicBezTo>
                    <a:pt x="489" y="3136"/>
                    <a:pt x="499" y="3157"/>
                    <a:pt x="509" y="3168"/>
                  </a:cubicBezTo>
                  <a:lnTo>
                    <a:pt x="530" y="3189"/>
                  </a:lnTo>
                  <a:cubicBezTo>
                    <a:pt x="540" y="3198"/>
                    <a:pt x="551" y="3209"/>
                    <a:pt x="561" y="3209"/>
                  </a:cubicBezTo>
                  <a:cubicBezTo>
                    <a:pt x="592" y="3240"/>
                    <a:pt x="623" y="3261"/>
                    <a:pt x="665" y="3282"/>
                  </a:cubicBezTo>
                  <a:cubicBezTo>
                    <a:pt x="696" y="3302"/>
                    <a:pt x="738" y="3313"/>
                    <a:pt x="789" y="3313"/>
                  </a:cubicBezTo>
                  <a:cubicBezTo>
                    <a:pt x="810" y="3313"/>
                    <a:pt x="831" y="3313"/>
                    <a:pt x="852" y="3302"/>
                  </a:cubicBezTo>
                  <a:cubicBezTo>
                    <a:pt x="872" y="3292"/>
                    <a:pt x="883" y="3272"/>
                    <a:pt x="893" y="3261"/>
                  </a:cubicBezTo>
                  <a:lnTo>
                    <a:pt x="893" y="3261"/>
                  </a:lnTo>
                  <a:cubicBezTo>
                    <a:pt x="872" y="3272"/>
                    <a:pt x="862" y="3272"/>
                    <a:pt x="842" y="3282"/>
                  </a:cubicBezTo>
                  <a:cubicBezTo>
                    <a:pt x="821" y="3282"/>
                    <a:pt x="810" y="3282"/>
                    <a:pt x="789" y="3272"/>
                  </a:cubicBezTo>
                  <a:cubicBezTo>
                    <a:pt x="759" y="3261"/>
                    <a:pt x="727" y="3240"/>
                    <a:pt x="706" y="3219"/>
                  </a:cubicBezTo>
                  <a:cubicBezTo>
                    <a:pt x="675" y="3198"/>
                    <a:pt x="655" y="3168"/>
                    <a:pt x="634" y="3136"/>
                  </a:cubicBezTo>
                  <a:cubicBezTo>
                    <a:pt x="634" y="3136"/>
                    <a:pt x="623" y="3126"/>
                    <a:pt x="623" y="3115"/>
                  </a:cubicBezTo>
                  <a:lnTo>
                    <a:pt x="613" y="3095"/>
                  </a:lnTo>
                  <a:cubicBezTo>
                    <a:pt x="602" y="3074"/>
                    <a:pt x="592" y="3064"/>
                    <a:pt x="582" y="3043"/>
                  </a:cubicBezTo>
                  <a:cubicBezTo>
                    <a:pt x="509" y="2919"/>
                    <a:pt x="447" y="2783"/>
                    <a:pt x="405" y="2638"/>
                  </a:cubicBezTo>
                  <a:cubicBezTo>
                    <a:pt x="385" y="2576"/>
                    <a:pt x="364" y="2503"/>
                    <a:pt x="343" y="2430"/>
                  </a:cubicBezTo>
                  <a:cubicBezTo>
                    <a:pt x="332" y="2358"/>
                    <a:pt x="312" y="2285"/>
                    <a:pt x="302" y="2213"/>
                  </a:cubicBezTo>
                  <a:lnTo>
                    <a:pt x="270" y="1994"/>
                  </a:lnTo>
                  <a:cubicBezTo>
                    <a:pt x="270" y="1911"/>
                    <a:pt x="260" y="1839"/>
                    <a:pt x="260" y="1766"/>
                  </a:cubicBezTo>
                  <a:cubicBezTo>
                    <a:pt x="239" y="1475"/>
                    <a:pt x="260" y="1174"/>
                    <a:pt x="302" y="873"/>
                  </a:cubicBezTo>
                  <a:cubicBezTo>
                    <a:pt x="343" y="582"/>
                    <a:pt x="415" y="281"/>
                    <a:pt x="530" y="1"/>
                  </a:cubicBezTo>
                  <a:close/>
                </a:path>
              </a:pathLst>
            </a:custGeom>
            <a:solidFill>
              <a:srgbClr val="936D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9"/>
            <p:cNvSpPr/>
            <p:nvPr/>
          </p:nvSpPr>
          <p:spPr>
            <a:xfrm>
              <a:off x="6512878" y="2908548"/>
              <a:ext cx="14778" cy="54088"/>
            </a:xfrm>
            <a:custGeom>
              <a:avLst/>
              <a:gdLst/>
              <a:ahLst/>
              <a:cxnLst/>
              <a:rect l="l" t="t" r="r" b="b"/>
              <a:pathLst>
                <a:path w="738" h="2701" extrusionOk="0">
                  <a:moveTo>
                    <a:pt x="343" y="1"/>
                  </a:moveTo>
                  <a:cubicBezTo>
                    <a:pt x="323" y="32"/>
                    <a:pt x="302" y="53"/>
                    <a:pt x="291" y="84"/>
                  </a:cubicBezTo>
                  <a:cubicBezTo>
                    <a:pt x="270" y="105"/>
                    <a:pt x="260" y="136"/>
                    <a:pt x="240" y="157"/>
                  </a:cubicBezTo>
                  <a:cubicBezTo>
                    <a:pt x="229" y="188"/>
                    <a:pt x="219" y="219"/>
                    <a:pt x="198" y="240"/>
                  </a:cubicBezTo>
                  <a:lnTo>
                    <a:pt x="166" y="333"/>
                  </a:lnTo>
                  <a:cubicBezTo>
                    <a:pt x="115" y="448"/>
                    <a:pt x="83" y="561"/>
                    <a:pt x="63" y="686"/>
                  </a:cubicBezTo>
                  <a:cubicBezTo>
                    <a:pt x="11" y="935"/>
                    <a:pt x="0" y="1184"/>
                    <a:pt x="32" y="1434"/>
                  </a:cubicBezTo>
                  <a:cubicBezTo>
                    <a:pt x="53" y="1683"/>
                    <a:pt x="125" y="1932"/>
                    <a:pt x="229" y="2160"/>
                  </a:cubicBezTo>
                  <a:cubicBezTo>
                    <a:pt x="291" y="2264"/>
                    <a:pt x="364" y="2379"/>
                    <a:pt x="447" y="2472"/>
                  </a:cubicBezTo>
                  <a:lnTo>
                    <a:pt x="478" y="2503"/>
                  </a:lnTo>
                  <a:lnTo>
                    <a:pt x="509" y="2534"/>
                  </a:lnTo>
                  <a:cubicBezTo>
                    <a:pt x="530" y="2555"/>
                    <a:pt x="561" y="2576"/>
                    <a:pt x="582" y="2596"/>
                  </a:cubicBezTo>
                  <a:lnTo>
                    <a:pt x="602" y="2617"/>
                  </a:lnTo>
                  <a:lnTo>
                    <a:pt x="613" y="2628"/>
                  </a:lnTo>
                  <a:lnTo>
                    <a:pt x="655" y="2659"/>
                  </a:lnTo>
                  <a:cubicBezTo>
                    <a:pt x="686" y="2670"/>
                    <a:pt x="706" y="2690"/>
                    <a:pt x="738" y="2700"/>
                  </a:cubicBezTo>
                  <a:cubicBezTo>
                    <a:pt x="582" y="2513"/>
                    <a:pt x="478" y="2306"/>
                    <a:pt x="406" y="2077"/>
                  </a:cubicBezTo>
                  <a:cubicBezTo>
                    <a:pt x="333" y="1860"/>
                    <a:pt x="291" y="1641"/>
                    <a:pt x="270" y="1403"/>
                  </a:cubicBezTo>
                  <a:cubicBezTo>
                    <a:pt x="240" y="1174"/>
                    <a:pt x="240" y="946"/>
                    <a:pt x="249" y="707"/>
                  </a:cubicBezTo>
                  <a:lnTo>
                    <a:pt x="281" y="365"/>
                  </a:lnTo>
                  <a:lnTo>
                    <a:pt x="291" y="271"/>
                  </a:lnTo>
                  <a:cubicBezTo>
                    <a:pt x="302" y="240"/>
                    <a:pt x="302" y="208"/>
                    <a:pt x="312" y="178"/>
                  </a:cubicBezTo>
                  <a:cubicBezTo>
                    <a:pt x="312" y="157"/>
                    <a:pt x="323" y="125"/>
                    <a:pt x="323" y="95"/>
                  </a:cubicBezTo>
                  <a:cubicBezTo>
                    <a:pt x="333" y="63"/>
                    <a:pt x="333" y="32"/>
                    <a:pt x="343" y="1"/>
                  </a:cubicBezTo>
                  <a:close/>
                </a:path>
              </a:pathLst>
            </a:custGeom>
            <a:solidFill>
              <a:srgbClr val="936D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9"/>
            <p:cNvSpPr/>
            <p:nvPr/>
          </p:nvSpPr>
          <p:spPr>
            <a:xfrm>
              <a:off x="6678785" y="2916338"/>
              <a:ext cx="113762" cy="95479"/>
            </a:xfrm>
            <a:custGeom>
              <a:avLst/>
              <a:gdLst/>
              <a:ahLst/>
              <a:cxnLst/>
              <a:rect l="l" t="t" r="r" b="b"/>
              <a:pathLst>
                <a:path w="5681" h="4768" extrusionOk="0">
                  <a:moveTo>
                    <a:pt x="2051" y="1"/>
                  </a:moveTo>
                  <a:cubicBezTo>
                    <a:pt x="1558" y="1"/>
                    <a:pt x="874" y="348"/>
                    <a:pt x="644" y="619"/>
                  </a:cubicBezTo>
                  <a:cubicBezTo>
                    <a:pt x="178" y="1190"/>
                    <a:pt x="1" y="1990"/>
                    <a:pt x="208" y="2706"/>
                  </a:cubicBezTo>
                  <a:cubicBezTo>
                    <a:pt x="271" y="2893"/>
                    <a:pt x="354" y="3080"/>
                    <a:pt x="510" y="3215"/>
                  </a:cubicBezTo>
                  <a:cubicBezTo>
                    <a:pt x="601" y="3293"/>
                    <a:pt x="730" y="3343"/>
                    <a:pt x="854" y="3343"/>
                  </a:cubicBezTo>
                  <a:cubicBezTo>
                    <a:pt x="927" y="3343"/>
                    <a:pt x="998" y="3326"/>
                    <a:pt x="1060" y="3287"/>
                  </a:cubicBezTo>
                  <a:cubicBezTo>
                    <a:pt x="1112" y="3645"/>
                    <a:pt x="1486" y="3921"/>
                    <a:pt x="1844" y="3921"/>
                  </a:cubicBezTo>
                  <a:cubicBezTo>
                    <a:pt x="1913" y="3921"/>
                    <a:pt x="1981" y="3911"/>
                    <a:pt x="2047" y="3889"/>
                  </a:cubicBezTo>
                  <a:cubicBezTo>
                    <a:pt x="2115" y="4164"/>
                    <a:pt x="2418" y="4354"/>
                    <a:pt x="2706" y="4354"/>
                  </a:cubicBezTo>
                  <a:cubicBezTo>
                    <a:pt x="2811" y="4354"/>
                    <a:pt x="2913" y="4329"/>
                    <a:pt x="3002" y="4274"/>
                  </a:cubicBezTo>
                  <a:lnTo>
                    <a:pt x="3002" y="4274"/>
                  </a:lnTo>
                  <a:cubicBezTo>
                    <a:pt x="2836" y="4378"/>
                    <a:pt x="3427" y="4752"/>
                    <a:pt x="3521" y="4762"/>
                  </a:cubicBezTo>
                  <a:cubicBezTo>
                    <a:pt x="3552" y="4766"/>
                    <a:pt x="3582" y="4768"/>
                    <a:pt x="3610" y="4768"/>
                  </a:cubicBezTo>
                  <a:cubicBezTo>
                    <a:pt x="3919" y="4768"/>
                    <a:pt x="4001" y="4512"/>
                    <a:pt x="4144" y="4274"/>
                  </a:cubicBezTo>
                  <a:cubicBezTo>
                    <a:pt x="4341" y="3931"/>
                    <a:pt x="4631" y="3630"/>
                    <a:pt x="4984" y="3423"/>
                  </a:cubicBezTo>
                  <a:cubicBezTo>
                    <a:pt x="5068" y="3370"/>
                    <a:pt x="5161" y="3319"/>
                    <a:pt x="5265" y="3308"/>
                  </a:cubicBezTo>
                  <a:cubicBezTo>
                    <a:pt x="5524" y="3287"/>
                    <a:pt x="5681" y="3340"/>
                    <a:pt x="5607" y="3070"/>
                  </a:cubicBezTo>
                  <a:cubicBezTo>
                    <a:pt x="5545" y="2830"/>
                    <a:pt x="5411" y="2560"/>
                    <a:pt x="5296" y="2343"/>
                  </a:cubicBezTo>
                  <a:cubicBezTo>
                    <a:pt x="5109" y="1969"/>
                    <a:pt x="4798" y="1626"/>
                    <a:pt x="4382" y="1522"/>
                  </a:cubicBezTo>
                  <a:cubicBezTo>
                    <a:pt x="4268" y="1491"/>
                    <a:pt x="4154" y="1471"/>
                    <a:pt x="4050" y="1408"/>
                  </a:cubicBezTo>
                  <a:cubicBezTo>
                    <a:pt x="3895" y="1305"/>
                    <a:pt x="3853" y="1097"/>
                    <a:pt x="3729" y="952"/>
                  </a:cubicBezTo>
                  <a:cubicBezTo>
                    <a:pt x="3479" y="661"/>
                    <a:pt x="2981" y="682"/>
                    <a:pt x="2700" y="401"/>
                  </a:cubicBezTo>
                  <a:cubicBezTo>
                    <a:pt x="2638" y="349"/>
                    <a:pt x="2586" y="276"/>
                    <a:pt x="2534" y="214"/>
                  </a:cubicBezTo>
                  <a:cubicBezTo>
                    <a:pt x="2483" y="152"/>
                    <a:pt x="2430" y="89"/>
                    <a:pt x="2347" y="59"/>
                  </a:cubicBezTo>
                  <a:cubicBezTo>
                    <a:pt x="2263" y="18"/>
                    <a:pt x="2162" y="1"/>
                    <a:pt x="2051" y="1"/>
                  </a:cubicBezTo>
                  <a:close/>
                </a:path>
              </a:pathLst>
            </a:custGeom>
            <a:solidFill>
              <a:srgbClr val="EFA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9"/>
            <p:cNvSpPr/>
            <p:nvPr/>
          </p:nvSpPr>
          <p:spPr>
            <a:xfrm>
              <a:off x="6697909" y="2934741"/>
              <a:ext cx="21647" cy="47019"/>
            </a:xfrm>
            <a:custGeom>
              <a:avLst/>
              <a:gdLst/>
              <a:ahLst/>
              <a:cxnLst/>
              <a:rect l="l" t="t" r="r" b="b"/>
              <a:pathLst>
                <a:path w="1081" h="2348" extrusionOk="0">
                  <a:moveTo>
                    <a:pt x="1081" y="1"/>
                  </a:moveTo>
                  <a:lnTo>
                    <a:pt x="1081" y="1"/>
                  </a:lnTo>
                  <a:cubicBezTo>
                    <a:pt x="967" y="22"/>
                    <a:pt x="852" y="63"/>
                    <a:pt x="749" y="116"/>
                  </a:cubicBezTo>
                  <a:cubicBezTo>
                    <a:pt x="645" y="178"/>
                    <a:pt x="552" y="250"/>
                    <a:pt x="469" y="344"/>
                  </a:cubicBezTo>
                  <a:cubicBezTo>
                    <a:pt x="302" y="520"/>
                    <a:pt x="178" y="739"/>
                    <a:pt x="105" y="967"/>
                  </a:cubicBezTo>
                  <a:cubicBezTo>
                    <a:pt x="33" y="1195"/>
                    <a:pt x="1" y="1434"/>
                    <a:pt x="12" y="1662"/>
                  </a:cubicBezTo>
                  <a:cubicBezTo>
                    <a:pt x="12" y="1777"/>
                    <a:pt x="22" y="1891"/>
                    <a:pt x="42" y="2005"/>
                  </a:cubicBezTo>
                  <a:cubicBezTo>
                    <a:pt x="42" y="2036"/>
                    <a:pt x="42" y="2068"/>
                    <a:pt x="53" y="2098"/>
                  </a:cubicBezTo>
                  <a:cubicBezTo>
                    <a:pt x="53" y="2119"/>
                    <a:pt x="63" y="2151"/>
                    <a:pt x="63" y="2181"/>
                  </a:cubicBezTo>
                  <a:cubicBezTo>
                    <a:pt x="74" y="2234"/>
                    <a:pt x="95" y="2296"/>
                    <a:pt x="105" y="2347"/>
                  </a:cubicBezTo>
                  <a:cubicBezTo>
                    <a:pt x="116" y="2296"/>
                    <a:pt x="126" y="2234"/>
                    <a:pt x="136" y="2181"/>
                  </a:cubicBezTo>
                  <a:cubicBezTo>
                    <a:pt x="146" y="2119"/>
                    <a:pt x="146" y="2068"/>
                    <a:pt x="157" y="2005"/>
                  </a:cubicBezTo>
                  <a:cubicBezTo>
                    <a:pt x="167" y="1891"/>
                    <a:pt x="188" y="1787"/>
                    <a:pt x="199" y="1673"/>
                  </a:cubicBezTo>
                  <a:cubicBezTo>
                    <a:pt x="229" y="1455"/>
                    <a:pt x="271" y="1237"/>
                    <a:pt x="333" y="1039"/>
                  </a:cubicBezTo>
                  <a:cubicBezTo>
                    <a:pt x="396" y="832"/>
                    <a:pt x="489" y="635"/>
                    <a:pt x="614" y="469"/>
                  </a:cubicBezTo>
                  <a:cubicBezTo>
                    <a:pt x="676" y="375"/>
                    <a:pt x="739" y="292"/>
                    <a:pt x="822" y="219"/>
                  </a:cubicBezTo>
                  <a:lnTo>
                    <a:pt x="873" y="157"/>
                  </a:lnTo>
                  <a:lnTo>
                    <a:pt x="935" y="105"/>
                  </a:lnTo>
                  <a:cubicBezTo>
                    <a:pt x="967" y="84"/>
                    <a:pt x="988" y="63"/>
                    <a:pt x="1009" y="53"/>
                  </a:cubicBezTo>
                  <a:cubicBezTo>
                    <a:pt x="1029" y="33"/>
                    <a:pt x="1050" y="22"/>
                    <a:pt x="1081" y="1"/>
                  </a:cubicBezTo>
                  <a:close/>
                </a:path>
              </a:pathLst>
            </a:custGeom>
            <a:solidFill>
              <a:srgbClr val="936D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9"/>
            <p:cNvSpPr/>
            <p:nvPr/>
          </p:nvSpPr>
          <p:spPr>
            <a:xfrm>
              <a:off x="6719536" y="2943692"/>
              <a:ext cx="22889" cy="50343"/>
            </a:xfrm>
            <a:custGeom>
              <a:avLst/>
              <a:gdLst/>
              <a:ahLst/>
              <a:cxnLst/>
              <a:rect l="l" t="t" r="r" b="b"/>
              <a:pathLst>
                <a:path w="1143" h="2514" extrusionOk="0">
                  <a:moveTo>
                    <a:pt x="1143" y="1"/>
                  </a:moveTo>
                  <a:lnTo>
                    <a:pt x="1050" y="32"/>
                  </a:lnTo>
                  <a:cubicBezTo>
                    <a:pt x="1029" y="42"/>
                    <a:pt x="998" y="52"/>
                    <a:pt x="967" y="63"/>
                  </a:cubicBezTo>
                  <a:cubicBezTo>
                    <a:pt x="935" y="73"/>
                    <a:pt x="904" y="84"/>
                    <a:pt x="884" y="94"/>
                  </a:cubicBezTo>
                  <a:cubicBezTo>
                    <a:pt x="852" y="115"/>
                    <a:pt x="821" y="125"/>
                    <a:pt x="801" y="146"/>
                  </a:cubicBezTo>
                  <a:cubicBezTo>
                    <a:pt x="686" y="208"/>
                    <a:pt x="593" y="292"/>
                    <a:pt x="499" y="385"/>
                  </a:cubicBezTo>
                  <a:cubicBezTo>
                    <a:pt x="333" y="571"/>
                    <a:pt x="198" y="800"/>
                    <a:pt x="125" y="1039"/>
                  </a:cubicBezTo>
                  <a:cubicBezTo>
                    <a:pt x="42" y="1277"/>
                    <a:pt x="12" y="1527"/>
                    <a:pt x="1" y="1776"/>
                  </a:cubicBezTo>
                  <a:cubicBezTo>
                    <a:pt x="1" y="1900"/>
                    <a:pt x="1" y="2025"/>
                    <a:pt x="12" y="2150"/>
                  </a:cubicBezTo>
                  <a:cubicBezTo>
                    <a:pt x="12" y="2170"/>
                    <a:pt x="12" y="2202"/>
                    <a:pt x="22" y="2233"/>
                  </a:cubicBezTo>
                  <a:cubicBezTo>
                    <a:pt x="22" y="2264"/>
                    <a:pt x="22" y="2295"/>
                    <a:pt x="32" y="2327"/>
                  </a:cubicBezTo>
                  <a:cubicBezTo>
                    <a:pt x="42" y="2389"/>
                    <a:pt x="42" y="2451"/>
                    <a:pt x="63" y="2513"/>
                  </a:cubicBezTo>
                  <a:lnTo>
                    <a:pt x="95" y="2327"/>
                  </a:lnTo>
                  <a:cubicBezTo>
                    <a:pt x="105" y="2274"/>
                    <a:pt x="115" y="2212"/>
                    <a:pt x="125" y="2150"/>
                  </a:cubicBezTo>
                  <a:cubicBezTo>
                    <a:pt x="146" y="2036"/>
                    <a:pt x="167" y="1911"/>
                    <a:pt x="188" y="1797"/>
                  </a:cubicBezTo>
                  <a:cubicBezTo>
                    <a:pt x="229" y="1558"/>
                    <a:pt x="282" y="1330"/>
                    <a:pt x="354" y="1122"/>
                  </a:cubicBezTo>
                  <a:cubicBezTo>
                    <a:pt x="427" y="904"/>
                    <a:pt x="520" y="696"/>
                    <a:pt x="655" y="509"/>
                  </a:cubicBezTo>
                  <a:cubicBezTo>
                    <a:pt x="718" y="405"/>
                    <a:pt x="790" y="322"/>
                    <a:pt x="873" y="239"/>
                  </a:cubicBezTo>
                  <a:lnTo>
                    <a:pt x="935" y="177"/>
                  </a:lnTo>
                  <a:lnTo>
                    <a:pt x="998" y="115"/>
                  </a:lnTo>
                  <a:cubicBezTo>
                    <a:pt x="1029" y="94"/>
                    <a:pt x="1050" y="84"/>
                    <a:pt x="1071" y="63"/>
                  </a:cubicBezTo>
                  <a:cubicBezTo>
                    <a:pt x="1091" y="42"/>
                    <a:pt x="1122" y="22"/>
                    <a:pt x="1143" y="1"/>
                  </a:cubicBezTo>
                  <a:close/>
                </a:path>
              </a:pathLst>
            </a:custGeom>
            <a:solidFill>
              <a:srgbClr val="936D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9"/>
            <p:cNvSpPr/>
            <p:nvPr/>
          </p:nvSpPr>
          <p:spPr>
            <a:xfrm>
              <a:off x="6739921" y="2960113"/>
              <a:ext cx="19364" cy="43074"/>
            </a:xfrm>
            <a:custGeom>
              <a:avLst/>
              <a:gdLst/>
              <a:ahLst/>
              <a:cxnLst/>
              <a:rect l="l" t="t" r="r" b="b"/>
              <a:pathLst>
                <a:path w="967" h="2151" extrusionOk="0">
                  <a:moveTo>
                    <a:pt x="966" y="1"/>
                  </a:moveTo>
                  <a:cubicBezTo>
                    <a:pt x="946" y="11"/>
                    <a:pt x="925" y="21"/>
                    <a:pt x="893" y="32"/>
                  </a:cubicBezTo>
                  <a:lnTo>
                    <a:pt x="831" y="63"/>
                  </a:lnTo>
                  <a:cubicBezTo>
                    <a:pt x="800" y="74"/>
                    <a:pt x="779" y="95"/>
                    <a:pt x="759" y="104"/>
                  </a:cubicBezTo>
                  <a:cubicBezTo>
                    <a:pt x="738" y="125"/>
                    <a:pt x="717" y="136"/>
                    <a:pt x="696" y="146"/>
                  </a:cubicBezTo>
                  <a:cubicBezTo>
                    <a:pt x="613" y="219"/>
                    <a:pt x="530" y="291"/>
                    <a:pt x="468" y="374"/>
                  </a:cubicBezTo>
                  <a:cubicBezTo>
                    <a:pt x="323" y="531"/>
                    <a:pt x="219" y="727"/>
                    <a:pt x="156" y="925"/>
                  </a:cubicBezTo>
                  <a:cubicBezTo>
                    <a:pt x="83" y="1122"/>
                    <a:pt x="32" y="1330"/>
                    <a:pt x="11" y="1527"/>
                  </a:cubicBezTo>
                  <a:cubicBezTo>
                    <a:pt x="0" y="1631"/>
                    <a:pt x="0" y="1735"/>
                    <a:pt x="0" y="1839"/>
                  </a:cubicBezTo>
                  <a:lnTo>
                    <a:pt x="0" y="1994"/>
                  </a:lnTo>
                  <a:cubicBezTo>
                    <a:pt x="0" y="2046"/>
                    <a:pt x="11" y="2098"/>
                    <a:pt x="11" y="2150"/>
                  </a:cubicBezTo>
                  <a:cubicBezTo>
                    <a:pt x="32" y="2098"/>
                    <a:pt x="53" y="2046"/>
                    <a:pt x="63" y="2005"/>
                  </a:cubicBezTo>
                  <a:cubicBezTo>
                    <a:pt x="83" y="1953"/>
                    <a:pt x="104" y="1901"/>
                    <a:pt x="115" y="1860"/>
                  </a:cubicBezTo>
                  <a:cubicBezTo>
                    <a:pt x="146" y="1756"/>
                    <a:pt x="177" y="1662"/>
                    <a:pt x="198" y="1569"/>
                  </a:cubicBezTo>
                  <a:cubicBezTo>
                    <a:pt x="260" y="1371"/>
                    <a:pt x="312" y="1184"/>
                    <a:pt x="374" y="1008"/>
                  </a:cubicBezTo>
                  <a:cubicBezTo>
                    <a:pt x="447" y="821"/>
                    <a:pt x="519" y="644"/>
                    <a:pt x="623" y="478"/>
                  </a:cubicBezTo>
                  <a:cubicBezTo>
                    <a:pt x="665" y="395"/>
                    <a:pt x="717" y="312"/>
                    <a:pt x="779" y="240"/>
                  </a:cubicBezTo>
                  <a:lnTo>
                    <a:pt x="821" y="178"/>
                  </a:lnTo>
                  <a:cubicBezTo>
                    <a:pt x="842" y="157"/>
                    <a:pt x="852" y="136"/>
                    <a:pt x="872" y="115"/>
                  </a:cubicBezTo>
                  <a:cubicBezTo>
                    <a:pt x="883" y="95"/>
                    <a:pt x="904" y="74"/>
                    <a:pt x="925" y="63"/>
                  </a:cubicBezTo>
                  <a:cubicBezTo>
                    <a:pt x="935" y="42"/>
                    <a:pt x="955" y="21"/>
                    <a:pt x="966" y="1"/>
                  </a:cubicBezTo>
                  <a:close/>
                </a:path>
              </a:pathLst>
            </a:custGeom>
            <a:solidFill>
              <a:srgbClr val="936D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9"/>
            <p:cNvSpPr/>
            <p:nvPr/>
          </p:nvSpPr>
          <p:spPr>
            <a:xfrm>
              <a:off x="6678785" y="2975492"/>
              <a:ext cx="41612" cy="31640"/>
            </a:xfrm>
            <a:custGeom>
              <a:avLst/>
              <a:gdLst/>
              <a:ahLst/>
              <a:cxnLst/>
              <a:rect l="l" t="t" r="r" b="b"/>
              <a:pathLst>
                <a:path w="2078" h="1580" extrusionOk="0">
                  <a:moveTo>
                    <a:pt x="323" y="1"/>
                  </a:moveTo>
                  <a:cubicBezTo>
                    <a:pt x="281" y="1"/>
                    <a:pt x="250" y="33"/>
                    <a:pt x="219" y="53"/>
                  </a:cubicBezTo>
                  <a:cubicBezTo>
                    <a:pt x="42" y="219"/>
                    <a:pt x="1" y="479"/>
                    <a:pt x="95" y="707"/>
                  </a:cubicBezTo>
                  <a:cubicBezTo>
                    <a:pt x="271" y="1175"/>
                    <a:pt x="988" y="1486"/>
                    <a:pt x="1454" y="1558"/>
                  </a:cubicBezTo>
                  <a:cubicBezTo>
                    <a:pt x="1511" y="1572"/>
                    <a:pt x="1573" y="1580"/>
                    <a:pt x="1634" y="1580"/>
                  </a:cubicBezTo>
                  <a:cubicBezTo>
                    <a:pt x="1764" y="1580"/>
                    <a:pt x="1889" y="1543"/>
                    <a:pt x="1953" y="1445"/>
                  </a:cubicBezTo>
                  <a:cubicBezTo>
                    <a:pt x="2077" y="1258"/>
                    <a:pt x="1911" y="1009"/>
                    <a:pt x="1735" y="863"/>
                  </a:cubicBezTo>
                  <a:cubicBezTo>
                    <a:pt x="1403" y="531"/>
                    <a:pt x="863" y="312"/>
                    <a:pt x="468" y="53"/>
                  </a:cubicBezTo>
                  <a:cubicBezTo>
                    <a:pt x="416" y="33"/>
                    <a:pt x="375" y="1"/>
                    <a:pt x="323" y="1"/>
                  </a:cubicBezTo>
                  <a:close/>
                </a:path>
              </a:pathLst>
            </a:custGeom>
            <a:solidFill>
              <a:srgbClr val="EFA5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9"/>
            <p:cNvSpPr/>
            <p:nvPr/>
          </p:nvSpPr>
          <p:spPr>
            <a:xfrm>
              <a:off x="6145920" y="3036007"/>
              <a:ext cx="755784" cy="80380"/>
            </a:xfrm>
            <a:custGeom>
              <a:avLst/>
              <a:gdLst/>
              <a:ahLst/>
              <a:cxnLst/>
              <a:rect l="l" t="t" r="r" b="b"/>
              <a:pathLst>
                <a:path w="37742" h="4014" extrusionOk="0">
                  <a:moveTo>
                    <a:pt x="13881" y="1"/>
                  </a:moveTo>
                  <a:cubicBezTo>
                    <a:pt x="10736" y="1"/>
                    <a:pt x="7569" y="1"/>
                    <a:pt x="4444" y="437"/>
                  </a:cubicBezTo>
                  <a:cubicBezTo>
                    <a:pt x="3613" y="551"/>
                    <a:pt x="2772" y="696"/>
                    <a:pt x="2024" y="1091"/>
                  </a:cubicBezTo>
                  <a:cubicBezTo>
                    <a:pt x="872" y="1704"/>
                    <a:pt x="0" y="2804"/>
                    <a:pt x="1724" y="3022"/>
                  </a:cubicBezTo>
                  <a:cubicBezTo>
                    <a:pt x="2423" y="3118"/>
                    <a:pt x="3129" y="3126"/>
                    <a:pt x="3836" y="3126"/>
                  </a:cubicBezTo>
                  <a:cubicBezTo>
                    <a:pt x="3970" y="3126"/>
                    <a:pt x="4103" y="3126"/>
                    <a:pt x="4236" y="3126"/>
                  </a:cubicBezTo>
                  <a:cubicBezTo>
                    <a:pt x="4453" y="3126"/>
                    <a:pt x="4669" y="3124"/>
                    <a:pt x="4885" y="3124"/>
                  </a:cubicBezTo>
                  <a:cubicBezTo>
                    <a:pt x="5218" y="3124"/>
                    <a:pt x="5549" y="3128"/>
                    <a:pt x="5877" y="3146"/>
                  </a:cubicBezTo>
                  <a:cubicBezTo>
                    <a:pt x="7652" y="3240"/>
                    <a:pt x="9417" y="3344"/>
                    <a:pt x="11182" y="3448"/>
                  </a:cubicBezTo>
                  <a:cubicBezTo>
                    <a:pt x="14681" y="3645"/>
                    <a:pt x="18170" y="3842"/>
                    <a:pt x="21669" y="3967"/>
                  </a:cubicBezTo>
                  <a:cubicBezTo>
                    <a:pt x="22499" y="3998"/>
                    <a:pt x="23330" y="4013"/>
                    <a:pt x="24161" y="4013"/>
                  </a:cubicBezTo>
                  <a:cubicBezTo>
                    <a:pt x="25791" y="4013"/>
                    <a:pt x="27421" y="3956"/>
                    <a:pt x="29051" y="3852"/>
                  </a:cubicBezTo>
                  <a:cubicBezTo>
                    <a:pt x="29699" y="3806"/>
                    <a:pt x="30340" y="3800"/>
                    <a:pt x="30981" y="3800"/>
                  </a:cubicBezTo>
                  <a:cubicBezTo>
                    <a:pt x="31203" y="3800"/>
                    <a:pt x="31425" y="3801"/>
                    <a:pt x="31647" y="3801"/>
                  </a:cubicBezTo>
                  <a:cubicBezTo>
                    <a:pt x="31904" y="3804"/>
                    <a:pt x="32160" y="3806"/>
                    <a:pt x="32415" y="3806"/>
                  </a:cubicBezTo>
                  <a:cubicBezTo>
                    <a:pt x="32997" y="3806"/>
                    <a:pt x="33578" y="3795"/>
                    <a:pt x="34169" y="3759"/>
                  </a:cubicBezTo>
                  <a:cubicBezTo>
                    <a:pt x="35332" y="3686"/>
                    <a:pt x="37741" y="3479"/>
                    <a:pt x="37097" y="1672"/>
                  </a:cubicBezTo>
                  <a:cubicBezTo>
                    <a:pt x="36557" y="135"/>
                    <a:pt x="34045" y="167"/>
                    <a:pt x="32757" y="146"/>
                  </a:cubicBezTo>
                  <a:cubicBezTo>
                    <a:pt x="26465" y="63"/>
                    <a:pt x="20173" y="11"/>
                    <a:pt x="13881" y="1"/>
                  </a:cubicBezTo>
                  <a:close/>
                </a:path>
              </a:pathLst>
            </a:custGeom>
            <a:solidFill>
              <a:srgbClr val="604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9"/>
            <p:cNvSpPr/>
            <p:nvPr/>
          </p:nvSpPr>
          <p:spPr>
            <a:xfrm>
              <a:off x="5431127" y="3431381"/>
              <a:ext cx="709225" cy="785260"/>
            </a:xfrm>
            <a:custGeom>
              <a:avLst/>
              <a:gdLst/>
              <a:ahLst/>
              <a:cxnLst/>
              <a:rect l="l" t="t" r="r" b="b"/>
              <a:pathLst>
                <a:path w="35417" h="39214" extrusionOk="0">
                  <a:moveTo>
                    <a:pt x="18004" y="0"/>
                  </a:moveTo>
                  <a:cubicBezTo>
                    <a:pt x="9065" y="0"/>
                    <a:pt x="1438" y="8023"/>
                    <a:pt x="738" y="18434"/>
                  </a:cubicBezTo>
                  <a:cubicBezTo>
                    <a:pt x="1" y="29243"/>
                    <a:pt x="7009" y="38525"/>
                    <a:pt x="16385" y="39179"/>
                  </a:cubicBezTo>
                  <a:cubicBezTo>
                    <a:pt x="16729" y="39202"/>
                    <a:pt x="17071" y="39214"/>
                    <a:pt x="17412" y="39214"/>
                  </a:cubicBezTo>
                  <a:cubicBezTo>
                    <a:pt x="26351" y="39214"/>
                    <a:pt x="33979" y="31182"/>
                    <a:pt x="34679" y="20770"/>
                  </a:cubicBezTo>
                  <a:cubicBezTo>
                    <a:pt x="35416" y="9961"/>
                    <a:pt x="28408" y="679"/>
                    <a:pt x="19032" y="36"/>
                  </a:cubicBezTo>
                  <a:cubicBezTo>
                    <a:pt x="18688" y="12"/>
                    <a:pt x="18345" y="0"/>
                    <a:pt x="18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9"/>
            <p:cNvSpPr/>
            <p:nvPr/>
          </p:nvSpPr>
          <p:spPr>
            <a:xfrm>
              <a:off x="5634641" y="3527922"/>
              <a:ext cx="493616" cy="621296"/>
            </a:xfrm>
            <a:custGeom>
              <a:avLst/>
              <a:gdLst/>
              <a:ahLst/>
              <a:cxnLst/>
              <a:rect l="l" t="t" r="r" b="b"/>
              <a:pathLst>
                <a:path w="24650" h="31026" extrusionOk="0">
                  <a:moveTo>
                    <a:pt x="12749" y="1"/>
                  </a:moveTo>
                  <a:cubicBezTo>
                    <a:pt x="6521" y="1"/>
                    <a:pt x="1135" y="6424"/>
                    <a:pt x="572" y="14703"/>
                  </a:cubicBezTo>
                  <a:cubicBezTo>
                    <a:pt x="0" y="23259"/>
                    <a:pt x="4787" y="30557"/>
                    <a:pt x="11276" y="31004"/>
                  </a:cubicBezTo>
                  <a:cubicBezTo>
                    <a:pt x="11485" y="31019"/>
                    <a:pt x="11693" y="31026"/>
                    <a:pt x="11900" y="31026"/>
                  </a:cubicBezTo>
                  <a:cubicBezTo>
                    <a:pt x="18129" y="31026"/>
                    <a:pt x="23516" y="24603"/>
                    <a:pt x="24079" y="16323"/>
                  </a:cubicBezTo>
                  <a:cubicBezTo>
                    <a:pt x="24649" y="7768"/>
                    <a:pt x="19863" y="468"/>
                    <a:pt x="13373" y="22"/>
                  </a:cubicBezTo>
                  <a:cubicBezTo>
                    <a:pt x="13165" y="8"/>
                    <a:pt x="12956" y="1"/>
                    <a:pt x="12749" y="1"/>
                  </a:cubicBezTo>
                  <a:close/>
                </a:path>
              </a:pathLst>
            </a:custGeom>
            <a:solidFill>
              <a:srgbClr val="4949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9"/>
            <p:cNvSpPr/>
            <p:nvPr/>
          </p:nvSpPr>
          <p:spPr>
            <a:xfrm>
              <a:off x="5640268" y="3523156"/>
              <a:ext cx="482382" cy="630828"/>
            </a:xfrm>
            <a:custGeom>
              <a:avLst/>
              <a:gdLst/>
              <a:ahLst/>
              <a:cxnLst/>
              <a:rect l="l" t="t" r="r" b="b"/>
              <a:pathLst>
                <a:path w="24089" h="31502" extrusionOk="0">
                  <a:moveTo>
                    <a:pt x="12470" y="478"/>
                  </a:moveTo>
                  <a:cubicBezTo>
                    <a:pt x="12667" y="478"/>
                    <a:pt x="12875" y="489"/>
                    <a:pt x="13072" y="499"/>
                  </a:cubicBezTo>
                  <a:cubicBezTo>
                    <a:pt x="14567" y="602"/>
                    <a:pt x="15969" y="1080"/>
                    <a:pt x="17236" y="1859"/>
                  </a:cubicBezTo>
                  <a:cubicBezTo>
                    <a:pt x="18180" y="2441"/>
                    <a:pt x="19052" y="3198"/>
                    <a:pt x="19831" y="4091"/>
                  </a:cubicBezTo>
                  <a:cubicBezTo>
                    <a:pt x="20994" y="5431"/>
                    <a:pt x="21929" y="7102"/>
                    <a:pt x="22582" y="8982"/>
                  </a:cubicBezTo>
                  <a:cubicBezTo>
                    <a:pt x="23237" y="10861"/>
                    <a:pt x="23600" y="12958"/>
                    <a:pt x="23600" y="15159"/>
                  </a:cubicBezTo>
                  <a:cubicBezTo>
                    <a:pt x="23600" y="15616"/>
                    <a:pt x="23579" y="16073"/>
                    <a:pt x="23548" y="16540"/>
                  </a:cubicBezTo>
                  <a:cubicBezTo>
                    <a:pt x="23413" y="18585"/>
                    <a:pt x="22977" y="20517"/>
                    <a:pt x="22302" y="22261"/>
                  </a:cubicBezTo>
                  <a:cubicBezTo>
                    <a:pt x="21295" y="24877"/>
                    <a:pt x="19758" y="27068"/>
                    <a:pt x="17900" y="28605"/>
                  </a:cubicBezTo>
                  <a:cubicBezTo>
                    <a:pt x="16976" y="29373"/>
                    <a:pt x="15979" y="29976"/>
                    <a:pt x="14920" y="30391"/>
                  </a:cubicBezTo>
                  <a:cubicBezTo>
                    <a:pt x="13861" y="30795"/>
                    <a:pt x="12750" y="31024"/>
                    <a:pt x="11618" y="31024"/>
                  </a:cubicBezTo>
                  <a:cubicBezTo>
                    <a:pt x="11421" y="31024"/>
                    <a:pt x="11214" y="31014"/>
                    <a:pt x="11006" y="31003"/>
                  </a:cubicBezTo>
                  <a:cubicBezTo>
                    <a:pt x="9521" y="30899"/>
                    <a:pt x="8120" y="30422"/>
                    <a:pt x="6853" y="29643"/>
                  </a:cubicBezTo>
                  <a:cubicBezTo>
                    <a:pt x="5908" y="29062"/>
                    <a:pt x="5035" y="28304"/>
                    <a:pt x="4257" y="27411"/>
                  </a:cubicBezTo>
                  <a:cubicBezTo>
                    <a:pt x="3094" y="26061"/>
                    <a:pt x="2160" y="24400"/>
                    <a:pt x="1505" y="22521"/>
                  </a:cubicBezTo>
                  <a:cubicBezTo>
                    <a:pt x="852" y="20641"/>
                    <a:pt x="488" y="18544"/>
                    <a:pt x="488" y="16343"/>
                  </a:cubicBezTo>
                  <a:cubicBezTo>
                    <a:pt x="488" y="15886"/>
                    <a:pt x="509" y="15429"/>
                    <a:pt x="540" y="14962"/>
                  </a:cubicBezTo>
                  <a:cubicBezTo>
                    <a:pt x="675" y="12916"/>
                    <a:pt x="1111" y="10985"/>
                    <a:pt x="1786" y="9241"/>
                  </a:cubicBezTo>
                  <a:cubicBezTo>
                    <a:pt x="2793" y="6624"/>
                    <a:pt x="4329" y="4434"/>
                    <a:pt x="6188" y="2897"/>
                  </a:cubicBezTo>
                  <a:cubicBezTo>
                    <a:pt x="7112" y="2129"/>
                    <a:pt x="8109" y="1527"/>
                    <a:pt x="9168" y="1112"/>
                  </a:cubicBezTo>
                  <a:cubicBezTo>
                    <a:pt x="10227" y="706"/>
                    <a:pt x="11338" y="478"/>
                    <a:pt x="12470" y="478"/>
                  </a:cubicBezTo>
                  <a:close/>
                  <a:moveTo>
                    <a:pt x="12470" y="0"/>
                  </a:moveTo>
                  <a:cubicBezTo>
                    <a:pt x="10871" y="0"/>
                    <a:pt x="9324" y="406"/>
                    <a:pt x="7901" y="1163"/>
                  </a:cubicBezTo>
                  <a:cubicBezTo>
                    <a:pt x="6842" y="1724"/>
                    <a:pt x="5845" y="2471"/>
                    <a:pt x="4942" y="3375"/>
                  </a:cubicBezTo>
                  <a:cubicBezTo>
                    <a:pt x="3582" y="4735"/>
                    <a:pt x="2440" y="6448"/>
                    <a:pt x="1599" y="8400"/>
                  </a:cubicBezTo>
                  <a:cubicBezTo>
                    <a:pt x="758" y="10362"/>
                    <a:pt x="208" y="12574"/>
                    <a:pt x="52" y="14931"/>
                  </a:cubicBezTo>
                  <a:cubicBezTo>
                    <a:pt x="21" y="15398"/>
                    <a:pt x="0" y="15876"/>
                    <a:pt x="0" y="16343"/>
                  </a:cubicBezTo>
                  <a:cubicBezTo>
                    <a:pt x="0" y="18347"/>
                    <a:pt x="301" y="20267"/>
                    <a:pt x="831" y="22032"/>
                  </a:cubicBezTo>
                  <a:cubicBezTo>
                    <a:pt x="1630" y="24670"/>
                    <a:pt x="2990" y="26944"/>
                    <a:pt x="4735" y="28605"/>
                  </a:cubicBezTo>
                  <a:cubicBezTo>
                    <a:pt x="5607" y="29446"/>
                    <a:pt x="6572" y="30121"/>
                    <a:pt x="7621" y="30609"/>
                  </a:cubicBezTo>
                  <a:cubicBezTo>
                    <a:pt x="8669" y="31097"/>
                    <a:pt x="9802" y="31398"/>
                    <a:pt x="10974" y="31481"/>
                  </a:cubicBezTo>
                  <a:cubicBezTo>
                    <a:pt x="11193" y="31502"/>
                    <a:pt x="11401" y="31502"/>
                    <a:pt x="11618" y="31502"/>
                  </a:cubicBezTo>
                  <a:cubicBezTo>
                    <a:pt x="13217" y="31502"/>
                    <a:pt x="14765" y="31097"/>
                    <a:pt x="16187" y="30339"/>
                  </a:cubicBezTo>
                  <a:cubicBezTo>
                    <a:pt x="17246" y="29778"/>
                    <a:pt x="18242" y="29030"/>
                    <a:pt x="19146" y="28128"/>
                  </a:cubicBezTo>
                  <a:cubicBezTo>
                    <a:pt x="20506" y="26767"/>
                    <a:pt x="21638" y="25054"/>
                    <a:pt x="22489" y="23102"/>
                  </a:cubicBezTo>
                  <a:cubicBezTo>
                    <a:pt x="23330" y="21140"/>
                    <a:pt x="23881" y="18928"/>
                    <a:pt x="24036" y="16571"/>
                  </a:cubicBezTo>
                  <a:cubicBezTo>
                    <a:pt x="24067" y="16104"/>
                    <a:pt x="24088" y="15627"/>
                    <a:pt x="24088" y="15159"/>
                  </a:cubicBezTo>
                  <a:cubicBezTo>
                    <a:pt x="24088" y="13156"/>
                    <a:pt x="23787" y="11234"/>
                    <a:pt x="23258" y="9469"/>
                  </a:cubicBezTo>
                  <a:cubicBezTo>
                    <a:pt x="22448" y="6832"/>
                    <a:pt x="21098" y="4559"/>
                    <a:pt x="19354" y="2897"/>
                  </a:cubicBezTo>
                  <a:cubicBezTo>
                    <a:pt x="18482" y="2056"/>
                    <a:pt x="17516" y="1382"/>
                    <a:pt x="16467" y="893"/>
                  </a:cubicBezTo>
                  <a:cubicBezTo>
                    <a:pt x="15418" y="406"/>
                    <a:pt x="14287" y="104"/>
                    <a:pt x="13113" y="21"/>
                  </a:cubicBezTo>
                  <a:cubicBezTo>
                    <a:pt x="12896" y="0"/>
                    <a:pt x="12677" y="0"/>
                    <a:pt x="12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9"/>
            <p:cNvSpPr/>
            <p:nvPr/>
          </p:nvSpPr>
          <p:spPr>
            <a:xfrm>
              <a:off x="5787893" y="3685759"/>
              <a:ext cx="240140" cy="328690"/>
            </a:xfrm>
            <a:custGeom>
              <a:avLst/>
              <a:gdLst/>
              <a:ahLst/>
              <a:cxnLst/>
              <a:rect l="l" t="t" r="r" b="b"/>
              <a:pathLst>
                <a:path w="11992" h="16414" extrusionOk="0">
                  <a:moveTo>
                    <a:pt x="6273" y="1"/>
                  </a:moveTo>
                  <a:cubicBezTo>
                    <a:pt x="3251" y="1"/>
                    <a:pt x="603" y="3426"/>
                    <a:pt x="311" y="7818"/>
                  </a:cubicBezTo>
                  <a:cubicBezTo>
                    <a:pt x="0" y="12345"/>
                    <a:pt x="2305" y="16187"/>
                    <a:pt x="5441" y="16404"/>
                  </a:cubicBezTo>
                  <a:cubicBezTo>
                    <a:pt x="5530" y="16410"/>
                    <a:pt x="5619" y="16413"/>
                    <a:pt x="5707" y="16413"/>
                  </a:cubicBezTo>
                  <a:cubicBezTo>
                    <a:pt x="8743" y="16413"/>
                    <a:pt x="11388" y="12995"/>
                    <a:pt x="11691" y="8596"/>
                  </a:cubicBezTo>
                  <a:cubicBezTo>
                    <a:pt x="11992" y="4070"/>
                    <a:pt x="9698" y="228"/>
                    <a:pt x="6551" y="10"/>
                  </a:cubicBezTo>
                  <a:cubicBezTo>
                    <a:pt x="6458" y="4"/>
                    <a:pt x="6365" y="1"/>
                    <a:pt x="6273" y="1"/>
                  </a:cubicBezTo>
                  <a:close/>
                </a:path>
              </a:pathLst>
            </a:custGeom>
            <a:solidFill>
              <a:srgbClr val="3A30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39"/>
            <p:cNvSpPr/>
            <p:nvPr/>
          </p:nvSpPr>
          <p:spPr>
            <a:xfrm>
              <a:off x="5788714" y="3680973"/>
              <a:ext cx="238698" cy="338282"/>
            </a:xfrm>
            <a:custGeom>
              <a:avLst/>
              <a:gdLst/>
              <a:ahLst/>
              <a:cxnLst/>
              <a:rect l="l" t="t" r="r" b="b"/>
              <a:pathLst>
                <a:path w="11920" h="16893" extrusionOk="0">
                  <a:moveTo>
                    <a:pt x="6240" y="478"/>
                  </a:moveTo>
                  <a:cubicBezTo>
                    <a:pt x="6323" y="478"/>
                    <a:pt x="6406" y="488"/>
                    <a:pt x="6500" y="488"/>
                  </a:cubicBezTo>
                  <a:cubicBezTo>
                    <a:pt x="6842" y="508"/>
                    <a:pt x="7175" y="582"/>
                    <a:pt x="7507" y="695"/>
                  </a:cubicBezTo>
                  <a:cubicBezTo>
                    <a:pt x="8068" y="893"/>
                    <a:pt x="8597" y="1225"/>
                    <a:pt x="9064" y="1671"/>
                  </a:cubicBezTo>
                  <a:cubicBezTo>
                    <a:pt x="9428" y="2004"/>
                    <a:pt x="9750" y="2398"/>
                    <a:pt x="10040" y="2845"/>
                  </a:cubicBezTo>
                  <a:cubicBezTo>
                    <a:pt x="10476" y="3519"/>
                    <a:pt x="10819" y="4309"/>
                    <a:pt x="11058" y="5192"/>
                  </a:cubicBezTo>
                  <a:cubicBezTo>
                    <a:pt x="11297" y="6064"/>
                    <a:pt x="11432" y="7019"/>
                    <a:pt x="11432" y="8026"/>
                  </a:cubicBezTo>
                  <a:cubicBezTo>
                    <a:pt x="11432" y="8286"/>
                    <a:pt x="11422" y="8556"/>
                    <a:pt x="11401" y="8815"/>
                  </a:cubicBezTo>
                  <a:cubicBezTo>
                    <a:pt x="11328" y="9894"/>
                    <a:pt x="11120" y="10912"/>
                    <a:pt x="10788" y="11826"/>
                  </a:cubicBezTo>
                  <a:cubicBezTo>
                    <a:pt x="10539" y="12511"/>
                    <a:pt x="10227" y="13145"/>
                    <a:pt x="9874" y="13705"/>
                  </a:cubicBezTo>
                  <a:cubicBezTo>
                    <a:pt x="9334" y="14546"/>
                    <a:pt x="8681" y="15221"/>
                    <a:pt x="7964" y="15688"/>
                  </a:cubicBezTo>
                  <a:cubicBezTo>
                    <a:pt x="7611" y="15916"/>
                    <a:pt x="7237" y="16103"/>
                    <a:pt x="6853" y="16218"/>
                  </a:cubicBezTo>
                  <a:cubicBezTo>
                    <a:pt x="6469" y="16343"/>
                    <a:pt x="6074" y="16405"/>
                    <a:pt x="5679" y="16405"/>
                  </a:cubicBezTo>
                  <a:cubicBezTo>
                    <a:pt x="5596" y="16405"/>
                    <a:pt x="5503" y="16405"/>
                    <a:pt x="5420" y="16394"/>
                  </a:cubicBezTo>
                  <a:cubicBezTo>
                    <a:pt x="5067" y="16373"/>
                    <a:pt x="4735" y="16301"/>
                    <a:pt x="4413" y="16186"/>
                  </a:cubicBezTo>
                  <a:cubicBezTo>
                    <a:pt x="3852" y="15990"/>
                    <a:pt x="3323" y="15657"/>
                    <a:pt x="2845" y="15221"/>
                  </a:cubicBezTo>
                  <a:cubicBezTo>
                    <a:pt x="2492" y="14878"/>
                    <a:pt x="2160" y="14484"/>
                    <a:pt x="1879" y="14038"/>
                  </a:cubicBezTo>
                  <a:cubicBezTo>
                    <a:pt x="1443" y="13362"/>
                    <a:pt x="1090" y="12573"/>
                    <a:pt x="852" y="11701"/>
                  </a:cubicBezTo>
                  <a:cubicBezTo>
                    <a:pt x="613" y="10819"/>
                    <a:pt x="488" y="9864"/>
                    <a:pt x="488" y="8856"/>
                  </a:cubicBezTo>
                  <a:cubicBezTo>
                    <a:pt x="488" y="8597"/>
                    <a:pt x="488" y="8337"/>
                    <a:pt x="509" y="8067"/>
                  </a:cubicBezTo>
                  <a:cubicBezTo>
                    <a:pt x="582" y="6987"/>
                    <a:pt x="800" y="5981"/>
                    <a:pt x="1132" y="5056"/>
                  </a:cubicBezTo>
                  <a:cubicBezTo>
                    <a:pt x="1371" y="4371"/>
                    <a:pt x="1683" y="3738"/>
                    <a:pt x="2046" y="3177"/>
                  </a:cubicBezTo>
                  <a:cubicBezTo>
                    <a:pt x="2585" y="2336"/>
                    <a:pt x="3240" y="1661"/>
                    <a:pt x="3946" y="1194"/>
                  </a:cubicBezTo>
                  <a:cubicBezTo>
                    <a:pt x="4309" y="965"/>
                    <a:pt x="4683" y="789"/>
                    <a:pt x="5057" y="665"/>
                  </a:cubicBezTo>
                  <a:cubicBezTo>
                    <a:pt x="5441" y="540"/>
                    <a:pt x="5836" y="478"/>
                    <a:pt x="6240" y="478"/>
                  </a:cubicBezTo>
                  <a:close/>
                  <a:moveTo>
                    <a:pt x="6240" y="0"/>
                  </a:moveTo>
                  <a:cubicBezTo>
                    <a:pt x="5836" y="0"/>
                    <a:pt x="5441" y="52"/>
                    <a:pt x="5057" y="155"/>
                  </a:cubicBezTo>
                  <a:cubicBezTo>
                    <a:pt x="4382" y="353"/>
                    <a:pt x="3748" y="695"/>
                    <a:pt x="3178" y="1163"/>
                  </a:cubicBezTo>
                  <a:cubicBezTo>
                    <a:pt x="2315" y="1869"/>
                    <a:pt x="1579" y="2855"/>
                    <a:pt x="1028" y="4029"/>
                  </a:cubicBezTo>
                  <a:cubicBezTo>
                    <a:pt x="478" y="5201"/>
                    <a:pt x="125" y="6562"/>
                    <a:pt x="21" y="8036"/>
                  </a:cubicBezTo>
                  <a:cubicBezTo>
                    <a:pt x="10" y="8316"/>
                    <a:pt x="1" y="8586"/>
                    <a:pt x="1" y="8856"/>
                  </a:cubicBezTo>
                  <a:cubicBezTo>
                    <a:pt x="1" y="9926"/>
                    <a:pt x="135" y="10944"/>
                    <a:pt x="395" y="11867"/>
                  </a:cubicBezTo>
                  <a:cubicBezTo>
                    <a:pt x="592" y="12573"/>
                    <a:pt x="852" y="13217"/>
                    <a:pt x="1173" y="13809"/>
                  </a:cubicBezTo>
                  <a:cubicBezTo>
                    <a:pt x="1651" y="14681"/>
                    <a:pt x="2264" y="15418"/>
                    <a:pt x="2970" y="15958"/>
                  </a:cubicBezTo>
                  <a:cubicBezTo>
                    <a:pt x="3333" y="16228"/>
                    <a:pt x="3718" y="16436"/>
                    <a:pt x="4112" y="16602"/>
                  </a:cubicBezTo>
                  <a:cubicBezTo>
                    <a:pt x="4517" y="16758"/>
                    <a:pt x="4943" y="16851"/>
                    <a:pt x="5389" y="16883"/>
                  </a:cubicBezTo>
                  <a:cubicBezTo>
                    <a:pt x="5483" y="16892"/>
                    <a:pt x="5586" y="16892"/>
                    <a:pt x="5679" y="16892"/>
                  </a:cubicBezTo>
                  <a:cubicBezTo>
                    <a:pt x="6085" y="16892"/>
                    <a:pt x="6479" y="16830"/>
                    <a:pt x="6863" y="16726"/>
                  </a:cubicBezTo>
                  <a:cubicBezTo>
                    <a:pt x="7528" y="16539"/>
                    <a:pt x="8161" y="16197"/>
                    <a:pt x="8743" y="15720"/>
                  </a:cubicBezTo>
                  <a:cubicBezTo>
                    <a:pt x="9168" y="15377"/>
                    <a:pt x="9573" y="14951"/>
                    <a:pt x="9926" y="14474"/>
                  </a:cubicBezTo>
                  <a:cubicBezTo>
                    <a:pt x="10476" y="13747"/>
                    <a:pt x="10923" y="12896"/>
                    <a:pt x="11255" y="11950"/>
                  </a:cubicBezTo>
                  <a:cubicBezTo>
                    <a:pt x="11598" y="10995"/>
                    <a:pt x="11816" y="9957"/>
                    <a:pt x="11888" y="8856"/>
                  </a:cubicBezTo>
                  <a:cubicBezTo>
                    <a:pt x="11909" y="8576"/>
                    <a:pt x="11920" y="8296"/>
                    <a:pt x="11920" y="8026"/>
                  </a:cubicBezTo>
                  <a:cubicBezTo>
                    <a:pt x="11920" y="6967"/>
                    <a:pt x="11775" y="5949"/>
                    <a:pt x="11515" y="5015"/>
                  </a:cubicBezTo>
                  <a:cubicBezTo>
                    <a:pt x="11328" y="4319"/>
                    <a:pt x="11058" y="3665"/>
                    <a:pt x="10746" y="3083"/>
                  </a:cubicBezTo>
                  <a:cubicBezTo>
                    <a:pt x="10259" y="2201"/>
                    <a:pt x="9657" y="1464"/>
                    <a:pt x="8940" y="935"/>
                  </a:cubicBezTo>
                  <a:cubicBezTo>
                    <a:pt x="8587" y="665"/>
                    <a:pt x="8203" y="446"/>
                    <a:pt x="7798" y="291"/>
                  </a:cubicBezTo>
                  <a:cubicBezTo>
                    <a:pt x="7393" y="135"/>
                    <a:pt x="6967" y="31"/>
                    <a:pt x="6531" y="10"/>
                  </a:cubicBezTo>
                  <a:cubicBezTo>
                    <a:pt x="6427" y="0"/>
                    <a:pt x="6334" y="0"/>
                    <a:pt x="62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39"/>
            <p:cNvSpPr/>
            <p:nvPr/>
          </p:nvSpPr>
          <p:spPr>
            <a:xfrm>
              <a:off x="5416949" y="3412618"/>
              <a:ext cx="779713" cy="560300"/>
            </a:xfrm>
            <a:custGeom>
              <a:avLst/>
              <a:gdLst/>
              <a:ahLst/>
              <a:cxnLst/>
              <a:rect l="l" t="t" r="r" b="b"/>
              <a:pathLst>
                <a:path w="38937" h="27980" extrusionOk="0">
                  <a:moveTo>
                    <a:pt x="20054" y="1"/>
                  </a:moveTo>
                  <a:cubicBezTo>
                    <a:pt x="16447" y="1"/>
                    <a:pt x="12810" y="977"/>
                    <a:pt x="9792" y="2862"/>
                  </a:cubicBezTo>
                  <a:cubicBezTo>
                    <a:pt x="5774" y="5365"/>
                    <a:pt x="2752" y="9497"/>
                    <a:pt x="1413" y="14232"/>
                  </a:cubicBezTo>
                  <a:cubicBezTo>
                    <a:pt x="821" y="16360"/>
                    <a:pt x="468" y="18789"/>
                    <a:pt x="240" y="20960"/>
                  </a:cubicBezTo>
                  <a:cubicBezTo>
                    <a:pt x="0" y="23202"/>
                    <a:pt x="1008" y="25704"/>
                    <a:pt x="2731" y="27003"/>
                  </a:cubicBezTo>
                  <a:cubicBezTo>
                    <a:pt x="3595" y="27653"/>
                    <a:pt x="4663" y="27979"/>
                    <a:pt x="5727" y="27979"/>
                  </a:cubicBezTo>
                  <a:cubicBezTo>
                    <a:pt x="7159" y="27979"/>
                    <a:pt x="8581" y="27388"/>
                    <a:pt x="9480" y="26203"/>
                  </a:cubicBezTo>
                  <a:cubicBezTo>
                    <a:pt x="10322" y="25102"/>
                    <a:pt x="10654" y="23680"/>
                    <a:pt x="11007" y="22320"/>
                  </a:cubicBezTo>
                  <a:cubicBezTo>
                    <a:pt x="11764" y="19382"/>
                    <a:pt x="12761" y="16454"/>
                    <a:pt x="14454" y="13993"/>
                  </a:cubicBezTo>
                  <a:cubicBezTo>
                    <a:pt x="16686" y="10753"/>
                    <a:pt x="20227" y="8448"/>
                    <a:pt x="23975" y="8293"/>
                  </a:cubicBezTo>
                  <a:cubicBezTo>
                    <a:pt x="24105" y="8287"/>
                    <a:pt x="24235" y="8285"/>
                    <a:pt x="24363" y="8285"/>
                  </a:cubicBezTo>
                  <a:cubicBezTo>
                    <a:pt x="29588" y="8285"/>
                    <a:pt x="33494" y="12755"/>
                    <a:pt x="35116" y="17730"/>
                  </a:cubicBezTo>
                  <a:cubicBezTo>
                    <a:pt x="35676" y="19465"/>
                    <a:pt x="36102" y="21250"/>
                    <a:pt x="36372" y="23067"/>
                  </a:cubicBezTo>
                  <a:cubicBezTo>
                    <a:pt x="36403" y="23254"/>
                    <a:pt x="36434" y="23462"/>
                    <a:pt x="36569" y="23586"/>
                  </a:cubicBezTo>
                  <a:cubicBezTo>
                    <a:pt x="36651" y="23668"/>
                    <a:pt x="36761" y="23704"/>
                    <a:pt x="36874" y="23704"/>
                  </a:cubicBezTo>
                  <a:cubicBezTo>
                    <a:pt x="37021" y="23704"/>
                    <a:pt x="37174" y="23644"/>
                    <a:pt x="37285" y="23545"/>
                  </a:cubicBezTo>
                  <a:cubicBezTo>
                    <a:pt x="37483" y="23369"/>
                    <a:pt x="37587" y="23099"/>
                    <a:pt x="37670" y="22829"/>
                  </a:cubicBezTo>
                  <a:cubicBezTo>
                    <a:pt x="38937" y="18748"/>
                    <a:pt x="37711" y="14055"/>
                    <a:pt x="35946" y="10379"/>
                  </a:cubicBezTo>
                  <a:cubicBezTo>
                    <a:pt x="34264" y="6881"/>
                    <a:pt x="31512" y="3496"/>
                    <a:pt x="28118" y="1814"/>
                  </a:cubicBezTo>
                  <a:cubicBezTo>
                    <a:pt x="27599" y="1554"/>
                    <a:pt x="27059" y="1326"/>
                    <a:pt x="26508" y="1118"/>
                  </a:cubicBezTo>
                  <a:cubicBezTo>
                    <a:pt x="24467" y="368"/>
                    <a:pt x="22266" y="1"/>
                    <a:pt x="200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9"/>
            <p:cNvSpPr/>
            <p:nvPr/>
          </p:nvSpPr>
          <p:spPr>
            <a:xfrm>
              <a:off x="5783727" y="2934741"/>
              <a:ext cx="177582" cy="146203"/>
            </a:xfrm>
            <a:custGeom>
              <a:avLst/>
              <a:gdLst/>
              <a:ahLst/>
              <a:cxnLst/>
              <a:rect l="l" t="t" r="r" b="b"/>
              <a:pathLst>
                <a:path w="8868" h="7301" extrusionOk="0">
                  <a:moveTo>
                    <a:pt x="3644" y="1"/>
                  </a:moveTo>
                  <a:cubicBezTo>
                    <a:pt x="1630" y="1"/>
                    <a:pt x="0" y="1341"/>
                    <a:pt x="0" y="2991"/>
                  </a:cubicBezTo>
                  <a:cubicBezTo>
                    <a:pt x="0" y="4403"/>
                    <a:pt x="1132" y="5348"/>
                    <a:pt x="2191" y="5732"/>
                  </a:cubicBezTo>
                  <a:cubicBezTo>
                    <a:pt x="2439" y="5823"/>
                    <a:pt x="2703" y="5854"/>
                    <a:pt x="2974" y="5854"/>
                  </a:cubicBezTo>
                  <a:cubicBezTo>
                    <a:pt x="3516" y="5854"/>
                    <a:pt x="4089" y="5732"/>
                    <a:pt x="4630" y="5732"/>
                  </a:cubicBezTo>
                  <a:cubicBezTo>
                    <a:pt x="5173" y="5732"/>
                    <a:pt x="5685" y="5854"/>
                    <a:pt x="6105" y="6345"/>
                  </a:cubicBezTo>
                  <a:cubicBezTo>
                    <a:pt x="6510" y="6823"/>
                    <a:pt x="6583" y="6989"/>
                    <a:pt x="7164" y="7155"/>
                  </a:cubicBezTo>
                  <a:cubicBezTo>
                    <a:pt x="7414" y="7231"/>
                    <a:pt x="7670" y="7301"/>
                    <a:pt x="7923" y="7301"/>
                  </a:cubicBezTo>
                  <a:cubicBezTo>
                    <a:pt x="8017" y="7301"/>
                    <a:pt x="8110" y="7291"/>
                    <a:pt x="8203" y="7269"/>
                  </a:cubicBezTo>
                  <a:cubicBezTo>
                    <a:pt x="8545" y="7176"/>
                    <a:pt x="8867" y="6844"/>
                    <a:pt x="8846" y="6438"/>
                  </a:cubicBezTo>
                  <a:cubicBezTo>
                    <a:pt x="8836" y="6023"/>
                    <a:pt x="8503" y="5732"/>
                    <a:pt x="8192" y="5535"/>
                  </a:cubicBezTo>
                  <a:cubicBezTo>
                    <a:pt x="7694" y="5203"/>
                    <a:pt x="6801" y="4518"/>
                    <a:pt x="7050" y="3708"/>
                  </a:cubicBezTo>
                  <a:cubicBezTo>
                    <a:pt x="7102" y="3552"/>
                    <a:pt x="7195" y="3407"/>
                    <a:pt x="7257" y="3251"/>
                  </a:cubicBezTo>
                  <a:cubicBezTo>
                    <a:pt x="8057" y="1175"/>
                    <a:pt x="4786" y="1"/>
                    <a:pt x="36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9"/>
            <p:cNvSpPr/>
            <p:nvPr/>
          </p:nvSpPr>
          <p:spPr>
            <a:xfrm>
              <a:off x="5965634" y="2507087"/>
              <a:ext cx="1946931" cy="708585"/>
            </a:xfrm>
            <a:custGeom>
              <a:avLst/>
              <a:gdLst/>
              <a:ahLst/>
              <a:cxnLst/>
              <a:rect l="l" t="t" r="r" b="b"/>
              <a:pathLst>
                <a:path w="97225" h="35385" extrusionOk="0">
                  <a:moveTo>
                    <a:pt x="54178" y="0"/>
                  </a:moveTo>
                  <a:cubicBezTo>
                    <a:pt x="48717" y="0"/>
                    <a:pt x="42508" y="457"/>
                    <a:pt x="36154" y="1837"/>
                  </a:cubicBezTo>
                  <a:cubicBezTo>
                    <a:pt x="38636" y="1900"/>
                    <a:pt x="41428" y="11359"/>
                    <a:pt x="42446" y="15034"/>
                  </a:cubicBezTo>
                  <a:cubicBezTo>
                    <a:pt x="42477" y="15013"/>
                    <a:pt x="42508" y="15003"/>
                    <a:pt x="42539" y="14982"/>
                  </a:cubicBezTo>
                  <a:cubicBezTo>
                    <a:pt x="42549" y="14827"/>
                    <a:pt x="42560" y="14660"/>
                    <a:pt x="42591" y="14504"/>
                  </a:cubicBezTo>
                  <a:cubicBezTo>
                    <a:pt x="42674" y="13954"/>
                    <a:pt x="42902" y="13394"/>
                    <a:pt x="43048" y="12864"/>
                  </a:cubicBezTo>
                  <a:cubicBezTo>
                    <a:pt x="43142" y="12532"/>
                    <a:pt x="43235" y="12210"/>
                    <a:pt x="43297" y="11878"/>
                  </a:cubicBezTo>
                  <a:cubicBezTo>
                    <a:pt x="43329" y="11597"/>
                    <a:pt x="43349" y="11317"/>
                    <a:pt x="43391" y="11036"/>
                  </a:cubicBezTo>
                  <a:cubicBezTo>
                    <a:pt x="43391" y="10964"/>
                    <a:pt x="43391" y="10902"/>
                    <a:pt x="43380" y="10829"/>
                  </a:cubicBezTo>
                  <a:lnTo>
                    <a:pt x="43380" y="10829"/>
                  </a:lnTo>
                  <a:cubicBezTo>
                    <a:pt x="43391" y="10891"/>
                    <a:pt x="43391" y="10943"/>
                    <a:pt x="43391" y="10995"/>
                  </a:cubicBezTo>
                  <a:cubicBezTo>
                    <a:pt x="43442" y="10621"/>
                    <a:pt x="43495" y="10227"/>
                    <a:pt x="43567" y="9801"/>
                  </a:cubicBezTo>
                  <a:cubicBezTo>
                    <a:pt x="44055" y="6946"/>
                    <a:pt x="46776" y="4682"/>
                    <a:pt x="49630" y="4682"/>
                  </a:cubicBezTo>
                  <a:cubicBezTo>
                    <a:pt x="49745" y="4682"/>
                    <a:pt x="49870" y="4693"/>
                    <a:pt x="49983" y="4693"/>
                  </a:cubicBezTo>
                  <a:cubicBezTo>
                    <a:pt x="51199" y="4776"/>
                    <a:pt x="52413" y="5254"/>
                    <a:pt x="53264" y="6136"/>
                  </a:cubicBezTo>
                  <a:cubicBezTo>
                    <a:pt x="53857" y="6749"/>
                    <a:pt x="54240" y="7559"/>
                    <a:pt x="54334" y="8399"/>
                  </a:cubicBezTo>
                  <a:cubicBezTo>
                    <a:pt x="54967" y="7942"/>
                    <a:pt x="55798" y="7859"/>
                    <a:pt x="56618" y="7859"/>
                  </a:cubicBezTo>
                  <a:cubicBezTo>
                    <a:pt x="56774" y="7859"/>
                    <a:pt x="56940" y="7859"/>
                    <a:pt x="57096" y="7870"/>
                  </a:cubicBezTo>
                  <a:cubicBezTo>
                    <a:pt x="59152" y="7922"/>
                    <a:pt x="61218" y="7953"/>
                    <a:pt x="63253" y="8129"/>
                  </a:cubicBezTo>
                  <a:cubicBezTo>
                    <a:pt x="64706" y="8254"/>
                    <a:pt x="66305" y="8140"/>
                    <a:pt x="67043" y="9698"/>
                  </a:cubicBezTo>
                  <a:cubicBezTo>
                    <a:pt x="67302" y="10268"/>
                    <a:pt x="67323" y="10912"/>
                    <a:pt x="67334" y="11535"/>
                  </a:cubicBezTo>
                  <a:cubicBezTo>
                    <a:pt x="67364" y="12833"/>
                    <a:pt x="67375" y="14193"/>
                    <a:pt x="66794" y="15356"/>
                  </a:cubicBezTo>
                  <a:cubicBezTo>
                    <a:pt x="66700" y="15543"/>
                    <a:pt x="66586" y="15720"/>
                    <a:pt x="66544" y="15916"/>
                  </a:cubicBezTo>
                  <a:cubicBezTo>
                    <a:pt x="66482" y="16124"/>
                    <a:pt x="66503" y="16352"/>
                    <a:pt x="66565" y="16560"/>
                  </a:cubicBezTo>
                  <a:cubicBezTo>
                    <a:pt x="66835" y="17464"/>
                    <a:pt x="67738" y="17775"/>
                    <a:pt x="68538" y="18138"/>
                  </a:cubicBezTo>
                  <a:cubicBezTo>
                    <a:pt x="69618" y="18108"/>
                    <a:pt x="70687" y="18087"/>
                    <a:pt x="71767" y="18087"/>
                  </a:cubicBezTo>
                  <a:cubicBezTo>
                    <a:pt x="75525" y="18087"/>
                    <a:pt x="79284" y="18284"/>
                    <a:pt x="83021" y="18740"/>
                  </a:cubicBezTo>
                  <a:cubicBezTo>
                    <a:pt x="84756" y="18959"/>
                    <a:pt x="86759" y="19426"/>
                    <a:pt x="87476" y="21045"/>
                  </a:cubicBezTo>
                  <a:cubicBezTo>
                    <a:pt x="87476" y="21045"/>
                    <a:pt x="86219" y="17152"/>
                    <a:pt x="82710" y="9407"/>
                  </a:cubicBezTo>
                  <a:cubicBezTo>
                    <a:pt x="79419" y="2170"/>
                    <a:pt x="74207" y="1941"/>
                    <a:pt x="73542" y="1941"/>
                  </a:cubicBezTo>
                  <a:lnTo>
                    <a:pt x="73480" y="1941"/>
                  </a:lnTo>
                  <a:cubicBezTo>
                    <a:pt x="73480" y="1941"/>
                    <a:pt x="65371" y="0"/>
                    <a:pt x="54178" y="0"/>
                  </a:cubicBezTo>
                  <a:close/>
                  <a:moveTo>
                    <a:pt x="35697" y="1941"/>
                  </a:moveTo>
                  <a:lnTo>
                    <a:pt x="35697" y="1941"/>
                  </a:lnTo>
                  <a:cubicBezTo>
                    <a:pt x="16156" y="6313"/>
                    <a:pt x="582" y="26414"/>
                    <a:pt x="582" y="26414"/>
                  </a:cubicBezTo>
                  <a:cubicBezTo>
                    <a:pt x="582" y="26414"/>
                    <a:pt x="1" y="29725"/>
                    <a:pt x="2275" y="31667"/>
                  </a:cubicBezTo>
                  <a:cubicBezTo>
                    <a:pt x="3199" y="32467"/>
                    <a:pt x="11620" y="33318"/>
                    <a:pt x="22812" y="34003"/>
                  </a:cubicBezTo>
                  <a:cubicBezTo>
                    <a:pt x="22615" y="33183"/>
                    <a:pt x="22511" y="32332"/>
                    <a:pt x="22511" y="31470"/>
                  </a:cubicBezTo>
                  <a:cubicBezTo>
                    <a:pt x="22511" y="31252"/>
                    <a:pt x="22521" y="31034"/>
                    <a:pt x="22531" y="30805"/>
                  </a:cubicBezTo>
                  <a:cubicBezTo>
                    <a:pt x="22542" y="30691"/>
                    <a:pt x="22552" y="30567"/>
                    <a:pt x="22563" y="30442"/>
                  </a:cubicBezTo>
                  <a:cubicBezTo>
                    <a:pt x="19541" y="30369"/>
                    <a:pt x="16530" y="30307"/>
                    <a:pt x="13519" y="30307"/>
                  </a:cubicBezTo>
                  <a:lnTo>
                    <a:pt x="12201" y="30307"/>
                  </a:lnTo>
                  <a:cubicBezTo>
                    <a:pt x="11952" y="30297"/>
                    <a:pt x="11713" y="30286"/>
                    <a:pt x="11463" y="30286"/>
                  </a:cubicBezTo>
                  <a:cubicBezTo>
                    <a:pt x="10914" y="30286"/>
                    <a:pt x="10363" y="30318"/>
                    <a:pt x="9813" y="30348"/>
                  </a:cubicBezTo>
                  <a:cubicBezTo>
                    <a:pt x="9273" y="30380"/>
                    <a:pt x="8722" y="30411"/>
                    <a:pt x="8182" y="30411"/>
                  </a:cubicBezTo>
                  <a:cubicBezTo>
                    <a:pt x="7591" y="30411"/>
                    <a:pt x="6999" y="30380"/>
                    <a:pt x="6397" y="30265"/>
                  </a:cubicBezTo>
                  <a:cubicBezTo>
                    <a:pt x="5608" y="30120"/>
                    <a:pt x="2244" y="28636"/>
                    <a:pt x="1704" y="28636"/>
                  </a:cubicBezTo>
                  <a:lnTo>
                    <a:pt x="1652" y="28636"/>
                  </a:lnTo>
                  <a:cubicBezTo>
                    <a:pt x="8546" y="25593"/>
                    <a:pt x="16011" y="24316"/>
                    <a:pt x="23341" y="22790"/>
                  </a:cubicBezTo>
                  <a:cubicBezTo>
                    <a:pt x="24515" y="22541"/>
                    <a:pt x="25688" y="22291"/>
                    <a:pt x="26861" y="22021"/>
                  </a:cubicBezTo>
                  <a:cubicBezTo>
                    <a:pt x="26809" y="21804"/>
                    <a:pt x="26799" y="21565"/>
                    <a:pt x="26788" y="21336"/>
                  </a:cubicBezTo>
                  <a:cubicBezTo>
                    <a:pt x="26778" y="20879"/>
                    <a:pt x="26809" y="20392"/>
                    <a:pt x="27058" y="20028"/>
                  </a:cubicBezTo>
                  <a:cubicBezTo>
                    <a:pt x="27131" y="19914"/>
                    <a:pt x="27224" y="19820"/>
                    <a:pt x="27328" y="19779"/>
                  </a:cubicBezTo>
                  <a:cubicBezTo>
                    <a:pt x="27370" y="19758"/>
                    <a:pt x="27422" y="19748"/>
                    <a:pt x="27464" y="19748"/>
                  </a:cubicBezTo>
                  <a:cubicBezTo>
                    <a:pt x="27536" y="19748"/>
                    <a:pt x="27598" y="19769"/>
                    <a:pt x="27651" y="19820"/>
                  </a:cubicBezTo>
                  <a:cubicBezTo>
                    <a:pt x="27734" y="19644"/>
                    <a:pt x="27817" y="19478"/>
                    <a:pt x="27921" y="19322"/>
                  </a:cubicBezTo>
                  <a:cubicBezTo>
                    <a:pt x="27983" y="19229"/>
                    <a:pt x="28066" y="19135"/>
                    <a:pt x="28159" y="19135"/>
                  </a:cubicBezTo>
                  <a:lnTo>
                    <a:pt x="28190" y="19135"/>
                  </a:lnTo>
                  <a:cubicBezTo>
                    <a:pt x="28325" y="19177"/>
                    <a:pt x="28387" y="19312"/>
                    <a:pt x="28533" y="19333"/>
                  </a:cubicBezTo>
                  <a:cubicBezTo>
                    <a:pt x="28553" y="19333"/>
                    <a:pt x="28574" y="19343"/>
                    <a:pt x="28595" y="19343"/>
                  </a:cubicBezTo>
                  <a:cubicBezTo>
                    <a:pt x="28678" y="19343"/>
                    <a:pt x="28740" y="19312"/>
                    <a:pt x="28823" y="19250"/>
                  </a:cubicBezTo>
                  <a:cubicBezTo>
                    <a:pt x="29000" y="19125"/>
                    <a:pt x="29166" y="18865"/>
                    <a:pt x="29395" y="18865"/>
                  </a:cubicBezTo>
                  <a:cubicBezTo>
                    <a:pt x="29405" y="18865"/>
                    <a:pt x="29416" y="18865"/>
                    <a:pt x="29416" y="18876"/>
                  </a:cubicBezTo>
                  <a:cubicBezTo>
                    <a:pt x="29550" y="18886"/>
                    <a:pt x="29654" y="19000"/>
                    <a:pt x="29789" y="19031"/>
                  </a:cubicBezTo>
                  <a:cubicBezTo>
                    <a:pt x="29831" y="19042"/>
                    <a:pt x="29882" y="19042"/>
                    <a:pt x="29924" y="19042"/>
                  </a:cubicBezTo>
                  <a:cubicBezTo>
                    <a:pt x="30122" y="19042"/>
                    <a:pt x="30298" y="18948"/>
                    <a:pt x="30475" y="18844"/>
                  </a:cubicBezTo>
                  <a:cubicBezTo>
                    <a:pt x="30662" y="18751"/>
                    <a:pt x="30838" y="18647"/>
                    <a:pt x="31035" y="18647"/>
                  </a:cubicBezTo>
                  <a:lnTo>
                    <a:pt x="31108" y="18647"/>
                  </a:lnTo>
                  <a:cubicBezTo>
                    <a:pt x="31731" y="18731"/>
                    <a:pt x="32074" y="19873"/>
                    <a:pt x="32312" y="20360"/>
                  </a:cubicBezTo>
                  <a:cubicBezTo>
                    <a:pt x="32364" y="20454"/>
                    <a:pt x="32395" y="20579"/>
                    <a:pt x="32312" y="20641"/>
                  </a:cubicBezTo>
                  <a:lnTo>
                    <a:pt x="32302" y="20651"/>
                  </a:lnTo>
                  <a:cubicBezTo>
                    <a:pt x="32956" y="20464"/>
                    <a:pt x="33599" y="20267"/>
                    <a:pt x="34254" y="20060"/>
                  </a:cubicBezTo>
                  <a:cubicBezTo>
                    <a:pt x="35448" y="19686"/>
                    <a:pt x="38386" y="19187"/>
                    <a:pt x="39217" y="18232"/>
                  </a:cubicBezTo>
                  <a:cubicBezTo>
                    <a:pt x="40265" y="17028"/>
                    <a:pt x="39538" y="14774"/>
                    <a:pt x="39289" y="13383"/>
                  </a:cubicBezTo>
                  <a:cubicBezTo>
                    <a:pt x="38947" y="11421"/>
                    <a:pt x="38376" y="9511"/>
                    <a:pt x="37535" y="7704"/>
                  </a:cubicBezTo>
                  <a:cubicBezTo>
                    <a:pt x="37317" y="7236"/>
                    <a:pt x="34596" y="3104"/>
                    <a:pt x="34596" y="3094"/>
                  </a:cubicBezTo>
                  <a:cubicBezTo>
                    <a:pt x="34898" y="2647"/>
                    <a:pt x="35209" y="2170"/>
                    <a:pt x="35697" y="1941"/>
                  </a:cubicBezTo>
                  <a:close/>
                  <a:moveTo>
                    <a:pt x="87476" y="21045"/>
                  </a:moveTo>
                  <a:lnTo>
                    <a:pt x="87476" y="21045"/>
                  </a:lnTo>
                  <a:cubicBezTo>
                    <a:pt x="88130" y="22510"/>
                    <a:pt x="87289" y="24296"/>
                    <a:pt x="85991" y="25240"/>
                  </a:cubicBezTo>
                  <a:cubicBezTo>
                    <a:pt x="83852" y="26798"/>
                    <a:pt x="80561" y="26891"/>
                    <a:pt x="78059" y="27566"/>
                  </a:cubicBezTo>
                  <a:cubicBezTo>
                    <a:pt x="74934" y="28407"/>
                    <a:pt x="71767" y="29061"/>
                    <a:pt x="68579" y="29570"/>
                  </a:cubicBezTo>
                  <a:cubicBezTo>
                    <a:pt x="68309" y="29612"/>
                    <a:pt x="68040" y="29653"/>
                    <a:pt x="67780" y="29695"/>
                  </a:cubicBezTo>
                  <a:cubicBezTo>
                    <a:pt x="63596" y="31511"/>
                    <a:pt x="59235" y="32716"/>
                    <a:pt x="54708" y="33495"/>
                  </a:cubicBezTo>
                  <a:cubicBezTo>
                    <a:pt x="54178" y="33588"/>
                    <a:pt x="53628" y="33671"/>
                    <a:pt x="53098" y="33671"/>
                  </a:cubicBezTo>
                  <a:cubicBezTo>
                    <a:pt x="52787" y="33671"/>
                    <a:pt x="52486" y="33640"/>
                    <a:pt x="52185" y="33567"/>
                  </a:cubicBezTo>
                  <a:cubicBezTo>
                    <a:pt x="51354" y="33380"/>
                    <a:pt x="50565" y="32820"/>
                    <a:pt x="50337" y="31989"/>
                  </a:cubicBezTo>
                  <a:cubicBezTo>
                    <a:pt x="50295" y="31823"/>
                    <a:pt x="50274" y="31657"/>
                    <a:pt x="50274" y="31491"/>
                  </a:cubicBezTo>
                  <a:cubicBezTo>
                    <a:pt x="49475" y="31387"/>
                    <a:pt x="48665" y="31200"/>
                    <a:pt x="47876" y="31054"/>
                  </a:cubicBezTo>
                  <a:cubicBezTo>
                    <a:pt x="47399" y="31065"/>
                    <a:pt x="46921" y="31065"/>
                    <a:pt x="46443" y="31065"/>
                  </a:cubicBezTo>
                  <a:cubicBezTo>
                    <a:pt x="45623" y="31065"/>
                    <a:pt x="44792" y="31054"/>
                    <a:pt x="43961" y="31054"/>
                  </a:cubicBezTo>
                  <a:cubicBezTo>
                    <a:pt x="43972" y="31179"/>
                    <a:pt x="43972" y="31314"/>
                    <a:pt x="43972" y="31449"/>
                  </a:cubicBezTo>
                  <a:cubicBezTo>
                    <a:pt x="43972" y="31667"/>
                    <a:pt x="43961" y="31885"/>
                    <a:pt x="43952" y="32104"/>
                  </a:cubicBezTo>
                  <a:cubicBezTo>
                    <a:pt x="43889" y="33100"/>
                    <a:pt x="43702" y="34055"/>
                    <a:pt x="43391" y="34958"/>
                  </a:cubicBezTo>
                  <a:cubicBezTo>
                    <a:pt x="51261" y="35228"/>
                    <a:pt x="59183" y="35384"/>
                    <a:pt x="66025" y="35384"/>
                  </a:cubicBezTo>
                  <a:cubicBezTo>
                    <a:pt x="69150" y="35384"/>
                    <a:pt x="72057" y="35353"/>
                    <a:pt x="74632" y="35281"/>
                  </a:cubicBezTo>
                  <a:cubicBezTo>
                    <a:pt x="97224" y="34668"/>
                    <a:pt x="87477" y="21047"/>
                    <a:pt x="87476" y="21045"/>
                  </a:cubicBezTo>
                  <a:close/>
                </a:path>
              </a:pathLst>
            </a:custGeom>
            <a:solidFill>
              <a:srgbClr val="0C0C0C">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9"/>
            <p:cNvSpPr/>
            <p:nvPr/>
          </p:nvSpPr>
          <p:spPr>
            <a:xfrm>
              <a:off x="5998716" y="2543873"/>
              <a:ext cx="1731722" cy="585311"/>
            </a:xfrm>
            <a:custGeom>
              <a:avLst/>
              <a:gdLst/>
              <a:ahLst/>
              <a:cxnLst/>
              <a:rect l="l" t="t" r="r" b="b"/>
              <a:pathLst>
                <a:path w="86478" h="29229" extrusionOk="0">
                  <a:moveTo>
                    <a:pt x="34502" y="0"/>
                  </a:moveTo>
                  <a:cubicBezTo>
                    <a:pt x="34356" y="32"/>
                    <a:pt x="34201" y="63"/>
                    <a:pt x="34045" y="104"/>
                  </a:cubicBezTo>
                  <a:cubicBezTo>
                    <a:pt x="33557" y="333"/>
                    <a:pt x="33246" y="810"/>
                    <a:pt x="32944" y="1257"/>
                  </a:cubicBezTo>
                  <a:cubicBezTo>
                    <a:pt x="32944" y="1267"/>
                    <a:pt x="35665" y="5399"/>
                    <a:pt x="35883" y="5867"/>
                  </a:cubicBezTo>
                  <a:cubicBezTo>
                    <a:pt x="36724" y="7674"/>
                    <a:pt x="37295" y="9584"/>
                    <a:pt x="37637" y="11546"/>
                  </a:cubicBezTo>
                  <a:cubicBezTo>
                    <a:pt x="37886" y="12937"/>
                    <a:pt x="38613" y="15191"/>
                    <a:pt x="37565" y="16395"/>
                  </a:cubicBezTo>
                  <a:cubicBezTo>
                    <a:pt x="36734" y="17350"/>
                    <a:pt x="33796" y="17849"/>
                    <a:pt x="32602" y="18223"/>
                  </a:cubicBezTo>
                  <a:cubicBezTo>
                    <a:pt x="31947" y="18430"/>
                    <a:pt x="31304" y="18627"/>
                    <a:pt x="30650" y="18814"/>
                  </a:cubicBezTo>
                  <a:cubicBezTo>
                    <a:pt x="30598" y="18845"/>
                    <a:pt x="30546" y="18866"/>
                    <a:pt x="30473" y="18876"/>
                  </a:cubicBezTo>
                  <a:cubicBezTo>
                    <a:pt x="30837" y="18835"/>
                    <a:pt x="31211" y="18814"/>
                    <a:pt x="31585" y="18814"/>
                  </a:cubicBezTo>
                  <a:cubicBezTo>
                    <a:pt x="31802" y="18814"/>
                    <a:pt x="32021" y="18825"/>
                    <a:pt x="32238" y="18835"/>
                  </a:cubicBezTo>
                  <a:cubicBezTo>
                    <a:pt x="33048" y="18887"/>
                    <a:pt x="33837" y="19022"/>
                    <a:pt x="34596" y="19250"/>
                  </a:cubicBezTo>
                  <a:cubicBezTo>
                    <a:pt x="34596" y="19240"/>
                    <a:pt x="34605" y="19229"/>
                    <a:pt x="34605" y="19219"/>
                  </a:cubicBezTo>
                  <a:cubicBezTo>
                    <a:pt x="34834" y="18949"/>
                    <a:pt x="35519" y="18596"/>
                    <a:pt x="36018" y="18596"/>
                  </a:cubicBezTo>
                  <a:cubicBezTo>
                    <a:pt x="36059" y="18596"/>
                    <a:pt x="36101" y="18596"/>
                    <a:pt x="36142" y="18606"/>
                  </a:cubicBezTo>
                  <a:cubicBezTo>
                    <a:pt x="36693" y="17683"/>
                    <a:pt x="37305" y="16790"/>
                    <a:pt x="37990" y="15959"/>
                  </a:cubicBezTo>
                  <a:cubicBezTo>
                    <a:pt x="38271" y="15627"/>
                    <a:pt x="38883" y="14868"/>
                    <a:pt x="39517" y="14381"/>
                  </a:cubicBezTo>
                  <a:cubicBezTo>
                    <a:pt x="39870" y="13851"/>
                    <a:pt x="40295" y="13467"/>
                    <a:pt x="40794" y="13197"/>
                  </a:cubicBezTo>
                  <a:cubicBezTo>
                    <a:pt x="39776" y="9522"/>
                    <a:pt x="36984" y="63"/>
                    <a:pt x="34502" y="0"/>
                  </a:cubicBezTo>
                  <a:close/>
                  <a:moveTo>
                    <a:pt x="70115" y="16250"/>
                  </a:moveTo>
                  <a:cubicBezTo>
                    <a:pt x="69035" y="16250"/>
                    <a:pt x="67966" y="16271"/>
                    <a:pt x="66886" y="16301"/>
                  </a:cubicBezTo>
                  <a:cubicBezTo>
                    <a:pt x="67114" y="16395"/>
                    <a:pt x="67322" y="16499"/>
                    <a:pt x="67519" y="16613"/>
                  </a:cubicBezTo>
                  <a:cubicBezTo>
                    <a:pt x="68702" y="17340"/>
                    <a:pt x="69129" y="18855"/>
                    <a:pt x="69242" y="20205"/>
                  </a:cubicBezTo>
                  <a:cubicBezTo>
                    <a:pt x="69336" y="21223"/>
                    <a:pt x="69720" y="26134"/>
                    <a:pt x="68578" y="26705"/>
                  </a:cubicBezTo>
                  <a:cubicBezTo>
                    <a:pt x="67768" y="27110"/>
                    <a:pt x="66948" y="27494"/>
                    <a:pt x="66128" y="27858"/>
                  </a:cubicBezTo>
                  <a:cubicBezTo>
                    <a:pt x="66388" y="27816"/>
                    <a:pt x="66657" y="27775"/>
                    <a:pt x="66927" y="27733"/>
                  </a:cubicBezTo>
                  <a:cubicBezTo>
                    <a:pt x="70115" y="27224"/>
                    <a:pt x="73282" y="26570"/>
                    <a:pt x="76407" y="25729"/>
                  </a:cubicBezTo>
                  <a:cubicBezTo>
                    <a:pt x="78909" y="25054"/>
                    <a:pt x="82200" y="24961"/>
                    <a:pt x="84339" y="23403"/>
                  </a:cubicBezTo>
                  <a:cubicBezTo>
                    <a:pt x="85637" y="22459"/>
                    <a:pt x="86478" y="20673"/>
                    <a:pt x="85824" y="19208"/>
                  </a:cubicBezTo>
                  <a:cubicBezTo>
                    <a:pt x="85107" y="17589"/>
                    <a:pt x="83104" y="17122"/>
                    <a:pt x="81369" y="16903"/>
                  </a:cubicBezTo>
                  <a:cubicBezTo>
                    <a:pt x="77632" y="16447"/>
                    <a:pt x="73873" y="16250"/>
                    <a:pt x="70115" y="16250"/>
                  </a:cubicBezTo>
                  <a:close/>
                  <a:moveTo>
                    <a:pt x="25209" y="20184"/>
                  </a:moveTo>
                  <a:cubicBezTo>
                    <a:pt x="24036" y="20454"/>
                    <a:pt x="22863" y="20704"/>
                    <a:pt x="21689" y="20953"/>
                  </a:cubicBezTo>
                  <a:cubicBezTo>
                    <a:pt x="14359" y="22479"/>
                    <a:pt x="6894" y="23756"/>
                    <a:pt x="0" y="26799"/>
                  </a:cubicBezTo>
                  <a:lnTo>
                    <a:pt x="52" y="26799"/>
                  </a:lnTo>
                  <a:cubicBezTo>
                    <a:pt x="592" y="26799"/>
                    <a:pt x="3956" y="28283"/>
                    <a:pt x="4745" y="28428"/>
                  </a:cubicBezTo>
                  <a:cubicBezTo>
                    <a:pt x="5347" y="28543"/>
                    <a:pt x="5939" y="28574"/>
                    <a:pt x="6530" y="28574"/>
                  </a:cubicBezTo>
                  <a:cubicBezTo>
                    <a:pt x="7070" y="28574"/>
                    <a:pt x="7621" y="28543"/>
                    <a:pt x="8161" y="28511"/>
                  </a:cubicBezTo>
                  <a:cubicBezTo>
                    <a:pt x="8711" y="28481"/>
                    <a:pt x="9262" y="28449"/>
                    <a:pt x="9811" y="28449"/>
                  </a:cubicBezTo>
                  <a:cubicBezTo>
                    <a:pt x="10061" y="28449"/>
                    <a:pt x="10300" y="28460"/>
                    <a:pt x="10549" y="28470"/>
                  </a:cubicBezTo>
                  <a:lnTo>
                    <a:pt x="11867" y="28470"/>
                  </a:lnTo>
                  <a:cubicBezTo>
                    <a:pt x="14878" y="28470"/>
                    <a:pt x="17889" y="28532"/>
                    <a:pt x="20911" y="28605"/>
                  </a:cubicBezTo>
                  <a:cubicBezTo>
                    <a:pt x="20921" y="28460"/>
                    <a:pt x="20942" y="28304"/>
                    <a:pt x="20963" y="28158"/>
                  </a:cubicBezTo>
                  <a:cubicBezTo>
                    <a:pt x="20153" y="28107"/>
                    <a:pt x="19343" y="28065"/>
                    <a:pt x="18533" y="28024"/>
                  </a:cubicBezTo>
                  <a:cubicBezTo>
                    <a:pt x="16768" y="27920"/>
                    <a:pt x="15003" y="27816"/>
                    <a:pt x="13228" y="27722"/>
                  </a:cubicBezTo>
                  <a:cubicBezTo>
                    <a:pt x="12864" y="27702"/>
                    <a:pt x="12501" y="27702"/>
                    <a:pt x="12127" y="27702"/>
                  </a:cubicBezTo>
                  <a:lnTo>
                    <a:pt x="11047" y="27702"/>
                  </a:lnTo>
                  <a:cubicBezTo>
                    <a:pt x="10383" y="27702"/>
                    <a:pt x="9718" y="27692"/>
                    <a:pt x="9075" y="27598"/>
                  </a:cubicBezTo>
                  <a:cubicBezTo>
                    <a:pt x="7351" y="27380"/>
                    <a:pt x="8223" y="26280"/>
                    <a:pt x="9375" y="25667"/>
                  </a:cubicBezTo>
                  <a:cubicBezTo>
                    <a:pt x="10123" y="25272"/>
                    <a:pt x="10964" y="25127"/>
                    <a:pt x="11795" y="25013"/>
                  </a:cubicBezTo>
                  <a:cubicBezTo>
                    <a:pt x="14661" y="24618"/>
                    <a:pt x="17568" y="24577"/>
                    <a:pt x="20475" y="24577"/>
                  </a:cubicBezTo>
                  <a:lnTo>
                    <a:pt x="22095" y="24577"/>
                  </a:lnTo>
                  <a:cubicBezTo>
                    <a:pt x="22344" y="24109"/>
                    <a:pt x="22624" y="23663"/>
                    <a:pt x="22925" y="23237"/>
                  </a:cubicBezTo>
                  <a:cubicBezTo>
                    <a:pt x="23631" y="22272"/>
                    <a:pt x="24493" y="21430"/>
                    <a:pt x="25459" y="20756"/>
                  </a:cubicBezTo>
                  <a:cubicBezTo>
                    <a:pt x="25406" y="20673"/>
                    <a:pt x="25355" y="20590"/>
                    <a:pt x="25323" y="20507"/>
                  </a:cubicBezTo>
                  <a:cubicBezTo>
                    <a:pt x="25272" y="20403"/>
                    <a:pt x="25240" y="20299"/>
                    <a:pt x="25209" y="20184"/>
                  </a:cubicBezTo>
                  <a:close/>
                  <a:moveTo>
                    <a:pt x="42289" y="28761"/>
                  </a:moveTo>
                  <a:lnTo>
                    <a:pt x="42289" y="28761"/>
                  </a:lnTo>
                  <a:cubicBezTo>
                    <a:pt x="42300" y="28917"/>
                    <a:pt x="42309" y="29062"/>
                    <a:pt x="42309" y="29217"/>
                  </a:cubicBezTo>
                  <a:cubicBezTo>
                    <a:pt x="43140" y="29217"/>
                    <a:pt x="43971" y="29228"/>
                    <a:pt x="44791" y="29228"/>
                  </a:cubicBezTo>
                  <a:cubicBezTo>
                    <a:pt x="45269" y="29228"/>
                    <a:pt x="45747" y="29228"/>
                    <a:pt x="46224" y="29217"/>
                  </a:cubicBezTo>
                  <a:lnTo>
                    <a:pt x="46068" y="29187"/>
                  </a:lnTo>
                  <a:cubicBezTo>
                    <a:pt x="44822" y="28958"/>
                    <a:pt x="43555" y="28844"/>
                    <a:pt x="42289" y="287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9"/>
            <p:cNvSpPr/>
            <p:nvPr/>
          </p:nvSpPr>
          <p:spPr>
            <a:xfrm>
              <a:off x="6972371" y="2664464"/>
              <a:ext cx="422487" cy="516885"/>
            </a:xfrm>
            <a:custGeom>
              <a:avLst/>
              <a:gdLst/>
              <a:ahLst/>
              <a:cxnLst/>
              <a:rect l="l" t="t" r="r" b="b"/>
              <a:pathLst>
                <a:path w="21098" h="25812" extrusionOk="0">
                  <a:moveTo>
                    <a:pt x="6344" y="0"/>
                  </a:moveTo>
                  <a:cubicBezTo>
                    <a:pt x="5524" y="0"/>
                    <a:pt x="4693" y="83"/>
                    <a:pt x="4060" y="540"/>
                  </a:cubicBezTo>
                  <a:cubicBezTo>
                    <a:pt x="4081" y="779"/>
                    <a:pt x="4081" y="1008"/>
                    <a:pt x="4060" y="1246"/>
                  </a:cubicBezTo>
                  <a:cubicBezTo>
                    <a:pt x="4070" y="1236"/>
                    <a:pt x="4081" y="1216"/>
                    <a:pt x="4091" y="1205"/>
                  </a:cubicBezTo>
                  <a:lnTo>
                    <a:pt x="4091" y="1205"/>
                  </a:lnTo>
                  <a:cubicBezTo>
                    <a:pt x="4081" y="1236"/>
                    <a:pt x="4060" y="1278"/>
                    <a:pt x="4049" y="1319"/>
                  </a:cubicBezTo>
                  <a:cubicBezTo>
                    <a:pt x="4040" y="1433"/>
                    <a:pt x="4019" y="1548"/>
                    <a:pt x="3987" y="1662"/>
                  </a:cubicBezTo>
                  <a:cubicBezTo>
                    <a:pt x="4123" y="1620"/>
                    <a:pt x="4268" y="1599"/>
                    <a:pt x="4403" y="1599"/>
                  </a:cubicBezTo>
                  <a:cubicBezTo>
                    <a:pt x="5212" y="1599"/>
                    <a:pt x="5867" y="2337"/>
                    <a:pt x="5711" y="3209"/>
                  </a:cubicBezTo>
                  <a:cubicBezTo>
                    <a:pt x="5535" y="4195"/>
                    <a:pt x="4538" y="4870"/>
                    <a:pt x="3551" y="4922"/>
                  </a:cubicBezTo>
                  <a:lnTo>
                    <a:pt x="3551" y="4974"/>
                  </a:lnTo>
                  <a:cubicBezTo>
                    <a:pt x="3541" y="5503"/>
                    <a:pt x="3468" y="6043"/>
                    <a:pt x="3333" y="6583"/>
                  </a:cubicBezTo>
                  <a:cubicBezTo>
                    <a:pt x="3863" y="6811"/>
                    <a:pt x="4382" y="7092"/>
                    <a:pt x="4839" y="7424"/>
                  </a:cubicBezTo>
                  <a:cubicBezTo>
                    <a:pt x="4984" y="7393"/>
                    <a:pt x="5129" y="7383"/>
                    <a:pt x="5275" y="7383"/>
                  </a:cubicBezTo>
                  <a:cubicBezTo>
                    <a:pt x="6012" y="7383"/>
                    <a:pt x="6749" y="7767"/>
                    <a:pt x="7268" y="8660"/>
                  </a:cubicBezTo>
                  <a:cubicBezTo>
                    <a:pt x="7746" y="9459"/>
                    <a:pt x="7912" y="10404"/>
                    <a:pt x="8016" y="11338"/>
                  </a:cubicBezTo>
                  <a:cubicBezTo>
                    <a:pt x="8493" y="15751"/>
                    <a:pt x="7466" y="20507"/>
                    <a:pt x="4434" y="23735"/>
                  </a:cubicBezTo>
                  <a:cubicBezTo>
                    <a:pt x="4040" y="24161"/>
                    <a:pt x="3551" y="24577"/>
                    <a:pt x="2980" y="24577"/>
                  </a:cubicBezTo>
                  <a:lnTo>
                    <a:pt x="2960" y="24577"/>
                  </a:lnTo>
                  <a:cubicBezTo>
                    <a:pt x="2607" y="24566"/>
                    <a:pt x="2284" y="24400"/>
                    <a:pt x="1973" y="24245"/>
                  </a:cubicBezTo>
                  <a:cubicBezTo>
                    <a:pt x="1631" y="24058"/>
                    <a:pt x="1278" y="23881"/>
                    <a:pt x="935" y="23705"/>
                  </a:cubicBezTo>
                  <a:cubicBezTo>
                    <a:pt x="623" y="23694"/>
                    <a:pt x="312" y="23673"/>
                    <a:pt x="0" y="23632"/>
                  </a:cubicBezTo>
                  <a:lnTo>
                    <a:pt x="0" y="23632"/>
                  </a:lnTo>
                  <a:cubicBezTo>
                    <a:pt x="0" y="23798"/>
                    <a:pt x="21" y="23964"/>
                    <a:pt x="63" y="24130"/>
                  </a:cubicBezTo>
                  <a:cubicBezTo>
                    <a:pt x="291" y="24961"/>
                    <a:pt x="1080" y="25521"/>
                    <a:pt x="1911" y="25708"/>
                  </a:cubicBezTo>
                  <a:cubicBezTo>
                    <a:pt x="2212" y="25781"/>
                    <a:pt x="2513" y="25812"/>
                    <a:pt x="2824" y="25812"/>
                  </a:cubicBezTo>
                  <a:cubicBezTo>
                    <a:pt x="3354" y="25812"/>
                    <a:pt x="3904" y="25729"/>
                    <a:pt x="4434" y="25636"/>
                  </a:cubicBezTo>
                  <a:cubicBezTo>
                    <a:pt x="8961" y="24857"/>
                    <a:pt x="13322" y="23652"/>
                    <a:pt x="17506" y="21836"/>
                  </a:cubicBezTo>
                  <a:cubicBezTo>
                    <a:pt x="18326" y="21472"/>
                    <a:pt x="19146" y="21088"/>
                    <a:pt x="19956" y="20683"/>
                  </a:cubicBezTo>
                  <a:cubicBezTo>
                    <a:pt x="21098" y="20112"/>
                    <a:pt x="20714" y="15201"/>
                    <a:pt x="20620" y="14183"/>
                  </a:cubicBezTo>
                  <a:cubicBezTo>
                    <a:pt x="20507" y="12833"/>
                    <a:pt x="20080" y="11318"/>
                    <a:pt x="18897" y="10591"/>
                  </a:cubicBezTo>
                  <a:cubicBezTo>
                    <a:pt x="18700" y="10477"/>
                    <a:pt x="18492" y="10373"/>
                    <a:pt x="18264" y="10279"/>
                  </a:cubicBezTo>
                  <a:cubicBezTo>
                    <a:pt x="17464" y="9916"/>
                    <a:pt x="16561" y="9605"/>
                    <a:pt x="16291" y="8701"/>
                  </a:cubicBezTo>
                  <a:cubicBezTo>
                    <a:pt x="16229" y="8493"/>
                    <a:pt x="16208" y="8265"/>
                    <a:pt x="16270" y="8057"/>
                  </a:cubicBezTo>
                  <a:cubicBezTo>
                    <a:pt x="16312" y="7861"/>
                    <a:pt x="16426" y="7684"/>
                    <a:pt x="16520" y="7497"/>
                  </a:cubicBezTo>
                  <a:cubicBezTo>
                    <a:pt x="17101" y="6334"/>
                    <a:pt x="17090" y="4974"/>
                    <a:pt x="17060" y="3676"/>
                  </a:cubicBezTo>
                  <a:cubicBezTo>
                    <a:pt x="17049" y="3053"/>
                    <a:pt x="17028" y="2409"/>
                    <a:pt x="16769" y="1839"/>
                  </a:cubicBezTo>
                  <a:cubicBezTo>
                    <a:pt x="16031" y="281"/>
                    <a:pt x="14432" y="395"/>
                    <a:pt x="12979" y="270"/>
                  </a:cubicBezTo>
                  <a:cubicBezTo>
                    <a:pt x="10944" y="94"/>
                    <a:pt x="8878" y="63"/>
                    <a:pt x="6822" y="11"/>
                  </a:cubicBezTo>
                  <a:cubicBezTo>
                    <a:pt x="6666" y="0"/>
                    <a:pt x="6500" y="0"/>
                    <a:pt x="63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9"/>
            <p:cNvSpPr/>
            <p:nvPr/>
          </p:nvSpPr>
          <p:spPr>
            <a:xfrm>
              <a:off x="6722459" y="2831833"/>
              <a:ext cx="67584" cy="114383"/>
            </a:xfrm>
            <a:custGeom>
              <a:avLst/>
              <a:gdLst/>
              <a:ahLst/>
              <a:cxnLst/>
              <a:rect l="l" t="t" r="r" b="b"/>
              <a:pathLst>
                <a:path w="3375" h="5712" extrusionOk="0">
                  <a:moveTo>
                    <a:pt x="3375" y="1"/>
                  </a:moveTo>
                  <a:lnTo>
                    <a:pt x="3375" y="1"/>
                  </a:lnTo>
                  <a:cubicBezTo>
                    <a:pt x="2741" y="488"/>
                    <a:pt x="2129" y="1247"/>
                    <a:pt x="1848" y="1579"/>
                  </a:cubicBezTo>
                  <a:cubicBezTo>
                    <a:pt x="1163" y="2410"/>
                    <a:pt x="551" y="3303"/>
                    <a:pt x="0" y="4226"/>
                  </a:cubicBezTo>
                  <a:cubicBezTo>
                    <a:pt x="62" y="4237"/>
                    <a:pt x="115" y="4247"/>
                    <a:pt x="166" y="4279"/>
                  </a:cubicBezTo>
                  <a:cubicBezTo>
                    <a:pt x="249" y="4309"/>
                    <a:pt x="302" y="4372"/>
                    <a:pt x="353" y="4434"/>
                  </a:cubicBezTo>
                  <a:cubicBezTo>
                    <a:pt x="405" y="4496"/>
                    <a:pt x="457" y="4569"/>
                    <a:pt x="519" y="4621"/>
                  </a:cubicBezTo>
                  <a:cubicBezTo>
                    <a:pt x="800" y="4902"/>
                    <a:pt x="1298" y="4881"/>
                    <a:pt x="1548" y="5172"/>
                  </a:cubicBezTo>
                  <a:cubicBezTo>
                    <a:pt x="1672" y="5317"/>
                    <a:pt x="1714" y="5525"/>
                    <a:pt x="1869" y="5628"/>
                  </a:cubicBezTo>
                  <a:cubicBezTo>
                    <a:pt x="1942" y="5680"/>
                    <a:pt x="2025" y="5701"/>
                    <a:pt x="2108" y="5711"/>
                  </a:cubicBezTo>
                  <a:cubicBezTo>
                    <a:pt x="2409" y="3967"/>
                    <a:pt x="2305" y="2108"/>
                    <a:pt x="3094" y="488"/>
                  </a:cubicBezTo>
                  <a:cubicBezTo>
                    <a:pt x="3136" y="405"/>
                    <a:pt x="3177" y="333"/>
                    <a:pt x="3219" y="260"/>
                  </a:cubicBezTo>
                  <a:cubicBezTo>
                    <a:pt x="3260" y="167"/>
                    <a:pt x="3323" y="84"/>
                    <a:pt x="3375" y="1"/>
                  </a:cubicBezTo>
                  <a:close/>
                </a:path>
              </a:pathLst>
            </a:custGeom>
            <a:solidFill>
              <a:srgbClr val="5C8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9"/>
            <p:cNvSpPr/>
            <p:nvPr/>
          </p:nvSpPr>
          <p:spPr>
            <a:xfrm>
              <a:off x="6764672" y="2796288"/>
              <a:ext cx="304600" cy="342868"/>
            </a:xfrm>
            <a:custGeom>
              <a:avLst/>
              <a:gdLst/>
              <a:ahLst/>
              <a:cxnLst/>
              <a:rect l="l" t="t" r="r" b="b"/>
              <a:pathLst>
                <a:path w="15211" h="17122" extrusionOk="0">
                  <a:moveTo>
                    <a:pt x="13705" y="0"/>
                  </a:moveTo>
                  <a:cubicBezTo>
                    <a:pt x="13539" y="706"/>
                    <a:pt x="13259" y="1391"/>
                    <a:pt x="12864" y="1963"/>
                  </a:cubicBezTo>
                  <a:cubicBezTo>
                    <a:pt x="12190" y="2918"/>
                    <a:pt x="11131" y="3479"/>
                    <a:pt x="10092" y="3966"/>
                  </a:cubicBezTo>
                  <a:cubicBezTo>
                    <a:pt x="10092" y="3728"/>
                    <a:pt x="9998" y="3479"/>
                    <a:pt x="9832" y="3313"/>
                  </a:cubicBezTo>
                  <a:cubicBezTo>
                    <a:pt x="8939" y="4475"/>
                    <a:pt x="7444" y="4870"/>
                    <a:pt x="5939" y="4870"/>
                  </a:cubicBezTo>
                  <a:cubicBezTo>
                    <a:pt x="5399" y="4870"/>
                    <a:pt x="4859" y="4818"/>
                    <a:pt x="4340" y="4735"/>
                  </a:cubicBezTo>
                  <a:cubicBezTo>
                    <a:pt x="3893" y="4662"/>
                    <a:pt x="3427" y="4548"/>
                    <a:pt x="3115" y="4215"/>
                  </a:cubicBezTo>
                  <a:cubicBezTo>
                    <a:pt x="2814" y="3883"/>
                    <a:pt x="2783" y="3260"/>
                    <a:pt x="3177" y="3043"/>
                  </a:cubicBezTo>
                  <a:cubicBezTo>
                    <a:pt x="2855" y="2596"/>
                    <a:pt x="1941" y="3022"/>
                    <a:pt x="1724" y="2523"/>
                  </a:cubicBezTo>
                  <a:cubicBezTo>
                    <a:pt x="1495" y="2004"/>
                    <a:pt x="2294" y="1641"/>
                    <a:pt x="2481" y="1267"/>
                  </a:cubicBezTo>
                  <a:cubicBezTo>
                    <a:pt x="2596" y="1028"/>
                    <a:pt x="2627" y="789"/>
                    <a:pt x="2637" y="540"/>
                  </a:cubicBezTo>
                  <a:lnTo>
                    <a:pt x="2637" y="540"/>
                  </a:lnTo>
                  <a:cubicBezTo>
                    <a:pt x="2606" y="561"/>
                    <a:pt x="2575" y="571"/>
                    <a:pt x="2544" y="592"/>
                  </a:cubicBezTo>
                  <a:cubicBezTo>
                    <a:pt x="2045" y="862"/>
                    <a:pt x="1620" y="1246"/>
                    <a:pt x="1267" y="1776"/>
                  </a:cubicBezTo>
                  <a:cubicBezTo>
                    <a:pt x="1215" y="1859"/>
                    <a:pt x="1152" y="1942"/>
                    <a:pt x="1111" y="2035"/>
                  </a:cubicBezTo>
                  <a:cubicBezTo>
                    <a:pt x="1069" y="2108"/>
                    <a:pt x="1028" y="2180"/>
                    <a:pt x="986" y="2263"/>
                  </a:cubicBezTo>
                  <a:cubicBezTo>
                    <a:pt x="197" y="3883"/>
                    <a:pt x="301" y="5742"/>
                    <a:pt x="0" y="7486"/>
                  </a:cubicBezTo>
                  <a:lnTo>
                    <a:pt x="93" y="7517"/>
                  </a:lnTo>
                  <a:cubicBezTo>
                    <a:pt x="146" y="7528"/>
                    <a:pt x="187" y="7538"/>
                    <a:pt x="239" y="7559"/>
                  </a:cubicBezTo>
                  <a:cubicBezTo>
                    <a:pt x="239" y="7372"/>
                    <a:pt x="291" y="7216"/>
                    <a:pt x="426" y="7154"/>
                  </a:cubicBezTo>
                  <a:cubicBezTo>
                    <a:pt x="478" y="7123"/>
                    <a:pt x="529" y="7113"/>
                    <a:pt x="592" y="7113"/>
                  </a:cubicBezTo>
                  <a:cubicBezTo>
                    <a:pt x="706" y="7113"/>
                    <a:pt x="820" y="7154"/>
                    <a:pt x="924" y="7196"/>
                  </a:cubicBezTo>
                  <a:cubicBezTo>
                    <a:pt x="2160" y="7653"/>
                    <a:pt x="3395" y="8119"/>
                    <a:pt x="4516" y="8825"/>
                  </a:cubicBezTo>
                  <a:cubicBezTo>
                    <a:pt x="5015" y="9158"/>
                    <a:pt x="5503" y="9521"/>
                    <a:pt x="6043" y="9781"/>
                  </a:cubicBezTo>
                  <a:cubicBezTo>
                    <a:pt x="7050" y="10237"/>
                    <a:pt x="8223" y="10269"/>
                    <a:pt x="9230" y="10736"/>
                  </a:cubicBezTo>
                  <a:cubicBezTo>
                    <a:pt x="9645" y="10934"/>
                    <a:pt x="10019" y="11203"/>
                    <a:pt x="10445" y="11390"/>
                  </a:cubicBezTo>
                  <a:cubicBezTo>
                    <a:pt x="10591" y="11453"/>
                    <a:pt x="10746" y="11504"/>
                    <a:pt x="10902" y="11504"/>
                  </a:cubicBezTo>
                  <a:lnTo>
                    <a:pt x="10974" y="11504"/>
                  </a:lnTo>
                  <a:cubicBezTo>
                    <a:pt x="11276" y="11473"/>
                    <a:pt x="11514" y="11224"/>
                    <a:pt x="11670" y="10964"/>
                  </a:cubicBezTo>
                  <a:cubicBezTo>
                    <a:pt x="12490" y="9552"/>
                    <a:pt x="12709" y="7663"/>
                    <a:pt x="12709" y="6043"/>
                  </a:cubicBezTo>
                  <a:cubicBezTo>
                    <a:pt x="12719" y="4891"/>
                    <a:pt x="12553" y="3666"/>
                    <a:pt x="13062" y="2637"/>
                  </a:cubicBezTo>
                  <a:cubicBezTo>
                    <a:pt x="13539" y="1672"/>
                    <a:pt x="14359" y="1008"/>
                    <a:pt x="15211" y="841"/>
                  </a:cubicBezTo>
                  <a:cubicBezTo>
                    <a:pt x="14754" y="509"/>
                    <a:pt x="14235" y="228"/>
                    <a:pt x="13705" y="0"/>
                  </a:cubicBezTo>
                  <a:close/>
                  <a:moveTo>
                    <a:pt x="6251" y="14557"/>
                  </a:moveTo>
                  <a:cubicBezTo>
                    <a:pt x="6001" y="15315"/>
                    <a:pt x="4901" y="15564"/>
                    <a:pt x="3987" y="15668"/>
                  </a:cubicBezTo>
                  <a:cubicBezTo>
                    <a:pt x="4008" y="15834"/>
                    <a:pt x="4029" y="16000"/>
                    <a:pt x="4039" y="16156"/>
                  </a:cubicBezTo>
                  <a:cubicBezTo>
                    <a:pt x="5305" y="16239"/>
                    <a:pt x="6572" y="16353"/>
                    <a:pt x="7818" y="16582"/>
                  </a:cubicBezTo>
                  <a:lnTo>
                    <a:pt x="7974" y="16612"/>
                  </a:lnTo>
                  <a:cubicBezTo>
                    <a:pt x="8763" y="16758"/>
                    <a:pt x="9573" y="16945"/>
                    <a:pt x="10372" y="17049"/>
                  </a:cubicBezTo>
                  <a:cubicBezTo>
                    <a:pt x="10684" y="17090"/>
                    <a:pt x="10995" y="17111"/>
                    <a:pt x="11307" y="17122"/>
                  </a:cubicBezTo>
                  <a:cubicBezTo>
                    <a:pt x="9791" y="16343"/>
                    <a:pt x="8275" y="15574"/>
                    <a:pt x="6759" y="14806"/>
                  </a:cubicBezTo>
                  <a:cubicBezTo>
                    <a:pt x="6593" y="14713"/>
                    <a:pt x="6427" y="14630"/>
                    <a:pt x="6251" y="1455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9"/>
            <p:cNvSpPr/>
            <p:nvPr/>
          </p:nvSpPr>
          <p:spPr>
            <a:xfrm>
              <a:off x="6769438" y="2812288"/>
              <a:ext cx="373026" cy="344330"/>
            </a:xfrm>
            <a:custGeom>
              <a:avLst/>
              <a:gdLst/>
              <a:ahLst/>
              <a:cxnLst/>
              <a:rect l="l" t="t" r="r" b="b"/>
              <a:pathLst>
                <a:path w="18628" h="17195" extrusionOk="0">
                  <a:moveTo>
                    <a:pt x="15409" y="1"/>
                  </a:moveTo>
                  <a:cubicBezTo>
                    <a:pt x="15263" y="1"/>
                    <a:pt x="15118" y="11"/>
                    <a:pt x="14973" y="42"/>
                  </a:cubicBezTo>
                  <a:cubicBezTo>
                    <a:pt x="14121" y="209"/>
                    <a:pt x="13301" y="873"/>
                    <a:pt x="12824" y="1838"/>
                  </a:cubicBezTo>
                  <a:cubicBezTo>
                    <a:pt x="12315" y="2867"/>
                    <a:pt x="12481" y="4092"/>
                    <a:pt x="12471" y="5244"/>
                  </a:cubicBezTo>
                  <a:cubicBezTo>
                    <a:pt x="12471" y="6864"/>
                    <a:pt x="12252" y="8753"/>
                    <a:pt x="11432" y="10165"/>
                  </a:cubicBezTo>
                  <a:cubicBezTo>
                    <a:pt x="11276" y="10425"/>
                    <a:pt x="11038" y="10674"/>
                    <a:pt x="10736" y="10705"/>
                  </a:cubicBezTo>
                  <a:lnTo>
                    <a:pt x="10664" y="10705"/>
                  </a:lnTo>
                  <a:cubicBezTo>
                    <a:pt x="10508" y="10705"/>
                    <a:pt x="10353" y="10654"/>
                    <a:pt x="10207" y="10591"/>
                  </a:cubicBezTo>
                  <a:cubicBezTo>
                    <a:pt x="9781" y="10404"/>
                    <a:pt x="9407" y="10135"/>
                    <a:pt x="8992" y="9937"/>
                  </a:cubicBezTo>
                  <a:cubicBezTo>
                    <a:pt x="7985" y="9470"/>
                    <a:pt x="6812" y="9438"/>
                    <a:pt x="5805" y="8982"/>
                  </a:cubicBezTo>
                  <a:cubicBezTo>
                    <a:pt x="5265" y="8722"/>
                    <a:pt x="4777" y="8359"/>
                    <a:pt x="4278" y="8026"/>
                  </a:cubicBezTo>
                  <a:cubicBezTo>
                    <a:pt x="3157" y="7320"/>
                    <a:pt x="1922" y="6854"/>
                    <a:pt x="686" y="6397"/>
                  </a:cubicBezTo>
                  <a:cubicBezTo>
                    <a:pt x="582" y="6355"/>
                    <a:pt x="468" y="6314"/>
                    <a:pt x="354" y="6314"/>
                  </a:cubicBezTo>
                  <a:cubicBezTo>
                    <a:pt x="291" y="6314"/>
                    <a:pt x="240" y="6324"/>
                    <a:pt x="188" y="6355"/>
                  </a:cubicBezTo>
                  <a:cubicBezTo>
                    <a:pt x="53" y="6417"/>
                    <a:pt x="1" y="6573"/>
                    <a:pt x="1" y="6760"/>
                  </a:cubicBezTo>
                  <a:cubicBezTo>
                    <a:pt x="344" y="6905"/>
                    <a:pt x="603" y="7207"/>
                    <a:pt x="769" y="7539"/>
                  </a:cubicBezTo>
                  <a:cubicBezTo>
                    <a:pt x="884" y="7756"/>
                    <a:pt x="1018" y="8026"/>
                    <a:pt x="1080" y="8266"/>
                  </a:cubicBezTo>
                  <a:cubicBezTo>
                    <a:pt x="1154" y="8536"/>
                    <a:pt x="997" y="8483"/>
                    <a:pt x="738" y="8504"/>
                  </a:cubicBezTo>
                  <a:cubicBezTo>
                    <a:pt x="707" y="8504"/>
                    <a:pt x="665" y="8515"/>
                    <a:pt x="634" y="8525"/>
                  </a:cubicBezTo>
                  <a:cubicBezTo>
                    <a:pt x="1465" y="9345"/>
                    <a:pt x="2150" y="10301"/>
                    <a:pt x="2679" y="11349"/>
                  </a:cubicBezTo>
                  <a:cubicBezTo>
                    <a:pt x="3978" y="11411"/>
                    <a:pt x="5545" y="11671"/>
                    <a:pt x="5960" y="12844"/>
                  </a:cubicBezTo>
                  <a:cubicBezTo>
                    <a:pt x="6096" y="13208"/>
                    <a:pt x="6096" y="13508"/>
                    <a:pt x="6013" y="13758"/>
                  </a:cubicBezTo>
                  <a:cubicBezTo>
                    <a:pt x="6189" y="13831"/>
                    <a:pt x="6355" y="13914"/>
                    <a:pt x="6521" y="14007"/>
                  </a:cubicBezTo>
                  <a:cubicBezTo>
                    <a:pt x="8037" y="14775"/>
                    <a:pt x="9553" y="15544"/>
                    <a:pt x="11069" y="16323"/>
                  </a:cubicBezTo>
                  <a:cubicBezTo>
                    <a:pt x="11412" y="16499"/>
                    <a:pt x="11765" y="16676"/>
                    <a:pt x="12107" y="16863"/>
                  </a:cubicBezTo>
                  <a:cubicBezTo>
                    <a:pt x="12418" y="17018"/>
                    <a:pt x="12741" y="17184"/>
                    <a:pt x="13094" y="17195"/>
                  </a:cubicBezTo>
                  <a:lnTo>
                    <a:pt x="13114" y="17195"/>
                  </a:lnTo>
                  <a:cubicBezTo>
                    <a:pt x="13685" y="17195"/>
                    <a:pt x="14174" y="16779"/>
                    <a:pt x="14568" y="16353"/>
                  </a:cubicBezTo>
                  <a:cubicBezTo>
                    <a:pt x="17600" y="13125"/>
                    <a:pt x="18627" y="8369"/>
                    <a:pt x="18150" y="3956"/>
                  </a:cubicBezTo>
                  <a:cubicBezTo>
                    <a:pt x="18046" y="3022"/>
                    <a:pt x="17880" y="2077"/>
                    <a:pt x="17402" y="1278"/>
                  </a:cubicBezTo>
                  <a:cubicBezTo>
                    <a:pt x="16883" y="385"/>
                    <a:pt x="16146" y="1"/>
                    <a:pt x="15409" y="1"/>
                  </a:cubicBezTo>
                  <a:close/>
                </a:path>
              </a:pathLst>
            </a:custGeom>
            <a:solidFill>
              <a:srgbClr val="5C8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39"/>
            <p:cNvSpPr/>
            <p:nvPr/>
          </p:nvSpPr>
          <p:spPr>
            <a:xfrm>
              <a:off x="6832637" y="2600844"/>
              <a:ext cx="257221" cy="201912"/>
            </a:xfrm>
            <a:custGeom>
              <a:avLst/>
              <a:gdLst/>
              <a:ahLst/>
              <a:cxnLst/>
              <a:rect l="l" t="t" r="r" b="b"/>
              <a:pathLst>
                <a:path w="12845" h="10083" extrusionOk="0">
                  <a:moveTo>
                    <a:pt x="2711" y="3126"/>
                  </a:moveTo>
                  <a:cubicBezTo>
                    <a:pt x="2753" y="3136"/>
                    <a:pt x="2794" y="3136"/>
                    <a:pt x="2836" y="3157"/>
                  </a:cubicBezTo>
                  <a:cubicBezTo>
                    <a:pt x="2877" y="3177"/>
                    <a:pt x="2919" y="3198"/>
                    <a:pt x="2950" y="3230"/>
                  </a:cubicBezTo>
                  <a:cubicBezTo>
                    <a:pt x="2981" y="3260"/>
                    <a:pt x="3012" y="3292"/>
                    <a:pt x="3012" y="3334"/>
                  </a:cubicBezTo>
                  <a:cubicBezTo>
                    <a:pt x="2981" y="3323"/>
                    <a:pt x="2950" y="3323"/>
                    <a:pt x="2919" y="3323"/>
                  </a:cubicBezTo>
                  <a:cubicBezTo>
                    <a:pt x="2877" y="3323"/>
                    <a:pt x="2846" y="3323"/>
                    <a:pt x="2815" y="3334"/>
                  </a:cubicBezTo>
                  <a:cubicBezTo>
                    <a:pt x="2763" y="3354"/>
                    <a:pt x="2701" y="3375"/>
                    <a:pt x="2649" y="3406"/>
                  </a:cubicBezTo>
                  <a:cubicBezTo>
                    <a:pt x="2638" y="3406"/>
                    <a:pt x="2617" y="3417"/>
                    <a:pt x="2607" y="3427"/>
                  </a:cubicBezTo>
                  <a:cubicBezTo>
                    <a:pt x="2597" y="3437"/>
                    <a:pt x="2576" y="3437"/>
                    <a:pt x="2566" y="3447"/>
                  </a:cubicBezTo>
                  <a:cubicBezTo>
                    <a:pt x="2555" y="3458"/>
                    <a:pt x="2534" y="3468"/>
                    <a:pt x="2524" y="3468"/>
                  </a:cubicBezTo>
                  <a:lnTo>
                    <a:pt x="2504" y="3479"/>
                  </a:lnTo>
                  <a:cubicBezTo>
                    <a:pt x="2493" y="3489"/>
                    <a:pt x="2483" y="3489"/>
                    <a:pt x="2483" y="3500"/>
                  </a:cubicBezTo>
                  <a:cubicBezTo>
                    <a:pt x="2421" y="3530"/>
                    <a:pt x="2368" y="3562"/>
                    <a:pt x="2317" y="3593"/>
                  </a:cubicBezTo>
                  <a:cubicBezTo>
                    <a:pt x="2202" y="3655"/>
                    <a:pt x="2098" y="3728"/>
                    <a:pt x="1985" y="3800"/>
                  </a:cubicBezTo>
                  <a:cubicBezTo>
                    <a:pt x="1964" y="3821"/>
                    <a:pt x="1932" y="3842"/>
                    <a:pt x="1901" y="3863"/>
                  </a:cubicBezTo>
                  <a:lnTo>
                    <a:pt x="1818" y="3915"/>
                  </a:lnTo>
                  <a:cubicBezTo>
                    <a:pt x="1756" y="3956"/>
                    <a:pt x="1704" y="4008"/>
                    <a:pt x="1632" y="4050"/>
                  </a:cubicBezTo>
                  <a:lnTo>
                    <a:pt x="1632" y="3987"/>
                  </a:lnTo>
                  <a:lnTo>
                    <a:pt x="1632" y="3956"/>
                  </a:lnTo>
                  <a:cubicBezTo>
                    <a:pt x="1641" y="3946"/>
                    <a:pt x="1641" y="3936"/>
                    <a:pt x="1641" y="3925"/>
                  </a:cubicBezTo>
                  <a:cubicBezTo>
                    <a:pt x="1641" y="3904"/>
                    <a:pt x="1652" y="3894"/>
                    <a:pt x="1652" y="3873"/>
                  </a:cubicBezTo>
                  <a:cubicBezTo>
                    <a:pt x="1662" y="3853"/>
                    <a:pt x="1662" y="3832"/>
                    <a:pt x="1673" y="3811"/>
                  </a:cubicBezTo>
                  <a:cubicBezTo>
                    <a:pt x="1704" y="3738"/>
                    <a:pt x="1735" y="3666"/>
                    <a:pt x="1777" y="3603"/>
                  </a:cubicBezTo>
                  <a:cubicBezTo>
                    <a:pt x="1808" y="3572"/>
                    <a:pt x="1828" y="3541"/>
                    <a:pt x="1849" y="3510"/>
                  </a:cubicBezTo>
                  <a:lnTo>
                    <a:pt x="1891" y="3468"/>
                  </a:lnTo>
                  <a:lnTo>
                    <a:pt x="1911" y="3447"/>
                  </a:lnTo>
                  <a:lnTo>
                    <a:pt x="1932" y="3427"/>
                  </a:lnTo>
                  <a:cubicBezTo>
                    <a:pt x="1953" y="3406"/>
                    <a:pt x="1964" y="3396"/>
                    <a:pt x="1985" y="3385"/>
                  </a:cubicBezTo>
                  <a:lnTo>
                    <a:pt x="2026" y="3343"/>
                  </a:lnTo>
                  <a:cubicBezTo>
                    <a:pt x="2057" y="3323"/>
                    <a:pt x="2088" y="3302"/>
                    <a:pt x="2130" y="3281"/>
                  </a:cubicBezTo>
                  <a:lnTo>
                    <a:pt x="2181" y="3250"/>
                  </a:lnTo>
                  <a:cubicBezTo>
                    <a:pt x="2192" y="3240"/>
                    <a:pt x="2213" y="3230"/>
                    <a:pt x="2234" y="3219"/>
                  </a:cubicBezTo>
                  <a:cubicBezTo>
                    <a:pt x="2254" y="3219"/>
                    <a:pt x="2264" y="3209"/>
                    <a:pt x="2285" y="3198"/>
                  </a:cubicBezTo>
                  <a:cubicBezTo>
                    <a:pt x="2306" y="3188"/>
                    <a:pt x="2327" y="3188"/>
                    <a:pt x="2347" y="3177"/>
                  </a:cubicBezTo>
                  <a:cubicBezTo>
                    <a:pt x="2358" y="3167"/>
                    <a:pt x="2379" y="3167"/>
                    <a:pt x="2400" y="3157"/>
                  </a:cubicBezTo>
                  <a:cubicBezTo>
                    <a:pt x="2421" y="3157"/>
                    <a:pt x="2441" y="3147"/>
                    <a:pt x="2462" y="3147"/>
                  </a:cubicBezTo>
                  <a:cubicBezTo>
                    <a:pt x="2483" y="3136"/>
                    <a:pt x="2493" y="3136"/>
                    <a:pt x="2514" y="3136"/>
                  </a:cubicBezTo>
                  <a:cubicBezTo>
                    <a:pt x="2534" y="3126"/>
                    <a:pt x="2555" y="3126"/>
                    <a:pt x="2576" y="3126"/>
                  </a:cubicBezTo>
                  <a:close/>
                  <a:moveTo>
                    <a:pt x="6957" y="3105"/>
                  </a:moveTo>
                  <a:cubicBezTo>
                    <a:pt x="7010" y="3105"/>
                    <a:pt x="7072" y="3105"/>
                    <a:pt x="7124" y="3126"/>
                  </a:cubicBezTo>
                  <a:cubicBezTo>
                    <a:pt x="7217" y="3147"/>
                    <a:pt x="7300" y="3177"/>
                    <a:pt x="7384" y="3230"/>
                  </a:cubicBezTo>
                  <a:cubicBezTo>
                    <a:pt x="7539" y="3323"/>
                    <a:pt x="7674" y="3447"/>
                    <a:pt x="7767" y="3603"/>
                  </a:cubicBezTo>
                  <a:cubicBezTo>
                    <a:pt x="7809" y="3687"/>
                    <a:pt x="7840" y="3770"/>
                    <a:pt x="7861" y="3853"/>
                  </a:cubicBezTo>
                  <a:cubicBezTo>
                    <a:pt x="7861" y="3873"/>
                    <a:pt x="7871" y="3894"/>
                    <a:pt x="7871" y="3915"/>
                  </a:cubicBezTo>
                  <a:lnTo>
                    <a:pt x="7871" y="3987"/>
                  </a:lnTo>
                  <a:cubicBezTo>
                    <a:pt x="7882" y="4008"/>
                    <a:pt x="7882" y="4029"/>
                    <a:pt x="7871" y="4050"/>
                  </a:cubicBezTo>
                  <a:lnTo>
                    <a:pt x="7871" y="4112"/>
                  </a:lnTo>
                  <a:cubicBezTo>
                    <a:pt x="7850" y="4102"/>
                    <a:pt x="7840" y="4081"/>
                    <a:pt x="7820" y="4070"/>
                  </a:cubicBezTo>
                  <a:cubicBezTo>
                    <a:pt x="7809" y="4050"/>
                    <a:pt x="7799" y="4040"/>
                    <a:pt x="7778" y="4019"/>
                  </a:cubicBezTo>
                  <a:lnTo>
                    <a:pt x="7695" y="3936"/>
                  </a:lnTo>
                  <a:lnTo>
                    <a:pt x="7539" y="3780"/>
                  </a:lnTo>
                  <a:cubicBezTo>
                    <a:pt x="7425" y="3687"/>
                    <a:pt x="7321" y="3603"/>
                    <a:pt x="7197" y="3541"/>
                  </a:cubicBezTo>
                  <a:cubicBezTo>
                    <a:pt x="7082" y="3468"/>
                    <a:pt x="6968" y="3417"/>
                    <a:pt x="6844" y="3396"/>
                  </a:cubicBezTo>
                  <a:cubicBezTo>
                    <a:pt x="6812" y="3396"/>
                    <a:pt x="6771" y="3385"/>
                    <a:pt x="6729" y="3385"/>
                  </a:cubicBezTo>
                  <a:cubicBezTo>
                    <a:pt x="6698" y="3385"/>
                    <a:pt x="6678" y="3385"/>
                    <a:pt x="6646" y="3396"/>
                  </a:cubicBezTo>
                  <a:cubicBezTo>
                    <a:pt x="6615" y="3396"/>
                    <a:pt x="6574" y="3406"/>
                    <a:pt x="6542" y="3417"/>
                  </a:cubicBezTo>
                  <a:cubicBezTo>
                    <a:pt x="6501" y="3427"/>
                    <a:pt x="6470" y="3437"/>
                    <a:pt x="6428" y="3458"/>
                  </a:cubicBezTo>
                  <a:cubicBezTo>
                    <a:pt x="6428" y="3417"/>
                    <a:pt x="6449" y="3375"/>
                    <a:pt x="6480" y="3334"/>
                  </a:cubicBezTo>
                  <a:cubicBezTo>
                    <a:pt x="6501" y="3292"/>
                    <a:pt x="6532" y="3260"/>
                    <a:pt x="6574" y="3230"/>
                  </a:cubicBezTo>
                  <a:cubicBezTo>
                    <a:pt x="6646" y="3167"/>
                    <a:pt x="6740" y="3126"/>
                    <a:pt x="6833" y="3115"/>
                  </a:cubicBezTo>
                  <a:cubicBezTo>
                    <a:pt x="6874" y="3105"/>
                    <a:pt x="6916" y="3105"/>
                    <a:pt x="6957" y="3105"/>
                  </a:cubicBezTo>
                  <a:close/>
                  <a:moveTo>
                    <a:pt x="2275" y="4382"/>
                  </a:moveTo>
                  <a:cubicBezTo>
                    <a:pt x="2462" y="4382"/>
                    <a:pt x="2617" y="4600"/>
                    <a:pt x="2617" y="4880"/>
                  </a:cubicBezTo>
                  <a:cubicBezTo>
                    <a:pt x="2617" y="5150"/>
                    <a:pt x="2462" y="5379"/>
                    <a:pt x="2275" y="5379"/>
                  </a:cubicBezTo>
                  <a:cubicBezTo>
                    <a:pt x="2088" y="5379"/>
                    <a:pt x="1943" y="5150"/>
                    <a:pt x="1943" y="4880"/>
                  </a:cubicBezTo>
                  <a:cubicBezTo>
                    <a:pt x="1943" y="4600"/>
                    <a:pt x="2088" y="4382"/>
                    <a:pt x="2275" y="4382"/>
                  </a:cubicBezTo>
                  <a:close/>
                  <a:moveTo>
                    <a:pt x="6844" y="4382"/>
                  </a:moveTo>
                  <a:cubicBezTo>
                    <a:pt x="7031" y="4382"/>
                    <a:pt x="7176" y="4600"/>
                    <a:pt x="7176" y="4880"/>
                  </a:cubicBezTo>
                  <a:cubicBezTo>
                    <a:pt x="7176" y="5150"/>
                    <a:pt x="7031" y="5379"/>
                    <a:pt x="6844" y="5379"/>
                  </a:cubicBezTo>
                  <a:cubicBezTo>
                    <a:pt x="6657" y="5379"/>
                    <a:pt x="6501" y="5150"/>
                    <a:pt x="6501" y="4880"/>
                  </a:cubicBezTo>
                  <a:cubicBezTo>
                    <a:pt x="6501" y="4600"/>
                    <a:pt x="6657" y="4382"/>
                    <a:pt x="6844" y="4382"/>
                  </a:cubicBezTo>
                  <a:close/>
                  <a:moveTo>
                    <a:pt x="95" y="6354"/>
                  </a:moveTo>
                  <a:lnTo>
                    <a:pt x="95" y="6354"/>
                  </a:lnTo>
                  <a:cubicBezTo>
                    <a:pt x="53" y="6635"/>
                    <a:pt x="33" y="6915"/>
                    <a:pt x="1" y="7196"/>
                  </a:cubicBezTo>
                  <a:cubicBezTo>
                    <a:pt x="53" y="6915"/>
                    <a:pt x="95" y="6635"/>
                    <a:pt x="95" y="6354"/>
                  </a:cubicBezTo>
                  <a:close/>
                  <a:moveTo>
                    <a:pt x="3656" y="4725"/>
                  </a:moveTo>
                  <a:cubicBezTo>
                    <a:pt x="3667" y="4922"/>
                    <a:pt x="3646" y="5109"/>
                    <a:pt x="3604" y="5295"/>
                  </a:cubicBezTo>
                  <a:cubicBezTo>
                    <a:pt x="3563" y="5482"/>
                    <a:pt x="3510" y="5659"/>
                    <a:pt x="3438" y="5835"/>
                  </a:cubicBezTo>
                  <a:lnTo>
                    <a:pt x="3397" y="5971"/>
                  </a:lnTo>
                  <a:lnTo>
                    <a:pt x="3344" y="6105"/>
                  </a:lnTo>
                  <a:cubicBezTo>
                    <a:pt x="3303" y="6188"/>
                    <a:pt x="3272" y="6282"/>
                    <a:pt x="3240" y="6365"/>
                  </a:cubicBezTo>
                  <a:cubicBezTo>
                    <a:pt x="3199" y="6448"/>
                    <a:pt x="3168" y="6531"/>
                    <a:pt x="3137" y="6624"/>
                  </a:cubicBezTo>
                  <a:cubicBezTo>
                    <a:pt x="3095" y="6707"/>
                    <a:pt x="3064" y="6791"/>
                    <a:pt x="3044" y="6874"/>
                  </a:cubicBezTo>
                  <a:cubicBezTo>
                    <a:pt x="3012" y="6957"/>
                    <a:pt x="2991" y="7040"/>
                    <a:pt x="2981" y="7134"/>
                  </a:cubicBezTo>
                  <a:cubicBezTo>
                    <a:pt x="2970" y="7217"/>
                    <a:pt x="2960" y="7300"/>
                    <a:pt x="2970" y="7383"/>
                  </a:cubicBezTo>
                  <a:cubicBezTo>
                    <a:pt x="2970" y="7414"/>
                    <a:pt x="2981" y="7455"/>
                    <a:pt x="2991" y="7497"/>
                  </a:cubicBezTo>
                  <a:cubicBezTo>
                    <a:pt x="3002" y="7538"/>
                    <a:pt x="3012" y="7580"/>
                    <a:pt x="3023" y="7611"/>
                  </a:cubicBezTo>
                  <a:cubicBezTo>
                    <a:pt x="3064" y="7683"/>
                    <a:pt x="3106" y="7757"/>
                    <a:pt x="3157" y="7808"/>
                  </a:cubicBezTo>
                  <a:lnTo>
                    <a:pt x="3178" y="7829"/>
                  </a:lnTo>
                  <a:cubicBezTo>
                    <a:pt x="3189" y="7829"/>
                    <a:pt x="3199" y="7840"/>
                    <a:pt x="3199" y="7850"/>
                  </a:cubicBezTo>
                  <a:cubicBezTo>
                    <a:pt x="3220" y="7860"/>
                    <a:pt x="3240" y="7870"/>
                    <a:pt x="3251" y="7881"/>
                  </a:cubicBezTo>
                  <a:lnTo>
                    <a:pt x="3282" y="7891"/>
                  </a:lnTo>
                  <a:cubicBezTo>
                    <a:pt x="3293" y="7902"/>
                    <a:pt x="3293" y="7902"/>
                    <a:pt x="3303" y="7902"/>
                  </a:cubicBezTo>
                  <a:lnTo>
                    <a:pt x="3334" y="7912"/>
                  </a:lnTo>
                  <a:lnTo>
                    <a:pt x="3344" y="7923"/>
                  </a:lnTo>
                  <a:lnTo>
                    <a:pt x="3365" y="7923"/>
                  </a:lnTo>
                  <a:cubicBezTo>
                    <a:pt x="3427" y="7943"/>
                    <a:pt x="3500" y="7953"/>
                    <a:pt x="3583" y="7953"/>
                  </a:cubicBezTo>
                  <a:lnTo>
                    <a:pt x="3614" y="7953"/>
                  </a:lnTo>
                  <a:cubicBezTo>
                    <a:pt x="3708" y="7953"/>
                    <a:pt x="3791" y="7933"/>
                    <a:pt x="3884" y="7923"/>
                  </a:cubicBezTo>
                  <a:cubicBezTo>
                    <a:pt x="3978" y="7902"/>
                    <a:pt x="4061" y="7870"/>
                    <a:pt x="4154" y="7840"/>
                  </a:cubicBezTo>
                  <a:lnTo>
                    <a:pt x="4154" y="7840"/>
                  </a:lnTo>
                  <a:cubicBezTo>
                    <a:pt x="4082" y="7891"/>
                    <a:pt x="3999" y="7943"/>
                    <a:pt x="3905" y="7985"/>
                  </a:cubicBezTo>
                  <a:cubicBezTo>
                    <a:pt x="3822" y="8027"/>
                    <a:pt x="3729" y="8057"/>
                    <a:pt x="3635" y="8078"/>
                  </a:cubicBezTo>
                  <a:cubicBezTo>
                    <a:pt x="3573" y="8089"/>
                    <a:pt x="3510" y="8089"/>
                    <a:pt x="3448" y="8089"/>
                  </a:cubicBezTo>
                  <a:cubicBezTo>
                    <a:pt x="3407" y="8089"/>
                    <a:pt x="3365" y="8089"/>
                    <a:pt x="3323" y="8078"/>
                  </a:cubicBezTo>
                  <a:lnTo>
                    <a:pt x="3293" y="8078"/>
                  </a:lnTo>
                  <a:lnTo>
                    <a:pt x="3251" y="8068"/>
                  </a:lnTo>
                  <a:cubicBezTo>
                    <a:pt x="3240" y="8057"/>
                    <a:pt x="3230" y="8057"/>
                    <a:pt x="3210" y="8047"/>
                  </a:cubicBezTo>
                  <a:lnTo>
                    <a:pt x="3178" y="8036"/>
                  </a:lnTo>
                  <a:cubicBezTo>
                    <a:pt x="3147" y="8027"/>
                    <a:pt x="3127" y="8016"/>
                    <a:pt x="3106" y="8006"/>
                  </a:cubicBezTo>
                  <a:lnTo>
                    <a:pt x="3064" y="7974"/>
                  </a:lnTo>
                  <a:cubicBezTo>
                    <a:pt x="3054" y="7974"/>
                    <a:pt x="3044" y="7964"/>
                    <a:pt x="3033" y="7953"/>
                  </a:cubicBezTo>
                  <a:cubicBezTo>
                    <a:pt x="2991" y="7923"/>
                    <a:pt x="2950" y="7881"/>
                    <a:pt x="2919" y="7840"/>
                  </a:cubicBezTo>
                  <a:cubicBezTo>
                    <a:pt x="2887" y="7798"/>
                    <a:pt x="2857" y="7757"/>
                    <a:pt x="2836" y="7704"/>
                  </a:cubicBezTo>
                  <a:cubicBezTo>
                    <a:pt x="2804" y="7653"/>
                    <a:pt x="2794" y="7611"/>
                    <a:pt x="2774" y="7559"/>
                  </a:cubicBezTo>
                  <a:lnTo>
                    <a:pt x="2742" y="7404"/>
                  </a:lnTo>
                  <a:cubicBezTo>
                    <a:pt x="2732" y="7300"/>
                    <a:pt x="2732" y="7196"/>
                    <a:pt x="2742" y="7092"/>
                  </a:cubicBezTo>
                  <a:cubicBezTo>
                    <a:pt x="2753" y="7040"/>
                    <a:pt x="2763" y="6998"/>
                    <a:pt x="2774" y="6947"/>
                  </a:cubicBezTo>
                  <a:cubicBezTo>
                    <a:pt x="2784" y="6894"/>
                    <a:pt x="2794" y="6853"/>
                    <a:pt x="2815" y="6801"/>
                  </a:cubicBezTo>
                  <a:cubicBezTo>
                    <a:pt x="2867" y="6614"/>
                    <a:pt x="2950" y="6448"/>
                    <a:pt x="3023" y="6271"/>
                  </a:cubicBezTo>
                  <a:lnTo>
                    <a:pt x="3147" y="6022"/>
                  </a:lnTo>
                  <a:lnTo>
                    <a:pt x="3261" y="5763"/>
                  </a:lnTo>
                  <a:cubicBezTo>
                    <a:pt x="3427" y="5431"/>
                    <a:pt x="3573" y="5099"/>
                    <a:pt x="3656" y="4725"/>
                  </a:cubicBezTo>
                  <a:close/>
                  <a:moveTo>
                    <a:pt x="11027" y="4496"/>
                  </a:moveTo>
                  <a:lnTo>
                    <a:pt x="11027" y="4496"/>
                  </a:lnTo>
                  <a:cubicBezTo>
                    <a:pt x="10810" y="5171"/>
                    <a:pt x="10591" y="5867"/>
                    <a:pt x="10529" y="6583"/>
                  </a:cubicBezTo>
                  <a:cubicBezTo>
                    <a:pt x="10498" y="7092"/>
                    <a:pt x="10540" y="7590"/>
                    <a:pt x="10529" y="8099"/>
                  </a:cubicBezTo>
                  <a:cubicBezTo>
                    <a:pt x="11516" y="8047"/>
                    <a:pt x="12513" y="7372"/>
                    <a:pt x="12689" y="6386"/>
                  </a:cubicBezTo>
                  <a:cubicBezTo>
                    <a:pt x="12845" y="5514"/>
                    <a:pt x="12190" y="4776"/>
                    <a:pt x="11381" y="4776"/>
                  </a:cubicBezTo>
                  <a:cubicBezTo>
                    <a:pt x="11246" y="4776"/>
                    <a:pt x="11101" y="4797"/>
                    <a:pt x="10965" y="4839"/>
                  </a:cubicBezTo>
                  <a:cubicBezTo>
                    <a:pt x="10997" y="4725"/>
                    <a:pt x="11018" y="4610"/>
                    <a:pt x="11027" y="4496"/>
                  </a:cubicBezTo>
                  <a:close/>
                  <a:moveTo>
                    <a:pt x="6334" y="0"/>
                  </a:moveTo>
                  <a:cubicBezTo>
                    <a:pt x="3480" y="0"/>
                    <a:pt x="759" y="2264"/>
                    <a:pt x="271" y="5119"/>
                  </a:cubicBezTo>
                  <a:cubicBezTo>
                    <a:pt x="199" y="5545"/>
                    <a:pt x="146" y="5939"/>
                    <a:pt x="95" y="6313"/>
                  </a:cubicBezTo>
                  <a:cubicBezTo>
                    <a:pt x="136" y="6832"/>
                    <a:pt x="188" y="7320"/>
                    <a:pt x="167" y="7850"/>
                  </a:cubicBezTo>
                  <a:cubicBezTo>
                    <a:pt x="146" y="8327"/>
                    <a:pt x="22" y="9241"/>
                    <a:pt x="386" y="9605"/>
                  </a:cubicBezTo>
                  <a:cubicBezTo>
                    <a:pt x="697" y="9262"/>
                    <a:pt x="946" y="8899"/>
                    <a:pt x="1403" y="8712"/>
                  </a:cubicBezTo>
                  <a:cubicBezTo>
                    <a:pt x="1881" y="8493"/>
                    <a:pt x="2410" y="8442"/>
                    <a:pt x="2940" y="8400"/>
                  </a:cubicBezTo>
                  <a:cubicBezTo>
                    <a:pt x="3230" y="8369"/>
                    <a:pt x="3531" y="8348"/>
                    <a:pt x="3822" y="8348"/>
                  </a:cubicBezTo>
                  <a:cubicBezTo>
                    <a:pt x="4362" y="8348"/>
                    <a:pt x="4881" y="8421"/>
                    <a:pt x="5338" y="8691"/>
                  </a:cubicBezTo>
                  <a:cubicBezTo>
                    <a:pt x="5888" y="9003"/>
                    <a:pt x="6251" y="9552"/>
                    <a:pt x="6604" y="10082"/>
                  </a:cubicBezTo>
                  <a:lnTo>
                    <a:pt x="6615" y="10082"/>
                  </a:lnTo>
                  <a:cubicBezTo>
                    <a:pt x="6719" y="10082"/>
                    <a:pt x="8193" y="9044"/>
                    <a:pt x="8318" y="8929"/>
                  </a:cubicBezTo>
                  <a:cubicBezTo>
                    <a:pt x="9792" y="7725"/>
                    <a:pt x="10042" y="5950"/>
                    <a:pt x="11038" y="4423"/>
                  </a:cubicBezTo>
                  <a:cubicBezTo>
                    <a:pt x="11059" y="4185"/>
                    <a:pt x="11059" y="3956"/>
                    <a:pt x="11038" y="3717"/>
                  </a:cubicBezTo>
                  <a:cubicBezTo>
                    <a:pt x="10944" y="2877"/>
                    <a:pt x="10561" y="2067"/>
                    <a:pt x="9968" y="1454"/>
                  </a:cubicBezTo>
                  <a:cubicBezTo>
                    <a:pt x="9117" y="572"/>
                    <a:pt x="7903" y="94"/>
                    <a:pt x="6687" y="11"/>
                  </a:cubicBezTo>
                  <a:cubicBezTo>
                    <a:pt x="6574" y="11"/>
                    <a:pt x="6449" y="0"/>
                    <a:pt x="6334" y="0"/>
                  </a:cubicBezTo>
                  <a:close/>
                </a:path>
              </a:pathLst>
            </a:custGeom>
            <a:solidFill>
              <a:srgbClr val="B8A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9"/>
            <p:cNvSpPr/>
            <p:nvPr/>
          </p:nvSpPr>
          <p:spPr>
            <a:xfrm>
              <a:off x="6871525" y="2688574"/>
              <a:ext cx="13537" cy="19985"/>
            </a:xfrm>
            <a:custGeom>
              <a:avLst/>
              <a:gdLst/>
              <a:ahLst/>
              <a:cxnLst/>
              <a:rect l="l" t="t" r="r" b="b"/>
              <a:pathLst>
                <a:path w="676" h="998" extrusionOk="0">
                  <a:moveTo>
                    <a:pt x="333" y="1"/>
                  </a:moveTo>
                  <a:cubicBezTo>
                    <a:pt x="146" y="1"/>
                    <a:pt x="1" y="219"/>
                    <a:pt x="1" y="499"/>
                  </a:cubicBezTo>
                  <a:cubicBezTo>
                    <a:pt x="1" y="769"/>
                    <a:pt x="146" y="998"/>
                    <a:pt x="333" y="998"/>
                  </a:cubicBezTo>
                  <a:cubicBezTo>
                    <a:pt x="520" y="998"/>
                    <a:pt x="675" y="769"/>
                    <a:pt x="675" y="499"/>
                  </a:cubicBezTo>
                  <a:cubicBezTo>
                    <a:pt x="675" y="219"/>
                    <a:pt x="520" y="1"/>
                    <a:pt x="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9"/>
            <p:cNvSpPr/>
            <p:nvPr/>
          </p:nvSpPr>
          <p:spPr>
            <a:xfrm>
              <a:off x="6962799" y="2688574"/>
              <a:ext cx="13537" cy="19985"/>
            </a:xfrm>
            <a:custGeom>
              <a:avLst/>
              <a:gdLst/>
              <a:ahLst/>
              <a:cxnLst/>
              <a:rect l="l" t="t" r="r" b="b"/>
              <a:pathLst>
                <a:path w="676" h="998" extrusionOk="0">
                  <a:moveTo>
                    <a:pt x="344" y="1"/>
                  </a:moveTo>
                  <a:cubicBezTo>
                    <a:pt x="157" y="1"/>
                    <a:pt x="1" y="219"/>
                    <a:pt x="1" y="499"/>
                  </a:cubicBezTo>
                  <a:cubicBezTo>
                    <a:pt x="1" y="769"/>
                    <a:pt x="157" y="998"/>
                    <a:pt x="344" y="998"/>
                  </a:cubicBezTo>
                  <a:cubicBezTo>
                    <a:pt x="531" y="998"/>
                    <a:pt x="676" y="769"/>
                    <a:pt x="676" y="499"/>
                  </a:cubicBezTo>
                  <a:cubicBezTo>
                    <a:pt x="676" y="219"/>
                    <a:pt x="531"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9"/>
            <p:cNvSpPr/>
            <p:nvPr/>
          </p:nvSpPr>
          <p:spPr>
            <a:xfrm>
              <a:off x="6794609" y="2688574"/>
              <a:ext cx="259704" cy="205236"/>
            </a:xfrm>
            <a:custGeom>
              <a:avLst/>
              <a:gdLst/>
              <a:ahLst/>
              <a:cxnLst/>
              <a:rect l="l" t="t" r="r" b="b"/>
              <a:pathLst>
                <a:path w="12969" h="10249" extrusionOk="0">
                  <a:moveTo>
                    <a:pt x="4029" y="5005"/>
                  </a:moveTo>
                  <a:lnTo>
                    <a:pt x="4029" y="5016"/>
                  </a:lnTo>
                  <a:cubicBezTo>
                    <a:pt x="4029" y="5026"/>
                    <a:pt x="4029" y="5026"/>
                    <a:pt x="4039" y="5026"/>
                  </a:cubicBezTo>
                  <a:cubicBezTo>
                    <a:pt x="4039" y="5037"/>
                    <a:pt x="4050" y="5037"/>
                    <a:pt x="4050" y="5047"/>
                  </a:cubicBezTo>
                  <a:cubicBezTo>
                    <a:pt x="4060" y="5047"/>
                    <a:pt x="4070" y="5058"/>
                    <a:pt x="4080" y="5068"/>
                  </a:cubicBezTo>
                  <a:lnTo>
                    <a:pt x="4143" y="5130"/>
                  </a:lnTo>
                  <a:cubicBezTo>
                    <a:pt x="4184" y="5171"/>
                    <a:pt x="4226" y="5213"/>
                    <a:pt x="4267" y="5244"/>
                  </a:cubicBezTo>
                  <a:cubicBezTo>
                    <a:pt x="4361" y="5328"/>
                    <a:pt x="4433" y="5411"/>
                    <a:pt x="4516" y="5494"/>
                  </a:cubicBezTo>
                  <a:cubicBezTo>
                    <a:pt x="4558" y="5535"/>
                    <a:pt x="4600" y="5577"/>
                    <a:pt x="4631" y="5618"/>
                  </a:cubicBezTo>
                  <a:lnTo>
                    <a:pt x="4756" y="5743"/>
                  </a:lnTo>
                  <a:cubicBezTo>
                    <a:pt x="4766" y="5764"/>
                    <a:pt x="4786" y="5784"/>
                    <a:pt x="4807" y="5805"/>
                  </a:cubicBezTo>
                  <a:lnTo>
                    <a:pt x="4839" y="5847"/>
                  </a:lnTo>
                  <a:lnTo>
                    <a:pt x="4859" y="5867"/>
                  </a:lnTo>
                  <a:cubicBezTo>
                    <a:pt x="4880" y="5888"/>
                    <a:pt x="4890" y="5909"/>
                    <a:pt x="4911" y="5919"/>
                  </a:cubicBezTo>
                  <a:cubicBezTo>
                    <a:pt x="4922" y="5930"/>
                    <a:pt x="4943" y="5940"/>
                    <a:pt x="4953" y="5940"/>
                  </a:cubicBezTo>
                  <a:lnTo>
                    <a:pt x="4973" y="5940"/>
                  </a:lnTo>
                  <a:cubicBezTo>
                    <a:pt x="4994" y="5940"/>
                    <a:pt x="5005" y="5940"/>
                    <a:pt x="5026" y="5930"/>
                  </a:cubicBezTo>
                  <a:cubicBezTo>
                    <a:pt x="5056" y="5909"/>
                    <a:pt x="5098" y="5877"/>
                    <a:pt x="5150" y="5847"/>
                  </a:cubicBezTo>
                  <a:cubicBezTo>
                    <a:pt x="5202" y="5815"/>
                    <a:pt x="5243" y="5784"/>
                    <a:pt x="5296" y="5753"/>
                  </a:cubicBezTo>
                  <a:lnTo>
                    <a:pt x="5368" y="5711"/>
                  </a:lnTo>
                  <a:lnTo>
                    <a:pt x="5441" y="5670"/>
                  </a:lnTo>
                  <a:cubicBezTo>
                    <a:pt x="5545" y="5607"/>
                    <a:pt x="5638" y="5545"/>
                    <a:pt x="5742" y="5494"/>
                  </a:cubicBezTo>
                  <a:cubicBezTo>
                    <a:pt x="5794" y="5462"/>
                    <a:pt x="5845" y="5441"/>
                    <a:pt x="5898" y="5411"/>
                  </a:cubicBezTo>
                  <a:cubicBezTo>
                    <a:pt x="5949" y="5390"/>
                    <a:pt x="6002" y="5369"/>
                    <a:pt x="6053" y="5338"/>
                  </a:cubicBezTo>
                  <a:lnTo>
                    <a:pt x="6053" y="5338"/>
                  </a:lnTo>
                  <a:cubicBezTo>
                    <a:pt x="6022" y="5390"/>
                    <a:pt x="5981" y="5431"/>
                    <a:pt x="5939" y="5473"/>
                  </a:cubicBezTo>
                  <a:cubicBezTo>
                    <a:pt x="5898" y="5514"/>
                    <a:pt x="5856" y="5556"/>
                    <a:pt x="5815" y="5587"/>
                  </a:cubicBezTo>
                  <a:cubicBezTo>
                    <a:pt x="5732" y="5670"/>
                    <a:pt x="5638" y="5743"/>
                    <a:pt x="5555" y="5815"/>
                  </a:cubicBezTo>
                  <a:lnTo>
                    <a:pt x="5482" y="5877"/>
                  </a:lnTo>
                  <a:lnTo>
                    <a:pt x="5420" y="5930"/>
                  </a:lnTo>
                  <a:cubicBezTo>
                    <a:pt x="5379" y="5971"/>
                    <a:pt x="5326" y="6002"/>
                    <a:pt x="5285" y="6034"/>
                  </a:cubicBezTo>
                  <a:cubicBezTo>
                    <a:pt x="5264" y="6054"/>
                    <a:pt x="5243" y="6075"/>
                    <a:pt x="5213" y="6085"/>
                  </a:cubicBezTo>
                  <a:cubicBezTo>
                    <a:pt x="5192" y="6106"/>
                    <a:pt x="5160" y="6127"/>
                    <a:pt x="5129" y="6147"/>
                  </a:cubicBezTo>
                  <a:cubicBezTo>
                    <a:pt x="5088" y="6158"/>
                    <a:pt x="5056" y="6179"/>
                    <a:pt x="5005" y="6179"/>
                  </a:cubicBezTo>
                  <a:cubicBezTo>
                    <a:pt x="4994" y="6179"/>
                    <a:pt x="4984" y="6189"/>
                    <a:pt x="4973" y="6189"/>
                  </a:cubicBezTo>
                  <a:cubicBezTo>
                    <a:pt x="4963" y="6189"/>
                    <a:pt x="4953" y="6179"/>
                    <a:pt x="4932" y="6179"/>
                  </a:cubicBezTo>
                  <a:cubicBezTo>
                    <a:pt x="4911" y="6179"/>
                    <a:pt x="4890" y="6179"/>
                    <a:pt x="4869" y="6168"/>
                  </a:cubicBezTo>
                  <a:cubicBezTo>
                    <a:pt x="4828" y="6147"/>
                    <a:pt x="4786" y="6127"/>
                    <a:pt x="4756" y="6106"/>
                  </a:cubicBezTo>
                  <a:cubicBezTo>
                    <a:pt x="4724" y="6085"/>
                    <a:pt x="4703" y="6054"/>
                    <a:pt x="4683" y="6034"/>
                  </a:cubicBezTo>
                  <a:cubicBezTo>
                    <a:pt x="4673" y="6023"/>
                    <a:pt x="4662" y="6002"/>
                    <a:pt x="4652" y="5992"/>
                  </a:cubicBezTo>
                  <a:lnTo>
                    <a:pt x="4631" y="5960"/>
                  </a:lnTo>
                  <a:cubicBezTo>
                    <a:pt x="4610" y="5940"/>
                    <a:pt x="4590" y="5919"/>
                    <a:pt x="4569" y="5888"/>
                  </a:cubicBezTo>
                  <a:cubicBezTo>
                    <a:pt x="4537" y="5847"/>
                    <a:pt x="4506" y="5805"/>
                    <a:pt x="4475" y="5753"/>
                  </a:cubicBezTo>
                  <a:cubicBezTo>
                    <a:pt x="4433" y="5711"/>
                    <a:pt x="4403" y="5660"/>
                    <a:pt x="4371" y="5618"/>
                  </a:cubicBezTo>
                  <a:cubicBezTo>
                    <a:pt x="4309" y="5514"/>
                    <a:pt x="4237" y="5421"/>
                    <a:pt x="4184" y="5328"/>
                  </a:cubicBezTo>
                  <a:lnTo>
                    <a:pt x="4091" y="5171"/>
                  </a:lnTo>
                  <a:cubicBezTo>
                    <a:pt x="4080" y="5151"/>
                    <a:pt x="4070" y="5120"/>
                    <a:pt x="4050" y="5088"/>
                  </a:cubicBezTo>
                  <a:cubicBezTo>
                    <a:pt x="4050" y="5078"/>
                    <a:pt x="4039" y="5068"/>
                    <a:pt x="4039" y="5058"/>
                  </a:cubicBezTo>
                  <a:cubicBezTo>
                    <a:pt x="4029" y="5047"/>
                    <a:pt x="4029" y="5037"/>
                    <a:pt x="4029" y="5037"/>
                  </a:cubicBezTo>
                  <a:lnTo>
                    <a:pt x="4029" y="5016"/>
                  </a:lnTo>
                  <a:cubicBezTo>
                    <a:pt x="4018" y="5016"/>
                    <a:pt x="4018" y="5005"/>
                    <a:pt x="4029" y="5005"/>
                  </a:cubicBezTo>
                  <a:close/>
                  <a:moveTo>
                    <a:pt x="12968" y="1"/>
                  </a:moveTo>
                  <a:lnTo>
                    <a:pt x="12968" y="1"/>
                  </a:lnTo>
                  <a:cubicBezTo>
                    <a:pt x="12958" y="12"/>
                    <a:pt x="12947" y="32"/>
                    <a:pt x="12937" y="42"/>
                  </a:cubicBezTo>
                  <a:cubicBezTo>
                    <a:pt x="11941" y="1569"/>
                    <a:pt x="11691" y="3344"/>
                    <a:pt x="10217" y="4548"/>
                  </a:cubicBezTo>
                  <a:cubicBezTo>
                    <a:pt x="10092" y="4663"/>
                    <a:pt x="8618" y="5701"/>
                    <a:pt x="8514" y="5701"/>
                  </a:cubicBezTo>
                  <a:lnTo>
                    <a:pt x="8503" y="5701"/>
                  </a:lnTo>
                  <a:cubicBezTo>
                    <a:pt x="8150" y="5171"/>
                    <a:pt x="7787" y="4622"/>
                    <a:pt x="7237" y="4310"/>
                  </a:cubicBezTo>
                  <a:cubicBezTo>
                    <a:pt x="6780" y="4040"/>
                    <a:pt x="6261" y="3967"/>
                    <a:pt x="5721" y="3967"/>
                  </a:cubicBezTo>
                  <a:cubicBezTo>
                    <a:pt x="5430" y="3967"/>
                    <a:pt x="5129" y="3988"/>
                    <a:pt x="4839" y="4019"/>
                  </a:cubicBezTo>
                  <a:cubicBezTo>
                    <a:pt x="4309" y="4061"/>
                    <a:pt x="3780" y="4112"/>
                    <a:pt x="3302" y="4331"/>
                  </a:cubicBezTo>
                  <a:cubicBezTo>
                    <a:pt x="2845" y="4518"/>
                    <a:pt x="2596" y="4881"/>
                    <a:pt x="2285" y="5224"/>
                  </a:cubicBezTo>
                  <a:cubicBezTo>
                    <a:pt x="1921" y="4860"/>
                    <a:pt x="2045" y="3946"/>
                    <a:pt x="2066" y="3469"/>
                  </a:cubicBezTo>
                  <a:cubicBezTo>
                    <a:pt x="2087" y="2939"/>
                    <a:pt x="2035" y="2451"/>
                    <a:pt x="1994" y="1932"/>
                  </a:cubicBezTo>
                  <a:cubicBezTo>
                    <a:pt x="1994" y="1880"/>
                    <a:pt x="1994" y="1828"/>
                    <a:pt x="1983" y="1766"/>
                  </a:cubicBezTo>
                  <a:lnTo>
                    <a:pt x="1983" y="1766"/>
                  </a:lnTo>
                  <a:cubicBezTo>
                    <a:pt x="1994" y="1839"/>
                    <a:pt x="1994" y="1901"/>
                    <a:pt x="1994" y="1973"/>
                  </a:cubicBezTo>
                  <a:cubicBezTo>
                    <a:pt x="1994" y="2254"/>
                    <a:pt x="1952" y="2534"/>
                    <a:pt x="1900" y="2815"/>
                  </a:cubicBezTo>
                  <a:cubicBezTo>
                    <a:pt x="1838" y="3147"/>
                    <a:pt x="1745" y="3469"/>
                    <a:pt x="1651" y="3801"/>
                  </a:cubicBezTo>
                  <a:cubicBezTo>
                    <a:pt x="1505" y="4331"/>
                    <a:pt x="1277" y="4891"/>
                    <a:pt x="1194" y="5441"/>
                  </a:cubicBezTo>
                  <a:cubicBezTo>
                    <a:pt x="1163" y="5597"/>
                    <a:pt x="1152" y="5764"/>
                    <a:pt x="1142" y="5919"/>
                  </a:cubicBezTo>
                  <a:cubicBezTo>
                    <a:pt x="1132" y="6168"/>
                    <a:pt x="1101" y="6407"/>
                    <a:pt x="986" y="6646"/>
                  </a:cubicBezTo>
                  <a:cubicBezTo>
                    <a:pt x="799" y="7020"/>
                    <a:pt x="0" y="7383"/>
                    <a:pt x="229" y="7902"/>
                  </a:cubicBezTo>
                  <a:cubicBezTo>
                    <a:pt x="446" y="8401"/>
                    <a:pt x="1360" y="7975"/>
                    <a:pt x="1682" y="8422"/>
                  </a:cubicBezTo>
                  <a:cubicBezTo>
                    <a:pt x="1288" y="8639"/>
                    <a:pt x="1319" y="9262"/>
                    <a:pt x="1620" y="9594"/>
                  </a:cubicBezTo>
                  <a:cubicBezTo>
                    <a:pt x="1932" y="9927"/>
                    <a:pt x="2398" y="10041"/>
                    <a:pt x="2845" y="10114"/>
                  </a:cubicBezTo>
                  <a:cubicBezTo>
                    <a:pt x="3364" y="10197"/>
                    <a:pt x="3904" y="10249"/>
                    <a:pt x="4444" y="10249"/>
                  </a:cubicBezTo>
                  <a:cubicBezTo>
                    <a:pt x="5949" y="10249"/>
                    <a:pt x="7444" y="9854"/>
                    <a:pt x="8337" y="8692"/>
                  </a:cubicBezTo>
                  <a:cubicBezTo>
                    <a:pt x="8503" y="8858"/>
                    <a:pt x="8597" y="9107"/>
                    <a:pt x="8597" y="9345"/>
                  </a:cubicBezTo>
                  <a:cubicBezTo>
                    <a:pt x="9636" y="8858"/>
                    <a:pt x="10695" y="8297"/>
                    <a:pt x="11369" y="7342"/>
                  </a:cubicBezTo>
                  <a:cubicBezTo>
                    <a:pt x="11764" y="6770"/>
                    <a:pt x="12044" y="6085"/>
                    <a:pt x="12210" y="5379"/>
                  </a:cubicBezTo>
                  <a:cubicBezTo>
                    <a:pt x="12345" y="4839"/>
                    <a:pt x="12418" y="4299"/>
                    <a:pt x="12428" y="3770"/>
                  </a:cubicBezTo>
                  <a:lnTo>
                    <a:pt x="12428" y="3718"/>
                  </a:lnTo>
                  <a:cubicBezTo>
                    <a:pt x="12439" y="3209"/>
                    <a:pt x="12397" y="2711"/>
                    <a:pt x="12428" y="2202"/>
                  </a:cubicBezTo>
                  <a:cubicBezTo>
                    <a:pt x="12490" y="1486"/>
                    <a:pt x="12709" y="790"/>
                    <a:pt x="12926" y="115"/>
                  </a:cubicBezTo>
                  <a:cubicBezTo>
                    <a:pt x="12937" y="74"/>
                    <a:pt x="12958" y="32"/>
                    <a:pt x="129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9"/>
            <p:cNvSpPr/>
            <p:nvPr/>
          </p:nvSpPr>
          <p:spPr>
            <a:xfrm>
              <a:off x="6887345" y="2695442"/>
              <a:ext cx="28496" cy="67384"/>
            </a:xfrm>
            <a:custGeom>
              <a:avLst/>
              <a:gdLst/>
              <a:ahLst/>
              <a:cxnLst/>
              <a:rect l="l" t="t" r="r" b="b"/>
              <a:pathLst>
                <a:path w="1423" h="3365" extrusionOk="0">
                  <a:moveTo>
                    <a:pt x="924" y="1"/>
                  </a:moveTo>
                  <a:lnTo>
                    <a:pt x="924" y="1"/>
                  </a:lnTo>
                  <a:cubicBezTo>
                    <a:pt x="841" y="375"/>
                    <a:pt x="695" y="707"/>
                    <a:pt x="529" y="1039"/>
                  </a:cubicBezTo>
                  <a:lnTo>
                    <a:pt x="415" y="1298"/>
                  </a:lnTo>
                  <a:lnTo>
                    <a:pt x="291" y="1547"/>
                  </a:lnTo>
                  <a:cubicBezTo>
                    <a:pt x="218" y="1724"/>
                    <a:pt x="135" y="1890"/>
                    <a:pt x="83" y="2077"/>
                  </a:cubicBezTo>
                  <a:cubicBezTo>
                    <a:pt x="62" y="2129"/>
                    <a:pt x="52" y="2170"/>
                    <a:pt x="42" y="2223"/>
                  </a:cubicBezTo>
                  <a:cubicBezTo>
                    <a:pt x="31" y="2274"/>
                    <a:pt x="21" y="2316"/>
                    <a:pt x="10" y="2368"/>
                  </a:cubicBezTo>
                  <a:cubicBezTo>
                    <a:pt x="0" y="2472"/>
                    <a:pt x="0" y="2576"/>
                    <a:pt x="10" y="2680"/>
                  </a:cubicBezTo>
                  <a:lnTo>
                    <a:pt x="42" y="2835"/>
                  </a:lnTo>
                  <a:cubicBezTo>
                    <a:pt x="62" y="2887"/>
                    <a:pt x="72" y="2929"/>
                    <a:pt x="104" y="2980"/>
                  </a:cubicBezTo>
                  <a:cubicBezTo>
                    <a:pt x="125" y="3033"/>
                    <a:pt x="155" y="3074"/>
                    <a:pt x="187" y="3116"/>
                  </a:cubicBezTo>
                  <a:cubicBezTo>
                    <a:pt x="218" y="3157"/>
                    <a:pt x="259" y="3199"/>
                    <a:pt x="301" y="3229"/>
                  </a:cubicBezTo>
                  <a:cubicBezTo>
                    <a:pt x="312" y="3240"/>
                    <a:pt x="322" y="3250"/>
                    <a:pt x="332" y="3250"/>
                  </a:cubicBezTo>
                  <a:lnTo>
                    <a:pt x="374" y="3282"/>
                  </a:lnTo>
                  <a:cubicBezTo>
                    <a:pt x="395" y="3292"/>
                    <a:pt x="415" y="3303"/>
                    <a:pt x="446" y="3312"/>
                  </a:cubicBezTo>
                  <a:lnTo>
                    <a:pt x="478" y="3323"/>
                  </a:lnTo>
                  <a:cubicBezTo>
                    <a:pt x="498" y="3333"/>
                    <a:pt x="508" y="3333"/>
                    <a:pt x="519" y="3344"/>
                  </a:cubicBezTo>
                  <a:lnTo>
                    <a:pt x="561" y="3354"/>
                  </a:lnTo>
                  <a:lnTo>
                    <a:pt x="591" y="3354"/>
                  </a:lnTo>
                  <a:cubicBezTo>
                    <a:pt x="633" y="3365"/>
                    <a:pt x="675" y="3365"/>
                    <a:pt x="716" y="3365"/>
                  </a:cubicBezTo>
                  <a:cubicBezTo>
                    <a:pt x="778" y="3365"/>
                    <a:pt x="841" y="3365"/>
                    <a:pt x="903" y="3354"/>
                  </a:cubicBezTo>
                  <a:cubicBezTo>
                    <a:pt x="997" y="3333"/>
                    <a:pt x="1090" y="3303"/>
                    <a:pt x="1173" y="3261"/>
                  </a:cubicBezTo>
                  <a:cubicBezTo>
                    <a:pt x="1267" y="3219"/>
                    <a:pt x="1350" y="3167"/>
                    <a:pt x="1422" y="3116"/>
                  </a:cubicBezTo>
                  <a:lnTo>
                    <a:pt x="1422" y="3116"/>
                  </a:lnTo>
                  <a:cubicBezTo>
                    <a:pt x="1329" y="3146"/>
                    <a:pt x="1246" y="3178"/>
                    <a:pt x="1152" y="3199"/>
                  </a:cubicBezTo>
                  <a:cubicBezTo>
                    <a:pt x="1059" y="3209"/>
                    <a:pt x="976" y="3229"/>
                    <a:pt x="882" y="3229"/>
                  </a:cubicBezTo>
                  <a:lnTo>
                    <a:pt x="851" y="3229"/>
                  </a:lnTo>
                  <a:cubicBezTo>
                    <a:pt x="768" y="3229"/>
                    <a:pt x="695" y="3219"/>
                    <a:pt x="633" y="3199"/>
                  </a:cubicBezTo>
                  <a:lnTo>
                    <a:pt x="612" y="3199"/>
                  </a:lnTo>
                  <a:lnTo>
                    <a:pt x="602" y="3188"/>
                  </a:lnTo>
                  <a:lnTo>
                    <a:pt x="571" y="3178"/>
                  </a:lnTo>
                  <a:cubicBezTo>
                    <a:pt x="561" y="3178"/>
                    <a:pt x="561" y="3178"/>
                    <a:pt x="550" y="3167"/>
                  </a:cubicBezTo>
                  <a:lnTo>
                    <a:pt x="519" y="3157"/>
                  </a:lnTo>
                  <a:cubicBezTo>
                    <a:pt x="508" y="3146"/>
                    <a:pt x="488" y="3136"/>
                    <a:pt x="467" y="3126"/>
                  </a:cubicBezTo>
                  <a:cubicBezTo>
                    <a:pt x="467" y="3116"/>
                    <a:pt x="457" y="3105"/>
                    <a:pt x="446" y="3105"/>
                  </a:cubicBezTo>
                  <a:lnTo>
                    <a:pt x="425" y="3084"/>
                  </a:lnTo>
                  <a:cubicBezTo>
                    <a:pt x="374" y="3033"/>
                    <a:pt x="332" y="2959"/>
                    <a:pt x="291" y="2887"/>
                  </a:cubicBezTo>
                  <a:cubicBezTo>
                    <a:pt x="280" y="2856"/>
                    <a:pt x="270" y="2814"/>
                    <a:pt x="259" y="2773"/>
                  </a:cubicBezTo>
                  <a:cubicBezTo>
                    <a:pt x="249" y="2731"/>
                    <a:pt x="238" y="2690"/>
                    <a:pt x="238" y="2659"/>
                  </a:cubicBezTo>
                  <a:cubicBezTo>
                    <a:pt x="228" y="2576"/>
                    <a:pt x="238" y="2493"/>
                    <a:pt x="249" y="2410"/>
                  </a:cubicBezTo>
                  <a:cubicBezTo>
                    <a:pt x="259" y="2316"/>
                    <a:pt x="280" y="2233"/>
                    <a:pt x="312" y="2150"/>
                  </a:cubicBezTo>
                  <a:cubicBezTo>
                    <a:pt x="332" y="2067"/>
                    <a:pt x="363" y="1983"/>
                    <a:pt x="405" y="1900"/>
                  </a:cubicBezTo>
                  <a:cubicBezTo>
                    <a:pt x="436" y="1807"/>
                    <a:pt x="467" y="1724"/>
                    <a:pt x="508" y="1641"/>
                  </a:cubicBezTo>
                  <a:cubicBezTo>
                    <a:pt x="540" y="1558"/>
                    <a:pt x="571" y="1464"/>
                    <a:pt x="612" y="1381"/>
                  </a:cubicBezTo>
                  <a:lnTo>
                    <a:pt x="665" y="1247"/>
                  </a:lnTo>
                  <a:lnTo>
                    <a:pt x="706" y="1111"/>
                  </a:lnTo>
                  <a:cubicBezTo>
                    <a:pt x="778" y="935"/>
                    <a:pt x="831" y="758"/>
                    <a:pt x="872" y="571"/>
                  </a:cubicBezTo>
                  <a:cubicBezTo>
                    <a:pt x="914" y="385"/>
                    <a:pt x="935" y="198"/>
                    <a:pt x="924" y="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9"/>
            <p:cNvSpPr/>
            <p:nvPr/>
          </p:nvSpPr>
          <p:spPr>
            <a:xfrm>
              <a:off x="6875070" y="2788799"/>
              <a:ext cx="40771" cy="23710"/>
            </a:xfrm>
            <a:custGeom>
              <a:avLst/>
              <a:gdLst/>
              <a:ahLst/>
              <a:cxnLst/>
              <a:rect l="l" t="t" r="r" b="b"/>
              <a:pathLst>
                <a:path w="2036" h="1184" extrusionOk="0">
                  <a:moveTo>
                    <a:pt x="11" y="0"/>
                  </a:moveTo>
                  <a:cubicBezTo>
                    <a:pt x="0" y="0"/>
                    <a:pt x="0" y="11"/>
                    <a:pt x="11" y="11"/>
                  </a:cubicBezTo>
                  <a:lnTo>
                    <a:pt x="11" y="0"/>
                  </a:lnTo>
                  <a:close/>
                  <a:moveTo>
                    <a:pt x="11" y="11"/>
                  </a:moveTo>
                  <a:lnTo>
                    <a:pt x="11" y="32"/>
                  </a:lnTo>
                  <a:cubicBezTo>
                    <a:pt x="11" y="32"/>
                    <a:pt x="11" y="42"/>
                    <a:pt x="21" y="53"/>
                  </a:cubicBezTo>
                  <a:cubicBezTo>
                    <a:pt x="21" y="63"/>
                    <a:pt x="32" y="73"/>
                    <a:pt x="32" y="83"/>
                  </a:cubicBezTo>
                  <a:cubicBezTo>
                    <a:pt x="52" y="115"/>
                    <a:pt x="62" y="146"/>
                    <a:pt x="73" y="166"/>
                  </a:cubicBezTo>
                  <a:lnTo>
                    <a:pt x="166" y="323"/>
                  </a:lnTo>
                  <a:cubicBezTo>
                    <a:pt x="219" y="416"/>
                    <a:pt x="291" y="509"/>
                    <a:pt x="353" y="613"/>
                  </a:cubicBezTo>
                  <a:cubicBezTo>
                    <a:pt x="385" y="655"/>
                    <a:pt x="415" y="706"/>
                    <a:pt x="457" y="748"/>
                  </a:cubicBezTo>
                  <a:cubicBezTo>
                    <a:pt x="488" y="800"/>
                    <a:pt x="519" y="842"/>
                    <a:pt x="551" y="883"/>
                  </a:cubicBezTo>
                  <a:cubicBezTo>
                    <a:pt x="572" y="914"/>
                    <a:pt x="592" y="935"/>
                    <a:pt x="613" y="955"/>
                  </a:cubicBezTo>
                  <a:lnTo>
                    <a:pt x="634" y="987"/>
                  </a:lnTo>
                  <a:cubicBezTo>
                    <a:pt x="644" y="997"/>
                    <a:pt x="655" y="1018"/>
                    <a:pt x="665" y="1029"/>
                  </a:cubicBezTo>
                  <a:cubicBezTo>
                    <a:pt x="685" y="1049"/>
                    <a:pt x="706" y="1080"/>
                    <a:pt x="738" y="1101"/>
                  </a:cubicBezTo>
                  <a:cubicBezTo>
                    <a:pt x="768" y="1122"/>
                    <a:pt x="810" y="1142"/>
                    <a:pt x="851" y="1163"/>
                  </a:cubicBezTo>
                  <a:cubicBezTo>
                    <a:pt x="872" y="1174"/>
                    <a:pt x="893" y="1174"/>
                    <a:pt x="914" y="1174"/>
                  </a:cubicBezTo>
                  <a:cubicBezTo>
                    <a:pt x="935" y="1174"/>
                    <a:pt x="945" y="1184"/>
                    <a:pt x="955" y="1184"/>
                  </a:cubicBezTo>
                  <a:cubicBezTo>
                    <a:pt x="966" y="1184"/>
                    <a:pt x="976" y="1174"/>
                    <a:pt x="987" y="1174"/>
                  </a:cubicBezTo>
                  <a:cubicBezTo>
                    <a:pt x="1038" y="1174"/>
                    <a:pt x="1070" y="1153"/>
                    <a:pt x="1111" y="1142"/>
                  </a:cubicBezTo>
                  <a:cubicBezTo>
                    <a:pt x="1142" y="1122"/>
                    <a:pt x="1174" y="1101"/>
                    <a:pt x="1195" y="1080"/>
                  </a:cubicBezTo>
                  <a:cubicBezTo>
                    <a:pt x="1225" y="1070"/>
                    <a:pt x="1246" y="1049"/>
                    <a:pt x="1267" y="1029"/>
                  </a:cubicBezTo>
                  <a:cubicBezTo>
                    <a:pt x="1308" y="997"/>
                    <a:pt x="1361" y="966"/>
                    <a:pt x="1402" y="925"/>
                  </a:cubicBezTo>
                  <a:lnTo>
                    <a:pt x="1464" y="872"/>
                  </a:lnTo>
                  <a:lnTo>
                    <a:pt x="1537" y="810"/>
                  </a:lnTo>
                  <a:cubicBezTo>
                    <a:pt x="1620" y="738"/>
                    <a:pt x="1714" y="665"/>
                    <a:pt x="1797" y="582"/>
                  </a:cubicBezTo>
                  <a:cubicBezTo>
                    <a:pt x="1838" y="551"/>
                    <a:pt x="1880" y="509"/>
                    <a:pt x="1921" y="468"/>
                  </a:cubicBezTo>
                  <a:cubicBezTo>
                    <a:pt x="1963" y="426"/>
                    <a:pt x="2004" y="385"/>
                    <a:pt x="2035" y="333"/>
                  </a:cubicBezTo>
                  <a:lnTo>
                    <a:pt x="2035" y="333"/>
                  </a:lnTo>
                  <a:cubicBezTo>
                    <a:pt x="1984" y="364"/>
                    <a:pt x="1931" y="385"/>
                    <a:pt x="1880" y="406"/>
                  </a:cubicBezTo>
                  <a:cubicBezTo>
                    <a:pt x="1827" y="436"/>
                    <a:pt x="1776" y="457"/>
                    <a:pt x="1724" y="489"/>
                  </a:cubicBezTo>
                  <a:cubicBezTo>
                    <a:pt x="1620" y="540"/>
                    <a:pt x="1527" y="602"/>
                    <a:pt x="1423" y="665"/>
                  </a:cubicBezTo>
                  <a:lnTo>
                    <a:pt x="1350" y="706"/>
                  </a:lnTo>
                  <a:lnTo>
                    <a:pt x="1278" y="748"/>
                  </a:lnTo>
                  <a:cubicBezTo>
                    <a:pt x="1225" y="779"/>
                    <a:pt x="1184" y="810"/>
                    <a:pt x="1132" y="842"/>
                  </a:cubicBezTo>
                  <a:cubicBezTo>
                    <a:pt x="1080" y="872"/>
                    <a:pt x="1038" y="904"/>
                    <a:pt x="1008" y="925"/>
                  </a:cubicBezTo>
                  <a:cubicBezTo>
                    <a:pt x="987" y="935"/>
                    <a:pt x="976" y="935"/>
                    <a:pt x="955" y="935"/>
                  </a:cubicBezTo>
                  <a:lnTo>
                    <a:pt x="935" y="935"/>
                  </a:lnTo>
                  <a:cubicBezTo>
                    <a:pt x="925" y="935"/>
                    <a:pt x="904" y="925"/>
                    <a:pt x="893" y="914"/>
                  </a:cubicBezTo>
                  <a:cubicBezTo>
                    <a:pt x="872" y="904"/>
                    <a:pt x="862" y="883"/>
                    <a:pt x="841" y="862"/>
                  </a:cubicBezTo>
                  <a:lnTo>
                    <a:pt x="821" y="842"/>
                  </a:lnTo>
                  <a:lnTo>
                    <a:pt x="789" y="800"/>
                  </a:lnTo>
                  <a:cubicBezTo>
                    <a:pt x="768" y="779"/>
                    <a:pt x="748" y="759"/>
                    <a:pt x="738" y="738"/>
                  </a:cubicBezTo>
                  <a:lnTo>
                    <a:pt x="613" y="613"/>
                  </a:lnTo>
                  <a:cubicBezTo>
                    <a:pt x="582" y="572"/>
                    <a:pt x="540" y="530"/>
                    <a:pt x="498" y="489"/>
                  </a:cubicBezTo>
                  <a:cubicBezTo>
                    <a:pt x="415" y="406"/>
                    <a:pt x="343" y="323"/>
                    <a:pt x="249" y="239"/>
                  </a:cubicBezTo>
                  <a:cubicBezTo>
                    <a:pt x="208" y="208"/>
                    <a:pt x="166" y="166"/>
                    <a:pt x="125" y="125"/>
                  </a:cubicBezTo>
                  <a:lnTo>
                    <a:pt x="62" y="63"/>
                  </a:lnTo>
                  <a:cubicBezTo>
                    <a:pt x="52" y="53"/>
                    <a:pt x="42" y="42"/>
                    <a:pt x="32" y="42"/>
                  </a:cubicBezTo>
                  <a:cubicBezTo>
                    <a:pt x="32" y="32"/>
                    <a:pt x="21" y="32"/>
                    <a:pt x="21" y="21"/>
                  </a:cubicBezTo>
                  <a:cubicBezTo>
                    <a:pt x="11" y="21"/>
                    <a:pt x="11" y="21"/>
                    <a:pt x="11" y="11"/>
                  </a:cubicBez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9"/>
            <p:cNvSpPr/>
            <p:nvPr/>
          </p:nvSpPr>
          <p:spPr>
            <a:xfrm>
              <a:off x="6961358" y="2663022"/>
              <a:ext cx="29116" cy="20165"/>
            </a:xfrm>
            <a:custGeom>
              <a:avLst/>
              <a:gdLst/>
              <a:ahLst/>
              <a:cxnLst/>
              <a:rect l="l" t="t" r="r" b="b"/>
              <a:pathLst>
                <a:path w="1454" h="1007" extrusionOk="0">
                  <a:moveTo>
                    <a:pt x="529" y="0"/>
                  </a:moveTo>
                  <a:cubicBezTo>
                    <a:pt x="488" y="0"/>
                    <a:pt x="446" y="0"/>
                    <a:pt x="405" y="10"/>
                  </a:cubicBezTo>
                  <a:cubicBezTo>
                    <a:pt x="312" y="21"/>
                    <a:pt x="218" y="62"/>
                    <a:pt x="146" y="125"/>
                  </a:cubicBezTo>
                  <a:cubicBezTo>
                    <a:pt x="104" y="155"/>
                    <a:pt x="73" y="187"/>
                    <a:pt x="52" y="229"/>
                  </a:cubicBezTo>
                  <a:cubicBezTo>
                    <a:pt x="21" y="270"/>
                    <a:pt x="0" y="312"/>
                    <a:pt x="0" y="353"/>
                  </a:cubicBezTo>
                  <a:cubicBezTo>
                    <a:pt x="42" y="332"/>
                    <a:pt x="73" y="322"/>
                    <a:pt x="114" y="312"/>
                  </a:cubicBezTo>
                  <a:cubicBezTo>
                    <a:pt x="146" y="301"/>
                    <a:pt x="187" y="291"/>
                    <a:pt x="218" y="291"/>
                  </a:cubicBezTo>
                  <a:cubicBezTo>
                    <a:pt x="250" y="280"/>
                    <a:pt x="270" y="280"/>
                    <a:pt x="301" y="280"/>
                  </a:cubicBezTo>
                  <a:cubicBezTo>
                    <a:pt x="343" y="280"/>
                    <a:pt x="384" y="291"/>
                    <a:pt x="416" y="291"/>
                  </a:cubicBezTo>
                  <a:cubicBezTo>
                    <a:pt x="540" y="312"/>
                    <a:pt x="654" y="363"/>
                    <a:pt x="769" y="436"/>
                  </a:cubicBezTo>
                  <a:cubicBezTo>
                    <a:pt x="893" y="498"/>
                    <a:pt x="997" y="582"/>
                    <a:pt x="1111" y="675"/>
                  </a:cubicBezTo>
                  <a:lnTo>
                    <a:pt x="1267" y="831"/>
                  </a:lnTo>
                  <a:lnTo>
                    <a:pt x="1350" y="914"/>
                  </a:lnTo>
                  <a:cubicBezTo>
                    <a:pt x="1371" y="935"/>
                    <a:pt x="1381" y="945"/>
                    <a:pt x="1392" y="965"/>
                  </a:cubicBezTo>
                  <a:cubicBezTo>
                    <a:pt x="1412" y="976"/>
                    <a:pt x="1422" y="997"/>
                    <a:pt x="1443" y="1007"/>
                  </a:cubicBezTo>
                  <a:lnTo>
                    <a:pt x="1443" y="945"/>
                  </a:lnTo>
                  <a:cubicBezTo>
                    <a:pt x="1454" y="924"/>
                    <a:pt x="1454" y="903"/>
                    <a:pt x="1443" y="882"/>
                  </a:cubicBezTo>
                  <a:lnTo>
                    <a:pt x="1443" y="810"/>
                  </a:lnTo>
                  <a:cubicBezTo>
                    <a:pt x="1443" y="789"/>
                    <a:pt x="1433" y="768"/>
                    <a:pt x="1433" y="748"/>
                  </a:cubicBezTo>
                  <a:cubicBezTo>
                    <a:pt x="1412" y="665"/>
                    <a:pt x="1381" y="582"/>
                    <a:pt x="1339" y="498"/>
                  </a:cubicBezTo>
                  <a:cubicBezTo>
                    <a:pt x="1246" y="342"/>
                    <a:pt x="1111" y="218"/>
                    <a:pt x="956" y="125"/>
                  </a:cubicBezTo>
                  <a:cubicBezTo>
                    <a:pt x="872" y="72"/>
                    <a:pt x="789" y="42"/>
                    <a:pt x="696" y="21"/>
                  </a:cubicBezTo>
                  <a:cubicBezTo>
                    <a:pt x="644" y="0"/>
                    <a:pt x="582" y="0"/>
                    <a:pt x="5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9"/>
            <p:cNvSpPr/>
            <p:nvPr/>
          </p:nvSpPr>
          <p:spPr>
            <a:xfrm>
              <a:off x="6865298" y="2663422"/>
              <a:ext cx="27655" cy="18523"/>
            </a:xfrm>
            <a:custGeom>
              <a:avLst/>
              <a:gdLst/>
              <a:ahLst/>
              <a:cxnLst/>
              <a:rect l="l" t="t" r="r" b="b"/>
              <a:pathLst>
                <a:path w="1381" h="925" extrusionOk="0">
                  <a:moveTo>
                    <a:pt x="945" y="1"/>
                  </a:moveTo>
                  <a:cubicBezTo>
                    <a:pt x="924" y="1"/>
                    <a:pt x="903" y="1"/>
                    <a:pt x="883" y="11"/>
                  </a:cubicBezTo>
                  <a:cubicBezTo>
                    <a:pt x="862" y="11"/>
                    <a:pt x="852" y="11"/>
                    <a:pt x="831" y="22"/>
                  </a:cubicBezTo>
                  <a:cubicBezTo>
                    <a:pt x="810" y="22"/>
                    <a:pt x="790" y="32"/>
                    <a:pt x="769" y="32"/>
                  </a:cubicBezTo>
                  <a:cubicBezTo>
                    <a:pt x="748" y="42"/>
                    <a:pt x="727" y="42"/>
                    <a:pt x="716" y="52"/>
                  </a:cubicBezTo>
                  <a:cubicBezTo>
                    <a:pt x="696" y="63"/>
                    <a:pt x="675" y="63"/>
                    <a:pt x="654" y="73"/>
                  </a:cubicBezTo>
                  <a:cubicBezTo>
                    <a:pt x="633" y="84"/>
                    <a:pt x="623" y="94"/>
                    <a:pt x="603" y="94"/>
                  </a:cubicBezTo>
                  <a:cubicBezTo>
                    <a:pt x="582" y="105"/>
                    <a:pt x="561" y="115"/>
                    <a:pt x="550" y="125"/>
                  </a:cubicBezTo>
                  <a:lnTo>
                    <a:pt x="499" y="156"/>
                  </a:lnTo>
                  <a:cubicBezTo>
                    <a:pt x="457" y="177"/>
                    <a:pt x="426" y="198"/>
                    <a:pt x="395" y="218"/>
                  </a:cubicBezTo>
                  <a:lnTo>
                    <a:pt x="354" y="260"/>
                  </a:lnTo>
                  <a:cubicBezTo>
                    <a:pt x="333" y="271"/>
                    <a:pt x="322" y="281"/>
                    <a:pt x="301" y="302"/>
                  </a:cubicBezTo>
                  <a:lnTo>
                    <a:pt x="280" y="322"/>
                  </a:lnTo>
                  <a:lnTo>
                    <a:pt x="260" y="343"/>
                  </a:lnTo>
                  <a:lnTo>
                    <a:pt x="218" y="385"/>
                  </a:lnTo>
                  <a:cubicBezTo>
                    <a:pt x="197" y="416"/>
                    <a:pt x="177" y="447"/>
                    <a:pt x="146" y="478"/>
                  </a:cubicBezTo>
                  <a:cubicBezTo>
                    <a:pt x="104" y="541"/>
                    <a:pt x="73" y="613"/>
                    <a:pt x="42" y="686"/>
                  </a:cubicBezTo>
                  <a:cubicBezTo>
                    <a:pt x="31" y="707"/>
                    <a:pt x="31" y="728"/>
                    <a:pt x="21" y="748"/>
                  </a:cubicBezTo>
                  <a:cubicBezTo>
                    <a:pt x="21" y="769"/>
                    <a:pt x="10" y="779"/>
                    <a:pt x="10" y="800"/>
                  </a:cubicBezTo>
                  <a:cubicBezTo>
                    <a:pt x="10" y="811"/>
                    <a:pt x="10" y="821"/>
                    <a:pt x="1" y="831"/>
                  </a:cubicBezTo>
                  <a:lnTo>
                    <a:pt x="1" y="862"/>
                  </a:lnTo>
                  <a:lnTo>
                    <a:pt x="1" y="925"/>
                  </a:lnTo>
                  <a:cubicBezTo>
                    <a:pt x="73" y="883"/>
                    <a:pt x="125" y="831"/>
                    <a:pt x="187" y="790"/>
                  </a:cubicBezTo>
                  <a:lnTo>
                    <a:pt x="270" y="738"/>
                  </a:lnTo>
                  <a:cubicBezTo>
                    <a:pt x="301" y="717"/>
                    <a:pt x="333" y="696"/>
                    <a:pt x="354" y="675"/>
                  </a:cubicBezTo>
                  <a:cubicBezTo>
                    <a:pt x="467" y="603"/>
                    <a:pt x="571" y="530"/>
                    <a:pt x="686" y="468"/>
                  </a:cubicBezTo>
                  <a:cubicBezTo>
                    <a:pt x="737" y="437"/>
                    <a:pt x="790" y="405"/>
                    <a:pt x="852" y="375"/>
                  </a:cubicBezTo>
                  <a:cubicBezTo>
                    <a:pt x="852" y="364"/>
                    <a:pt x="862" y="364"/>
                    <a:pt x="873" y="354"/>
                  </a:cubicBezTo>
                  <a:lnTo>
                    <a:pt x="893" y="343"/>
                  </a:lnTo>
                  <a:cubicBezTo>
                    <a:pt x="903" y="343"/>
                    <a:pt x="924" y="333"/>
                    <a:pt x="935" y="322"/>
                  </a:cubicBezTo>
                  <a:cubicBezTo>
                    <a:pt x="945" y="312"/>
                    <a:pt x="966" y="312"/>
                    <a:pt x="976" y="302"/>
                  </a:cubicBezTo>
                  <a:cubicBezTo>
                    <a:pt x="986" y="292"/>
                    <a:pt x="1007" y="281"/>
                    <a:pt x="1018" y="281"/>
                  </a:cubicBezTo>
                  <a:cubicBezTo>
                    <a:pt x="1070" y="250"/>
                    <a:pt x="1132" y="229"/>
                    <a:pt x="1184" y="209"/>
                  </a:cubicBezTo>
                  <a:cubicBezTo>
                    <a:pt x="1215" y="198"/>
                    <a:pt x="1246" y="198"/>
                    <a:pt x="1288" y="198"/>
                  </a:cubicBezTo>
                  <a:cubicBezTo>
                    <a:pt x="1319" y="198"/>
                    <a:pt x="1350" y="198"/>
                    <a:pt x="1381" y="209"/>
                  </a:cubicBezTo>
                  <a:cubicBezTo>
                    <a:pt x="1381" y="167"/>
                    <a:pt x="1350" y="135"/>
                    <a:pt x="1319" y="105"/>
                  </a:cubicBezTo>
                  <a:cubicBezTo>
                    <a:pt x="1288" y="73"/>
                    <a:pt x="1246" y="52"/>
                    <a:pt x="1205" y="32"/>
                  </a:cubicBezTo>
                  <a:cubicBezTo>
                    <a:pt x="1163" y="11"/>
                    <a:pt x="1122" y="11"/>
                    <a:pt x="10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39"/>
            <p:cNvSpPr/>
            <p:nvPr/>
          </p:nvSpPr>
          <p:spPr>
            <a:xfrm>
              <a:off x="6581283" y="2922085"/>
              <a:ext cx="24150" cy="4586"/>
            </a:xfrm>
            <a:custGeom>
              <a:avLst/>
              <a:gdLst/>
              <a:ahLst/>
              <a:cxnLst/>
              <a:rect l="l" t="t" r="r" b="b"/>
              <a:pathLst>
                <a:path w="1206" h="229" extrusionOk="0">
                  <a:moveTo>
                    <a:pt x="644" y="0"/>
                  </a:moveTo>
                  <a:cubicBezTo>
                    <a:pt x="613" y="0"/>
                    <a:pt x="582" y="10"/>
                    <a:pt x="551" y="10"/>
                  </a:cubicBezTo>
                  <a:cubicBezTo>
                    <a:pt x="271" y="31"/>
                    <a:pt x="104" y="104"/>
                    <a:pt x="1" y="228"/>
                  </a:cubicBezTo>
                  <a:cubicBezTo>
                    <a:pt x="395" y="135"/>
                    <a:pt x="800" y="62"/>
                    <a:pt x="1205" y="10"/>
                  </a:cubicBezTo>
                  <a:lnTo>
                    <a:pt x="831" y="10"/>
                  </a:lnTo>
                  <a:cubicBezTo>
                    <a:pt x="758" y="10"/>
                    <a:pt x="696" y="0"/>
                    <a:pt x="644" y="0"/>
                  </a:cubicBezTo>
                  <a:close/>
                </a:path>
              </a:pathLst>
            </a:custGeom>
            <a:solidFill>
              <a:srgbClr val="C0D5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9"/>
            <p:cNvSpPr/>
            <p:nvPr/>
          </p:nvSpPr>
          <p:spPr>
            <a:xfrm>
              <a:off x="6486485" y="2959912"/>
              <a:ext cx="198968" cy="76956"/>
            </a:xfrm>
            <a:custGeom>
              <a:avLst/>
              <a:gdLst/>
              <a:ahLst/>
              <a:cxnLst/>
              <a:rect l="l" t="t" r="r" b="b"/>
              <a:pathLst>
                <a:path w="9936" h="3843" extrusionOk="0">
                  <a:moveTo>
                    <a:pt x="7818" y="1"/>
                  </a:moveTo>
                  <a:cubicBezTo>
                    <a:pt x="8441" y="852"/>
                    <a:pt x="9064" y="1703"/>
                    <a:pt x="9698" y="2555"/>
                  </a:cubicBezTo>
                  <a:cubicBezTo>
                    <a:pt x="9770" y="2306"/>
                    <a:pt x="9853" y="2066"/>
                    <a:pt x="9936" y="1817"/>
                  </a:cubicBezTo>
                  <a:cubicBezTo>
                    <a:pt x="9822" y="1713"/>
                    <a:pt x="9739" y="1600"/>
                    <a:pt x="9698" y="1485"/>
                  </a:cubicBezTo>
                  <a:cubicBezTo>
                    <a:pt x="9604" y="1257"/>
                    <a:pt x="9645" y="997"/>
                    <a:pt x="9822" y="831"/>
                  </a:cubicBezTo>
                  <a:cubicBezTo>
                    <a:pt x="9843" y="811"/>
                    <a:pt x="9874" y="790"/>
                    <a:pt x="9915" y="779"/>
                  </a:cubicBezTo>
                  <a:cubicBezTo>
                    <a:pt x="9874" y="707"/>
                    <a:pt x="9843" y="613"/>
                    <a:pt x="9811" y="530"/>
                  </a:cubicBezTo>
                  <a:cubicBezTo>
                    <a:pt x="9801" y="478"/>
                    <a:pt x="9781" y="416"/>
                    <a:pt x="9770" y="364"/>
                  </a:cubicBezTo>
                  <a:cubicBezTo>
                    <a:pt x="9147" y="167"/>
                    <a:pt x="8493" y="52"/>
                    <a:pt x="7818" y="1"/>
                  </a:cubicBezTo>
                  <a:close/>
                  <a:moveTo>
                    <a:pt x="4319" y="478"/>
                  </a:moveTo>
                  <a:cubicBezTo>
                    <a:pt x="3676" y="707"/>
                    <a:pt x="3063" y="1007"/>
                    <a:pt x="2502" y="1371"/>
                  </a:cubicBezTo>
                  <a:cubicBezTo>
                    <a:pt x="1516" y="2015"/>
                    <a:pt x="665" y="2835"/>
                    <a:pt x="0" y="3811"/>
                  </a:cubicBezTo>
                  <a:cubicBezTo>
                    <a:pt x="1900" y="3811"/>
                    <a:pt x="3789" y="3822"/>
                    <a:pt x="5690" y="3842"/>
                  </a:cubicBezTo>
                  <a:cubicBezTo>
                    <a:pt x="5368" y="3323"/>
                    <a:pt x="5077" y="2793"/>
                    <a:pt x="4828" y="2233"/>
                  </a:cubicBezTo>
                  <a:cubicBezTo>
                    <a:pt x="4569" y="1683"/>
                    <a:pt x="4340" y="1090"/>
                    <a:pt x="4319" y="47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9"/>
            <p:cNvSpPr/>
            <p:nvPr/>
          </p:nvSpPr>
          <p:spPr>
            <a:xfrm>
              <a:off x="6572973" y="2959492"/>
              <a:ext cx="168010" cy="78398"/>
            </a:xfrm>
            <a:custGeom>
              <a:avLst/>
              <a:gdLst/>
              <a:ahLst/>
              <a:cxnLst/>
              <a:rect l="l" t="t" r="r" b="b"/>
              <a:pathLst>
                <a:path w="8390" h="3915" extrusionOk="0">
                  <a:moveTo>
                    <a:pt x="8286" y="2119"/>
                  </a:moveTo>
                  <a:cubicBezTo>
                    <a:pt x="8284" y="2120"/>
                    <a:pt x="8282" y="2121"/>
                    <a:pt x="8281" y="2122"/>
                  </a:cubicBezTo>
                  <a:lnTo>
                    <a:pt x="8281" y="2122"/>
                  </a:lnTo>
                  <a:cubicBezTo>
                    <a:pt x="8283" y="2121"/>
                    <a:pt x="8284" y="2120"/>
                    <a:pt x="8286" y="2119"/>
                  </a:cubicBezTo>
                  <a:close/>
                  <a:moveTo>
                    <a:pt x="2908" y="1"/>
                  </a:moveTo>
                  <a:cubicBezTo>
                    <a:pt x="2035" y="1"/>
                    <a:pt x="1205" y="135"/>
                    <a:pt x="405" y="364"/>
                  </a:cubicBezTo>
                  <a:cubicBezTo>
                    <a:pt x="270" y="405"/>
                    <a:pt x="135" y="458"/>
                    <a:pt x="0" y="499"/>
                  </a:cubicBezTo>
                  <a:cubicBezTo>
                    <a:pt x="21" y="1111"/>
                    <a:pt x="250" y="1704"/>
                    <a:pt x="509" y="2254"/>
                  </a:cubicBezTo>
                  <a:cubicBezTo>
                    <a:pt x="758" y="2814"/>
                    <a:pt x="1049" y="3344"/>
                    <a:pt x="1371" y="3863"/>
                  </a:cubicBezTo>
                  <a:cubicBezTo>
                    <a:pt x="3427" y="3873"/>
                    <a:pt x="5482" y="3894"/>
                    <a:pt x="7538" y="3915"/>
                  </a:cubicBezTo>
                  <a:cubicBezTo>
                    <a:pt x="7839" y="3333"/>
                    <a:pt x="8140" y="2784"/>
                    <a:pt x="8390" y="2347"/>
                  </a:cubicBezTo>
                  <a:cubicBezTo>
                    <a:pt x="8288" y="2256"/>
                    <a:pt x="8216" y="2165"/>
                    <a:pt x="8281" y="2122"/>
                  </a:cubicBezTo>
                  <a:lnTo>
                    <a:pt x="8281" y="2122"/>
                  </a:lnTo>
                  <a:cubicBezTo>
                    <a:pt x="8199" y="2172"/>
                    <a:pt x="8097" y="2202"/>
                    <a:pt x="7995" y="2202"/>
                  </a:cubicBezTo>
                  <a:cubicBezTo>
                    <a:pt x="7704" y="2202"/>
                    <a:pt x="7403" y="2004"/>
                    <a:pt x="7331" y="1734"/>
                  </a:cubicBezTo>
                  <a:cubicBezTo>
                    <a:pt x="7268" y="1755"/>
                    <a:pt x="7195" y="1766"/>
                    <a:pt x="7123" y="1766"/>
                  </a:cubicBezTo>
                  <a:cubicBezTo>
                    <a:pt x="7248" y="1911"/>
                    <a:pt x="7341" y="2087"/>
                    <a:pt x="7237" y="2244"/>
                  </a:cubicBezTo>
                  <a:cubicBezTo>
                    <a:pt x="7174" y="2347"/>
                    <a:pt x="7040" y="2378"/>
                    <a:pt x="6904" y="2378"/>
                  </a:cubicBezTo>
                  <a:cubicBezTo>
                    <a:pt x="6853" y="2378"/>
                    <a:pt x="6791" y="2368"/>
                    <a:pt x="6738" y="2357"/>
                  </a:cubicBezTo>
                  <a:cubicBezTo>
                    <a:pt x="6385" y="2306"/>
                    <a:pt x="5919" y="2119"/>
                    <a:pt x="5617" y="1838"/>
                  </a:cubicBezTo>
                  <a:cubicBezTo>
                    <a:pt x="5534" y="2087"/>
                    <a:pt x="5451" y="2327"/>
                    <a:pt x="5379" y="2576"/>
                  </a:cubicBezTo>
                  <a:cubicBezTo>
                    <a:pt x="4745" y="1724"/>
                    <a:pt x="4122" y="873"/>
                    <a:pt x="3499" y="22"/>
                  </a:cubicBezTo>
                  <a:lnTo>
                    <a:pt x="3437" y="22"/>
                  </a:lnTo>
                  <a:cubicBezTo>
                    <a:pt x="3261" y="11"/>
                    <a:pt x="3084" y="1"/>
                    <a:pt x="29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9"/>
            <p:cNvSpPr/>
            <p:nvPr/>
          </p:nvSpPr>
          <p:spPr>
            <a:xfrm>
              <a:off x="6723921" y="3006491"/>
              <a:ext cx="53847" cy="32240"/>
            </a:xfrm>
            <a:custGeom>
              <a:avLst/>
              <a:gdLst/>
              <a:ahLst/>
              <a:cxnLst/>
              <a:rect l="l" t="t" r="r" b="b"/>
              <a:pathLst>
                <a:path w="2689" h="1610" extrusionOk="0">
                  <a:moveTo>
                    <a:pt x="852" y="0"/>
                  </a:moveTo>
                  <a:cubicBezTo>
                    <a:pt x="602" y="437"/>
                    <a:pt x="301" y="986"/>
                    <a:pt x="0" y="1568"/>
                  </a:cubicBezTo>
                  <a:cubicBezTo>
                    <a:pt x="893" y="1579"/>
                    <a:pt x="1796" y="1589"/>
                    <a:pt x="2689" y="1609"/>
                  </a:cubicBezTo>
                  <a:cubicBezTo>
                    <a:pt x="2357" y="1101"/>
                    <a:pt x="1983" y="644"/>
                    <a:pt x="1558" y="218"/>
                  </a:cubicBezTo>
                  <a:cubicBezTo>
                    <a:pt x="1495" y="250"/>
                    <a:pt x="1433" y="270"/>
                    <a:pt x="1350" y="270"/>
                  </a:cubicBezTo>
                  <a:cubicBezTo>
                    <a:pt x="1329" y="270"/>
                    <a:pt x="1298" y="270"/>
                    <a:pt x="1267" y="260"/>
                  </a:cubicBezTo>
                  <a:cubicBezTo>
                    <a:pt x="1215" y="260"/>
                    <a:pt x="997" y="125"/>
                    <a:pt x="852" y="0"/>
                  </a:cubicBezTo>
                  <a:close/>
                </a:path>
              </a:pathLst>
            </a:custGeom>
            <a:solidFill>
              <a:srgbClr val="7C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9"/>
            <p:cNvSpPr/>
            <p:nvPr/>
          </p:nvSpPr>
          <p:spPr>
            <a:xfrm>
              <a:off x="6698970" y="2982160"/>
              <a:ext cx="1462" cy="1482"/>
            </a:xfrm>
            <a:custGeom>
              <a:avLst/>
              <a:gdLst/>
              <a:ahLst/>
              <a:cxnLst/>
              <a:rect l="l" t="t" r="r" b="b"/>
              <a:pathLst>
                <a:path w="73" h="74" extrusionOk="0">
                  <a:moveTo>
                    <a:pt x="52" y="0"/>
                  </a:moveTo>
                  <a:cubicBezTo>
                    <a:pt x="42" y="11"/>
                    <a:pt x="21" y="21"/>
                    <a:pt x="0" y="32"/>
                  </a:cubicBezTo>
                  <a:cubicBezTo>
                    <a:pt x="21" y="53"/>
                    <a:pt x="42" y="63"/>
                    <a:pt x="73" y="73"/>
                  </a:cubicBezTo>
                  <a:cubicBezTo>
                    <a:pt x="63" y="53"/>
                    <a:pt x="63" y="32"/>
                    <a:pt x="52" y="0"/>
                  </a:cubicBezTo>
                  <a:close/>
                </a:path>
              </a:pathLst>
            </a:custGeom>
            <a:solidFill>
              <a:srgbClr val="5C8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39"/>
            <p:cNvSpPr/>
            <p:nvPr/>
          </p:nvSpPr>
          <p:spPr>
            <a:xfrm>
              <a:off x="6455286" y="3117930"/>
              <a:ext cx="352019" cy="87770"/>
            </a:xfrm>
            <a:custGeom>
              <a:avLst/>
              <a:gdLst/>
              <a:ahLst/>
              <a:cxnLst/>
              <a:rect l="l" t="t" r="r" b="b"/>
              <a:pathLst>
                <a:path w="17579" h="4383" extrusionOk="0">
                  <a:moveTo>
                    <a:pt x="52" y="1"/>
                  </a:moveTo>
                  <a:cubicBezTo>
                    <a:pt x="42" y="135"/>
                    <a:pt x="31" y="281"/>
                    <a:pt x="21" y="426"/>
                  </a:cubicBezTo>
                  <a:cubicBezTo>
                    <a:pt x="11" y="603"/>
                    <a:pt x="1" y="779"/>
                    <a:pt x="1" y="966"/>
                  </a:cubicBezTo>
                  <a:cubicBezTo>
                    <a:pt x="1" y="1838"/>
                    <a:pt x="125" y="2679"/>
                    <a:pt x="364" y="3478"/>
                  </a:cubicBezTo>
                  <a:cubicBezTo>
                    <a:pt x="374" y="3531"/>
                    <a:pt x="395" y="3572"/>
                    <a:pt x="405" y="3624"/>
                  </a:cubicBezTo>
                  <a:cubicBezTo>
                    <a:pt x="5545" y="3914"/>
                    <a:pt x="11183" y="4174"/>
                    <a:pt x="16893" y="4382"/>
                  </a:cubicBezTo>
                  <a:cubicBezTo>
                    <a:pt x="17267" y="3489"/>
                    <a:pt x="17506" y="2513"/>
                    <a:pt x="17558" y="1485"/>
                  </a:cubicBezTo>
                  <a:cubicBezTo>
                    <a:pt x="17578" y="1309"/>
                    <a:pt x="17578" y="1122"/>
                    <a:pt x="17578" y="945"/>
                  </a:cubicBezTo>
                  <a:cubicBezTo>
                    <a:pt x="17578" y="800"/>
                    <a:pt x="17578" y="665"/>
                    <a:pt x="17568" y="520"/>
                  </a:cubicBezTo>
                  <a:cubicBezTo>
                    <a:pt x="13550" y="457"/>
                    <a:pt x="9542" y="322"/>
                    <a:pt x="5524" y="177"/>
                  </a:cubicBezTo>
                  <a:cubicBezTo>
                    <a:pt x="3707" y="114"/>
                    <a:pt x="1880" y="52"/>
                    <a:pt x="52" y="1"/>
                  </a:cubicBezTo>
                  <a:close/>
                </a:path>
              </a:pathLst>
            </a:custGeom>
            <a:solidFill>
              <a:srgbClr val="C0D5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39"/>
            <p:cNvSpPr/>
            <p:nvPr/>
          </p:nvSpPr>
          <p:spPr>
            <a:xfrm>
              <a:off x="6456327" y="3109820"/>
              <a:ext cx="350778" cy="18523"/>
            </a:xfrm>
            <a:custGeom>
              <a:avLst/>
              <a:gdLst/>
              <a:ahLst/>
              <a:cxnLst/>
              <a:rect l="l" t="t" r="r" b="b"/>
              <a:pathLst>
                <a:path w="17517" h="925" extrusionOk="0">
                  <a:moveTo>
                    <a:pt x="53" y="0"/>
                  </a:moveTo>
                  <a:cubicBezTo>
                    <a:pt x="32" y="136"/>
                    <a:pt x="21" y="270"/>
                    <a:pt x="0" y="406"/>
                  </a:cubicBezTo>
                  <a:cubicBezTo>
                    <a:pt x="1828" y="457"/>
                    <a:pt x="3655" y="519"/>
                    <a:pt x="5472" y="582"/>
                  </a:cubicBezTo>
                  <a:cubicBezTo>
                    <a:pt x="9490" y="727"/>
                    <a:pt x="13498" y="862"/>
                    <a:pt x="17516" y="925"/>
                  </a:cubicBezTo>
                  <a:cubicBezTo>
                    <a:pt x="17506" y="748"/>
                    <a:pt x="17496" y="572"/>
                    <a:pt x="17475" y="395"/>
                  </a:cubicBezTo>
                  <a:cubicBezTo>
                    <a:pt x="15865" y="312"/>
                    <a:pt x="14266" y="260"/>
                    <a:pt x="12657" y="219"/>
                  </a:cubicBezTo>
                  <a:cubicBezTo>
                    <a:pt x="11328" y="291"/>
                    <a:pt x="9988" y="332"/>
                    <a:pt x="8649" y="332"/>
                  </a:cubicBezTo>
                  <a:cubicBezTo>
                    <a:pt x="7819" y="332"/>
                    <a:pt x="6998" y="312"/>
                    <a:pt x="6168" y="281"/>
                  </a:cubicBezTo>
                  <a:cubicBezTo>
                    <a:pt x="4133" y="208"/>
                    <a:pt x="2088" y="115"/>
                    <a:pt x="53" y="0"/>
                  </a:cubicBezTo>
                  <a:close/>
                </a:path>
              </a:pathLst>
            </a:custGeom>
            <a:solidFill>
              <a:srgbClr val="5A6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9"/>
            <p:cNvSpPr/>
            <p:nvPr/>
          </p:nvSpPr>
          <p:spPr>
            <a:xfrm>
              <a:off x="6709783" y="3112102"/>
              <a:ext cx="96480" cy="5627"/>
            </a:xfrm>
            <a:custGeom>
              <a:avLst/>
              <a:gdLst/>
              <a:ahLst/>
              <a:cxnLst/>
              <a:rect l="l" t="t" r="r" b="b"/>
              <a:pathLst>
                <a:path w="4818" h="281" extrusionOk="0">
                  <a:moveTo>
                    <a:pt x="2741" y="1"/>
                  </a:moveTo>
                  <a:cubicBezTo>
                    <a:pt x="2128" y="1"/>
                    <a:pt x="1516" y="11"/>
                    <a:pt x="893" y="52"/>
                  </a:cubicBezTo>
                  <a:cubicBezTo>
                    <a:pt x="592" y="73"/>
                    <a:pt x="301" y="84"/>
                    <a:pt x="0" y="105"/>
                  </a:cubicBezTo>
                  <a:cubicBezTo>
                    <a:pt x="1609" y="146"/>
                    <a:pt x="3208" y="198"/>
                    <a:pt x="4818" y="281"/>
                  </a:cubicBezTo>
                  <a:lnTo>
                    <a:pt x="4786" y="1"/>
                  </a:lnTo>
                  <a:close/>
                </a:path>
              </a:pathLst>
            </a:custGeom>
            <a:solidFill>
              <a:srgbClr val="7CA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39"/>
            <p:cNvSpPr/>
            <p:nvPr/>
          </p:nvSpPr>
          <p:spPr>
            <a:xfrm>
              <a:off x="6416397" y="2920603"/>
              <a:ext cx="429797" cy="286538"/>
            </a:xfrm>
            <a:custGeom>
              <a:avLst/>
              <a:gdLst/>
              <a:ahLst/>
              <a:cxnLst/>
              <a:rect l="l" t="t" r="r" b="b"/>
              <a:pathLst>
                <a:path w="21463" h="14309" extrusionOk="0">
                  <a:moveTo>
                    <a:pt x="8013" y="1804"/>
                  </a:moveTo>
                  <a:lnTo>
                    <a:pt x="8013" y="1804"/>
                  </a:lnTo>
                  <a:cubicBezTo>
                    <a:pt x="8009" y="1810"/>
                    <a:pt x="8006" y="1818"/>
                    <a:pt x="8006" y="1828"/>
                  </a:cubicBezTo>
                  <a:cubicBezTo>
                    <a:pt x="8008" y="1820"/>
                    <a:pt x="8011" y="1812"/>
                    <a:pt x="8013" y="1804"/>
                  </a:cubicBezTo>
                  <a:close/>
                  <a:moveTo>
                    <a:pt x="10727" y="1"/>
                  </a:moveTo>
                  <a:cubicBezTo>
                    <a:pt x="10353" y="1"/>
                    <a:pt x="9979" y="22"/>
                    <a:pt x="9615" y="63"/>
                  </a:cubicBezTo>
                  <a:cubicBezTo>
                    <a:pt x="9564" y="74"/>
                    <a:pt x="9501" y="74"/>
                    <a:pt x="9439" y="84"/>
                  </a:cubicBezTo>
                  <a:cubicBezTo>
                    <a:pt x="9034" y="136"/>
                    <a:pt x="8629" y="209"/>
                    <a:pt x="8235" y="302"/>
                  </a:cubicBezTo>
                  <a:cubicBezTo>
                    <a:pt x="7938" y="630"/>
                    <a:pt x="8145" y="1269"/>
                    <a:pt x="8013" y="1804"/>
                  </a:cubicBezTo>
                  <a:lnTo>
                    <a:pt x="8013" y="1804"/>
                  </a:lnTo>
                  <a:cubicBezTo>
                    <a:pt x="8016" y="1797"/>
                    <a:pt x="8022" y="1792"/>
                    <a:pt x="8027" y="1787"/>
                  </a:cubicBezTo>
                  <a:lnTo>
                    <a:pt x="8027" y="1787"/>
                  </a:lnTo>
                  <a:cubicBezTo>
                    <a:pt x="8016" y="1818"/>
                    <a:pt x="8006" y="1839"/>
                    <a:pt x="7985" y="1870"/>
                  </a:cubicBezTo>
                  <a:lnTo>
                    <a:pt x="7923" y="2026"/>
                  </a:lnTo>
                  <a:cubicBezTo>
                    <a:pt x="7882" y="2109"/>
                    <a:pt x="7840" y="2192"/>
                    <a:pt x="7778" y="2244"/>
                  </a:cubicBezTo>
                  <a:cubicBezTo>
                    <a:pt x="7705" y="2317"/>
                    <a:pt x="7612" y="2347"/>
                    <a:pt x="7529" y="2358"/>
                  </a:cubicBezTo>
                  <a:cubicBezTo>
                    <a:pt x="7435" y="2389"/>
                    <a:pt x="7352" y="2389"/>
                    <a:pt x="7259" y="2389"/>
                  </a:cubicBezTo>
                  <a:cubicBezTo>
                    <a:pt x="7093" y="2389"/>
                    <a:pt x="6936" y="2358"/>
                    <a:pt x="6791" y="2296"/>
                  </a:cubicBezTo>
                  <a:cubicBezTo>
                    <a:pt x="6666" y="2244"/>
                    <a:pt x="6594" y="2171"/>
                    <a:pt x="6500" y="2161"/>
                  </a:cubicBezTo>
                  <a:cubicBezTo>
                    <a:pt x="6490" y="2171"/>
                    <a:pt x="6480" y="2171"/>
                    <a:pt x="6480" y="2181"/>
                  </a:cubicBezTo>
                  <a:cubicBezTo>
                    <a:pt x="6459" y="2192"/>
                    <a:pt x="6438" y="2192"/>
                    <a:pt x="6417" y="2192"/>
                  </a:cubicBezTo>
                  <a:lnTo>
                    <a:pt x="6366" y="2192"/>
                  </a:lnTo>
                  <a:cubicBezTo>
                    <a:pt x="6220" y="2254"/>
                    <a:pt x="6117" y="2358"/>
                    <a:pt x="5950" y="2358"/>
                  </a:cubicBezTo>
                  <a:lnTo>
                    <a:pt x="5909" y="2358"/>
                  </a:lnTo>
                  <a:cubicBezTo>
                    <a:pt x="5774" y="2337"/>
                    <a:pt x="5690" y="2264"/>
                    <a:pt x="5577" y="2202"/>
                  </a:cubicBezTo>
                  <a:cubicBezTo>
                    <a:pt x="5524" y="2171"/>
                    <a:pt x="5504" y="2151"/>
                    <a:pt x="5483" y="2151"/>
                  </a:cubicBezTo>
                  <a:cubicBezTo>
                    <a:pt x="5462" y="2151"/>
                    <a:pt x="5462" y="2192"/>
                    <a:pt x="5369" y="2254"/>
                  </a:cubicBezTo>
                  <a:cubicBezTo>
                    <a:pt x="5317" y="2285"/>
                    <a:pt x="5265" y="2296"/>
                    <a:pt x="5203" y="2296"/>
                  </a:cubicBezTo>
                  <a:cubicBezTo>
                    <a:pt x="5182" y="2296"/>
                    <a:pt x="5161" y="2296"/>
                    <a:pt x="5141" y="2285"/>
                  </a:cubicBezTo>
                  <a:cubicBezTo>
                    <a:pt x="4933" y="2264"/>
                    <a:pt x="4746" y="2130"/>
                    <a:pt x="4601" y="1943"/>
                  </a:cubicBezTo>
                  <a:cubicBezTo>
                    <a:pt x="3635" y="2617"/>
                    <a:pt x="2773" y="3459"/>
                    <a:pt x="2067" y="4424"/>
                  </a:cubicBezTo>
                  <a:cubicBezTo>
                    <a:pt x="1766" y="4850"/>
                    <a:pt x="1486" y="5296"/>
                    <a:pt x="1237" y="5764"/>
                  </a:cubicBezTo>
                  <a:cubicBezTo>
                    <a:pt x="1994" y="5764"/>
                    <a:pt x="2742" y="5764"/>
                    <a:pt x="3500" y="5774"/>
                  </a:cubicBezTo>
                  <a:cubicBezTo>
                    <a:pt x="4165" y="4798"/>
                    <a:pt x="5016" y="3978"/>
                    <a:pt x="6002" y="3334"/>
                  </a:cubicBezTo>
                  <a:cubicBezTo>
                    <a:pt x="6563" y="2970"/>
                    <a:pt x="7176" y="2670"/>
                    <a:pt x="7819" y="2441"/>
                  </a:cubicBezTo>
                  <a:cubicBezTo>
                    <a:pt x="7954" y="2400"/>
                    <a:pt x="8089" y="2347"/>
                    <a:pt x="8224" y="2306"/>
                  </a:cubicBezTo>
                  <a:cubicBezTo>
                    <a:pt x="9024" y="2077"/>
                    <a:pt x="9854" y="1943"/>
                    <a:pt x="10727" y="1943"/>
                  </a:cubicBezTo>
                  <a:cubicBezTo>
                    <a:pt x="10903" y="1943"/>
                    <a:pt x="11080" y="1953"/>
                    <a:pt x="11256" y="1964"/>
                  </a:cubicBezTo>
                  <a:lnTo>
                    <a:pt x="11318" y="1964"/>
                  </a:lnTo>
                  <a:cubicBezTo>
                    <a:pt x="11993" y="2015"/>
                    <a:pt x="12647" y="2130"/>
                    <a:pt x="13270" y="2327"/>
                  </a:cubicBezTo>
                  <a:cubicBezTo>
                    <a:pt x="13135" y="1662"/>
                    <a:pt x="13311" y="956"/>
                    <a:pt x="13738" y="437"/>
                  </a:cubicBezTo>
                  <a:cubicBezTo>
                    <a:pt x="12979" y="209"/>
                    <a:pt x="12190" y="74"/>
                    <a:pt x="11380" y="22"/>
                  </a:cubicBezTo>
                  <a:cubicBezTo>
                    <a:pt x="11163" y="12"/>
                    <a:pt x="10944" y="1"/>
                    <a:pt x="10727" y="1"/>
                  </a:cubicBezTo>
                  <a:close/>
                  <a:moveTo>
                    <a:pt x="18264" y="3116"/>
                  </a:moveTo>
                  <a:cubicBezTo>
                    <a:pt x="18202" y="3137"/>
                    <a:pt x="18140" y="3168"/>
                    <a:pt x="18087" y="3210"/>
                  </a:cubicBezTo>
                  <a:cubicBezTo>
                    <a:pt x="17734" y="3417"/>
                    <a:pt x="17444" y="3718"/>
                    <a:pt x="17247" y="4061"/>
                  </a:cubicBezTo>
                  <a:cubicBezTo>
                    <a:pt x="17143" y="4237"/>
                    <a:pt x="17070" y="4424"/>
                    <a:pt x="16915" y="4507"/>
                  </a:cubicBezTo>
                  <a:cubicBezTo>
                    <a:pt x="17340" y="4933"/>
                    <a:pt x="17714" y="5390"/>
                    <a:pt x="18046" y="5898"/>
                  </a:cubicBezTo>
                  <a:cubicBezTo>
                    <a:pt x="18451" y="5898"/>
                    <a:pt x="18846" y="5909"/>
                    <a:pt x="19250" y="5909"/>
                  </a:cubicBezTo>
                  <a:cubicBezTo>
                    <a:pt x="19552" y="5919"/>
                    <a:pt x="19915" y="5919"/>
                    <a:pt x="20309" y="5940"/>
                  </a:cubicBezTo>
                  <a:cubicBezTo>
                    <a:pt x="19780" y="4892"/>
                    <a:pt x="19095" y="3936"/>
                    <a:pt x="18264" y="3116"/>
                  </a:cubicBezTo>
                  <a:close/>
                  <a:moveTo>
                    <a:pt x="105" y="9345"/>
                  </a:moveTo>
                  <a:cubicBezTo>
                    <a:pt x="84" y="9491"/>
                    <a:pt x="63" y="9647"/>
                    <a:pt x="53" y="9792"/>
                  </a:cubicBezTo>
                  <a:cubicBezTo>
                    <a:pt x="42" y="9917"/>
                    <a:pt x="32" y="10041"/>
                    <a:pt x="21" y="10155"/>
                  </a:cubicBezTo>
                  <a:cubicBezTo>
                    <a:pt x="11" y="10384"/>
                    <a:pt x="1" y="10602"/>
                    <a:pt x="1" y="10820"/>
                  </a:cubicBezTo>
                  <a:cubicBezTo>
                    <a:pt x="1" y="11682"/>
                    <a:pt x="105" y="12533"/>
                    <a:pt x="302" y="13353"/>
                  </a:cubicBezTo>
                  <a:cubicBezTo>
                    <a:pt x="977" y="13395"/>
                    <a:pt x="1662" y="13436"/>
                    <a:pt x="2347" y="13478"/>
                  </a:cubicBezTo>
                  <a:cubicBezTo>
                    <a:pt x="2337" y="13426"/>
                    <a:pt x="2316" y="13385"/>
                    <a:pt x="2306" y="13332"/>
                  </a:cubicBezTo>
                  <a:cubicBezTo>
                    <a:pt x="2067" y="12533"/>
                    <a:pt x="1943" y="11692"/>
                    <a:pt x="1943" y="10820"/>
                  </a:cubicBezTo>
                  <a:cubicBezTo>
                    <a:pt x="1943" y="10633"/>
                    <a:pt x="1953" y="10457"/>
                    <a:pt x="1963" y="10280"/>
                  </a:cubicBezTo>
                  <a:cubicBezTo>
                    <a:pt x="1973" y="10135"/>
                    <a:pt x="1984" y="9989"/>
                    <a:pt x="1994" y="9855"/>
                  </a:cubicBezTo>
                  <a:cubicBezTo>
                    <a:pt x="2015" y="9719"/>
                    <a:pt x="2026" y="9585"/>
                    <a:pt x="2047" y="9449"/>
                  </a:cubicBezTo>
                  <a:cubicBezTo>
                    <a:pt x="1403" y="9419"/>
                    <a:pt x="748" y="9377"/>
                    <a:pt x="105" y="9345"/>
                  </a:cubicBezTo>
                  <a:close/>
                  <a:moveTo>
                    <a:pt x="21379" y="9460"/>
                  </a:moveTo>
                  <a:cubicBezTo>
                    <a:pt x="21119" y="9491"/>
                    <a:pt x="20870" y="9512"/>
                    <a:pt x="20662" y="9522"/>
                  </a:cubicBezTo>
                  <a:cubicBezTo>
                    <a:pt x="20247" y="9543"/>
                    <a:pt x="19843" y="9564"/>
                    <a:pt x="19437" y="9564"/>
                  </a:cubicBezTo>
                  <a:lnTo>
                    <a:pt x="19469" y="9844"/>
                  </a:lnTo>
                  <a:cubicBezTo>
                    <a:pt x="19490" y="10021"/>
                    <a:pt x="19500" y="10197"/>
                    <a:pt x="19510" y="10374"/>
                  </a:cubicBezTo>
                  <a:cubicBezTo>
                    <a:pt x="19520" y="10519"/>
                    <a:pt x="19520" y="10654"/>
                    <a:pt x="19520" y="10799"/>
                  </a:cubicBezTo>
                  <a:cubicBezTo>
                    <a:pt x="19520" y="10976"/>
                    <a:pt x="19520" y="11163"/>
                    <a:pt x="19500" y="11339"/>
                  </a:cubicBezTo>
                  <a:cubicBezTo>
                    <a:pt x="19448" y="12367"/>
                    <a:pt x="19209" y="13343"/>
                    <a:pt x="18835" y="14236"/>
                  </a:cubicBezTo>
                  <a:cubicBezTo>
                    <a:pt x="19520" y="14267"/>
                    <a:pt x="20206" y="14288"/>
                    <a:pt x="20881" y="14308"/>
                  </a:cubicBezTo>
                  <a:cubicBezTo>
                    <a:pt x="21192" y="13405"/>
                    <a:pt x="21379" y="12450"/>
                    <a:pt x="21442" y="11454"/>
                  </a:cubicBezTo>
                  <a:cubicBezTo>
                    <a:pt x="21451" y="11235"/>
                    <a:pt x="21462" y="11017"/>
                    <a:pt x="21462" y="10799"/>
                  </a:cubicBezTo>
                  <a:cubicBezTo>
                    <a:pt x="21462" y="10664"/>
                    <a:pt x="21462" y="10529"/>
                    <a:pt x="21451" y="10404"/>
                  </a:cubicBezTo>
                  <a:cubicBezTo>
                    <a:pt x="21451" y="10249"/>
                    <a:pt x="21442" y="10104"/>
                    <a:pt x="21431" y="9948"/>
                  </a:cubicBezTo>
                  <a:cubicBezTo>
                    <a:pt x="21421" y="9792"/>
                    <a:pt x="21400" y="9626"/>
                    <a:pt x="21379" y="946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9"/>
            <p:cNvSpPr/>
            <p:nvPr/>
          </p:nvSpPr>
          <p:spPr>
            <a:xfrm>
              <a:off x="6501864" y="2880493"/>
              <a:ext cx="112500" cy="87950"/>
            </a:xfrm>
            <a:custGeom>
              <a:avLst/>
              <a:gdLst/>
              <a:ahLst/>
              <a:cxnLst/>
              <a:rect l="l" t="t" r="r" b="b"/>
              <a:pathLst>
                <a:path w="5618" h="4392" extrusionOk="0">
                  <a:moveTo>
                    <a:pt x="893" y="1402"/>
                  </a:moveTo>
                  <a:lnTo>
                    <a:pt x="893" y="1402"/>
                  </a:lnTo>
                  <a:cubicBezTo>
                    <a:pt x="883" y="1433"/>
                    <a:pt x="883" y="1464"/>
                    <a:pt x="873" y="1496"/>
                  </a:cubicBezTo>
                  <a:cubicBezTo>
                    <a:pt x="873" y="1526"/>
                    <a:pt x="862" y="1558"/>
                    <a:pt x="862" y="1579"/>
                  </a:cubicBezTo>
                  <a:cubicBezTo>
                    <a:pt x="852" y="1609"/>
                    <a:pt x="852" y="1641"/>
                    <a:pt x="841" y="1672"/>
                  </a:cubicBezTo>
                  <a:lnTo>
                    <a:pt x="831" y="1766"/>
                  </a:lnTo>
                  <a:lnTo>
                    <a:pt x="799" y="2108"/>
                  </a:lnTo>
                  <a:cubicBezTo>
                    <a:pt x="790" y="2347"/>
                    <a:pt x="790" y="2575"/>
                    <a:pt x="820" y="2804"/>
                  </a:cubicBezTo>
                  <a:cubicBezTo>
                    <a:pt x="841" y="3042"/>
                    <a:pt x="883" y="3261"/>
                    <a:pt x="956" y="3478"/>
                  </a:cubicBezTo>
                  <a:cubicBezTo>
                    <a:pt x="1028" y="3707"/>
                    <a:pt x="1132" y="3914"/>
                    <a:pt x="1288" y="4101"/>
                  </a:cubicBezTo>
                  <a:cubicBezTo>
                    <a:pt x="1256" y="4091"/>
                    <a:pt x="1236" y="4071"/>
                    <a:pt x="1205" y="4060"/>
                  </a:cubicBezTo>
                  <a:lnTo>
                    <a:pt x="1163" y="4029"/>
                  </a:lnTo>
                  <a:lnTo>
                    <a:pt x="1152" y="4018"/>
                  </a:lnTo>
                  <a:lnTo>
                    <a:pt x="1132" y="3997"/>
                  </a:lnTo>
                  <a:cubicBezTo>
                    <a:pt x="1111" y="3977"/>
                    <a:pt x="1080" y="3956"/>
                    <a:pt x="1059" y="3935"/>
                  </a:cubicBezTo>
                  <a:lnTo>
                    <a:pt x="1028" y="3904"/>
                  </a:lnTo>
                  <a:lnTo>
                    <a:pt x="997" y="3873"/>
                  </a:lnTo>
                  <a:cubicBezTo>
                    <a:pt x="914" y="3780"/>
                    <a:pt x="841" y="3665"/>
                    <a:pt x="779" y="3561"/>
                  </a:cubicBezTo>
                  <a:cubicBezTo>
                    <a:pt x="675" y="3333"/>
                    <a:pt x="603" y="3084"/>
                    <a:pt x="582" y="2835"/>
                  </a:cubicBezTo>
                  <a:cubicBezTo>
                    <a:pt x="550" y="2585"/>
                    <a:pt x="561" y="2336"/>
                    <a:pt x="613" y="2087"/>
                  </a:cubicBezTo>
                  <a:cubicBezTo>
                    <a:pt x="633" y="1962"/>
                    <a:pt x="665" y="1849"/>
                    <a:pt x="716" y="1734"/>
                  </a:cubicBezTo>
                  <a:lnTo>
                    <a:pt x="748" y="1641"/>
                  </a:lnTo>
                  <a:cubicBezTo>
                    <a:pt x="769" y="1620"/>
                    <a:pt x="779" y="1589"/>
                    <a:pt x="790" y="1558"/>
                  </a:cubicBezTo>
                  <a:cubicBezTo>
                    <a:pt x="810" y="1537"/>
                    <a:pt x="820" y="1506"/>
                    <a:pt x="841" y="1485"/>
                  </a:cubicBezTo>
                  <a:cubicBezTo>
                    <a:pt x="852" y="1454"/>
                    <a:pt x="873" y="1433"/>
                    <a:pt x="893" y="1402"/>
                  </a:cubicBezTo>
                  <a:close/>
                  <a:moveTo>
                    <a:pt x="4257" y="0"/>
                  </a:moveTo>
                  <a:cubicBezTo>
                    <a:pt x="4060" y="0"/>
                    <a:pt x="3884" y="104"/>
                    <a:pt x="3697" y="197"/>
                  </a:cubicBezTo>
                  <a:cubicBezTo>
                    <a:pt x="3520" y="301"/>
                    <a:pt x="3344" y="395"/>
                    <a:pt x="3146" y="395"/>
                  </a:cubicBezTo>
                  <a:cubicBezTo>
                    <a:pt x="3104" y="395"/>
                    <a:pt x="3053" y="395"/>
                    <a:pt x="3011" y="384"/>
                  </a:cubicBezTo>
                  <a:cubicBezTo>
                    <a:pt x="2876" y="353"/>
                    <a:pt x="2772" y="239"/>
                    <a:pt x="2638" y="229"/>
                  </a:cubicBezTo>
                  <a:cubicBezTo>
                    <a:pt x="2638" y="218"/>
                    <a:pt x="2627" y="218"/>
                    <a:pt x="2617" y="218"/>
                  </a:cubicBezTo>
                  <a:cubicBezTo>
                    <a:pt x="2388" y="218"/>
                    <a:pt x="2222" y="478"/>
                    <a:pt x="2045" y="603"/>
                  </a:cubicBezTo>
                  <a:cubicBezTo>
                    <a:pt x="1962" y="665"/>
                    <a:pt x="1900" y="696"/>
                    <a:pt x="1817" y="696"/>
                  </a:cubicBezTo>
                  <a:cubicBezTo>
                    <a:pt x="1796" y="696"/>
                    <a:pt x="1775" y="686"/>
                    <a:pt x="1755" y="686"/>
                  </a:cubicBezTo>
                  <a:cubicBezTo>
                    <a:pt x="1609" y="665"/>
                    <a:pt x="1547" y="530"/>
                    <a:pt x="1412" y="488"/>
                  </a:cubicBezTo>
                  <a:lnTo>
                    <a:pt x="1381" y="488"/>
                  </a:lnTo>
                  <a:cubicBezTo>
                    <a:pt x="1288" y="488"/>
                    <a:pt x="1205" y="582"/>
                    <a:pt x="1143" y="675"/>
                  </a:cubicBezTo>
                  <a:cubicBezTo>
                    <a:pt x="1039" y="831"/>
                    <a:pt x="956" y="997"/>
                    <a:pt x="873" y="1173"/>
                  </a:cubicBezTo>
                  <a:cubicBezTo>
                    <a:pt x="820" y="1122"/>
                    <a:pt x="758" y="1101"/>
                    <a:pt x="686" y="1101"/>
                  </a:cubicBezTo>
                  <a:cubicBezTo>
                    <a:pt x="644" y="1101"/>
                    <a:pt x="592" y="1111"/>
                    <a:pt x="550" y="1132"/>
                  </a:cubicBezTo>
                  <a:cubicBezTo>
                    <a:pt x="446" y="1173"/>
                    <a:pt x="353" y="1267"/>
                    <a:pt x="280" y="1381"/>
                  </a:cubicBezTo>
                  <a:cubicBezTo>
                    <a:pt x="31" y="1745"/>
                    <a:pt x="0" y="2232"/>
                    <a:pt x="10" y="2689"/>
                  </a:cubicBezTo>
                  <a:cubicBezTo>
                    <a:pt x="21" y="2918"/>
                    <a:pt x="31" y="3157"/>
                    <a:pt x="83" y="3374"/>
                  </a:cubicBezTo>
                  <a:cubicBezTo>
                    <a:pt x="114" y="3489"/>
                    <a:pt x="146" y="3593"/>
                    <a:pt x="197" y="3697"/>
                  </a:cubicBezTo>
                  <a:cubicBezTo>
                    <a:pt x="229" y="3780"/>
                    <a:pt x="280" y="3863"/>
                    <a:pt x="333" y="3946"/>
                  </a:cubicBezTo>
                  <a:cubicBezTo>
                    <a:pt x="478" y="4133"/>
                    <a:pt x="665" y="4267"/>
                    <a:pt x="873" y="4288"/>
                  </a:cubicBezTo>
                  <a:cubicBezTo>
                    <a:pt x="893" y="4299"/>
                    <a:pt x="914" y="4299"/>
                    <a:pt x="935" y="4299"/>
                  </a:cubicBezTo>
                  <a:cubicBezTo>
                    <a:pt x="997" y="4299"/>
                    <a:pt x="1049" y="4288"/>
                    <a:pt x="1101" y="4257"/>
                  </a:cubicBezTo>
                  <a:cubicBezTo>
                    <a:pt x="1194" y="4195"/>
                    <a:pt x="1194" y="4154"/>
                    <a:pt x="1215" y="4154"/>
                  </a:cubicBezTo>
                  <a:cubicBezTo>
                    <a:pt x="1236" y="4154"/>
                    <a:pt x="1256" y="4174"/>
                    <a:pt x="1309" y="4205"/>
                  </a:cubicBezTo>
                  <a:cubicBezTo>
                    <a:pt x="1422" y="4267"/>
                    <a:pt x="1506" y="4340"/>
                    <a:pt x="1641" y="4361"/>
                  </a:cubicBezTo>
                  <a:lnTo>
                    <a:pt x="1682" y="4361"/>
                  </a:lnTo>
                  <a:cubicBezTo>
                    <a:pt x="1849" y="4361"/>
                    <a:pt x="1952" y="4257"/>
                    <a:pt x="2098" y="4195"/>
                  </a:cubicBezTo>
                  <a:cubicBezTo>
                    <a:pt x="2077" y="4184"/>
                    <a:pt x="2045" y="4174"/>
                    <a:pt x="2025" y="4164"/>
                  </a:cubicBezTo>
                  <a:cubicBezTo>
                    <a:pt x="1983" y="4143"/>
                    <a:pt x="1952" y="4122"/>
                    <a:pt x="1921" y="4091"/>
                  </a:cubicBezTo>
                  <a:cubicBezTo>
                    <a:pt x="1911" y="4091"/>
                    <a:pt x="1900" y="4080"/>
                    <a:pt x="1890" y="4071"/>
                  </a:cubicBezTo>
                  <a:lnTo>
                    <a:pt x="1869" y="4050"/>
                  </a:lnTo>
                  <a:cubicBezTo>
                    <a:pt x="1859" y="4039"/>
                    <a:pt x="1849" y="4018"/>
                    <a:pt x="1828" y="4008"/>
                  </a:cubicBezTo>
                  <a:cubicBezTo>
                    <a:pt x="1775" y="3946"/>
                    <a:pt x="1734" y="3873"/>
                    <a:pt x="1692" y="3811"/>
                  </a:cubicBezTo>
                  <a:cubicBezTo>
                    <a:pt x="1651" y="3738"/>
                    <a:pt x="1609" y="3665"/>
                    <a:pt x="1579" y="3593"/>
                  </a:cubicBezTo>
                  <a:cubicBezTo>
                    <a:pt x="1516" y="3448"/>
                    <a:pt x="1475" y="3291"/>
                    <a:pt x="1433" y="3136"/>
                  </a:cubicBezTo>
                  <a:cubicBezTo>
                    <a:pt x="1422" y="3053"/>
                    <a:pt x="1402" y="2980"/>
                    <a:pt x="1392" y="2897"/>
                  </a:cubicBezTo>
                  <a:cubicBezTo>
                    <a:pt x="1392" y="2825"/>
                    <a:pt x="1381" y="2742"/>
                    <a:pt x="1381" y="2658"/>
                  </a:cubicBezTo>
                  <a:cubicBezTo>
                    <a:pt x="1360" y="2347"/>
                    <a:pt x="1392" y="2025"/>
                    <a:pt x="1475" y="1713"/>
                  </a:cubicBezTo>
                  <a:cubicBezTo>
                    <a:pt x="1516" y="1568"/>
                    <a:pt x="1568" y="1413"/>
                    <a:pt x="1641" y="1277"/>
                  </a:cubicBezTo>
                  <a:cubicBezTo>
                    <a:pt x="1672" y="1205"/>
                    <a:pt x="1713" y="1132"/>
                    <a:pt x="1755" y="1069"/>
                  </a:cubicBezTo>
                  <a:cubicBezTo>
                    <a:pt x="1796" y="997"/>
                    <a:pt x="1838" y="935"/>
                    <a:pt x="1890" y="883"/>
                  </a:cubicBezTo>
                  <a:lnTo>
                    <a:pt x="1890" y="883"/>
                  </a:lnTo>
                  <a:cubicBezTo>
                    <a:pt x="1775" y="1163"/>
                    <a:pt x="1703" y="1464"/>
                    <a:pt x="1662" y="1755"/>
                  </a:cubicBezTo>
                  <a:cubicBezTo>
                    <a:pt x="1620" y="2056"/>
                    <a:pt x="1599" y="2357"/>
                    <a:pt x="1620" y="2648"/>
                  </a:cubicBezTo>
                  <a:cubicBezTo>
                    <a:pt x="1620" y="2721"/>
                    <a:pt x="1630" y="2793"/>
                    <a:pt x="1630" y="2876"/>
                  </a:cubicBezTo>
                  <a:lnTo>
                    <a:pt x="1662" y="3095"/>
                  </a:lnTo>
                  <a:cubicBezTo>
                    <a:pt x="1672" y="3167"/>
                    <a:pt x="1692" y="3240"/>
                    <a:pt x="1703" y="3312"/>
                  </a:cubicBezTo>
                  <a:cubicBezTo>
                    <a:pt x="1724" y="3385"/>
                    <a:pt x="1745" y="3458"/>
                    <a:pt x="1765" y="3520"/>
                  </a:cubicBezTo>
                  <a:cubicBezTo>
                    <a:pt x="1807" y="3665"/>
                    <a:pt x="1869" y="3801"/>
                    <a:pt x="1942" y="3925"/>
                  </a:cubicBezTo>
                  <a:cubicBezTo>
                    <a:pt x="1952" y="3946"/>
                    <a:pt x="1962" y="3956"/>
                    <a:pt x="1973" y="3977"/>
                  </a:cubicBezTo>
                  <a:lnTo>
                    <a:pt x="1983" y="3997"/>
                  </a:lnTo>
                  <a:cubicBezTo>
                    <a:pt x="1983" y="4008"/>
                    <a:pt x="1994" y="4018"/>
                    <a:pt x="1994" y="4018"/>
                  </a:cubicBezTo>
                  <a:cubicBezTo>
                    <a:pt x="2015" y="4050"/>
                    <a:pt x="2035" y="4080"/>
                    <a:pt x="2066" y="4101"/>
                  </a:cubicBezTo>
                  <a:cubicBezTo>
                    <a:pt x="2087" y="4122"/>
                    <a:pt x="2119" y="4143"/>
                    <a:pt x="2149" y="4154"/>
                  </a:cubicBezTo>
                  <a:cubicBezTo>
                    <a:pt x="2160" y="4154"/>
                    <a:pt x="2170" y="4164"/>
                    <a:pt x="2181" y="4164"/>
                  </a:cubicBezTo>
                  <a:lnTo>
                    <a:pt x="2202" y="4164"/>
                  </a:lnTo>
                  <a:cubicBezTo>
                    <a:pt x="2222" y="4154"/>
                    <a:pt x="2232" y="4154"/>
                    <a:pt x="2253" y="4143"/>
                  </a:cubicBezTo>
                  <a:lnTo>
                    <a:pt x="2253" y="4143"/>
                  </a:lnTo>
                  <a:cubicBezTo>
                    <a:pt x="2243" y="4154"/>
                    <a:pt x="2243" y="4164"/>
                    <a:pt x="2232" y="4164"/>
                  </a:cubicBezTo>
                  <a:cubicBezTo>
                    <a:pt x="2326" y="4174"/>
                    <a:pt x="2398" y="4247"/>
                    <a:pt x="2523" y="4299"/>
                  </a:cubicBezTo>
                  <a:cubicBezTo>
                    <a:pt x="2668" y="4361"/>
                    <a:pt x="2825" y="4392"/>
                    <a:pt x="2991" y="4392"/>
                  </a:cubicBezTo>
                  <a:cubicBezTo>
                    <a:pt x="3084" y="4392"/>
                    <a:pt x="3167" y="4392"/>
                    <a:pt x="3261" y="4361"/>
                  </a:cubicBezTo>
                  <a:cubicBezTo>
                    <a:pt x="3344" y="4350"/>
                    <a:pt x="3437" y="4320"/>
                    <a:pt x="3510" y="4247"/>
                  </a:cubicBezTo>
                  <a:cubicBezTo>
                    <a:pt x="3572" y="4195"/>
                    <a:pt x="3614" y="4112"/>
                    <a:pt x="3655" y="4029"/>
                  </a:cubicBezTo>
                  <a:lnTo>
                    <a:pt x="3717" y="3873"/>
                  </a:lnTo>
                  <a:lnTo>
                    <a:pt x="3717" y="3873"/>
                  </a:lnTo>
                  <a:cubicBezTo>
                    <a:pt x="3707" y="3884"/>
                    <a:pt x="3697" y="3904"/>
                    <a:pt x="3686" y="3914"/>
                  </a:cubicBezTo>
                  <a:cubicBezTo>
                    <a:pt x="3655" y="3956"/>
                    <a:pt x="3624" y="3987"/>
                    <a:pt x="3582" y="4008"/>
                  </a:cubicBezTo>
                  <a:cubicBezTo>
                    <a:pt x="3499" y="4060"/>
                    <a:pt x="3406" y="4091"/>
                    <a:pt x="3312" y="4091"/>
                  </a:cubicBezTo>
                  <a:lnTo>
                    <a:pt x="3291" y="4091"/>
                  </a:lnTo>
                  <a:cubicBezTo>
                    <a:pt x="3240" y="4091"/>
                    <a:pt x="3188" y="4080"/>
                    <a:pt x="3136" y="4060"/>
                  </a:cubicBezTo>
                  <a:cubicBezTo>
                    <a:pt x="3104" y="4050"/>
                    <a:pt x="3084" y="4039"/>
                    <a:pt x="3063" y="4018"/>
                  </a:cubicBezTo>
                  <a:cubicBezTo>
                    <a:pt x="3042" y="4008"/>
                    <a:pt x="3032" y="4008"/>
                    <a:pt x="3021" y="3997"/>
                  </a:cubicBezTo>
                  <a:lnTo>
                    <a:pt x="2991" y="3967"/>
                  </a:lnTo>
                  <a:cubicBezTo>
                    <a:pt x="2918" y="3904"/>
                    <a:pt x="2855" y="3821"/>
                    <a:pt x="2804" y="3727"/>
                  </a:cubicBezTo>
                  <a:cubicBezTo>
                    <a:pt x="2700" y="3561"/>
                    <a:pt x="2638" y="3374"/>
                    <a:pt x="2585" y="3178"/>
                  </a:cubicBezTo>
                  <a:cubicBezTo>
                    <a:pt x="2565" y="3084"/>
                    <a:pt x="2555" y="2991"/>
                    <a:pt x="2534" y="2887"/>
                  </a:cubicBezTo>
                  <a:cubicBezTo>
                    <a:pt x="2523" y="2793"/>
                    <a:pt x="2513" y="2700"/>
                    <a:pt x="2513" y="2596"/>
                  </a:cubicBezTo>
                  <a:cubicBezTo>
                    <a:pt x="2513" y="2502"/>
                    <a:pt x="2513" y="2398"/>
                    <a:pt x="2523" y="2295"/>
                  </a:cubicBezTo>
                  <a:cubicBezTo>
                    <a:pt x="2523" y="2253"/>
                    <a:pt x="2534" y="2202"/>
                    <a:pt x="2544" y="2149"/>
                  </a:cubicBezTo>
                  <a:cubicBezTo>
                    <a:pt x="2555" y="2108"/>
                    <a:pt x="2555" y="2056"/>
                    <a:pt x="2565" y="2004"/>
                  </a:cubicBezTo>
                  <a:cubicBezTo>
                    <a:pt x="2606" y="1817"/>
                    <a:pt x="2658" y="1630"/>
                    <a:pt x="2721" y="1454"/>
                  </a:cubicBezTo>
                  <a:cubicBezTo>
                    <a:pt x="2793" y="1267"/>
                    <a:pt x="2876" y="1090"/>
                    <a:pt x="2980" y="924"/>
                  </a:cubicBezTo>
                  <a:cubicBezTo>
                    <a:pt x="3074" y="758"/>
                    <a:pt x="3188" y="603"/>
                    <a:pt x="3333" y="467"/>
                  </a:cubicBezTo>
                  <a:lnTo>
                    <a:pt x="3333" y="467"/>
                  </a:lnTo>
                  <a:cubicBezTo>
                    <a:pt x="3291" y="561"/>
                    <a:pt x="3250" y="644"/>
                    <a:pt x="3208" y="727"/>
                  </a:cubicBezTo>
                  <a:cubicBezTo>
                    <a:pt x="3178" y="820"/>
                    <a:pt x="3136" y="903"/>
                    <a:pt x="3104" y="986"/>
                  </a:cubicBezTo>
                  <a:cubicBezTo>
                    <a:pt x="3042" y="1163"/>
                    <a:pt x="2980" y="1339"/>
                    <a:pt x="2938" y="1516"/>
                  </a:cubicBezTo>
                  <a:cubicBezTo>
                    <a:pt x="2887" y="1692"/>
                    <a:pt x="2835" y="1879"/>
                    <a:pt x="2804" y="2056"/>
                  </a:cubicBezTo>
                  <a:cubicBezTo>
                    <a:pt x="2793" y="2098"/>
                    <a:pt x="2783" y="2149"/>
                    <a:pt x="2783" y="2191"/>
                  </a:cubicBezTo>
                  <a:cubicBezTo>
                    <a:pt x="2772" y="2212"/>
                    <a:pt x="2772" y="2232"/>
                    <a:pt x="2772" y="2264"/>
                  </a:cubicBezTo>
                  <a:lnTo>
                    <a:pt x="2762" y="2295"/>
                  </a:lnTo>
                  <a:lnTo>
                    <a:pt x="2762" y="2326"/>
                  </a:lnTo>
                  <a:cubicBezTo>
                    <a:pt x="2751" y="2409"/>
                    <a:pt x="2741" y="2502"/>
                    <a:pt x="2741" y="2596"/>
                  </a:cubicBezTo>
                  <a:cubicBezTo>
                    <a:pt x="2741" y="2689"/>
                    <a:pt x="2751" y="2772"/>
                    <a:pt x="2751" y="2866"/>
                  </a:cubicBezTo>
                  <a:cubicBezTo>
                    <a:pt x="2762" y="2959"/>
                    <a:pt x="2772" y="3053"/>
                    <a:pt x="2793" y="3136"/>
                  </a:cubicBezTo>
                  <a:cubicBezTo>
                    <a:pt x="2804" y="3229"/>
                    <a:pt x="2825" y="3312"/>
                    <a:pt x="2855" y="3406"/>
                  </a:cubicBezTo>
                  <a:cubicBezTo>
                    <a:pt x="2876" y="3489"/>
                    <a:pt x="2908" y="3572"/>
                    <a:pt x="2949" y="3655"/>
                  </a:cubicBezTo>
                  <a:cubicBezTo>
                    <a:pt x="2991" y="3738"/>
                    <a:pt x="3032" y="3811"/>
                    <a:pt x="3084" y="3873"/>
                  </a:cubicBezTo>
                  <a:cubicBezTo>
                    <a:pt x="3094" y="3884"/>
                    <a:pt x="3104" y="3894"/>
                    <a:pt x="3104" y="3904"/>
                  </a:cubicBezTo>
                  <a:cubicBezTo>
                    <a:pt x="3115" y="3904"/>
                    <a:pt x="3125" y="3914"/>
                    <a:pt x="3125" y="3914"/>
                  </a:cubicBezTo>
                  <a:cubicBezTo>
                    <a:pt x="3146" y="3935"/>
                    <a:pt x="3167" y="3946"/>
                    <a:pt x="3178" y="3956"/>
                  </a:cubicBezTo>
                  <a:cubicBezTo>
                    <a:pt x="3198" y="3967"/>
                    <a:pt x="3219" y="3967"/>
                    <a:pt x="3240" y="3977"/>
                  </a:cubicBezTo>
                  <a:cubicBezTo>
                    <a:pt x="3261" y="3987"/>
                    <a:pt x="3281" y="3987"/>
                    <a:pt x="3302" y="3997"/>
                  </a:cubicBezTo>
                  <a:lnTo>
                    <a:pt x="3374" y="3997"/>
                  </a:lnTo>
                  <a:cubicBezTo>
                    <a:pt x="3437" y="3997"/>
                    <a:pt x="3499" y="3987"/>
                    <a:pt x="3551" y="3967"/>
                  </a:cubicBezTo>
                  <a:cubicBezTo>
                    <a:pt x="3593" y="3946"/>
                    <a:pt x="3634" y="3925"/>
                    <a:pt x="3665" y="3894"/>
                  </a:cubicBezTo>
                  <a:cubicBezTo>
                    <a:pt x="3697" y="3873"/>
                    <a:pt x="3717" y="3852"/>
                    <a:pt x="3738" y="3831"/>
                  </a:cubicBezTo>
                  <a:cubicBezTo>
                    <a:pt x="3884" y="3291"/>
                    <a:pt x="3665" y="2638"/>
                    <a:pt x="3967" y="2305"/>
                  </a:cubicBezTo>
                  <a:cubicBezTo>
                    <a:pt x="4070" y="2181"/>
                    <a:pt x="4237" y="2108"/>
                    <a:pt x="4517" y="2087"/>
                  </a:cubicBezTo>
                  <a:cubicBezTo>
                    <a:pt x="4548" y="2087"/>
                    <a:pt x="4579" y="2077"/>
                    <a:pt x="4610" y="2077"/>
                  </a:cubicBezTo>
                  <a:cubicBezTo>
                    <a:pt x="4662" y="2077"/>
                    <a:pt x="4724" y="2087"/>
                    <a:pt x="4797" y="2087"/>
                  </a:cubicBezTo>
                  <a:lnTo>
                    <a:pt x="5171" y="2087"/>
                  </a:lnTo>
                  <a:cubicBezTo>
                    <a:pt x="5233" y="2077"/>
                    <a:pt x="5296" y="2077"/>
                    <a:pt x="5347" y="2066"/>
                  </a:cubicBezTo>
                  <a:cubicBezTo>
                    <a:pt x="5420" y="2056"/>
                    <a:pt x="5472" y="2035"/>
                    <a:pt x="5524" y="2004"/>
                  </a:cubicBezTo>
                  <a:lnTo>
                    <a:pt x="5534" y="1994"/>
                  </a:lnTo>
                  <a:cubicBezTo>
                    <a:pt x="5617" y="1932"/>
                    <a:pt x="5586" y="1807"/>
                    <a:pt x="5534" y="1713"/>
                  </a:cubicBezTo>
                  <a:cubicBezTo>
                    <a:pt x="5296" y="1226"/>
                    <a:pt x="4953" y="84"/>
                    <a:pt x="4330" y="0"/>
                  </a:cubicBezTo>
                  <a:close/>
                </a:path>
              </a:pathLst>
            </a:custGeom>
            <a:solidFill>
              <a:srgbClr val="B8A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9"/>
            <p:cNvSpPr/>
            <p:nvPr/>
          </p:nvSpPr>
          <p:spPr>
            <a:xfrm>
              <a:off x="6552187" y="2889845"/>
              <a:ext cx="24951" cy="72591"/>
            </a:xfrm>
            <a:custGeom>
              <a:avLst/>
              <a:gdLst/>
              <a:ahLst/>
              <a:cxnLst/>
              <a:rect l="l" t="t" r="r" b="b"/>
              <a:pathLst>
                <a:path w="1246" h="3625" extrusionOk="0">
                  <a:moveTo>
                    <a:pt x="820" y="0"/>
                  </a:moveTo>
                  <a:lnTo>
                    <a:pt x="820" y="0"/>
                  </a:lnTo>
                  <a:cubicBezTo>
                    <a:pt x="675" y="136"/>
                    <a:pt x="561" y="291"/>
                    <a:pt x="467" y="457"/>
                  </a:cubicBezTo>
                  <a:cubicBezTo>
                    <a:pt x="363" y="623"/>
                    <a:pt x="280" y="800"/>
                    <a:pt x="208" y="987"/>
                  </a:cubicBezTo>
                  <a:cubicBezTo>
                    <a:pt x="145" y="1163"/>
                    <a:pt x="93" y="1350"/>
                    <a:pt x="52" y="1537"/>
                  </a:cubicBezTo>
                  <a:cubicBezTo>
                    <a:pt x="42" y="1589"/>
                    <a:pt x="42" y="1641"/>
                    <a:pt x="31" y="1682"/>
                  </a:cubicBezTo>
                  <a:cubicBezTo>
                    <a:pt x="21" y="1735"/>
                    <a:pt x="10" y="1786"/>
                    <a:pt x="10" y="1828"/>
                  </a:cubicBezTo>
                  <a:cubicBezTo>
                    <a:pt x="0" y="1931"/>
                    <a:pt x="0" y="2035"/>
                    <a:pt x="0" y="2129"/>
                  </a:cubicBezTo>
                  <a:cubicBezTo>
                    <a:pt x="0" y="2233"/>
                    <a:pt x="10" y="2326"/>
                    <a:pt x="21" y="2420"/>
                  </a:cubicBezTo>
                  <a:cubicBezTo>
                    <a:pt x="42" y="2524"/>
                    <a:pt x="52" y="2617"/>
                    <a:pt x="72" y="2711"/>
                  </a:cubicBezTo>
                  <a:cubicBezTo>
                    <a:pt x="125" y="2907"/>
                    <a:pt x="187" y="3094"/>
                    <a:pt x="291" y="3260"/>
                  </a:cubicBezTo>
                  <a:cubicBezTo>
                    <a:pt x="342" y="3354"/>
                    <a:pt x="405" y="3437"/>
                    <a:pt x="478" y="3500"/>
                  </a:cubicBezTo>
                  <a:lnTo>
                    <a:pt x="508" y="3530"/>
                  </a:lnTo>
                  <a:cubicBezTo>
                    <a:pt x="519" y="3541"/>
                    <a:pt x="529" y="3541"/>
                    <a:pt x="550" y="3551"/>
                  </a:cubicBezTo>
                  <a:cubicBezTo>
                    <a:pt x="571" y="3572"/>
                    <a:pt x="591" y="3583"/>
                    <a:pt x="623" y="3593"/>
                  </a:cubicBezTo>
                  <a:cubicBezTo>
                    <a:pt x="675" y="3613"/>
                    <a:pt x="727" y="3624"/>
                    <a:pt x="778" y="3624"/>
                  </a:cubicBezTo>
                  <a:lnTo>
                    <a:pt x="799" y="3624"/>
                  </a:lnTo>
                  <a:cubicBezTo>
                    <a:pt x="893" y="3624"/>
                    <a:pt x="986" y="3593"/>
                    <a:pt x="1069" y="3541"/>
                  </a:cubicBezTo>
                  <a:cubicBezTo>
                    <a:pt x="1111" y="3520"/>
                    <a:pt x="1142" y="3489"/>
                    <a:pt x="1173" y="3447"/>
                  </a:cubicBezTo>
                  <a:cubicBezTo>
                    <a:pt x="1184" y="3437"/>
                    <a:pt x="1194" y="3417"/>
                    <a:pt x="1204" y="3406"/>
                  </a:cubicBezTo>
                  <a:cubicBezTo>
                    <a:pt x="1225" y="3375"/>
                    <a:pt x="1235" y="3354"/>
                    <a:pt x="1246" y="3323"/>
                  </a:cubicBezTo>
                  <a:lnTo>
                    <a:pt x="1246" y="3323"/>
                  </a:lnTo>
                  <a:cubicBezTo>
                    <a:pt x="1235" y="3334"/>
                    <a:pt x="1225" y="3344"/>
                    <a:pt x="1225" y="3364"/>
                  </a:cubicBezTo>
                  <a:cubicBezTo>
                    <a:pt x="1204" y="3385"/>
                    <a:pt x="1184" y="3406"/>
                    <a:pt x="1152" y="3427"/>
                  </a:cubicBezTo>
                  <a:cubicBezTo>
                    <a:pt x="1121" y="3458"/>
                    <a:pt x="1080" y="3479"/>
                    <a:pt x="1038" y="3500"/>
                  </a:cubicBezTo>
                  <a:cubicBezTo>
                    <a:pt x="986" y="3520"/>
                    <a:pt x="924" y="3530"/>
                    <a:pt x="861" y="3530"/>
                  </a:cubicBezTo>
                  <a:lnTo>
                    <a:pt x="789" y="3530"/>
                  </a:lnTo>
                  <a:cubicBezTo>
                    <a:pt x="768" y="3520"/>
                    <a:pt x="748" y="3520"/>
                    <a:pt x="727" y="3510"/>
                  </a:cubicBezTo>
                  <a:cubicBezTo>
                    <a:pt x="706" y="3500"/>
                    <a:pt x="685" y="3500"/>
                    <a:pt x="665" y="3489"/>
                  </a:cubicBezTo>
                  <a:cubicBezTo>
                    <a:pt x="654" y="3479"/>
                    <a:pt x="633" y="3468"/>
                    <a:pt x="612" y="3447"/>
                  </a:cubicBezTo>
                  <a:cubicBezTo>
                    <a:pt x="612" y="3447"/>
                    <a:pt x="602" y="3437"/>
                    <a:pt x="591" y="3437"/>
                  </a:cubicBezTo>
                  <a:cubicBezTo>
                    <a:pt x="591" y="3427"/>
                    <a:pt x="581" y="3417"/>
                    <a:pt x="571" y="3406"/>
                  </a:cubicBezTo>
                  <a:cubicBezTo>
                    <a:pt x="519" y="3344"/>
                    <a:pt x="478" y="3271"/>
                    <a:pt x="436" y="3188"/>
                  </a:cubicBezTo>
                  <a:cubicBezTo>
                    <a:pt x="395" y="3105"/>
                    <a:pt x="363" y="3022"/>
                    <a:pt x="342" y="2939"/>
                  </a:cubicBezTo>
                  <a:cubicBezTo>
                    <a:pt x="312" y="2845"/>
                    <a:pt x="291" y="2762"/>
                    <a:pt x="280" y="2669"/>
                  </a:cubicBezTo>
                  <a:cubicBezTo>
                    <a:pt x="259" y="2586"/>
                    <a:pt x="249" y="2492"/>
                    <a:pt x="238" y="2399"/>
                  </a:cubicBezTo>
                  <a:cubicBezTo>
                    <a:pt x="238" y="2305"/>
                    <a:pt x="228" y="2222"/>
                    <a:pt x="228" y="2129"/>
                  </a:cubicBezTo>
                  <a:cubicBezTo>
                    <a:pt x="228" y="2035"/>
                    <a:pt x="238" y="1942"/>
                    <a:pt x="249" y="1859"/>
                  </a:cubicBezTo>
                  <a:lnTo>
                    <a:pt x="249" y="1828"/>
                  </a:lnTo>
                  <a:lnTo>
                    <a:pt x="259" y="1797"/>
                  </a:lnTo>
                  <a:cubicBezTo>
                    <a:pt x="259" y="1765"/>
                    <a:pt x="259" y="1745"/>
                    <a:pt x="270" y="1724"/>
                  </a:cubicBezTo>
                  <a:cubicBezTo>
                    <a:pt x="270" y="1682"/>
                    <a:pt x="280" y="1631"/>
                    <a:pt x="291" y="1589"/>
                  </a:cubicBezTo>
                  <a:cubicBezTo>
                    <a:pt x="322" y="1412"/>
                    <a:pt x="374" y="1225"/>
                    <a:pt x="425" y="1049"/>
                  </a:cubicBezTo>
                  <a:cubicBezTo>
                    <a:pt x="467" y="872"/>
                    <a:pt x="529" y="696"/>
                    <a:pt x="591" y="519"/>
                  </a:cubicBezTo>
                  <a:cubicBezTo>
                    <a:pt x="623" y="436"/>
                    <a:pt x="665" y="353"/>
                    <a:pt x="695" y="260"/>
                  </a:cubicBezTo>
                  <a:cubicBezTo>
                    <a:pt x="737" y="177"/>
                    <a:pt x="778" y="94"/>
                    <a:pt x="82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9"/>
            <p:cNvSpPr/>
            <p:nvPr/>
          </p:nvSpPr>
          <p:spPr>
            <a:xfrm>
              <a:off x="6529098" y="2898155"/>
              <a:ext cx="17902" cy="66363"/>
            </a:xfrm>
            <a:custGeom>
              <a:avLst/>
              <a:gdLst/>
              <a:ahLst/>
              <a:cxnLst/>
              <a:rect l="l" t="t" r="r" b="b"/>
              <a:pathLst>
                <a:path w="894" h="3314" extrusionOk="0">
                  <a:moveTo>
                    <a:pt x="530" y="1"/>
                  </a:moveTo>
                  <a:cubicBezTo>
                    <a:pt x="478" y="53"/>
                    <a:pt x="436" y="115"/>
                    <a:pt x="395" y="187"/>
                  </a:cubicBezTo>
                  <a:cubicBezTo>
                    <a:pt x="353" y="250"/>
                    <a:pt x="312" y="323"/>
                    <a:pt x="281" y="395"/>
                  </a:cubicBezTo>
                  <a:cubicBezTo>
                    <a:pt x="208" y="531"/>
                    <a:pt x="156" y="686"/>
                    <a:pt x="115" y="831"/>
                  </a:cubicBezTo>
                  <a:cubicBezTo>
                    <a:pt x="32" y="1143"/>
                    <a:pt x="0" y="1465"/>
                    <a:pt x="21" y="1776"/>
                  </a:cubicBezTo>
                  <a:cubicBezTo>
                    <a:pt x="21" y="1860"/>
                    <a:pt x="32" y="1943"/>
                    <a:pt x="32" y="2015"/>
                  </a:cubicBezTo>
                  <a:cubicBezTo>
                    <a:pt x="42" y="2098"/>
                    <a:pt x="62" y="2171"/>
                    <a:pt x="73" y="2254"/>
                  </a:cubicBezTo>
                  <a:cubicBezTo>
                    <a:pt x="115" y="2409"/>
                    <a:pt x="156" y="2566"/>
                    <a:pt x="219" y="2711"/>
                  </a:cubicBezTo>
                  <a:cubicBezTo>
                    <a:pt x="249" y="2783"/>
                    <a:pt x="291" y="2856"/>
                    <a:pt x="332" y="2929"/>
                  </a:cubicBezTo>
                  <a:cubicBezTo>
                    <a:pt x="374" y="2991"/>
                    <a:pt x="415" y="3064"/>
                    <a:pt x="468" y="3126"/>
                  </a:cubicBezTo>
                  <a:cubicBezTo>
                    <a:pt x="489" y="3136"/>
                    <a:pt x="499" y="3157"/>
                    <a:pt x="509" y="3168"/>
                  </a:cubicBezTo>
                  <a:lnTo>
                    <a:pt x="530" y="3189"/>
                  </a:lnTo>
                  <a:cubicBezTo>
                    <a:pt x="540" y="3198"/>
                    <a:pt x="551" y="3209"/>
                    <a:pt x="561" y="3209"/>
                  </a:cubicBezTo>
                  <a:cubicBezTo>
                    <a:pt x="592" y="3240"/>
                    <a:pt x="623" y="3261"/>
                    <a:pt x="665" y="3282"/>
                  </a:cubicBezTo>
                  <a:cubicBezTo>
                    <a:pt x="685" y="3292"/>
                    <a:pt x="717" y="3302"/>
                    <a:pt x="738" y="3313"/>
                  </a:cubicBezTo>
                  <a:lnTo>
                    <a:pt x="789" y="3313"/>
                  </a:lnTo>
                  <a:cubicBezTo>
                    <a:pt x="810" y="3313"/>
                    <a:pt x="831" y="3313"/>
                    <a:pt x="852" y="3302"/>
                  </a:cubicBezTo>
                  <a:cubicBezTo>
                    <a:pt x="852" y="3292"/>
                    <a:pt x="862" y="3292"/>
                    <a:pt x="872" y="3282"/>
                  </a:cubicBezTo>
                  <a:cubicBezTo>
                    <a:pt x="883" y="3282"/>
                    <a:pt x="883" y="3272"/>
                    <a:pt x="893" y="3261"/>
                  </a:cubicBezTo>
                  <a:lnTo>
                    <a:pt x="893" y="3261"/>
                  </a:lnTo>
                  <a:cubicBezTo>
                    <a:pt x="872" y="3272"/>
                    <a:pt x="862" y="3272"/>
                    <a:pt x="842" y="3282"/>
                  </a:cubicBezTo>
                  <a:lnTo>
                    <a:pt x="821" y="3282"/>
                  </a:lnTo>
                  <a:cubicBezTo>
                    <a:pt x="810" y="3282"/>
                    <a:pt x="800" y="3272"/>
                    <a:pt x="789" y="3272"/>
                  </a:cubicBezTo>
                  <a:cubicBezTo>
                    <a:pt x="759" y="3261"/>
                    <a:pt x="727" y="3240"/>
                    <a:pt x="706" y="3219"/>
                  </a:cubicBezTo>
                  <a:cubicBezTo>
                    <a:pt x="675" y="3198"/>
                    <a:pt x="655" y="3168"/>
                    <a:pt x="634" y="3136"/>
                  </a:cubicBezTo>
                  <a:cubicBezTo>
                    <a:pt x="634" y="3136"/>
                    <a:pt x="623" y="3126"/>
                    <a:pt x="623" y="3115"/>
                  </a:cubicBezTo>
                  <a:lnTo>
                    <a:pt x="613" y="3095"/>
                  </a:lnTo>
                  <a:cubicBezTo>
                    <a:pt x="602" y="3074"/>
                    <a:pt x="592" y="3064"/>
                    <a:pt x="582" y="3043"/>
                  </a:cubicBezTo>
                  <a:cubicBezTo>
                    <a:pt x="509" y="2919"/>
                    <a:pt x="447" y="2783"/>
                    <a:pt x="405" y="2638"/>
                  </a:cubicBezTo>
                  <a:cubicBezTo>
                    <a:pt x="385" y="2576"/>
                    <a:pt x="364" y="2503"/>
                    <a:pt x="343" y="2430"/>
                  </a:cubicBezTo>
                  <a:cubicBezTo>
                    <a:pt x="332" y="2358"/>
                    <a:pt x="312" y="2285"/>
                    <a:pt x="302" y="2213"/>
                  </a:cubicBezTo>
                  <a:lnTo>
                    <a:pt x="270" y="1994"/>
                  </a:lnTo>
                  <a:cubicBezTo>
                    <a:pt x="270" y="1911"/>
                    <a:pt x="260" y="1839"/>
                    <a:pt x="260" y="1766"/>
                  </a:cubicBezTo>
                  <a:cubicBezTo>
                    <a:pt x="239" y="1475"/>
                    <a:pt x="260" y="1174"/>
                    <a:pt x="302" y="873"/>
                  </a:cubicBezTo>
                  <a:cubicBezTo>
                    <a:pt x="343" y="582"/>
                    <a:pt x="415" y="281"/>
                    <a:pt x="5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9"/>
            <p:cNvSpPr/>
            <p:nvPr/>
          </p:nvSpPr>
          <p:spPr>
            <a:xfrm>
              <a:off x="6512878" y="2908548"/>
              <a:ext cx="14778" cy="54088"/>
            </a:xfrm>
            <a:custGeom>
              <a:avLst/>
              <a:gdLst/>
              <a:ahLst/>
              <a:cxnLst/>
              <a:rect l="l" t="t" r="r" b="b"/>
              <a:pathLst>
                <a:path w="738" h="2701" extrusionOk="0">
                  <a:moveTo>
                    <a:pt x="343" y="1"/>
                  </a:moveTo>
                  <a:cubicBezTo>
                    <a:pt x="323" y="32"/>
                    <a:pt x="302" y="53"/>
                    <a:pt x="291" y="84"/>
                  </a:cubicBezTo>
                  <a:cubicBezTo>
                    <a:pt x="270" y="105"/>
                    <a:pt x="260" y="136"/>
                    <a:pt x="240" y="157"/>
                  </a:cubicBezTo>
                  <a:cubicBezTo>
                    <a:pt x="229" y="188"/>
                    <a:pt x="219" y="219"/>
                    <a:pt x="198" y="240"/>
                  </a:cubicBezTo>
                  <a:lnTo>
                    <a:pt x="166" y="333"/>
                  </a:lnTo>
                  <a:cubicBezTo>
                    <a:pt x="115" y="448"/>
                    <a:pt x="83" y="561"/>
                    <a:pt x="63" y="686"/>
                  </a:cubicBezTo>
                  <a:cubicBezTo>
                    <a:pt x="11" y="935"/>
                    <a:pt x="0" y="1184"/>
                    <a:pt x="32" y="1434"/>
                  </a:cubicBezTo>
                  <a:cubicBezTo>
                    <a:pt x="53" y="1683"/>
                    <a:pt x="125" y="1932"/>
                    <a:pt x="229" y="2160"/>
                  </a:cubicBezTo>
                  <a:cubicBezTo>
                    <a:pt x="291" y="2264"/>
                    <a:pt x="364" y="2379"/>
                    <a:pt x="447" y="2472"/>
                  </a:cubicBezTo>
                  <a:lnTo>
                    <a:pt x="478" y="2503"/>
                  </a:lnTo>
                  <a:lnTo>
                    <a:pt x="509" y="2534"/>
                  </a:lnTo>
                  <a:cubicBezTo>
                    <a:pt x="530" y="2555"/>
                    <a:pt x="561" y="2576"/>
                    <a:pt x="582" y="2596"/>
                  </a:cubicBezTo>
                  <a:lnTo>
                    <a:pt x="602" y="2617"/>
                  </a:lnTo>
                  <a:lnTo>
                    <a:pt x="613" y="2628"/>
                  </a:lnTo>
                  <a:lnTo>
                    <a:pt x="655" y="2659"/>
                  </a:lnTo>
                  <a:cubicBezTo>
                    <a:pt x="686" y="2670"/>
                    <a:pt x="706" y="2690"/>
                    <a:pt x="738" y="2700"/>
                  </a:cubicBezTo>
                  <a:cubicBezTo>
                    <a:pt x="582" y="2513"/>
                    <a:pt x="478" y="2306"/>
                    <a:pt x="406" y="2077"/>
                  </a:cubicBezTo>
                  <a:cubicBezTo>
                    <a:pt x="333" y="1860"/>
                    <a:pt x="291" y="1641"/>
                    <a:pt x="270" y="1403"/>
                  </a:cubicBezTo>
                  <a:cubicBezTo>
                    <a:pt x="240" y="1174"/>
                    <a:pt x="240" y="946"/>
                    <a:pt x="249" y="707"/>
                  </a:cubicBezTo>
                  <a:lnTo>
                    <a:pt x="281" y="365"/>
                  </a:lnTo>
                  <a:lnTo>
                    <a:pt x="291" y="271"/>
                  </a:lnTo>
                  <a:cubicBezTo>
                    <a:pt x="302" y="240"/>
                    <a:pt x="302" y="208"/>
                    <a:pt x="312" y="178"/>
                  </a:cubicBezTo>
                  <a:cubicBezTo>
                    <a:pt x="312" y="157"/>
                    <a:pt x="323" y="125"/>
                    <a:pt x="323" y="95"/>
                  </a:cubicBezTo>
                  <a:cubicBezTo>
                    <a:pt x="333" y="63"/>
                    <a:pt x="333" y="32"/>
                    <a:pt x="3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9"/>
            <p:cNvSpPr/>
            <p:nvPr/>
          </p:nvSpPr>
          <p:spPr>
            <a:xfrm>
              <a:off x="6679426" y="2916258"/>
              <a:ext cx="113121" cy="95659"/>
            </a:xfrm>
            <a:custGeom>
              <a:avLst/>
              <a:gdLst/>
              <a:ahLst/>
              <a:cxnLst/>
              <a:rect l="l" t="t" r="r" b="b"/>
              <a:pathLst>
                <a:path w="5649" h="4777" extrusionOk="0">
                  <a:moveTo>
                    <a:pt x="2004" y="924"/>
                  </a:moveTo>
                  <a:lnTo>
                    <a:pt x="2004" y="924"/>
                  </a:lnTo>
                  <a:cubicBezTo>
                    <a:pt x="1973" y="945"/>
                    <a:pt x="1952" y="956"/>
                    <a:pt x="1932" y="976"/>
                  </a:cubicBezTo>
                  <a:cubicBezTo>
                    <a:pt x="1911" y="986"/>
                    <a:pt x="1890" y="1007"/>
                    <a:pt x="1858" y="1028"/>
                  </a:cubicBezTo>
                  <a:lnTo>
                    <a:pt x="1796" y="1080"/>
                  </a:lnTo>
                  <a:lnTo>
                    <a:pt x="1745" y="1142"/>
                  </a:lnTo>
                  <a:cubicBezTo>
                    <a:pt x="1662" y="1215"/>
                    <a:pt x="1599" y="1298"/>
                    <a:pt x="1537" y="1392"/>
                  </a:cubicBezTo>
                  <a:cubicBezTo>
                    <a:pt x="1412" y="1558"/>
                    <a:pt x="1319" y="1755"/>
                    <a:pt x="1256" y="1962"/>
                  </a:cubicBezTo>
                  <a:cubicBezTo>
                    <a:pt x="1194" y="2160"/>
                    <a:pt x="1152" y="2378"/>
                    <a:pt x="1122" y="2596"/>
                  </a:cubicBezTo>
                  <a:cubicBezTo>
                    <a:pt x="1111" y="2710"/>
                    <a:pt x="1090" y="2814"/>
                    <a:pt x="1080" y="2928"/>
                  </a:cubicBezTo>
                  <a:cubicBezTo>
                    <a:pt x="1069" y="2991"/>
                    <a:pt x="1069" y="3042"/>
                    <a:pt x="1059" y="3104"/>
                  </a:cubicBezTo>
                  <a:cubicBezTo>
                    <a:pt x="1049" y="3157"/>
                    <a:pt x="1039" y="3219"/>
                    <a:pt x="1028" y="3270"/>
                  </a:cubicBezTo>
                  <a:cubicBezTo>
                    <a:pt x="1018" y="3219"/>
                    <a:pt x="997" y="3157"/>
                    <a:pt x="986" y="3104"/>
                  </a:cubicBezTo>
                  <a:cubicBezTo>
                    <a:pt x="986" y="3074"/>
                    <a:pt x="976" y="3042"/>
                    <a:pt x="976" y="3021"/>
                  </a:cubicBezTo>
                  <a:cubicBezTo>
                    <a:pt x="965" y="2991"/>
                    <a:pt x="965" y="2959"/>
                    <a:pt x="965" y="2928"/>
                  </a:cubicBezTo>
                  <a:cubicBezTo>
                    <a:pt x="945" y="2814"/>
                    <a:pt x="935" y="2700"/>
                    <a:pt x="935" y="2585"/>
                  </a:cubicBezTo>
                  <a:cubicBezTo>
                    <a:pt x="924" y="2357"/>
                    <a:pt x="956" y="2118"/>
                    <a:pt x="1028" y="1890"/>
                  </a:cubicBezTo>
                  <a:cubicBezTo>
                    <a:pt x="1101" y="1662"/>
                    <a:pt x="1225" y="1443"/>
                    <a:pt x="1392" y="1267"/>
                  </a:cubicBezTo>
                  <a:cubicBezTo>
                    <a:pt x="1475" y="1173"/>
                    <a:pt x="1568" y="1101"/>
                    <a:pt x="1672" y="1039"/>
                  </a:cubicBezTo>
                  <a:cubicBezTo>
                    <a:pt x="1775" y="986"/>
                    <a:pt x="1890" y="945"/>
                    <a:pt x="2004" y="924"/>
                  </a:cubicBezTo>
                  <a:close/>
                  <a:moveTo>
                    <a:pt x="3146" y="1371"/>
                  </a:moveTo>
                  <a:lnTo>
                    <a:pt x="3146" y="1371"/>
                  </a:lnTo>
                  <a:cubicBezTo>
                    <a:pt x="3125" y="1392"/>
                    <a:pt x="3094" y="1412"/>
                    <a:pt x="3074" y="1433"/>
                  </a:cubicBezTo>
                  <a:cubicBezTo>
                    <a:pt x="3053" y="1454"/>
                    <a:pt x="3032" y="1464"/>
                    <a:pt x="3001" y="1485"/>
                  </a:cubicBezTo>
                  <a:lnTo>
                    <a:pt x="2938" y="1547"/>
                  </a:lnTo>
                  <a:lnTo>
                    <a:pt x="2876" y="1609"/>
                  </a:lnTo>
                  <a:cubicBezTo>
                    <a:pt x="2793" y="1692"/>
                    <a:pt x="2721" y="1775"/>
                    <a:pt x="2658" y="1879"/>
                  </a:cubicBezTo>
                  <a:cubicBezTo>
                    <a:pt x="2523" y="2066"/>
                    <a:pt x="2430" y="2274"/>
                    <a:pt x="2357" y="2492"/>
                  </a:cubicBezTo>
                  <a:cubicBezTo>
                    <a:pt x="2285" y="2700"/>
                    <a:pt x="2232" y="2928"/>
                    <a:pt x="2191" y="3167"/>
                  </a:cubicBezTo>
                  <a:cubicBezTo>
                    <a:pt x="2170" y="3281"/>
                    <a:pt x="2149" y="3406"/>
                    <a:pt x="2128" y="3520"/>
                  </a:cubicBezTo>
                  <a:cubicBezTo>
                    <a:pt x="2118" y="3582"/>
                    <a:pt x="2108" y="3644"/>
                    <a:pt x="2098" y="3697"/>
                  </a:cubicBezTo>
                  <a:lnTo>
                    <a:pt x="2066" y="3883"/>
                  </a:lnTo>
                  <a:cubicBezTo>
                    <a:pt x="2045" y="3821"/>
                    <a:pt x="2045" y="3759"/>
                    <a:pt x="2035" y="3697"/>
                  </a:cubicBezTo>
                  <a:cubicBezTo>
                    <a:pt x="2025" y="3665"/>
                    <a:pt x="2025" y="3634"/>
                    <a:pt x="2025" y="3603"/>
                  </a:cubicBezTo>
                  <a:cubicBezTo>
                    <a:pt x="2015" y="3572"/>
                    <a:pt x="2015" y="3540"/>
                    <a:pt x="2015" y="3520"/>
                  </a:cubicBezTo>
                  <a:cubicBezTo>
                    <a:pt x="2004" y="3395"/>
                    <a:pt x="2004" y="3270"/>
                    <a:pt x="2004" y="3146"/>
                  </a:cubicBezTo>
                  <a:cubicBezTo>
                    <a:pt x="2015" y="2897"/>
                    <a:pt x="2045" y="2647"/>
                    <a:pt x="2128" y="2409"/>
                  </a:cubicBezTo>
                  <a:cubicBezTo>
                    <a:pt x="2201" y="2170"/>
                    <a:pt x="2336" y="1941"/>
                    <a:pt x="2502" y="1755"/>
                  </a:cubicBezTo>
                  <a:cubicBezTo>
                    <a:pt x="2596" y="1662"/>
                    <a:pt x="2689" y="1578"/>
                    <a:pt x="2804" y="1516"/>
                  </a:cubicBezTo>
                  <a:cubicBezTo>
                    <a:pt x="2824" y="1495"/>
                    <a:pt x="2855" y="1485"/>
                    <a:pt x="2887" y="1464"/>
                  </a:cubicBezTo>
                  <a:cubicBezTo>
                    <a:pt x="2907" y="1454"/>
                    <a:pt x="2938" y="1443"/>
                    <a:pt x="2970" y="1433"/>
                  </a:cubicBezTo>
                  <a:cubicBezTo>
                    <a:pt x="3001" y="1422"/>
                    <a:pt x="3032" y="1412"/>
                    <a:pt x="3053" y="1402"/>
                  </a:cubicBezTo>
                  <a:lnTo>
                    <a:pt x="3146" y="1371"/>
                  </a:lnTo>
                  <a:close/>
                  <a:moveTo>
                    <a:pt x="3987" y="2191"/>
                  </a:moveTo>
                  <a:lnTo>
                    <a:pt x="3987" y="2191"/>
                  </a:lnTo>
                  <a:cubicBezTo>
                    <a:pt x="3976" y="2211"/>
                    <a:pt x="3956" y="2232"/>
                    <a:pt x="3946" y="2253"/>
                  </a:cubicBezTo>
                  <a:cubicBezTo>
                    <a:pt x="3925" y="2264"/>
                    <a:pt x="3904" y="2285"/>
                    <a:pt x="3893" y="2305"/>
                  </a:cubicBezTo>
                  <a:cubicBezTo>
                    <a:pt x="3873" y="2326"/>
                    <a:pt x="3863" y="2347"/>
                    <a:pt x="3842" y="2368"/>
                  </a:cubicBezTo>
                  <a:lnTo>
                    <a:pt x="3800" y="2430"/>
                  </a:lnTo>
                  <a:cubicBezTo>
                    <a:pt x="3738" y="2502"/>
                    <a:pt x="3686" y="2585"/>
                    <a:pt x="3644" y="2668"/>
                  </a:cubicBezTo>
                  <a:cubicBezTo>
                    <a:pt x="3540" y="2834"/>
                    <a:pt x="3468" y="3011"/>
                    <a:pt x="3395" y="3198"/>
                  </a:cubicBezTo>
                  <a:cubicBezTo>
                    <a:pt x="3333" y="3374"/>
                    <a:pt x="3281" y="3561"/>
                    <a:pt x="3219" y="3759"/>
                  </a:cubicBezTo>
                  <a:cubicBezTo>
                    <a:pt x="3198" y="3852"/>
                    <a:pt x="3167" y="3946"/>
                    <a:pt x="3136" y="4050"/>
                  </a:cubicBezTo>
                  <a:cubicBezTo>
                    <a:pt x="3125" y="4091"/>
                    <a:pt x="3104" y="4143"/>
                    <a:pt x="3084" y="4195"/>
                  </a:cubicBezTo>
                  <a:cubicBezTo>
                    <a:pt x="3074" y="4236"/>
                    <a:pt x="3053" y="4288"/>
                    <a:pt x="3032" y="4340"/>
                  </a:cubicBezTo>
                  <a:cubicBezTo>
                    <a:pt x="3032" y="4288"/>
                    <a:pt x="3021" y="4236"/>
                    <a:pt x="3021" y="4184"/>
                  </a:cubicBezTo>
                  <a:lnTo>
                    <a:pt x="3021" y="4029"/>
                  </a:lnTo>
                  <a:cubicBezTo>
                    <a:pt x="3021" y="3925"/>
                    <a:pt x="3021" y="3821"/>
                    <a:pt x="3032" y="3717"/>
                  </a:cubicBezTo>
                  <a:cubicBezTo>
                    <a:pt x="3053" y="3520"/>
                    <a:pt x="3104" y="3312"/>
                    <a:pt x="3177" y="3115"/>
                  </a:cubicBezTo>
                  <a:cubicBezTo>
                    <a:pt x="3240" y="2917"/>
                    <a:pt x="3344" y="2721"/>
                    <a:pt x="3489" y="2564"/>
                  </a:cubicBezTo>
                  <a:cubicBezTo>
                    <a:pt x="3551" y="2481"/>
                    <a:pt x="3634" y="2409"/>
                    <a:pt x="3717" y="2336"/>
                  </a:cubicBezTo>
                  <a:cubicBezTo>
                    <a:pt x="3738" y="2326"/>
                    <a:pt x="3759" y="2315"/>
                    <a:pt x="3780" y="2294"/>
                  </a:cubicBezTo>
                  <a:cubicBezTo>
                    <a:pt x="3800" y="2285"/>
                    <a:pt x="3821" y="2264"/>
                    <a:pt x="3852" y="2253"/>
                  </a:cubicBezTo>
                  <a:lnTo>
                    <a:pt x="3914" y="2222"/>
                  </a:lnTo>
                  <a:cubicBezTo>
                    <a:pt x="3946" y="2211"/>
                    <a:pt x="3967" y="2201"/>
                    <a:pt x="3987" y="2191"/>
                  </a:cubicBezTo>
                  <a:close/>
                  <a:moveTo>
                    <a:pt x="2025" y="0"/>
                  </a:moveTo>
                  <a:cubicBezTo>
                    <a:pt x="1526" y="0"/>
                    <a:pt x="841" y="353"/>
                    <a:pt x="612" y="623"/>
                  </a:cubicBezTo>
                  <a:cubicBezTo>
                    <a:pt x="612" y="633"/>
                    <a:pt x="603" y="644"/>
                    <a:pt x="603" y="654"/>
                  </a:cubicBezTo>
                  <a:cubicBezTo>
                    <a:pt x="176" y="1173"/>
                    <a:pt x="0" y="1879"/>
                    <a:pt x="135" y="2544"/>
                  </a:cubicBezTo>
                  <a:cubicBezTo>
                    <a:pt x="146" y="2596"/>
                    <a:pt x="166" y="2658"/>
                    <a:pt x="176" y="2710"/>
                  </a:cubicBezTo>
                  <a:cubicBezTo>
                    <a:pt x="208" y="2793"/>
                    <a:pt x="239" y="2887"/>
                    <a:pt x="280" y="2959"/>
                  </a:cubicBezTo>
                  <a:lnTo>
                    <a:pt x="301" y="2959"/>
                  </a:lnTo>
                  <a:cubicBezTo>
                    <a:pt x="343" y="2959"/>
                    <a:pt x="395" y="2991"/>
                    <a:pt x="436" y="3011"/>
                  </a:cubicBezTo>
                  <a:cubicBezTo>
                    <a:pt x="603" y="3125"/>
                    <a:pt x="789" y="3219"/>
                    <a:pt x="976" y="3323"/>
                  </a:cubicBezTo>
                  <a:cubicBezTo>
                    <a:pt x="997" y="3312"/>
                    <a:pt x="1018" y="3302"/>
                    <a:pt x="1028" y="3291"/>
                  </a:cubicBezTo>
                  <a:cubicBezTo>
                    <a:pt x="1039" y="3323"/>
                    <a:pt x="1039" y="3344"/>
                    <a:pt x="1049" y="3364"/>
                  </a:cubicBezTo>
                  <a:cubicBezTo>
                    <a:pt x="1288" y="3499"/>
                    <a:pt x="1526" y="3644"/>
                    <a:pt x="1703" y="3821"/>
                  </a:cubicBezTo>
                  <a:cubicBezTo>
                    <a:pt x="1734" y="3852"/>
                    <a:pt x="1775" y="3883"/>
                    <a:pt x="1807" y="3925"/>
                  </a:cubicBezTo>
                  <a:cubicBezTo>
                    <a:pt x="1879" y="3925"/>
                    <a:pt x="1952" y="3914"/>
                    <a:pt x="2015" y="3893"/>
                  </a:cubicBezTo>
                  <a:cubicBezTo>
                    <a:pt x="2087" y="4163"/>
                    <a:pt x="2388" y="4361"/>
                    <a:pt x="2679" y="4361"/>
                  </a:cubicBezTo>
                  <a:cubicBezTo>
                    <a:pt x="2781" y="4361"/>
                    <a:pt x="2883" y="4331"/>
                    <a:pt x="2965" y="4281"/>
                  </a:cubicBezTo>
                  <a:lnTo>
                    <a:pt x="2965" y="4281"/>
                  </a:lnTo>
                  <a:cubicBezTo>
                    <a:pt x="2900" y="4324"/>
                    <a:pt x="2972" y="4415"/>
                    <a:pt x="3074" y="4506"/>
                  </a:cubicBezTo>
                  <a:cubicBezTo>
                    <a:pt x="3219" y="4631"/>
                    <a:pt x="3437" y="4766"/>
                    <a:pt x="3489" y="4766"/>
                  </a:cubicBezTo>
                  <a:cubicBezTo>
                    <a:pt x="3520" y="4776"/>
                    <a:pt x="3551" y="4776"/>
                    <a:pt x="3572" y="4776"/>
                  </a:cubicBezTo>
                  <a:cubicBezTo>
                    <a:pt x="3655" y="4776"/>
                    <a:pt x="3717" y="4756"/>
                    <a:pt x="3780" y="4724"/>
                  </a:cubicBezTo>
                  <a:cubicBezTo>
                    <a:pt x="3935" y="4641"/>
                    <a:pt x="4008" y="4454"/>
                    <a:pt x="4112" y="4278"/>
                  </a:cubicBezTo>
                  <a:cubicBezTo>
                    <a:pt x="4309" y="3935"/>
                    <a:pt x="4599" y="3634"/>
                    <a:pt x="4952" y="3427"/>
                  </a:cubicBezTo>
                  <a:cubicBezTo>
                    <a:pt x="5005" y="3385"/>
                    <a:pt x="5067" y="3354"/>
                    <a:pt x="5129" y="3333"/>
                  </a:cubicBezTo>
                  <a:cubicBezTo>
                    <a:pt x="5160" y="3323"/>
                    <a:pt x="5202" y="3312"/>
                    <a:pt x="5233" y="3312"/>
                  </a:cubicBezTo>
                  <a:cubicBezTo>
                    <a:pt x="5492" y="3291"/>
                    <a:pt x="5649" y="3344"/>
                    <a:pt x="5575" y="3074"/>
                  </a:cubicBezTo>
                  <a:cubicBezTo>
                    <a:pt x="5513" y="2834"/>
                    <a:pt x="5379" y="2564"/>
                    <a:pt x="5264" y="2347"/>
                  </a:cubicBezTo>
                  <a:cubicBezTo>
                    <a:pt x="5098" y="2015"/>
                    <a:pt x="4839" y="1713"/>
                    <a:pt x="4496" y="1568"/>
                  </a:cubicBezTo>
                  <a:cubicBezTo>
                    <a:pt x="4444" y="1547"/>
                    <a:pt x="4403" y="1537"/>
                    <a:pt x="4350" y="1526"/>
                  </a:cubicBezTo>
                  <a:lnTo>
                    <a:pt x="4257" y="1495"/>
                  </a:lnTo>
                  <a:cubicBezTo>
                    <a:pt x="4174" y="1485"/>
                    <a:pt x="4091" y="1464"/>
                    <a:pt x="4018" y="1412"/>
                  </a:cubicBezTo>
                  <a:cubicBezTo>
                    <a:pt x="3863" y="1309"/>
                    <a:pt x="3821" y="1101"/>
                    <a:pt x="3697" y="956"/>
                  </a:cubicBezTo>
                  <a:cubicBezTo>
                    <a:pt x="3447" y="665"/>
                    <a:pt x="2949" y="686"/>
                    <a:pt x="2668" y="405"/>
                  </a:cubicBezTo>
                  <a:cubicBezTo>
                    <a:pt x="2606" y="353"/>
                    <a:pt x="2554" y="280"/>
                    <a:pt x="2502" y="218"/>
                  </a:cubicBezTo>
                  <a:cubicBezTo>
                    <a:pt x="2451" y="156"/>
                    <a:pt x="2398" y="93"/>
                    <a:pt x="2315" y="63"/>
                  </a:cubicBezTo>
                  <a:cubicBezTo>
                    <a:pt x="2264" y="31"/>
                    <a:pt x="2211" y="21"/>
                    <a:pt x="2149" y="10"/>
                  </a:cubicBezTo>
                  <a:cubicBezTo>
                    <a:pt x="2108" y="0"/>
                    <a:pt x="2066" y="0"/>
                    <a:pt x="2025" y="0"/>
                  </a:cubicBezTo>
                  <a:close/>
                </a:path>
              </a:pathLst>
            </a:custGeom>
            <a:solidFill>
              <a:srgbClr val="B8A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9"/>
            <p:cNvSpPr/>
            <p:nvPr/>
          </p:nvSpPr>
          <p:spPr>
            <a:xfrm>
              <a:off x="6697909" y="2934741"/>
              <a:ext cx="21647" cy="47019"/>
            </a:xfrm>
            <a:custGeom>
              <a:avLst/>
              <a:gdLst/>
              <a:ahLst/>
              <a:cxnLst/>
              <a:rect l="l" t="t" r="r" b="b"/>
              <a:pathLst>
                <a:path w="1081" h="2348" extrusionOk="0">
                  <a:moveTo>
                    <a:pt x="1081" y="1"/>
                  </a:moveTo>
                  <a:lnTo>
                    <a:pt x="1081" y="1"/>
                  </a:lnTo>
                  <a:cubicBezTo>
                    <a:pt x="967" y="22"/>
                    <a:pt x="852" y="63"/>
                    <a:pt x="749" y="116"/>
                  </a:cubicBezTo>
                  <a:cubicBezTo>
                    <a:pt x="645" y="178"/>
                    <a:pt x="552" y="250"/>
                    <a:pt x="469" y="344"/>
                  </a:cubicBezTo>
                  <a:cubicBezTo>
                    <a:pt x="302" y="520"/>
                    <a:pt x="178" y="739"/>
                    <a:pt x="105" y="967"/>
                  </a:cubicBezTo>
                  <a:cubicBezTo>
                    <a:pt x="33" y="1195"/>
                    <a:pt x="1" y="1434"/>
                    <a:pt x="12" y="1662"/>
                  </a:cubicBezTo>
                  <a:cubicBezTo>
                    <a:pt x="12" y="1777"/>
                    <a:pt x="22" y="1891"/>
                    <a:pt x="42" y="2005"/>
                  </a:cubicBezTo>
                  <a:cubicBezTo>
                    <a:pt x="42" y="2036"/>
                    <a:pt x="42" y="2068"/>
                    <a:pt x="53" y="2098"/>
                  </a:cubicBezTo>
                  <a:cubicBezTo>
                    <a:pt x="53" y="2119"/>
                    <a:pt x="63" y="2151"/>
                    <a:pt x="63" y="2181"/>
                  </a:cubicBezTo>
                  <a:cubicBezTo>
                    <a:pt x="74" y="2234"/>
                    <a:pt x="95" y="2296"/>
                    <a:pt x="105" y="2347"/>
                  </a:cubicBezTo>
                  <a:cubicBezTo>
                    <a:pt x="116" y="2296"/>
                    <a:pt x="126" y="2234"/>
                    <a:pt x="136" y="2181"/>
                  </a:cubicBezTo>
                  <a:cubicBezTo>
                    <a:pt x="146" y="2119"/>
                    <a:pt x="146" y="2068"/>
                    <a:pt x="157" y="2005"/>
                  </a:cubicBezTo>
                  <a:cubicBezTo>
                    <a:pt x="167" y="1891"/>
                    <a:pt x="188" y="1787"/>
                    <a:pt x="199" y="1673"/>
                  </a:cubicBezTo>
                  <a:cubicBezTo>
                    <a:pt x="229" y="1455"/>
                    <a:pt x="271" y="1237"/>
                    <a:pt x="333" y="1039"/>
                  </a:cubicBezTo>
                  <a:cubicBezTo>
                    <a:pt x="396" y="832"/>
                    <a:pt x="489" y="635"/>
                    <a:pt x="614" y="469"/>
                  </a:cubicBezTo>
                  <a:cubicBezTo>
                    <a:pt x="676" y="375"/>
                    <a:pt x="739" y="292"/>
                    <a:pt x="822" y="219"/>
                  </a:cubicBezTo>
                  <a:lnTo>
                    <a:pt x="873" y="157"/>
                  </a:lnTo>
                  <a:lnTo>
                    <a:pt x="935" y="105"/>
                  </a:lnTo>
                  <a:cubicBezTo>
                    <a:pt x="967" y="84"/>
                    <a:pt x="988" y="63"/>
                    <a:pt x="1009" y="53"/>
                  </a:cubicBezTo>
                  <a:cubicBezTo>
                    <a:pt x="1029" y="33"/>
                    <a:pt x="1050" y="22"/>
                    <a:pt x="10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9"/>
            <p:cNvSpPr/>
            <p:nvPr/>
          </p:nvSpPr>
          <p:spPr>
            <a:xfrm>
              <a:off x="6719536" y="2943692"/>
              <a:ext cx="22889" cy="50343"/>
            </a:xfrm>
            <a:custGeom>
              <a:avLst/>
              <a:gdLst/>
              <a:ahLst/>
              <a:cxnLst/>
              <a:rect l="l" t="t" r="r" b="b"/>
              <a:pathLst>
                <a:path w="1143" h="2514" extrusionOk="0">
                  <a:moveTo>
                    <a:pt x="1143" y="1"/>
                  </a:moveTo>
                  <a:lnTo>
                    <a:pt x="1050" y="32"/>
                  </a:lnTo>
                  <a:cubicBezTo>
                    <a:pt x="1029" y="42"/>
                    <a:pt x="998" y="52"/>
                    <a:pt x="967" y="63"/>
                  </a:cubicBezTo>
                  <a:cubicBezTo>
                    <a:pt x="935" y="73"/>
                    <a:pt x="904" y="84"/>
                    <a:pt x="884" y="94"/>
                  </a:cubicBezTo>
                  <a:cubicBezTo>
                    <a:pt x="852" y="115"/>
                    <a:pt x="821" y="125"/>
                    <a:pt x="801" y="146"/>
                  </a:cubicBezTo>
                  <a:cubicBezTo>
                    <a:pt x="686" y="208"/>
                    <a:pt x="593" y="292"/>
                    <a:pt x="499" y="385"/>
                  </a:cubicBezTo>
                  <a:cubicBezTo>
                    <a:pt x="333" y="571"/>
                    <a:pt x="198" y="800"/>
                    <a:pt x="125" y="1039"/>
                  </a:cubicBezTo>
                  <a:cubicBezTo>
                    <a:pt x="42" y="1277"/>
                    <a:pt x="12" y="1527"/>
                    <a:pt x="1" y="1776"/>
                  </a:cubicBezTo>
                  <a:cubicBezTo>
                    <a:pt x="1" y="1900"/>
                    <a:pt x="1" y="2025"/>
                    <a:pt x="12" y="2150"/>
                  </a:cubicBezTo>
                  <a:cubicBezTo>
                    <a:pt x="12" y="2170"/>
                    <a:pt x="12" y="2202"/>
                    <a:pt x="22" y="2233"/>
                  </a:cubicBezTo>
                  <a:cubicBezTo>
                    <a:pt x="22" y="2264"/>
                    <a:pt x="22" y="2295"/>
                    <a:pt x="32" y="2327"/>
                  </a:cubicBezTo>
                  <a:cubicBezTo>
                    <a:pt x="42" y="2389"/>
                    <a:pt x="42" y="2451"/>
                    <a:pt x="63" y="2513"/>
                  </a:cubicBezTo>
                  <a:lnTo>
                    <a:pt x="95" y="2327"/>
                  </a:lnTo>
                  <a:cubicBezTo>
                    <a:pt x="105" y="2274"/>
                    <a:pt x="115" y="2212"/>
                    <a:pt x="125" y="2150"/>
                  </a:cubicBezTo>
                  <a:cubicBezTo>
                    <a:pt x="146" y="2036"/>
                    <a:pt x="167" y="1911"/>
                    <a:pt x="188" y="1797"/>
                  </a:cubicBezTo>
                  <a:cubicBezTo>
                    <a:pt x="229" y="1558"/>
                    <a:pt x="282" y="1330"/>
                    <a:pt x="354" y="1122"/>
                  </a:cubicBezTo>
                  <a:cubicBezTo>
                    <a:pt x="427" y="904"/>
                    <a:pt x="520" y="696"/>
                    <a:pt x="655" y="509"/>
                  </a:cubicBezTo>
                  <a:cubicBezTo>
                    <a:pt x="718" y="405"/>
                    <a:pt x="790" y="322"/>
                    <a:pt x="873" y="239"/>
                  </a:cubicBezTo>
                  <a:lnTo>
                    <a:pt x="935" y="177"/>
                  </a:lnTo>
                  <a:lnTo>
                    <a:pt x="998" y="115"/>
                  </a:lnTo>
                  <a:cubicBezTo>
                    <a:pt x="1029" y="94"/>
                    <a:pt x="1050" y="84"/>
                    <a:pt x="1071" y="63"/>
                  </a:cubicBezTo>
                  <a:cubicBezTo>
                    <a:pt x="1091" y="42"/>
                    <a:pt x="1122" y="22"/>
                    <a:pt x="11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9"/>
            <p:cNvSpPr/>
            <p:nvPr/>
          </p:nvSpPr>
          <p:spPr>
            <a:xfrm>
              <a:off x="6739921" y="2960113"/>
              <a:ext cx="19364" cy="43074"/>
            </a:xfrm>
            <a:custGeom>
              <a:avLst/>
              <a:gdLst/>
              <a:ahLst/>
              <a:cxnLst/>
              <a:rect l="l" t="t" r="r" b="b"/>
              <a:pathLst>
                <a:path w="967" h="2151" extrusionOk="0">
                  <a:moveTo>
                    <a:pt x="966" y="1"/>
                  </a:moveTo>
                  <a:cubicBezTo>
                    <a:pt x="946" y="11"/>
                    <a:pt x="925" y="21"/>
                    <a:pt x="893" y="32"/>
                  </a:cubicBezTo>
                  <a:lnTo>
                    <a:pt x="831" y="63"/>
                  </a:lnTo>
                  <a:cubicBezTo>
                    <a:pt x="800" y="74"/>
                    <a:pt x="779" y="95"/>
                    <a:pt x="759" y="104"/>
                  </a:cubicBezTo>
                  <a:cubicBezTo>
                    <a:pt x="738" y="125"/>
                    <a:pt x="717" y="136"/>
                    <a:pt x="696" y="146"/>
                  </a:cubicBezTo>
                  <a:cubicBezTo>
                    <a:pt x="613" y="219"/>
                    <a:pt x="530" y="291"/>
                    <a:pt x="468" y="374"/>
                  </a:cubicBezTo>
                  <a:cubicBezTo>
                    <a:pt x="323" y="531"/>
                    <a:pt x="219" y="727"/>
                    <a:pt x="156" y="925"/>
                  </a:cubicBezTo>
                  <a:cubicBezTo>
                    <a:pt x="83" y="1122"/>
                    <a:pt x="32" y="1330"/>
                    <a:pt x="11" y="1527"/>
                  </a:cubicBezTo>
                  <a:cubicBezTo>
                    <a:pt x="0" y="1631"/>
                    <a:pt x="0" y="1735"/>
                    <a:pt x="0" y="1839"/>
                  </a:cubicBezTo>
                  <a:lnTo>
                    <a:pt x="0" y="1994"/>
                  </a:lnTo>
                  <a:cubicBezTo>
                    <a:pt x="0" y="2046"/>
                    <a:pt x="11" y="2098"/>
                    <a:pt x="11" y="2150"/>
                  </a:cubicBezTo>
                  <a:cubicBezTo>
                    <a:pt x="32" y="2098"/>
                    <a:pt x="53" y="2046"/>
                    <a:pt x="63" y="2005"/>
                  </a:cubicBezTo>
                  <a:cubicBezTo>
                    <a:pt x="83" y="1953"/>
                    <a:pt x="104" y="1901"/>
                    <a:pt x="115" y="1860"/>
                  </a:cubicBezTo>
                  <a:cubicBezTo>
                    <a:pt x="146" y="1756"/>
                    <a:pt x="177" y="1662"/>
                    <a:pt x="198" y="1569"/>
                  </a:cubicBezTo>
                  <a:cubicBezTo>
                    <a:pt x="260" y="1371"/>
                    <a:pt x="312" y="1184"/>
                    <a:pt x="374" y="1008"/>
                  </a:cubicBezTo>
                  <a:cubicBezTo>
                    <a:pt x="447" y="821"/>
                    <a:pt x="519" y="644"/>
                    <a:pt x="623" y="478"/>
                  </a:cubicBezTo>
                  <a:cubicBezTo>
                    <a:pt x="665" y="395"/>
                    <a:pt x="717" y="312"/>
                    <a:pt x="779" y="240"/>
                  </a:cubicBezTo>
                  <a:lnTo>
                    <a:pt x="821" y="178"/>
                  </a:lnTo>
                  <a:cubicBezTo>
                    <a:pt x="842" y="157"/>
                    <a:pt x="852" y="136"/>
                    <a:pt x="872" y="115"/>
                  </a:cubicBezTo>
                  <a:cubicBezTo>
                    <a:pt x="883" y="95"/>
                    <a:pt x="904" y="74"/>
                    <a:pt x="925" y="63"/>
                  </a:cubicBezTo>
                  <a:cubicBezTo>
                    <a:pt x="935" y="42"/>
                    <a:pt x="955" y="21"/>
                    <a:pt x="9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9"/>
            <p:cNvSpPr/>
            <p:nvPr/>
          </p:nvSpPr>
          <p:spPr>
            <a:xfrm>
              <a:off x="6678785" y="2975492"/>
              <a:ext cx="41191" cy="31640"/>
            </a:xfrm>
            <a:custGeom>
              <a:avLst/>
              <a:gdLst/>
              <a:ahLst/>
              <a:cxnLst/>
              <a:rect l="l" t="t" r="r" b="b"/>
              <a:pathLst>
                <a:path w="2057" h="1580" extrusionOk="0">
                  <a:moveTo>
                    <a:pt x="312" y="1"/>
                  </a:moveTo>
                  <a:cubicBezTo>
                    <a:pt x="271" y="12"/>
                    <a:pt x="240" y="33"/>
                    <a:pt x="219" y="53"/>
                  </a:cubicBezTo>
                  <a:cubicBezTo>
                    <a:pt x="42" y="219"/>
                    <a:pt x="1" y="479"/>
                    <a:pt x="95" y="707"/>
                  </a:cubicBezTo>
                  <a:cubicBezTo>
                    <a:pt x="136" y="822"/>
                    <a:pt x="219" y="935"/>
                    <a:pt x="333" y="1039"/>
                  </a:cubicBezTo>
                  <a:cubicBezTo>
                    <a:pt x="635" y="1320"/>
                    <a:pt x="1101" y="1507"/>
                    <a:pt x="1454" y="1558"/>
                  </a:cubicBezTo>
                  <a:cubicBezTo>
                    <a:pt x="1507" y="1569"/>
                    <a:pt x="1569" y="1579"/>
                    <a:pt x="1620" y="1579"/>
                  </a:cubicBezTo>
                  <a:cubicBezTo>
                    <a:pt x="1756" y="1579"/>
                    <a:pt x="1890" y="1548"/>
                    <a:pt x="1953" y="1445"/>
                  </a:cubicBezTo>
                  <a:cubicBezTo>
                    <a:pt x="2057" y="1288"/>
                    <a:pt x="1964" y="1112"/>
                    <a:pt x="1839" y="967"/>
                  </a:cubicBezTo>
                  <a:cubicBezTo>
                    <a:pt x="1807" y="925"/>
                    <a:pt x="1766" y="894"/>
                    <a:pt x="1735" y="863"/>
                  </a:cubicBezTo>
                  <a:cubicBezTo>
                    <a:pt x="1558" y="686"/>
                    <a:pt x="1320" y="541"/>
                    <a:pt x="1081" y="406"/>
                  </a:cubicBezTo>
                  <a:cubicBezTo>
                    <a:pt x="1050" y="396"/>
                    <a:pt x="1029" y="386"/>
                    <a:pt x="1008" y="365"/>
                  </a:cubicBezTo>
                  <a:cubicBezTo>
                    <a:pt x="821" y="261"/>
                    <a:pt x="635" y="167"/>
                    <a:pt x="468" y="53"/>
                  </a:cubicBezTo>
                  <a:cubicBezTo>
                    <a:pt x="427" y="33"/>
                    <a:pt x="375" y="1"/>
                    <a:pt x="333" y="1"/>
                  </a:cubicBezTo>
                  <a:close/>
                </a:path>
              </a:pathLst>
            </a:custGeom>
            <a:solidFill>
              <a:srgbClr val="B8A6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9"/>
            <p:cNvSpPr/>
            <p:nvPr/>
          </p:nvSpPr>
          <p:spPr>
            <a:xfrm>
              <a:off x="6145920" y="3036007"/>
              <a:ext cx="745591" cy="80480"/>
            </a:xfrm>
            <a:custGeom>
              <a:avLst/>
              <a:gdLst/>
              <a:ahLst/>
              <a:cxnLst/>
              <a:rect l="l" t="t" r="r" b="b"/>
              <a:pathLst>
                <a:path w="37233" h="4019" extrusionOk="0">
                  <a:moveTo>
                    <a:pt x="13124" y="1"/>
                  </a:moveTo>
                  <a:cubicBezTo>
                    <a:pt x="10217" y="1"/>
                    <a:pt x="7310" y="42"/>
                    <a:pt x="4444" y="437"/>
                  </a:cubicBezTo>
                  <a:cubicBezTo>
                    <a:pt x="3613" y="551"/>
                    <a:pt x="2772" y="696"/>
                    <a:pt x="2024" y="1091"/>
                  </a:cubicBezTo>
                  <a:cubicBezTo>
                    <a:pt x="872" y="1704"/>
                    <a:pt x="0" y="2804"/>
                    <a:pt x="1724" y="3022"/>
                  </a:cubicBezTo>
                  <a:cubicBezTo>
                    <a:pt x="2367" y="3116"/>
                    <a:pt x="3032" y="3126"/>
                    <a:pt x="3696" y="3126"/>
                  </a:cubicBezTo>
                  <a:lnTo>
                    <a:pt x="4776" y="3126"/>
                  </a:lnTo>
                  <a:cubicBezTo>
                    <a:pt x="5150" y="3126"/>
                    <a:pt x="5513" y="3126"/>
                    <a:pt x="5877" y="3146"/>
                  </a:cubicBezTo>
                  <a:cubicBezTo>
                    <a:pt x="7652" y="3240"/>
                    <a:pt x="9417" y="3344"/>
                    <a:pt x="11182" y="3448"/>
                  </a:cubicBezTo>
                  <a:cubicBezTo>
                    <a:pt x="11992" y="3489"/>
                    <a:pt x="12802" y="3531"/>
                    <a:pt x="13612" y="3582"/>
                  </a:cubicBezTo>
                  <a:cubicBezTo>
                    <a:pt x="14255" y="3614"/>
                    <a:pt x="14910" y="3656"/>
                    <a:pt x="15554" y="3686"/>
                  </a:cubicBezTo>
                  <a:cubicBezTo>
                    <a:pt x="17589" y="3801"/>
                    <a:pt x="19634" y="3894"/>
                    <a:pt x="21669" y="3967"/>
                  </a:cubicBezTo>
                  <a:cubicBezTo>
                    <a:pt x="22499" y="3998"/>
                    <a:pt x="23320" y="4018"/>
                    <a:pt x="24150" y="4018"/>
                  </a:cubicBezTo>
                  <a:cubicBezTo>
                    <a:pt x="25489" y="4018"/>
                    <a:pt x="26829" y="3977"/>
                    <a:pt x="28158" y="3905"/>
                  </a:cubicBezTo>
                  <a:cubicBezTo>
                    <a:pt x="28459" y="3884"/>
                    <a:pt x="28750" y="3873"/>
                    <a:pt x="29051" y="3852"/>
                  </a:cubicBezTo>
                  <a:cubicBezTo>
                    <a:pt x="29674" y="3811"/>
                    <a:pt x="30286" y="3801"/>
                    <a:pt x="30899" y="3801"/>
                  </a:cubicBezTo>
                  <a:lnTo>
                    <a:pt x="32944" y="3801"/>
                  </a:lnTo>
                  <a:cubicBezTo>
                    <a:pt x="33350" y="3801"/>
                    <a:pt x="33754" y="3780"/>
                    <a:pt x="34169" y="3759"/>
                  </a:cubicBezTo>
                  <a:cubicBezTo>
                    <a:pt x="34377" y="3749"/>
                    <a:pt x="34626" y="3728"/>
                    <a:pt x="34886" y="3697"/>
                  </a:cubicBezTo>
                  <a:cubicBezTo>
                    <a:pt x="35800" y="3593"/>
                    <a:pt x="36900" y="3344"/>
                    <a:pt x="37150" y="2586"/>
                  </a:cubicBezTo>
                  <a:cubicBezTo>
                    <a:pt x="37233" y="2336"/>
                    <a:pt x="37233" y="2036"/>
                    <a:pt x="37097" y="1672"/>
                  </a:cubicBezTo>
                  <a:cubicBezTo>
                    <a:pt x="36682" y="499"/>
                    <a:pt x="35115" y="239"/>
                    <a:pt x="33816" y="177"/>
                  </a:cubicBezTo>
                  <a:cubicBezTo>
                    <a:pt x="33422" y="156"/>
                    <a:pt x="33059" y="156"/>
                    <a:pt x="32757" y="146"/>
                  </a:cubicBezTo>
                  <a:cubicBezTo>
                    <a:pt x="32353" y="146"/>
                    <a:pt x="31958" y="135"/>
                    <a:pt x="31553" y="135"/>
                  </a:cubicBezTo>
                  <a:cubicBezTo>
                    <a:pt x="30660" y="115"/>
                    <a:pt x="29757" y="105"/>
                    <a:pt x="28864" y="94"/>
                  </a:cubicBezTo>
                  <a:cubicBezTo>
                    <a:pt x="26808" y="73"/>
                    <a:pt x="24753" y="52"/>
                    <a:pt x="22697" y="42"/>
                  </a:cubicBezTo>
                  <a:cubicBezTo>
                    <a:pt x="20796" y="22"/>
                    <a:pt x="18907" y="11"/>
                    <a:pt x="17007" y="11"/>
                  </a:cubicBezTo>
                  <a:cubicBezTo>
                    <a:pt x="16249" y="1"/>
                    <a:pt x="15501" y="1"/>
                    <a:pt x="14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9"/>
            <p:cNvSpPr/>
            <p:nvPr/>
          </p:nvSpPr>
          <p:spPr>
            <a:xfrm>
              <a:off x="5711778" y="2481916"/>
              <a:ext cx="2230745" cy="1631096"/>
            </a:xfrm>
            <a:custGeom>
              <a:avLst/>
              <a:gdLst/>
              <a:ahLst/>
              <a:cxnLst/>
              <a:rect l="l" t="t" r="r" b="b"/>
              <a:pathLst>
                <a:path w="111398" h="81453" extrusionOk="0">
                  <a:moveTo>
                    <a:pt x="65795" y="1970"/>
                  </a:moveTo>
                  <a:cubicBezTo>
                    <a:pt x="71660" y="1970"/>
                    <a:pt x="77513" y="2654"/>
                    <a:pt x="83188" y="4236"/>
                  </a:cubicBezTo>
                  <a:cubicBezTo>
                    <a:pt x="85067" y="4756"/>
                    <a:pt x="83800" y="5722"/>
                    <a:pt x="82907" y="6448"/>
                  </a:cubicBezTo>
                  <a:cubicBezTo>
                    <a:pt x="81672" y="7445"/>
                    <a:pt x="80447" y="8452"/>
                    <a:pt x="79242" y="9480"/>
                  </a:cubicBezTo>
                  <a:cubicBezTo>
                    <a:pt x="76760" y="11577"/>
                    <a:pt x="74321" y="13737"/>
                    <a:pt x="71943" y="15959"/>
                  </a:cubicBezTo>
                  <a:cubicBezTo>
                    <a:pt x="67250" y="20351"/>
                    <a:pt x="62796" y="25002"/>
                    <a:pt x="58653" y="29913"/>
                  </a:cubicBezTo>
                  <a:cubicBezTo>
                    <a:pt x="54776" y="29933"/>
                    <a:pt x="50927" y="29945"/>
                    <a:pt x="47090" y="29945"/>
                  </a:cubicBezTo>
                  <a:cubicBezTo>
                    <a:pt x="36698" y="29945"/>
                    <a:pt x="26400" y="29857"/>
                    <a:pt x="15897" y="29591"/>
                  </a:cubicBezTo>
                  <a:cubicBezTo>
                    <a:pt x="23331" y="14162"/>
                    <a:pt x="38863" y="4746"/>
                    <a:pt x="55372" y="2648"/>
                  </a:cubicBezTo>
                  <a:cubicBezTo>
                    <a:pt x="58826" y="2211"/>
                    <a:pt x="62313" y="1970"/>
                    <a:pt x="65795" y="1970"/>
                  </a:cubicBezTo>
                  <a:close/>
                  <a:moveTo>
                    <a:pt x="89092" y="6319"/>
                  </a:moveTo>
                  <a:cubicBezTo>
                    <a:pt x="91618" y="6319"/>
                    <a:pt x="94369" y="10181"/>
                    <a:pt x="95522" y="12097"/>
                  </a:cubicBezTo>
                  <a:cubicBezTo>
                    <a:pt x="96976" y="14515"/>
                    <a:pt x="97900" y="17215"/>
                    <a:pt x="98575" y="19956"/>
                  </a:cubicBezTo>
                  <a:cubicBezTo>
                    <a:pt x="98990" y="21607"/>
                    <a:pt x="99239" y="22874"/>
                    <a:pt x="98689" y="23798"/>
                  </a:cubicBezTo>
                  <a:cubicBezTo>
                    <a:pt x="98367" y="24328"/>
                    <a:pt x="97786" y="24743"/>
                    <a:pt x="96831" y="25064"/>
                  </a:cubicBezTo>
                  <a:cubicBezTo>
                    <a:pt x="93820" y="26030"/>
                    <a:pt x="90518" y="26529"/>
                    <a:pt x="87424" y="27172"/>
                  </a:cubicBezTo>
                  <a:cubicBezTo>
                    <a:pt x="83416" y="28013"/>
                    <a:pt x="79377" y="28761"/>
                    <a:pt x="75318" y="29332"/>
                  </a:cubicBezTo>
                  <a:cubicBezTo>
                    <a:pt x="74209" y="29484"/>
                    <a:pt x="70994" y="30366"/>
                    <a:pt x="68627" y="30366"/>
                  </a:cubicBezTo>
                  <a:cubicBezTo>
                    <a:pt x="67115" y="30366"/>
                    <a:pt x="65948" y="30006"/>
                    <a:pt x="65900" y="28864"/>
                  </a:cubicBezTo>
                  <a:cubicBezTo>
                    <a:pt x="65858" y="27754"/>
                    <a:pt x="66596" y="26778"/>
                    <a:pt x="67302" y="25916"/>
                  </a:cubicBezTo>
                  <a:cubicBezTo>
                    <a:pt x="71382" y="20922"/>
                    <a:pt x="75587" y="15948"/>
                    <a:pt x="80560" y="11816"/>
                  </a:cubicBezTo>
                  <a:cubicBezTo>
                    <a:pt x="82523" y="10186"/>
                    <a:pt x="86199" y="6615"/>
                    <a:pt x="88825" y="6334"/>
                  </a:cubicBezTo>
                  <a:cubicBezTo>
                    <a:pt x="88914" y="6324"/>
                    <a:pt x="89003" y="6319"/>
                    <a:pt x="89092" y="6319"/>
                  </a:cubicBezTo>
                  <a:close/>
                  <a:moveTo>
                    <a:pt x="67986" y="0"/>
                  </a:moveTo>
                  <a:cubicBezTo>
                    <a:pt x="60523" y="0"/>
                    <a:pt x="53179" y="1165"/>
                    <a:pt x="45789" y="2907"/>
                  </a:cubicBezTo>
                  <a:cubicBezTo>
                    <a:pt x="34223" y="5628"/>
                    <a:pt x="23974" y="12543"/>
                    <a:pt x="15585" y="20984"/>
                  </a:cubicBezTo>
                  <a:cubicBezTo>
                    <a:pt x="10051" y="26559"/>
                    <a:pt x="4081" y="33578"/>
                    <a:pt x="1568" y="41178"/>
                  </a:cubicBezTo>
                  <a:cubicBezTo>
                    <a:pt x="1" y="45934"/>
                    <a:pt x="52" y="51478"/>
                    <a:pt x="2783" y="55673"/>
                  </a:cubicBezTo>
                  <a:cubicBezTo>
                    <a:pt x="2004" y="58746"/>
                    <a:pt x="1371" y="61425"/>
                    <a:pt x="592" y="64509"/>
                  </a:cubicBezTo>
                  <a:cubicBezTo>
                    <a:pt x="395" y="65256"/>
                    <a:pt x="209" y="66025"/>
                    <a:pt x="292" y="66803"/>
                  </a:cubicBezTo>
                  <a:cubicBezTo>
                    <a:pt x="375" y="67561"/>
                    <a:pt x="717" y="68277"/>
                    <a:pt x="1081" y="68953"/>
                  </a:cubicBezTo>
                  <a:cubicBezTo>
                    <a:pt x="2846" y="72306"/>
                    <a:pt x="5057" y="75421"/>
                    <a:pt x="7643" y="78173"/>
                  </a:cubicBezTo>
                  <a:cubicBezTo>
                    <a:pt x="8556" y="79159"/>
                    <a:pt x="13270" y="79242"/>
                    <a:pt x="14651" y="79481"/>
                  </a:cubicBezTo>
                  <a:cubicBezTo>
                    <a:pt x="16831" y="79855"/>
                    <a:pt x="19053" y="80363"/>
                    <a:pt x="21203" y="80716"/>
                  </a:cubicBezTo>
                  <a:cubicBezTo>
                    <a:pt x="24255" y="81204"/>
                    <a:pt x="27349" y="81246"/>
                    <a:pt x="30432" y="81246"/>
                  </a:cubicBezTo>
                  <a:cubicBezTo>
                    <a:pt x="31489" y="81246"/>
                    <a:pt x="32986" y="81453"/>
                    <a:pt x="34435" y="81453"/>
                  </a:cubicBezTo>
                  <a:cubicBezTo>
                    <a:pt x="35962" y="81453"/>
                    <a:pt x="37435" y="81223"/>
                    <a:pt x="38282" y="80280"/>
                  </a:cubicBezTo>
                  <a:cubicBezTo>
                    <a:pt x="39071" y="79398"/>
                    <a:pt x="39061" y="77882"/>
                    <a:pt x="40078" y="77269"/>
                  </a:cubicBezTo>
                  <a:cubicBezTo>
                    <a:pt x="40483" y="77030"/>
                    <a:pt x="40971" y="76989"/>
                    <a:pt x="41449" y="76957"/>
                  </a:cubicBezTo>
                  <a:cubicBezTo>
                    <a:pt x="41684" y="76940"/>
                    <a:pt x="41928" y="76928"/>
                    <a:pt x="42173" y="76928"/>
                  </a:cubicBezTo>
                  <a:cubicBezTo>
                    <a:pt x="42975" y="76928"/>
                    <a:pt x="43782" y="77067"/>
                    <a:pt x="44283" y="77663"/>
                  </a:cubicBezTo>
                  <a:cubicBezTo>
                    <a:pt x="44564" y="77986"/>
                    <a:pt x="44698" y="78411"/>
                    <a:pt x="44989" y="78712"/>
                  </a:cubicBezTo>
                  <a:cubicBezTo>
                    <a:pt x="45424" y="79162"/>
                    <a:pt x="46062" y="79264"/>
                    <a:pt x="46699" y="79264"/>
                  </a:cubicBezTo>
                  <a:cubicBezTo>
                    <a:pt x="46900" y="79264"/>
                    <a:pt x="47100" y="79254"/>
                    <a:pt x="47294" y="79242"/>
                  </a:cubicBezTo>
                  <a:cubicBezTo>
                    <a:pt x="55642" y="78692"/>
                    <a:pt x="63896" y="77186"/>
                    <a:pt x="72016" y="75224"/>
                  </a:cubicBezTo>
                  <a:cubicBezTo>
                    <a:pt x="79803" y="73334"/>
                    <a:pt x="87600" y="71299"/>
                    <a:pt x="95283" y="69025"/>
                  </a:cubicBezTo>
                  <a:cubicBezTo>
                    <a:pt x="95761" y="68890"/>
                    <a:pt x="96249" y="68734"/>
                    <a:pt x="96602" y="68392"/>
                  </a:cubicBezTo>
                  <a:cubicBezTo>
                    <a:pt x="96986" y="68007"/>
                    <a:pt x="97131" y="67458"/>
                    <a:pt x="97267" y="66928"/>
                  </a:cubicBezTo>
                  <a:cubicBezTo>
                    <a:pt x="98087" y="63730"/>
                    <a:pt x="98471" y="59650"/>
                    <a:pt x="99904" y="56701"/>
                  </a:cubicBezTo>
                  <a:cubicBezTo>
                    <a:pt x="101233" y="53981"/>
                    <a:pt x="104493" y="51395"/>
                    <a:pt x="107078" y="49994"/>
                  </a:cubicBezTo>
                  <a:cubicBezTo>
                    <a:pt x="108127" y="49422"/>
                    <a:pt x="109362" y="49246"/>
                    <a:pt x="109975" y="48176"/>
                  </a:cubicBezTo>
                  <a:cubicBezTo>
                    <a:pt x="111397" y="45705"/>
                    <a:pt x="110453" y="42819"/>
                    <a:pt x="109871" y="40213"/>
                  </a:cubicBezTo>
                  <a:cubicBezTo>
                    <a:pt x="109840" y="40026"/>
                    <a:pt x="109798" y="39839"/>
                    <a:pt x="109757" y="39662"/>
                  </a:cubicBezTo>
                  <a:cubicBezTo>
                    <a:pt x="109113" y="36444"/>
                    <a:pt x="108210" y="33277"/>
                    <a:pt x="107110" y="30183"/>
                  </a:cubicBezTo>
                  <a:cubicBezTo>
                    <a:pt x="104939" y="24161"/>
                    <a:pt x="102001" y="18430"/>
                    <a:pt x="98554" y="13041"/>
                  </a:cubicBezTo>
                  <a:cubicBezTo>
                    <a:pt x="96363" y="9615"/>
                    <a:pt x="93653" y="5649"/>
                    <a:pt x="89863" y="3842"/>
                  </a:cubicBezTo>
                  <a:cubicBezTo>
                    <a:pt x="86001" y="2005"/>
                    <a:pt x="81495" y="1225"/>
                    <a:pt x="77279" y="634"/>
                  </a:cubicBezTo>
                  <a:cubicBezTo>
                    <a:pt x="74154" y="198"/>
                    <a:pt x="71059" y="0"/>
                    <a:pt x="679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9"/>
            <p:cNvSpPr/>
            <p:nvPr/>
          </p:nvSpPr>
          <p:spPr>
            <a:xfrm>
              <a:off x="7031826" y="3095061"/>
              <a:ext cx="51584" cy="411273"/>
            </a:xfrm>
            <a:custGeom>
              <a:avLst/>
              <a:gdLst/>
              <a:ahLst/>
              <a:cxnLst/>
              <a:rect l="l" t="t" r="r" b="b"/>
              <a:pathLst>
                <a:path w="2576" h="20538" extrusionOk="0">
                  <a:moveTo>
                    <a:pt x="1434" y="0"/>
                  </a:moveTo>
                  <a:lnTo>
                    <a:pt x="1071" y="73"/>
                  </a:lnTo>
                  <a:cubicBezTo>
                    <a:pt x="1797" y="3873"/>
                    <a:pt x="2213" y="7507"/>
                    <a:pt x="2213" y="10716"/>
                  </a:cubicBezTo>
                  <a:cubicBezTo>
                    <a:pt x="2213" y="12740"/>
                    <a:pt x="2047" y="14599"/>
                    <a:pt x="1683" y="16218"/>
                  </a:cubicBezTo>
                  <a:cubicBezTo>
                    <a:pt x="1330" y="17838"/>
                    <a:pt x="769" y="19229"/>
                    <a:pt x="1" y="20330"/>
                  </a:cubicBezTo>
                  <a:lnTo>
                    <a:pt x="302" y="20538"/>
                  </a:lnTo>
                  <a:cubicBezTo>
                    <a:pt x="1112" y="19385"/>
                    <a:pt x="1673" y="17952"/>
                    <a:pt x="2036" y="16301"/>
                  </a:cubicBezTo>
                  <a:cubicBezTo>
                    <a:pt x="2409" y="14640"/>
                    <a:pt x="2576" y="12760"/>
                    <a:pt x="2576" y="10716"/>
                  </a:cubicBezTo>
                  <a:cubicBezTo>
                    <a:pt x="2576" y="7476"/>
                    <a:pt x="2150" y="3821"/>
                    <a:pt x="1434"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9"/>
            <p:cNvSpPr/>
            <p:nvPr/>
          </p:nvSpPr>
          <p:spPr>
            <a:xfrm>
              <a:off x="7555780" y="2963036"/>
              <a:ext cx="260125" cy="845816"/>
            </a:xfrm>
            <a:custGeom>
              <a:avLst/>
              <a:gdLst/>
              <a:ahLst/>
              <a:cxnLst/>
              <a:rect l="l" t="t" r="r" b="b"/>
              <a:pathLst>
                <a:path w="12990" h="42238" extrusionOk="0">
                  <a:moveTo>
                    <a:pt x="7404" y="0"/>
                  </a:moveTo>
                  <a:lnTo>
                    <a:pt x="7051" y="104"/>
                  </a:lnTo>
                  <a:cubicBezTo>
                    <a:pt x="7507" y="1682"/>
                    <a:pt x="8099" y="3198"/>
                    <a:pt x="8722" y="4704"/>
                  </a:cubicBezTo>
                  <a:cubicBezTo>
                    <a:pt x="9345" y="6209"/>
                    <a:pt x="9999" y="7694"/>
                    <a:pt x="10570" y="9210"/>
                  </a:cubicBezTo>
                  <a:cubicBezTo>
                    <a:pt x="10674" y="9490"/>
                    <a:pt x="10788" y="9833"/>
                    <a:pt x="10902" y="10207"/>
                  </a:cubicBezTo>
                  <a:cubicBezTo>
                    <a:pt x="11100" y="10871"/>
                    <a:pt x="11308" y="11649"/>
                    <a:pt x="11504" y="12470"/>
                  </a:cubicBezTo>
                  <a:cubicBezTo>
                    <a:pt x="11806" y="13684"/>
                    <a:pt x="12086" y="14962"/>
                    <a:pt x="12293" y="16000"/>
                  </a:cubicBezTo>
                  <a:cubicBezTo>
                    <a:pt x="12397" y="16519"/>
                    <a:pt x="12480" y="16986"/>
                    <a:pt x="12543" y="17339"/>
                  </a:cubicBezTo>
                  <a:cubicBezTo>
                    <a:pt x="12574" y="17516"/>
                    <a:pt x="12595" y="17671"/>
                    <a:pt x="12605" y="17796"/>
                  </a:cubicBezTo>
                  <a:cubicBezTo>
                    <a:pt x="12616" y="17858"/>
                    <a:pt x="12616" y="17911"/>
                    <a:pt x="12626" y="17962"/>
                  </a:cubicBezTo>
                  <a:lnTo>
                    <a:pt x="12626" y="18012"/>
                  </a:lnTo>
                  <a:lnTo>
                    <a:pt x="12626" y="18012"/>
                  </a:lnTo>
                  <a:cubicBezTo>
                    <a:pt x="10760" y="18660"/>
                    <a:pt x="9044" y="19713"/>
                    <a:pt x="7528" y="21035"/>
                  </a:cubicBezTo>
                  <a:cubicBezTo>
                    <a:pt x="5202" y="23071"/>
                    <a:pt x="3323" y="25770"/>
                    <a:pt x="2015" y="28750"/>
                  </a:cubicBezTo>
                  <a:cubicBezTo>
                    <a:pt x="717" y="31720"/>
                    <a:pt x="0" y="34969"/>
                    <a:pt x="0" y="38116"/>
                  </a:cubicBezTo>
                  <a:cubicBezTo>
                    <a:pt x="0" y="39517"/>
                    <a:pt x="146" y="40908"/>
                    <a:pt x="447" y="42237"/>
                  </a:cubicBezTo>
                  <a:lnTo>
                    <a:pt x="800" y="42154"/>
                  </a:lnTo>
                  <a:cubicBezTo>
                    <a:pt x="499" y="40857"/>
                    <a:pt x="364" y="39496"/>
                    <a:pt x="364" y="38116"/>
                  </a:cubicBezTo>
                  <a:cubicBezTo>
                    <a:pt x="364" y="36060"/>
                    <a:pt x="676" y="33952"/>
                    <a:pt x="1267" y="31896"/>
                  </a:cubicBezTo>
                  <a:cubicBezTo>
                    <a:pt x="2150" y="28833"/>
                    <a:pt x="3655" y="25905"/>
                    <a:pt x="5639" y="23507"/>
                  </a:cubicBezTo>
                  <a:cubicBezTo>
                    <a:pt x="6624" y="22313"/>
                    <a:pt x="7736" y="21254"/>
                    <a:pt x="8940" y="20371"/>
                  </a:cubicBezTo>
                  <a:cubicBezTo>
                    <a:pt x="10155" y="19489"/>
                    <a:pt x="11463" y="18793"/>
                    <a:pt x="12854" y="18315"/>
                  </a:cubicBezTo>
                  <a:cubicBezTo>
                    <a:pt x="12865" y="18315"/>
                    <a:pt x="12886" y="18305"/>
                    <a:pt x="12896" y="18294"/>
                  </a:cubicBezTo>
                  <a:cubicBezTo>
                    <a:pt x="12916" y="18284"/>
                    <a:pt x="12937" y="18264"/>
                    <a:pt x="12948" y="18253"/>
                  </a:cubicBezTo>
                  <a:cubicBezTo>
                    <a:pt x="12958" y="18232"/>
                    <a:pt x="12969" y="18222"/>
                    <a:pt x="12969" y="18211"/>
                  </a:cubicBezTo>
                  <a:cubicBezTo>
                    <a:pt x="12979" y="18191"/>
                    <a:pt x="12979" y="18181"/>
                    <a:pt x="12979" y="18170"/>
                  </a:cubicBezTo>
                  <a:cubicBezTo>
                    <a:pt x="12990" y="18149"/>
                    <a:pt x="12990" y="18128"/>
                    <a:pt x="12990" y="18118"/>
                  </a:cubicBezTo>
                  <a:lnTo>
                    <a:pt x="12990" y="18066"/>
                  </a:lnTo>
                  <a:lnTo>
                    <a:pt x="12990" y="17962"/>
                  </a:lnTo>
                  <a:cubicBezTo>
                    <a:pt x="12990" y="17890"/>
                    <a:pt x="12979" y="17807"/>
                    <a:pt x="12958" y="17703"/>
                  </a:cubicBezTo>
                  <a:cubicBezTo>
                    <a:pt x="12937" y="17516"/>
                    <a:pt x="12896" y="17277"/>
                    <a:pt x="12854" y="16986"/>
                  </a:cubicBezTo>
                  <a:cubicBezTo>
                    <a:pt x="12761" y="16488"/>
                    <a:pt x="12646" y="15865"/>
                    <a:pt x="12501" y="15170"/>
                  </a:cubicBezTo>
                  <a:cubicBezTo>
                    <a:pt x="12283" y="14141"/>
                    <a:pt x="12014" y="12958"/>
                    <a:pt x="11733" y="11868"/>
                  </a:cubicBezTo>
                  <a:cubicBezTo>
                    <a:pt x="11598" y="11328"/>
                    <a:pt x="11453" y="10798"/>
                    <a:pt x="11317" y="10331"/>
                  </a:cubicBezTo>
                  <a:cubicBezTo>
                    <a:pt x="11172" y="9854"/>
                    <a:pt x="11038" y="9428"/>
                    <a:pt x="10913" y="9085"/>
                  </a:cubicBezTo>
                  <a:cubicBezTo>
                    <a:pt x="10332" y="7559"/>
                    <a:pt x="9677" y="6064"/>
                    <a:pt x="9065" y="4568"/>
                  </a:cubicBezTo>
                  <a:cubicBezTo>
                    <a:pt x="8442" y="3063"/>
                    <a:pt x="7850" y="1557"/>
                    <a:pt x="7404" y="0"/>
                  </a:cubicBez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9"/>
            <p:cNvSpPr/>
            <p:nvPr/>
          </p:nvSpPr>
          <p:spPr>
            <a:xfrm>
              <a:off x="7304826" y="3804467"/>
              <a:ext cx="264270" cy="78398"/>
            </a:xfrm>
            <a:custGeom>
              <a:avLst/>
              <a:gdLst/>
              <a:ahLst/>
              <a:cxnLst/>
              <a:rect l="l" t="t" r="r" b="b"/>
              <a:pathLst>
                <a:path w="13197" h="3915" extrusionOk="0">
                  <a:moveTo>
                    <a:pt x="13104" y="0"/>
                  </a:moveTo>
                  <a:lnTo>
                    <a:pt x="1" y="3561"/>
                  </a:lnTo>
                  <a:lnTo>
                    <a:pt x="94" y="3914"/>
                  </a:lnTo>
                  <a:lnTo>
                    <a:pt x="13197" y="354"/>
                  </a:lnTo>
                  <a:lnTo>
                    <a:pt x="13104" y="0"/>
                  </a:lnTo>
                  <a:close/>
                </a:path>
              </a:pathLst>
            </a:cu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39"/>
            <p:cNvSpPr/>
            <p:nvPr/>
          </p:nvSpPr>
          <p:spPr>
            <a:xfrm>
              <a:off x="5700984" y="3553353"/>
              <a:ext cx="1001110" cy="525696"/>
            </a:xfrm>
            <a:custGeom>
              <a:avLst/>
              <a:gdLst/>
              <a:ahLst/>
              <a:cxnLst/>
              <a:rect l="l" t="t" r="r" b="b"/>
              <a:pathLst>
                <a:path w="49993" h="26252" extrusionOk="0">
                  <a:moveTo>
                    <a:pt x="6970" y="0"/>
                  </a:moveTo>
                  <a:cubicBezTo>
                    <a:pt x="5802" y="0"/>
                    <a:pt x="4635" y="6"/>
                    <a:pt x="3468" y="19"/>
                  </a:cubicBezTo>
                  <a:cubicBezTo>
                    <a:pt x="3332" y="29"/>
                    <a:pt x="2626" y="2968"/>
                    <a:pt x="2543" y="3268"/>
                  </a:cubicBezTo>
                  <a:cubicBezTo>
                    <a:pt x="2243" y="4327"/>
                    <a:pt x="1931" y="5376"/>
                    <a:pt x="1640" y="6445"/>
                  </a:cubicBezTo>
                  <a:cubicBezTo>
                    <a:pt x="1204" y="8044"/>
                    <a:pt x="820" y="9643"/>
                    <a:pt x="395" y="11242"/>
                  </a:cubicBezTo>
                  <a:cubicBezTo>
                    <a:pt x="291" y="11678"/>
                    <a:pt x="104" y="12135"/>
                    <a:pt x="52" y="12571"/>
                  </a:cubicBezTo>
                  <a:cubicBezTo>
                    <a:pt x="0" y="12977"/>
                    <a:pt x="176" y="13298"/>
                    <a:pt x="332" y="13662"/>
                  </a:cubicBezTo>
                  <a:cubicBezTo>
                    <a:pt x="644" y="14409"/>
                    <a:pt x="986" y="15136"/>
                    <a:pt x="1360" y="15852"/>
                  </a:cubicBezTo>
                  <a:cubicBezTo>
                    <a:pt x="2087" y="17275"/>
                    <a:pt x="2917" y="18625"/>
                    <a:pt x="3842" y="19922"/>
                  </a:cubicBezTo>
                  <a:cubicBezTo>
                    <a:pt x="6043" y="22986"/>
                    <a:pt x="7081" y="23837"/>
                    <a:pt x="10787" y="24169"/>
                  </a:cubicBezTo>
                  <a:cubicBezTo>
                    <a:pt x="17713" y="24813"/>
                    <a:pt x="24649" y="25446"/>
                    <a:pt x="31574" y="26080"/>
                  </a:cubicBezTo>
                  <a:cubicBezTo>
                    <a:pt x="32516" y="26166"/>
                    <a:pt x="33468" y="26252"/>
                    <a:pt x="34414" y="26252"/>
                  </a:cubicBezTo>
                  <a:cubicBezTo>
                    <a:pt x="35177" y="26252"/>
                    <a:pt x="35936" y="26196"/>
                    <a:pt x="36682" y="26038"/>
                  </a:cubicBezTo>
                  <a:cubicBezTo>
                    <a:pt x="38354" y="25685"/>
                    <a:pt x="39984" y="24730"/>
                    <a:pt x="40752" y="23193"/>
                  </a:cubicBezTo>
                  <a:cubicBezTo>
                    <a:pt x="43306" y="18074"/>
                    <a:pt x="47895" y="14440"/>
                    <a:pt x="49380" y="8907"/>
                  </a:cubicBezTo>
                  <a:cubicBezTo>
                    <a:pt x="49723" y="7587"/>
                    <a:pt x="49993" y="6207"/>
                    <a:pt x="49764" y="4867"/>
                  </a:cubicBezTo>
                  <a:cubicBezTo>
                    <a:pt x="49536" y="3517"/>
                    <a:pt x="48550" y="2656"/>
                    <a:pt x="47210" y="2490"/>
                  </a:cubicBezTo>
                  <a:cubicBezTo>
                    <a:pt x="33865" y="828"/>
                    <a:pt x="20413" y="0"/>
                    <a:pt x="69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9"/>
            <p:cNvSpPr/>
            <p:nvPr/>
          </p:nvSpPr>
          <p:spPr>
            <a:xfrm>
              <a:off x="5681880" y="3807991"/>
              <a:ext cx="827413" cy="331153"/>
            </a:xfrm>
            <a:custGeom>
              <a:avLst/>
              <a:gdLst/>
              <a:ahLst/>
              <a:cxnLst/>
              <a:rect l="l" t="t" r="r" b="b"/>
              <a:pathLst>
                <a:path w="41319" h="16537" extrusionOk="0">
                  <a:moveTo>
                    <a:pt x="0" y="1"/>
                  </a:moveTo>
                  <a:lnTo>
                    <a:pt x="0" y="1"/>
                  </a:lnTo>
                  <a:cubicBezTo>
                    <a:pt x="374" y="4185"/>
                    <a:pt x="7507" y="12252"/>
                    <a:pt x="8545" y="12730"/>
                  </a:cubicBezTo>
                  <a:cubicBezTo>
                    <a:pt x="8836" y="12854"/>
                    <a:pt x="9210" y="12875"/>
                    <a:pt x="9521" y="12938"/>
                  </a:cubicBezTo>
                  <a:cubicBezTo>
                    <a:pt x="12491" y="13488"/>
                    <a:pt x="15502" y="13893"/>
                    <a:pt x="18503" y="14257"/>
                  </a:cubicBezTo>
                  <a:cubicBezTo>
                    <a:pt x="25012" y="15046"/>
                    <a:pt x="31533" y="15544"/>
                    <a:pt x="38022" y="16499"/>
                  </a:cubicBezTo>
                  <a:cubicBezTo>
                    <a:pt x="38194" y="16524"/>
                    <a:pt x="38354" y="16536"/>
                    <a:pt x="38500" y="16536"/>
                  </a:cubicBezTo>
                  <a:cubicBezTo>
                    <a:pt x="41319" y="16536"/>
                    <a:pt x="39597" y="12094"/>
                    <a:pt x="38551" y="10653"/>
                  </a:cubicBezTo>
                  <a:cubicBezTo>
                    <a:pt x="38094" y="10020"/>
                    <a:pt x="37835" y="9252"/>
                    <a:pt x="37648" y="8494"/>
                  </a:cubicBezTo>
                  <a:cubicBezTo>
                    <a:pt x="37275" y="6957"/>
                    <a:pt x="37202" y="5286"/>
                    <a:pt x="36423" y="3874"/>
                  </a:cubicBezTo>
                  <a:cubicBezTo>
                    <a:pt x="36278" y="3614"/>
                    <a:pt x="36122" y="3355"/>
                    <a:pt x="35904" y="3157"/>
                  </a:cubicBezTo>
                  <a:cubicBezTo>
                    <a:pt x="35831" y="3095"/>
                    <a:pt x="35759" y="3032"/>
                    <a:pt x="35676" y="2981"/>
                  </a:cubicBezTo>
                  <a:cubicBezTo>
                    <a:pt x="35374" y="2815"/>
                    <a:pt x="35021" y="2794"/>
                    <a:pt x="34679" y="2773"/>
                  </a:cubicBezTo>
                  <a:cubicBezTo>
                    <a:pt x="23175" y="2139"/>
                    <a:pt x="11380" y="2275"/>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9"/>
            <p:cNvSpPr/>
            <p:nvPr/>
          </p:nvSpPr>
          <p:spPr>
            <a:xfrm>
              <a:off x="6416397" y="3602915"/>
              <a:ext cx="341006" cy="535949"/>
            </a:xfrm>
            <a:custGeom>
              <a:avLst/>
              <a:gdLst/>
              <a:ahLst/>
              <a:cxnLst/>
              <a:rect l="l" t="t" r="r" b="b"/>
              <a:pathLst>
                <a:path w="17029" h="26764" extrusionOk="0">
                  <a:moveTo>
                    <a:pt x="11697" y="0"/>
                  </a:moveTo>
                  <a:cubicBezTo>
                    <a:pt x="11467" y="0"/>
                    <a:pt x="11248" y="61"/>
                    <a:pt x="11038" y="160"/>
                  </a:cubicBezTo>
                  <a:cubicBezTo>
                    <a:pt x="10383" y="482"/>
                    <a:pt x="9834" y="1188"/>
                    <a:pt x="9335" y="1624"/>
                  </a:cubicBezTo>
                  <a:cubicBezTo>
                    <a:pt x="8359" y="2496"/>
                    <a:pt x="7425" y="3400"/>
                    <a:pt x="6532" y="4355"/>
                  </a:cubicBezTo>
                  <a:cubicBezTo>
                    <a:pt x="5275" y="5694"/>
                    <a:pt x="4175" y="7148"/>
                    <a:pt x="3106" y="8643"/>
                  </a:cubicBezTo>
                  <a:cubicBezTo>
                    <a:pt x="2347" y="9702"/>
                    <a:pt x="302" y="11664"/>
                    <a:pt x="63" y="12931"/>
                  </a:cubicBezTo>
                  <a:cubicBezTo>
                    <a:pt x="1" y="13284"/>
                    <a:pt x="95" y="13647"/>
                    <a:pt x="178" y="13990"/>
                  </a:cubicBezTo>
                  <a:cubicBezTo>
                    <a:pt x="1247" y="18268"/>
                    <a:pt x="2534" y="22472"/>
                    <a:pt x="3604" y="26750"/>
                  </a:cubicBezTo>
                  <a:cubicBezTo>
                    <a:pt x="3606" y="26759"/>
                    <a:pt x="3615" y="26764"/>
                    <a:pt x="3630" y="26764"/>
                  </a:cubicBezTo>
                  <a:cubicBezTo>
                    <a:pt x="4136" y="26764"/>
                    <a:pt x="11711" y="21841"/>
                    <a:pt x="12346" y="20864"/>
                  </a:cubicBezTo>
                  <a:cubicBezTo>
                    <a:pt x="12948" y="19929"/>
                    <a:pt x="13218" y="18829"/>
                    <a:pt x="13457" y="17738"/>
                  </a:cubicBezTo>
                  <a:cubicBezTo>
                    <a:pt x="14454" y="13170"/>
                    <a:pt x="17028" y="4116"/>
                    <a:pt x="12792" y="493"/>
                  </a:cubicBezTo>
                  <a:cubicBezTo>
                    <a:pt x="12585" y="316"/>
                    <a:pt x="12356" y="150"/>
                    <a:pt x="12107" y="66"/>
                  </a:cubicBezTo>
                  <a:cubicBezTo>
                    <a:pt x="11966" y="21"/>
                    <a:pt x="11830" y="0"/>
                    <a:pt x="11697" y="0"/>
                  </a:cubicBezTo>
                  <a:close/>
                </a:path>
              </a:pathLst>
            </a:custGeom>
            <a:solidFill>
              <a:srgbClr val="8E8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39"/>
            <p:cNvSpPr/>
            <p:nvPr/>
          </p:nvSpPr>
          <p:spPr>
            <a:xfrm>
              <a:off x="6519145" y="3503671"/>
              <a:ext cx="751638" cy="814917"/>
            </a:xfrm>
            <a:custGeom>
              <a:avLst/>
              <a:gdLst/>
              <a:ahLst/>
              <a:cxnLst/>
              <a:rect l="l" t="t" r="r" b="b"/>
              <a:pathLst>
                <a:path w="37535" h="40695" extrusionOk="0">
                  <a:moveTo>
                    <a:pt x="19025" y="0"/>
                  </a:moveTo>
                  <a:cubicBezTo>
                    <a:pt x="9554" y="0"/>
                    <a:pt x="1488" y="8311"/>
                    <a:pt x="759" y="19112"/>
                  </a:cubicBezTo>
                  <a:cubicBezTo>
                    <a:pt x="0" y="30326"/>
                    <a:pt x="7445" y="39971"/>
                    <a:pt x="17392" y="40656"/>
                  </a:cubicBezTo>
                  <a:cubicBezTo>
                    <a:pt x="17767" y="40682"/>
                    <a:pt x="18139" y="40695"/>
                    <a:pt x="18510" y="40695"/>
                  </a:cubicBezTo>
                  <a:cubicBezTo>
                    <a:pt x="27981" y="40695"/>
                    <a:pt x="36047" y="32384"/>
                    <a:pt x="36776" y="21583"/>
                  </a:cubicBezTo>
                  <a:cubicBezTo>
                    <a:pt x="37535" y="10370"/>
                    <a:pt x="30090" y="724"/>
                    <a:pt x="20143" y="39"/>
                  </a:cubicBezTo>
                  <a:cubicBezTo>
                    <a:pt x="19768" y="13"/>
                    <a:pt x="19396" y="0"/>
                    <a:pt x="190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39"/>
            <p:cNvSpPr/>
            <p:nvPr/>
          </p:nvSpPr>
          <p:spPr>
            <a:xfrm>
              <a:off x="6733673" y="3603997"/>
              <a:ext cx="523554" cy="644845"/>
            </a:xfrm>
            <a:custGeom>
              <a:avLst/>
              <a:gdLst/>
              <a:ahLst/>
              <a:cxnLst/>
              <a:rect l="l" t="t" r="r" b="b"/>
              <a:pathLst>
                <a:path w="26145" h="32202" extrusionOk="0">
                  <a:moveTo>
                    <a:pt x="13494" y="1"/>
                  </a:moveTo>
                  <a:cubicBezTo>
                    <a:pt x="6890" y="1"/>
                    <a:pt x="1186" y="6655"/>
                    <a:pt x="603" y="15244"/>
                  </a:cubicBezTo>
                  <a:cubicBezTo>
                    <a:pt x="1" y="24121"/>
                    <a:pt x="5099" y="31701"/>
                    <a:pt x="11983" y="32178"/>
                  </a:cubicBezTo>
                  <a:cubicBezTo>
                    <a:pt x="12210" y="32194"/>
                    <a:pt x="12438" y="32202"/>
                    <a:pt x="12664" y="32202"/>
                  </a:cubicBezTo>
                  <a:cubicBezTo>
                    <a:pt x="19263" y="32202"/>
                    <a:pt x="24960" y="25541"/>
                    <a:pt x="25542" y="16957"/>
                  </a:cubicBezTo>
                  <a:cubicBezTo>
                    <a:pt x="26145" y="8080"/>
                    <a:pt x="21047" y="501"/>
                    <a:pt x="14163" y="23"/>
                  </a:cubicBezTo>
                  <a:cubicBezTo>
                    <a:pt x="13939" y="8"/>
                    <a:pt x="13716" y="1"/>
                    <a:pt x="13494" y="1"/>
                  </a:cubicBezTo>
                  <a:close/>
                </a:path>
              </a:pathLst>
            </a:custGeom>
            <a:solidFill>
              <a:srgbClr val="8E8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9"/>
            <p:cNvSpPr/>
            <p:nvPr/>
          </p:nvSpPr>
          <p:spPr>
            <a:xfrm>
              <a:off x="6739921" y="3599251"/>
              <a:ext cx="511078" cy="654537"/>
            </a:xfrm>
            <a:custGeom>
              <a:avLst/>
              <a:gdLst/>
              <a:ahLst/>
              <a:cxnLst/>
              <a:rect l="l" t="t" r="r" b="b"/>
              <a:pathLst>
                <a:path w="25522" h="32686" extrusionOk="0">
                  <a:moveTo>
                    <a:pt x="13176" y="478"/>
                  </a:moveTo>
                  <a:cubicBezTo>
                    <a:pt x="13394" y="478"/>
                    <a:pt x="13613" y="489"/>
                    <a:pt x="13830" y="499"/>
                  </a:cubicBezTo>
                  <a:cubicBezTo>
                    <a:pt x="15419" y="613"/>
                    <a:pt x="16914" y="1112"/>
                    <a:pt x="18253" y="1922"/>
                  </a:cubicBezTo>
                  <a:cubicBezTo>
                    <a:pt x="19271" y="2534"/>
                    <a:pt x="20195" y="3323"/>
                    <a:pt x="21015" y="4257"/>
                  </a:cubicBezTo>
                  <a:cubicBezTo>
                    <a:pt x="22261" y="5659"/>
                    <a:pt x="23258" y="7383"/>
                    <a:pt x="23954" y="9345"/>
                  </a:cubicBezTo>
                  <a:cubicBezTo>
                    <a:pt x="24649" y="11297"/>
                    <a:pt x="25034" y="13477"/>
                    <a:pt x="25034" y="15772"/>
                  </a:cubicBezTo>
                  <a:cubicBezTo>
                    <a:pt x="25034" y="16239"/>
                    <a:pt x="25013" y="16707"/>
                    <a:pt x="24981" y="17184"/>
                  </a:cubicBezTo>
                  <a:cubicBezTo>
                    <a:pt x="24836" y="19302"/>
                    <a:pt x="24379" y="21306"/>
                    <a:pt x="23673" y="23112"/>
                  </a:cubicBezTo>
                  <a:cubicBezTo>
                    <a:pt x="22604" y="25823"/>
                    <a:pt x="20984" y="28096"/>
                    <a:pt x="19022" y="29695"/>
                  </a:cubicBezTo>
                  <a:cubicBezTo>
                    <a:pt x="18036" y="30484"/>
                    <a:pt x="16966" y="31118"/>
                    <a:pt x="15855" y="31543"/>
                  </a:cubicBezTo>
                  <a:cubicBezTo>
                    <a:pt x="14734" y="31969"/>
                    <a:pt x="13550" y="32198"/>
                    <a:pt x="12346" y="32198"/>
                  </a:cubicBezTo>
                  <a:cubicBezTo>
                    <a:pt x="12127" y="32198"/>
                    <a:pt x="11910" y="32187"/>
                    <a:pt x="11691" y="32177"/>
                  </a:cubicBezTo>
                  <a:cubicBezTo>
                    <a:pt x="10103" y="32062"/>
                    <a:pt x="8608" y="31564"/>
                    <a:pt x="7258" y="30754"/>
                  </a:cubicBezTo>
                  <a:cubicBezTo>
                    <a:pt x="6251" y="30142"/>
                    <a:pt x="5327" y="29363"/>
                    <a:pt x="4496" y="28428"/>
                  </a:cubicBezTo>
                  <a:cubicBezTo>
                    <a:pt x="3260" y="27027"/>
                    <a:pt x="2254" y="25293"/>
                    <a:pt x="1568" y="23331"/>
                  </a:cubicBezTo>
                  <a:cubicBezTo>
                    <a:pt x="872" y="21379"/>
                    <a:pt x="489" y="19198"/>
                    <a:pt x="489" y="16903"/>
                  </a:cubicBezTo>
                  <a:cubicBezTo>
                    <a:pt x="489" y="16437"/>
                    <a:pt x="499" y="15969"/>
                    <a:pt x="530" y="15502"/>
                  </a:cubicBezTo>
                  <a:cubicBezTo>
                    <a:pt x="676" y="13373"/>
                    <a:pt x="1142" y="11370"/>
                    <a:pt x="1848" y="9563"/>
                  </a:cubicBezTo>
                  <a:cubicBezTo>
                    <a:pt x="2907" y="6853"/>
                    <a:pt x="4538" y="4579"/>
                    <a:pt x="6500" y="2981"/>
                  </a:cubicBezTo>
                  <a:cubicBezTo>
                    <a:pt x="7487" y="2191"/>
                    <a:pt x="8546" y="1558"/>
                    <a:pt x="9667" y="1132"/>
                  </a:cubicBezTo>
                  <a:cubicBezTo>
                    <a:pt x="10788" y="706"/>
                    <a:pt x="11961" y="478"/>
                    <a:pt x="13176" y="478"/>
                  </a:cubicBezTo>
                  <a:close/>
                  <a:moveTo>
                    <a:pt x="13176" y="0"/>
                  </a:moveTo>
                  <a:cubicBezTo>
                    <a:pt x="11484" y="0"/>
                    <a:pt x="9843" y="426"/>
                    <a:pt x="8348" y="1195"/>
                  </a:cubicBezTo>
                  <a:cubicBezTo>
                    <a:pt x="7217" y="1776"/>
                    <a:pt x="6168" y="2554"/>
                    <a:pt x="5212" y="3489"/>
                  </a:cubicBezTo>
                  <a:cubicBezTo>
                    <a:pt x="3780" y="4901"/>
                    <a:pt x="2575" y="6666"/>
                    <a:pt x="1682" y="8701"/>
                  </a:cubicBezTo>
                  <a:cubicBezTo>
                    <a:pt x="789" y="10736"/>
                    <a:pt x="219" y="13020"/>
                    <a:pt x="53" y="15461"/>
                  </a:cubicBezTo>
                  <a:cubicBezTo>
                    <a:pt x="21" y="15948"/>
                    <a:pt x="0" y="16426"/>
                    <a:pt x="0" y="16903"/>
                  </a:cubicBezTo>
                  <a:cubicBezTo>
                    <a:pt x="0" y="18991"/>
                    <a:pt x="312" y="20984"/>
                    <a:pt x="883" y="22822"/>
                  </a:cubicBezTo>
                  <a:cubicBezTo>
                    <a:pt x="1735" y="25563"/>
                    <a:pt x="3177" y="27930"/>
                    <a:pt x="5026" y="29664"/>
                  </a:cubicBezTo>
                  <a:cubicBezTo>
                    <a:pt x="5950" y="30526"/>
                    <a:pt x="6977" y="31232"/>
                    <a:pt x="8099" y="31741"/>
                  </a:cubicBezTo>
                  <a:cubicBezTo>
                    <a:pt x="9210" y="32260"/>
                    <a:pt x="10404" y="32571"/>
                    <a:pt x="11650" y="32655"/>
                  </a:cubicBezTo>
                  <a:cubicBezTo>
                    <a:pt x="11889" y="32675"/>
                    <a:pt x="12117" y="32685"/>
                    <a:pt x="12346" y="32685"/>
                  </a:cubicBezTo>
                  <a:cubicBezTo>
                    <a:pt x="14038" y="32685"/>
                    <a:pt x="15668" y="32260"/>
                    <a:pt x="17173" y="31481"/>
                  </a:cubicBezTo>
                  <a:cubicBezTo>
                    <a:pt x="18306" y="30899"/>
                    <a:pt x="19354" y="30121"/>
                    <a:pt x="20309" y="29187"/>
                  </a:cubicBezTo>
                  <a:cubicBezTo>
                    <a:pt x="21742" y="27775"/>
                    <a:pt x="22946" y="26010"/>
                    <a:pt x="23839" y="23975"/>
                  </a:cubicBezTo>
                  <a:cubicBezTo>
                    <a:pt x="24732" y="21949"/>
                    <a:pt x="25304" y="19655"/>
                    <a:pt x="25470" y="17215"/>
                  </a:cubicBezTo>
                  <a:cubicBezTo>
                    <a:pt x="25500" y="16727"/>
                    <a:pt x="25521" y="16250"/>
                    <a:pt x="25521" y="15772"/>
                  </a:cubicBezTo>
                  <a:cubicBezTo>
                    <a:pt x="25521" y="13685"/>
                    <a:pt x="25210" y="11691"/>
                    <a:pt x="24639" y="9864"/>
                  </a:cubicBezTo>
                  <a:cubicBezTo>
                    <a:pt x="23788" y="7113"/>
                    <a:pt x="22344" y="4746"/>
                    <a:pt x="20496" y="3011"/>
                  </a:cubicBezTo>
                  <a:cubicBezTo>
                    <a:pt x="19561" y="2150"/>
                    <a:pt x="18534" y="1444"/>
                    <a:pt x="17423" y="935"/>
                  </a:cubicBezTo>
                  <a:cubicBezTo>
                    <a:pt x="16312" y="426"/>
                    <a:pt x="15118" y="104"/>
                    <a:pt x="13862" y="21"/>
                  </a:cubicBezTo>
                  <a:cubicBezTo>
                    <a:pt x="13633" y="0"/>
                    <a:pt x="13405" y="0"/>
                    <a:pt x="13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9"/>
            <p:cNvSpPr/>
            <p:nvPr/>
          </p:nvSpPr>
          <p:spPr>
            <a:xfrm>
              <a:off x="6856567" y="3766519"/>
              <a:ext cx="312310" cy="347434"/>
            </a:xfrm>
            <a:custGeom>
              <a:avLst/>
              <a:gdLst/>
              <a:ahLst/>
              <a:cxnLst/>
              <a:rect l="l" t="t" r="r" b="b"/>
              <a:pathLst>
                <a:path w="15596" h="17350" extrusionOk="0">
                  <a:moveTo>
                    <a:pt x="7944" y="1"/>
                  </a:moveTo>
                  <a:cubicBezTo>
                    <a:pt x="4001" y="1"/>
                    <a:pt x="643" y="3553"/>
                    <a:pt x="333" y="8167"/>
                  </a:cubicBezTo>
                  <a:cubicBezTo>
                    <a:pt x="0" y="12943"/>
                    <a:pt x="3084" y="17044"/>
                    <a:pt x="7216" y="17334"/>
                  </a:cubicBezTo>
                  <a:cubicBezTo>
                    <a:pt x="7365" y="17344"/>
                    <a:pt x="7514" y="17349"/>
                    <a:pt x="7662" y="17349"/>
                  </a:cubicBezTo>
                  <a:cubicBezTo>
                    <a:pt x="11596" y="17349"/>
                    <a:pt x="14963" y="13797"/>
                    <a:pt x="15273" y="9194"/>
                  </a:cubicBezTo>
                  <a:cubicBezTo>
                    <a:pt x="15595" y="4408"/>
                    <a:pt x="12511" y="307"/>
                    <a:pt x="8390" y="16"/>
                  </a:cubicBezTo>
                  <a:cubicBezTo>
                    <a:pt x="8240" y="6"/>
                    <a:pt x="8092" y="1"/>
                    <a:pt x="794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9"/>
            <p:cNvSpPr/>
            <p:nvPr/>
          </p:nvSpPr>
          <p:spPr>
            <a:xfrm>
              <a:off x="6483761" y="3487631"/>
              <a:ext cx="839808" cy="577641"/>
            </a:xfrm>
            <a:custGeom>
              <a:avLst/>
              <a:gdLst/>
              <a:ahLst/>
              <a:cxnLst/>
              <a:rect l="l" t="t" r="r" b="b"/>
              <a:pathLst>
                <a:path w="41938" h="28846" extrusionOk="0">
                  <a:moveTo>
                    <a:pt x="21662" y="1"/>
                  </a:moveTo>
                  <a:cubicBezTo>
                    <a:pt x="17986" y="1"/>
                    <a:pt x="14319" y="939"/>
                    <a:pt x="11297" y="2782"/>
                  </a:cubicBezTo>
                  <a:cubicBezTo>
                    <a:pt x="4569" y="6883"/>
                    <a:pt x="1" y="15832"/>
                    <a:pt x="1517" y="23713"/>
                  </a:cubicBezTo>
                  <a:cubicBezTo>
                    <a:pt x="1828" y="25333"/>
                    <a:pt x="2493" y="26828"/>
                    <a:pt x="3842" y="27825"/>
                  </a:cubicBezTo>
                  <a:cubicBezTo>
                    <a:pt x="4766" y="28504"/>
                    <a:pt x="5906" y="28846"/>
                    <a:pt x="7039" y="28846"/>
                  </a:cubicBezTo>
                  <a:cubicBezTo>
                    <a:pt x="8554" y="28846"/>
                    <a:pt x="10056" y="28235"/>
                    <a:pt x="11006" y="27004"/>
                  </a:cubicBezTo>
                  <a:cubicBezTo>
                    <a:pt x="11899" y="25862"/>
                    <a:pt x="12242" y="24388"/>
                    <a:pt x="12616" y="22976"/>
                  </a:cubicBezTo>
                  <a:cubicBezTo>
                    <a:pt x="13426" y="19934"/>
                    <a:pt x="14474" y="16891"/>
                    <a:pt x="16271" y="14337"/>
                  </a:cubicBezTo>
                  <a:cubicBezTo>
                    <a:pt x="18624" y="10997"/>
                    <a:pt x="23093" y="8099"/>
                    <a:pt x="27365" y="8099"/>
                  </a:cubicBezTo>
                  <a:cubicBezTo>
                    <a:pt x="27993" y="8099"/>
                    <a:pt x="28617" y="8162"/>
                    <a:pt x="29229" y="8295"/>
                  </a:cubicBezTo>
                  <a:cubicBezTo>
                    <a:pt x="32146" y="8928"/>
                    <a:pt x="34690" y="10880"/>
                    <a:pt x="36351" y="13372"/>
                  </a:cubicBezTo>
                  <a:cubicBezTo>
                    <a:pt x="38012" y="15864"/>
                    <a:pt x="38832" y="18864"/>
                    <a:pt x="38998" y="21865"/>
                  </a:cubicBezTo>
                  <a:cubicBezTo>
                    <a:pt x="39051" y="22883"/>
                    <a:pt x="39071" y="23993"/>
                    <a:pt x="39736" y="24762"/>
                  </a:cubicBezTo>
                  <a:cubicBezTo>
                    <a:pt x="39819" y="24865"/>
                    <a:pt x="39923" y="24959"/>
                    <a:pt x="40047" y="24980"/>
                  </a:cubicBezTo>
                  <a:cubicBezTo>
                    <a:pt x="40070" y="24984"/>
                    <a:pt x="40092" y="24986"/>
                    <a:pt x="40113" y="24986"/>
                  </a:cubicBezTo>
                  <a:cubicBezTo>
                    <a:pt x="40405" y="24986"/>
                    <a:pt x="40572" y="24605"/>
                    <a:pt x="40639" y="24295"/>
                  </a:cubicBezTo>
                  <a:cubicBezTo>
                    <a:pt x="41937" y="18211"/>
                    <a:pt x="40047" y="11742"/>
                    <a:pt x="36382" y="6789"/>
                  </a:cubicBezTo>
                  <a:cubicBezTo>
                    <a:pt x="34482" y="4215"/>
                    <a:pt x="31855" y="2387"/>
                    <a:pt x="28906" y="1287"/>
                  </a:cubicBezTo>
                  <a:cubicBezTo>
                    <a:pt x="26617" y="426"/>
                    <a:pt x="24137" y="1"/>
                    <a:pt x="21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9"/>
            <p:cNvSpPr/>
            <p:nvPr/>
          </p:nvSpPr>
          <p:spPr>
            <a:xfrm>
              <a:off x="7566413" y="3326550"/>
              <a:ext cx="614828" cy="723984"/>
            </a:xfrm>
            <a:custGeom>
              <a:avLst/>
              <a:gdLst/>
              <a:ahLst/>
              <a:cxnLst/>
              <a:rect l="l" t="t" r="r" b="b"/>
              <a:pathLst>
                <a:path w="30703" h="36154" extrusionOk="0">
                  <a:moveTo>
                    <a:pt x="15934" y="1"/>
                  </a:moveTo>
                  <a:cubicBezTo>
                    <a:pt x="8457" y="1"/>
                    <a:pt x="1874" y="7189"/>
                    <a:pt x="956" y="16661"/>
                  </a:cubicBezTo>
                  <a:cubicBezTo>
                    <a:pt x="1" y="26608"/>
                    <a:pt x="5659" y="35308"/>
                    <a:pt x="13602" y="36097"/>
                  </a:cubicBezTo>
                  <a:cubicBezTo>
                    <a:pt x="13985" y="36135"/>
                    <a:pt x="14366" y="36153"/>
                    <a:pt x="14745" y="36153"/>
                  </a:cubicBezTo>
                  <a:cubicBezTo>
                    <a:pt x="22227" y="36153"/>
                    <a:pt x="28818" y="28962"/>
                    <a:pt x="29737" y="19485"/>
                  </a:cubicBezTo>
                  <a:cubicBezTo>
                    <a:pt x="30702" y="9538"/>
                    <a:pt x="25033" y="838"/>
                    <a:pt x="17091" y="58"/>
                  </a:cubicBezTo>
                  <a:cubicBezTo>
                    <a:pt x="16703" y="20"/>
                    <a:pt x="16317" y="1"/>
                    <a:pt x="159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9"/>
            <p:cNvSpPr/>
            <p:nvPr/>
          </p:nvSpPr>
          <p:spPr>
            <a:xfrm>
              <a:off x="7742693" y="3417263"/>
              <a:ext cx="429356" cy="572535"/>
            </a:xfrm>
            <a:custGeom>
              <a:avLst/>
              <a:gdLst/>
              <a:ahLst/>
              <a:cxnLst/>
              <a:rect l="l" t="t" r="r" b="b"/>
              <a:pathLst>
                <a:path w="21441" h="28591" extrusionOk="0">
                  <a:moveTo>
                    <a:pt x="11402" y="0"/>
                  </a:moveTo>
                  <a:cubicBezTo>
                    <a:pt x="6182" y="0"/>
                    <a:pt x="1494" y="5767"/>
                    <a:pt x="758" y="13314"/>
                  </a:cubicBezTo>
                  <a:cubicBezTo>
                    <a:pt x="1" y="21195"/>
                    <a:pt x="3842" y="28016"/>
                    <a:pt x="9334" y="28556"/>
                  </a:cubicBezTo>
                  <a:cubicBezTo>
                    <a:pt x="9567" y="28579"/>
                    <a:pt x="9798" y="28590"/>
                    <a:pt x="10029" y="28590"/>
                  </a:cubicBezTo>
                  <a:cubicBezTo>
                    <a:pt x="15258" y="28590"/>
                    <a:pt x="19947" y="22814"/>
                    <a:pt x="20683" y="15276"/>
                  </a:cubicBezTo>
                  <a:cubicBezTo>
                    <a:pt x="21441" y="7396"/>
                    <a:pt x="17599" y="574"/>
                    <a:pt x="12096" y="35"/>
                  </a:cubicBezTo>
                  <a:cubicBezTo>
                    <a:pt x="11864" y="12"/>
                    <a:pt x="11632" y="0"/>
                    <a:pt x="11402" y="0"/>
                  </a:cubicBezTo>
                  <a:close/>
                </a:path>
              </a:pathLst>
            </a:custGeom>
            <a:solidFill>
              <a:srgbClr val="8E8E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9"/>
            <p:cNvSpPr/>
            <p:nvPr/>
          </p:nvSpPr>
          <p:spPr>
            <a:xfrm>
              <a:off x="7751224" y="3412337"/>
              <a:ext cx="412315" cy="582387"/>
            </a:xfrm>
            <a:custGeom>
              <a:avLst/>
              <a:gdLst/>
              <a:ahLst/>
              <a:cxnLst/>
              <a:rect l="l" t="t" r="r" b="b"/>
              <a:pathLst>
                <a:path w="20590" h="29083" extrusionOk="0">
                  <a:moveTo>
                    <a:pt x="10975" y="488"/>
                  </a:moveTo>
                  <a:cubicBezTo>
                    <a:pt x="11203" y="488"/>
                    <a:pt x="11421" y="499"/>
                    <a:pt x="11650" y="520"/>
                  </a:cubicBezTo>
                  <a:cubicBezTo>
                    <a:pt x="12865" y="634"/>
                    <a:pt x="13996" y="1070"/>
                    <a:pt x="15014" y="1776"/>
                  </a:cubicBezTo>
                  <a:cubicBezTo>
                    <a:pt x="15782" y="2295"/>
                    <a:pt x="16478" y="2970"/>
                    <a:pt x="17101" y="3759"/>
                  </a:cubicBezTo>
                  <a:cubicBezTo>
                    <a:pt x="18035" y="4953"/>
                    <a:pt x="18783" y="6417"/>
                    <a:pt x="19302" y="8078"/>
                  </a:cubicBezTo>
                  <a:cubicBezTo>
                    <a:pt x="19821" y="9740"/>
                    <a:pt x="20101" y="11588"/>
                    <a:pt x="20101" y="13529"/>
                  </a:cubicBezTo>
                  <a:cubicBezTo>
                    <a:pt x="20101" y="14173"/>
                    <a:pt x="20070" y="14827"/>
                    <a:pt x="20008" y="15492"/>
                  </a:cubicBezTo>
                  <a:cubicBezTo>
                    <a:pt x="19831" y="17361"/>
                    <a:pt x="19406" y="19115"/>
                    <a:pt x="18793" y="20693"/>
                  </a:cubicBezTo>
                  <a:cubicBezTo>
                    <a:pt x="18326" y="21877"/>
                    <a:pt x="17765" y="22967"/>
                    <a:pt x="17111" y="23932"/>
                  </a:cubicBezTo>
                  <a:cubicBezTo>
                    <a:pt x="16125" y="25376"/>
                    <a:pt x="14962" y="26549"/>
                    <a:pt x="13685" y="27349"/>
                  </a:cubicBezTo>
                  <a:cubicBezTo>
                    <a:pt x="13052" y="27753"/>
                    <a:pt x="12387" y="28065"/>
                    <a:pt x="11702" y="28272"/>
                  </a:cubicBezTo>
                  <a:cubicBezTo>
                    <a:pt x="11017" y="28480"/>
                    <a:pt x="10321" y="28595"/>
                    <a:pt x="9605" y="28595"/>
                  </a:cubicBezTo>
                  <a:cubicBezTo>
                    <a:pt x="9386" y="28595"/>
                    <a:pt x="9158" y="28584"/>
                    <a:pt x="8940" y="28563"/>
                  </a:cubicBezTo>
                  <a:cubicBezTo>
                    <a:pt x="7725" y="28439"/>
                    <a:pt x="6594" y="28002"/>
                    <a:pt x="5576" y="27307"/>
                  </a:cubicBezTo>
                  <a:cubicBezTo>
                    <a:pt x="4808" y="26788"/>
                    <a:pt x="4112" y="26113"/>
                    <a:pt x="3489" y="25324"/>
                  </a:cubicBezTo>
                  <a:cubicBezTo>
                    <a:pt x="2554" y="24130"/>
                    <a:pt x="1807" y="22656"/>
                    <a:pt x="1288" y="21005"/>
                  </a:cubicBezTo>
                  <a:cubicBezTo>
                    <a:pt x="768" y="19343"/>
                    <a:pt x="478" y="17495"/>
                    <a:pt x="478" y="15543"/>
                  </a:cubicBezTo>
                  <a:cubicBezTo>
                    <a:pt x="478" y="14899"/>
                    <a:pt x="509" y="14246"/>
                    <a:pt x="581" y="13581"/>
                  </a:cubicBezTo>
                  <a:cubicBezTo>
                    <a:pt x="758" y="11722"/>
                    <a:pt x="1184" y="9968"/>
                    <a:pt x="1797" y="8390"/>
                  </a:cubicBezTo>
                  <a:cubicBezTo>
                    <a:pt x="2264" y="7195"/>
                    <a:pt x="2824" y="6116"/>
                    <a:pt x="3479" y="5150"/>
                  </a:cubicBezTo>
                  <a:cubicBezTo>
                    <a:pt x="4455" y="3697"/>
                    <a:pt x="5628" y="2534"/>
                    <a:pt x="6905" y="1734"/>
                  </a:cubicBezTo>
                  <a:cubicBezTo>
                    <a:pt x="7538" y="1330"/>
                    <a:pt x="8202" y="1018"/>
                    <a:pt x="8888" y="810"/>
                  </a:cubicBezTo>
                  <a:cubicBezTo>
                    <a:pt x="9573" y="592"/>
                    <a:pt x="10269" y="488"/>
                    <a:pt x="10975" y="488"/>
                  </a:cubicBezTo>
                  <a:close/>
                  <a:moveTo>
                    <a:pt x="10975" y="1"/>
                  </a:moveTo>
                  <a:cubicBezTo>
                    <a:pt x="9625" y="1"/>
                    <a:pt x="8317" y="374"/>
                    <a:pt x="7092" y="1049"/>
                  </a:cubicBezTo>
                  <a:cubicBezTo>
                    <a:pt x="6178" y="1558"/>
                    <a:pt x="5327" y="2232"/>
                    <a:pt x="4538" y="3053"/>
                  </a:cubicBezTo>
                  <a:cubicBezTo>
                    <a:pt x="3364" y="4288"/>
                    <a:pt x="2357" y="5836"/>
                    <a:pt x="1589" y="7611"/>
                  </a:cubicBezTo>
                  <a:cubicBezTo>
                    <a:pt x="821" y="9387"/>
                    <a:pt x="302" y="11390"/>
                    <a:pt x="94" y="13540"/>
                  </a:cubicBezTo>
                  <a:cubicBezTo>
                    <a:pt x="32" y="14214"/>
                    <a:pt x="0" y="14889"/>
                    <a:pt x="0" y="15543"/>
                  </a:cubicBezTo>
                  <a:cubicBezTo>
                    <a:pt x="0" y="17319"/>
                    <a:pt x="228" y="19011"/>
                    <a:pt x="655" y="20568"/>
                  </a:cubicBezTo>
                  <a:cubicBezTo>
                    <a:pt x="976" y="21731"/>
                    <a:pt x="1402" y="22822"/>
                    <a:pt x="1931" y="23798"/>
                  </a:cubicBezTo>
                  <a:cubicBezTo>
                    <a:pt x="2720" y="25272"/>
                    <a:pt x="3717" y="26507"/>
                    <a:pt x="4901" y="27421"/>
                  </a:cubicBezTo>
                  <a:cubicBezTo>
                    <a:pt x="5493" y="27868"/>
                    <a:pt x="6116" y="28242"/>
                    <a:pt x="6790" y="28512"/>
                  </a:cubicBezTo>
                  <a:cubicBezTo>
                    <a:pt x="7455" y="28792"/>
                    <a:pt x="8161" y="28969"/>
                    <a:pt x="8888" y="29041"/>
                  </a:cubicBezTo>
                  <a:cubicBezTo>
                    <a:pt x="9127" y="29062"/>
                    <a:pt x="9365" y="29082"/>
                    <a:pt x="9605" y="29082"/>
                  </a:cubicBezTo>
                  <a:cubicBezTo>
                    <a:pt x="10964" y="29082"/>
                    <a:pt x="12272" y="28709"/>
                    <a:pt x="13488" y="28023"/>
                  </a:cubicBezTo>
                  <a:cubicBezTo>
                    <a:pt x="14401" y="27525"/>
                    <a:pt x="15263" y="26840"/>
                    <a:pt x="16052" y="26020"/>
                  </a:cubicBezTo>
                  <a:cubicBezTo>
                    <a:pt x="17225" y="24795"/>
                    <a:pt x="18232" y="23247"/>
                    <a:pt x="19001" y="21472"/>
                  </a:cubicBezTo>
                  <a:cubicBezTo>
                    <a:pt x="19759" y="19696"/>
                    <a:pt x="20288" y="17682"/>
                    <a:pt x="20496" y="15543"/>
                  </a:cubicBezTo>
                  <a:cubicBezTo>
                    <a:pt x="20558" y="14858"/>
                    <a:pt x="20590" y="14193"/>
                    <a:pt x="20590" y="13529"/>
                  </a:cubicBezTo>
                  <a:cubicBezTo>
                    <a:pt x="20590" y="11764"/>
                    <a:pt x="20361" y="10061"/>
                    <a:pt x="19935" y="8514"/>
                  </a:cubicBezTo>
                  <a:cubicBezTo>
                    <a:pt x="19614" y="7341"/>
                    <a:pt x="19187" y="6261"/>
                    <a:pt x="18658" y="5275"/>
                  </a:cubicBezTo>
                  <a:cubicBezTo>
                    <a:pt x="17869" y="3801"/>
                    <a:pt x="16862" y="2565"/>
                    <a:pt x="15689" y="1662"/>
                  </a:cubicBezTo>
                  <a:cubicBezTo>
                    <a:pt x="15097" y="1205"/>
                    <a:pt x="14464" y="841"/>
                    <a:pt x="13799" y="561"/>
                  </a:cubicBezTo>
                  <a:cubicBezTo>
                    <a:pt x="13135" y="291"/>
                    <a:pt x="12429" y="104"/>
                    <a:pt x="11702" y="31"/>
                  </a:cubicBezTo>
                  <a:cubicBezTo>
                    <a:pt x="11453" y="11"/>
                    <a:pt x="11213" y="1"/>
                    <a:pt x="109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9"/>
            <p:cNvSpPr/>
            <p:nvPr/>
          </p:nvSpPr>
          <p:spPr>
            <a:xfrm>
              <a:off x="7839994" y="3556397"/>
              <a:ext cx="265752" cy="331894"/>
            </a:xfrm>
            <a:custGeom>
              <a:avLst/>
              <a:gdLst/>
              <a:ahLst/>
              <a:cxnLst/>
              <a:rect l="l" t="t" r="r" b="b"/>
              <a:pathLst>
                <a:path w="13271" h="16574" extrusionOk="0">
                  <a:moveTo>
                    <a:pt x="6859" y="1"/>
                  </a:moveTo>
                  <a:cubicBezTo>
                    <a:pt x="3511" y="1"/>
                    <a:pt x="614" y="3430"/>
                    <a:pt x="312" y="7851"/>
                  </a:cubicBezTo>
                  <a:cubicBezTo>
                    <a:pt x="1" y="12419"/>
                    <a:pt x="2576" y="16323"/>
                    <a:pt x="6074" y="16562"/>
                  </a:cubicBezTo>
                  <a:cubicBezTo>
                    <a:pt x="6187" y="16570"/>
                    <a:pt x="6298" y="16574"/>
                    <a:pt x="6410" y="16574"/>
                  </a:cubicBezTo>
                  <a:cubicBezTo>
                    <a:pt x="9759" y="16574"/>
                    <a:pt x="12657" y="13144"/>
                    <a:pt x="12959" y="8723"/>
                  </a:cubicBezTo>
                  <a:cubicBezTo>
                    <a:pt x="13270" y="4155"/>
                    <a:pt x="10684" y="251"/>
                    <a:pt x="7196" y="12"/>
                  </a:cubicBezTo>
                  <a:cubicBezTo>
                    <a:pt x="7083" y="5"/>
                    <a:pt x="6971" y="1"/>
                    <a:pt x="6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9"/>
            <p:cNvSpPr/>
            <p:nvPr/>
          </p:nvSpPr>
          <p:spPr>
            <a:xfrm>
              <a:off x="7560345" y="3317459"/>
              <a:ext cx="667654" cy="542537"/>
            </a:xfrm>
            <a:custGeom>
              <a:avLst/>
              <a:gdLst/>
              <a:ahLst/>
              <a:cxnLst/>
              <a:rect l="l" t="t" r="r" b="b"/>
              <a:pathLst>
                <a:path w="33341" h="27093" extrusionOk="0">
                  <a:moveTo>
                    <a:pt x="17695" y="1"/>
                  </a:moveTo>
                  <a:cubicBezTo>
                    <a:pt x="14719" y="1"/>
                    <a:pt x="11701" y="895"/>
                    <a:pt x="9148" y="2630"/>
                  </a:cubicBezTo>
                  <a:cubicBezTo>
                    <a:pt x="3759" y="6285"/>
                    <a:pt x="1" y="14125"/>
                    <a:pt x="219" y="20842"/>
                  </a:cubicBezTo>
                  <a:cubicBezTo>
                    <a:pt x="261" y="22036"/>
                    <a:pt x="395" y="23241"/>
                    <a:pt x="811" y="24330"/>
                  </a:cubicBezTo>
                  <a:cubicBezTo>
                    <a:pt x="1491" y="26081"/>
                    <a:pt x="3143" y="27093"/>
                    <a:pt x="4796" y="27093"/>
                  </a:cubicBezTo>
                  <a:cubicBezTo>
                    <a:pt x="5997" y="27093"/>
                    <a:pt x="7197" y="26560"/>
                    <a:pt x="8027" y="25389"/>
                  </a:cubicBezTo>
                  <a:cubicBezTo>
                    <a:pt x="8775" y="24330"/>
                    <a:pt x="9117" y="22950"/>
                    <a:pt x="9460" y="21631"/>
                  </a:cubicBezTo>
                  <a:cubicBezTo>
                    <a:pt x="10217" y="18776"/>
                    <a:pt x="11173" y="15931"/>
                    <a:pt x="12699" y="13564"/>
                  </a:cubicBezTo>
                  <a:cubicBezTo>
                    <a:pt x="14713" y="10438"/>
                    <a:pt x="17808" y="8248"/>
                    <a:pt x="21005" y="8154"/>
                  </a:cubicBezTo>
                  <a:cubicBezTo>
                    <a:pt x="21073" y="8152"/>
                    <a:pt x="21140" y="8151"/>
                    <a:pt x="21206" y="8151"/>
                  </a:cubicBezTo>
                  <a:cubicBezTo>
                    <a:pt x="25720" y="8151"/>
                    <a:pt x="28914" y="12609"/>
                    <a:pt x="30122" y="17540"/>
                  </a:cubicBezTo>
                  <a:cubicBezTo>
                    <a:pt x="30537" y="19243"/>
                    <a:pt x="30838" y="20998"/>
                    <a:pt x="31004" y="22763"/>
                  </a:cubicBezTo>
                  <a:cubicBezTo>
                    <a:pt x="31014" y="22950"/>
                    <a:pt x="31035" y="23147"/>
                    <a:pt x="31149" y="23282"/>
                  </a:cubicBezTo>
                  <a:cubicBezTo>
                    <a:pt x="31218" y="23365"/>
                    <a:pt x="31311" y="23401"/>
                    <a:pt x="31409" y="23401"/>
                  </a:cubicBezTo>
                  <a:cubicBezTo>
                    <a:pt x="31532" y="23401"/>
                    <a:pt x="31663" y="23343"/>
                    <a:pt x="31762" y="23251"/>
                  </a:cubicBezTo>
                  <a:cubicBezTo>
                    <a:pt x="31938" y="23075"/>
                    <a:pt x="32032" y="22815"/>
                    <a:pt x="32104" y="22555"/>
                  </a:cubicBezTo>
                  <a:cubicBezTo>
                    <a:pt x="33340" y="18589"/>
                    <a:pt x="32478" y="14000"/>
                    <a:pt x="31107" y="10376"/>
                  </a:cubicBezTo>
                  <a:cubicBezTo>
                    <a:pt x="29799" y="6940"/>
                    <a:pt x="27588" y="3596"/>
                    <a:pt x="24764" y="1904"/>
                  </a:cubicBezTo>
                  <a:cubicBezTo>
                    <a:pt x="24328" y="1645"/>
                    <a:pt x="23881" y="1405"/>
                    <a:pt x="23414" y="1198"/>
                  </a:cubicBezTo>
                  <a:cubicBezTo>
                    <a:pt x="21625" y="394"/>
                    <a:pt x="19670" y="1"/>
                    <a:pt x="176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9"/>
            <p:cNvSpPr/>
            <p:nvPr/>
          </p:nvSpPr>
          <p:spPr>
            <a:xfrm>
              <a:off x="5780603" y="3182230"/>
              <a:ext cx="1033991" cy="304040"/>
            </a:xfrm>
            <a:custGeom>
              <a:avLst/>
              <a:gdLst/>
              <a:ahLst/>
              <a:cxnLst/>
              <a:rect l="l" t="t" r="r" b="b"/>
              <a:pathLst>
                <a:path w="51635" h="15183" extrusionOk="0">
                  <a:moveTo>
                    <a:pt x="6774" y="1"/>
                  </a:moveTo>
                  <a:cubicBezTo>
                    <a:pt x="4958" y="1"/>
                    <a:pt x="3232" y="960"/>
                    <a:pt x="2077" y="2666"/>
                  </a:cubicBezTo>
                  <a:cubicBezTo>
                    <a:pt x="0" y="5708"/>
                    <a:pt x="904" y="10163"/>
                    <a:pt x="4465" y="11595"/>
                  </a:cubicBezTo>
                  <a:cubicBezTo>
                    <a:pt x="5113" y="11859"/>
                    <a:pt x="5810" y="11987"/>
                    <a:pt x="6507" y="11987"/>
                  </a:cubicBezTo>
                  <a:cubicBezTo>
                    <a:pt x="7786" y="11987"/>
                    <a:pt x="9067" y="11557"/>
                    <a:pt x="10062" y="10744"/>
                  </a:cubicBezTo>
                  <a:cubicBezTo>
                    <a:pt x="10435" y="10443"/>
                    <a:pt x="10768" y="10100"/>
                    <a:pt x="11162" y="9840"/>
                  </a:cubicBezTo>
                  <a:cubicBezTo>
                    <a:pt x="11411" y="9685"/>
                    <a:pt x="11733" y="9602"/>
                    <a:pt x="12097" y="9560"/>
                  </a:cubicBezTo>
                  <a:cubicBezTo>
                    <a:pt x="12330" y="9533"/>
                    <a:pt x="12577" y="9522"/>
                    <a:pt x="12827" y="9522"/>
                  </a:cubicBezTo>
                  <a:cubicBezTo>
                    <a:pt x="13511" y="9522"/>
                    <a:pt x="14213" y="9602"/>
                    <a:pt x="14692" y="9633"/>
                  </a:cubicBezTo>
                  <a:cubicBezTo>
                    <a:pt x="18565" y="9872"/>
                    <a:pt x="22448" y="10006"/>
                    <a:pt x="26331" y="10183"/>
                  </a:cubicBezTo>
                  <a:cubicBezTo>
                    <a:pt x="29498" y="10339"/>
                    <a:pt x="32696" y="10453"/>
                    <a:pt x="35862" y="10671"/>
                  </a:cubicBezTo>
                  <a:cubicBezTo>
                    <a:pt x="36268" y="10702"/>
                    <a:pt x="36672" y="10733"/>
                    <a:pt x="37067" y="10848"/>
                  </a:cubicBezTo>
                  <a:cubicBezTo>
                    <a:pt x="38926" y="11367"/>
                    <a:pt x="39777" y="13568"/>
                    <a:pt x="41459" y="14471"/>
                  </a:cubicBezTo>
                  <a:cubicBezTo>
                    <a:pt x="42360" y="14954"/>
                    <a:pt x="43355" y="15183"/>
                    <a:pt x="44356" y="15183"/>
                  </a:cubicBezTo>
                  <a:cubicBezTo>
                    <a:pt x="44948" y="15183"/>
                    <a:pt x="45542" y="15103"/>
                    <a:pt x="46120" y="14949"/>
                  </a:cubicBezTo>
                  <a:cubicBezTo>
                    <a:pt x="49225" y="14129"/>
                    <a:pt x="51634" y="11232"/>
                    <a:pt x="51457" y="7930"/>
                  </a:cubicBezTo>
                  <a:cubicBezTo>
                    <a:pt x="51248" y="3981"/>
                    <a:pt x="47949" y="1700"/>
                    <a:pt x="44562" y="1700"/>
                  </a:cubicBezTo>
                  <a:cubicBezTo>
                    <a:pt x="42740" y="1700"/>
                    <a:pt x="40892" y="2360"/>
                    <a:pt x="39486" y="3777"/>
                  </a:cubicBezTo>
                  <a:cubicBezTo>
                    <a:pt x="38728" y="4535"/>
                    <a:pt x="38095" y="5646"/>
                    <a:pt x="37025" y="5978"/>
                  </a:cubicBezTo>
                  <a:cubicBezTo>
                    <a:pt x="36550" y="6134"/>
                    <a:pt x="36051" y="6169"/>
                    <a:pt x="35548" y="6169"/>
                  </a:cubicBezTo>
                  <a:cubicBezTo>
                    <a:pt x="35314" y="6169"/>
                    <a:pt x="35079" y="6161"/>
                    <a:pt x="34845" y="6155"/>
                  </a:cubicBezTo>
                  <a:cubicBezTo>
                    <a:pt x="30370" y="6009"/>
                    <a:pt x="25895" y="5823"/>
                    <a:pt x="21420" y="5594"/>
                  </a:cubicBezTo>
                  <a:cubicBezTo>
                    <a:pt x="21232" y="5584"/>
                    <a:pt x="21032" y="5580"/>
                    <a:pt x="20822" y="5580"/>
                  </a:cubicBezTo>
                  <a:cubicBezTo>
                    <a:pt x="19903" y="5580"/>
                    <a:pt x="18800" y="5657"/>
                    <a:pt x="17687" y="5657"/>
                  </a:cubicBezTo>
                  <a:cubicBezTo>
                    <a:pt x="15570" y="5657"/>
                    <a:pt x="13421" y="5378"/>
                    <a:pt x="12450" y="3756"/>
                  </a:cubicBezTo>
                  <a:cubicBezTo>
                    <a:pt x="11764" y="2625"/>
                    <a:pt x="10871" y="1596"/>
                    <a:pt x="9750" y="890"/>
                  </a:cubicBezTo>
                  <a:cubicBezTo>
                    <a:pt x="8783" y="286"/>
                    <a:pt x="7765" y="1"/>
                    <a:pt x="67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9"/>
            <p:cNvSpPr/>
            <p:nvPr/>
          </p:nvSpPr>
          <p:spPr>
            <a:xfrm>
              <a:off x="6575656" y="3259386"/>
              <a:ext cx="193802" cy="179284"/>
            </a:xfrm>
            <a:custGeom>
              <a:avLst/>
              <a:gdLst/>
              <a:ahLst/>
              <a:cxnLst/>
              <a:rect l="l" t="t" r="r" b="b"/>
              <a:pathLst>
                <a:path w="9678" h="8953" extrusionOk="0">
                  <a:moveTo>
                    <a:pt x="4840" y="1"/>
                  </a:moveTo>
                  <a:cubicBezTo>
                    <a:pt x="4549" y="1"/>
                    <a:pt x="4254" y="30"/>
                    <a:pt x="3957" y="90"/>
                  </a:cubicBezTo>
                  <a:cubicBezTo>
                    <a:pt x="1548" y="578"/>
                    <a:pt x="1" y="2946"/>
                    <a:pt x="489" y="5364"/>
                  </a:cubicBezTo>
                  <a:cubicBezTo>
                    <a:pt x="917" y="7486"/>
                    <a:pt x="2766" y="8953"/>
                    <a:pt x="4839" y="8953"/>
                  </a:cubicBezTo>
                  <a:cubicBezTo>
                    <a:pt x="5130" y="8953"/>
                    <a:pt x="5426" y="8924"/>
                    <a:pt x="5722" y="8864"/>
                  </a:cubicBezTo>
                  <a:cubicBezTo>
                    <a:pt x="8120" y="8365"/>
                    <a:pt x="9678" y="6008"/>
                    <a:pt x="9190" y="3589"/>
                  </a:cubicBezTo>
                  <a:cubicBezTo>
                    <a:pt x="8762" y="1460"/>
                    <a:pt x="6907" y="1"/>
                    <a:pt x="48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9"/>
            <p:cNvSpPr/>
            <p:nvPr/>
          </p:nvSpPr>
          <p:spPr>
            <a:xfrm>
              <a:off x="5835712" y="3225744"/>
              <a:ext cx="169872" cy="150488"/>
            </a:xfrm>
            <a:custGeom>
              <a:avLst/>
              <a:gdLst/>
              <a:ahLst/>
              <a:cxnLst/>
              <a:rect l="l" t="t" r="r" b="b"/>
              <a:pathLst>
                <a:path w="8483" h="7515" extrusionOk="0">
                  <a:moveTo>
                    <a:pt x="4240" y="0"/>
                  </a:moveTo>
                  <a:cubicBezTo>
                    <a:pt x="2807" y="0"/>
                    <a:pt x="1439" y="838"/>
                    <a:pt x="831" y="2248"/>
                  </a:cubicBezTo>
                  <a:cubicBezTo>
                    <a:pt x="0" y="4148"/>
                    <a:pt x="861" y="6370"/>
                    <a:pt x="2751" y="7201"/>
                  </a:cubicBezTo>
                  <a:cubicBezTo>
                    <a:pt x="3237" y="7414"/>
                    <a:pt x="3742" y="7515"/>
                    <a:pt x="4239" y="7515"/>
                  </a:cubicBezTo>
                  <a:cubicBezTo>
                    <a:pt x="5677" y="7515"/>
                    <a:pt x="7045" y="6671"/>
                    <a:pt x="7663" y="5259"/>
                  </a:cubicBezTo>
                  <a:cubicBezTo>
                    <a:pt x="8482" y="3359"/>
                    <a:pt x="7621" y="1147"/>
                    <a:pt x="5731" y="316"/>
                  </a:cubicBezTo>
                  <a:cubicBezTo>
                    <a:pt x="5246" y="102"/>
                    <a:pt x="4739" y="0"/>
                    <a:pt x="42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9"/>
            <p:cNvSpPr/>
            <p:nvPr/>
          </p:nvSpPr>
          <p:spPr>
            <a:xfrm>
              <a:off x="5996032" y="3645068"/>
              <a:ext cx="173417" cy="116726"/>
            </a:xfrm>
            <a:custGeom>
              <a:avLst/>
              <a:gdLst/>
              <a:ahLst/>
              <a:cxnLst/>
              <a:rect l="l" t="t" r="r" b="b"/>
              <a:pathLst>
                <a:path w="8660" h="5829" extrusionOk="0">
                  <a:moveTo>
                    <a:pt x="2897" y="1"/>
                  </a:moveTo>
                  <a:cubicBezTo>
                    <a:pt x="1440" y="1"/>
                    <a:pt x="204" y="1150"/>
                    <a:pt x="104" y="2624"/>
                  </a:cubicBezTo>
                  <a:cubicBezTo>
                    <a:pt x="0" y="4170"/>
                    <a:pt x="1163" y="5520"/>
                    <a:pt x="2700" y="5624"/>
                  </a:cubicBezTo>
                  <a:lnTo>
                    <a:pt x="5576" y="5822"/>
                  </a:lnTo>
                  <a:cubicBezTo>
                    <a:pt x="5640" y="5826"/>
                    <a:pt x="5703" y="5828"/>
                    <a:pt x="5765" y="5828"/>
                  </a:cubicBezTo>
                  <a:cubicBezTo>
                    <a:pt x="7221" y="5828"/>
                    <a:pt x="8456" y="4688"/>
                    <a:pt x="8556" y="3205"/>
                  </a:cubicBezTo>
                  <a:cubicBezTo>
                    <a:pt x="8660" y="1669"/>
                    <a:pt x="7487" y="308"/>
                    <a:pt x="5960" y="204"/>
                  </a:cubicBezTo>
                  <a:lnTo>
                    <a:pt x="3085" y="7"/>
                  </a:lnTo>
                  <a:cubicBezTo>
                    <a:pt x="3022" y="3"/>
                    <a:pt x="2959" y="1"/>
                    <a:pt x="2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9"/>
            <p:cNvSpPr/>
            <p:nvPr/>
          </p:nvSpPr>
          <p:spPr>
            <a:xfrm>
              <a:off x="7460761" y="3076218"/>
              <a:ext cx="182167" cy="72210"/>
            </a:xfrm>
            <a:custGeom>
              <a:avLst/>
              <a:gdLst/>
              <a:ahLst/>
              <a:cxnLst/>
              <a:rect l="l" t="t" r="r" b="b"/>
              <a:pathLst>
                <a:path w="9097" h="3606" extrusionOk="0">
                  <a:moveTo>
                    <a:pt x="7712" y="1"/>
                  </a:moveTo>
                  <a:cubicBezTo>
                    <a:pt x="7645" y="1"/>
                    <a:pt x="7576" y="6"/>
                    <a:pt x="7507" y="17"/>
                  </a:cubicBezTo>
                  <a:lnTo>
                    <a:pt x="1184" y="1025"/>
                  </a:lnTo>
                  <a:cubicBezTo>
                    <a:pt x="488" y="1138"/>
                    <a:pt x="1" y="1803"/>
                    <a:pt x="115" y="2509"/>
                  </a:cubicBezTo>
                  <a:cubicBezTo>
                    <a:pt x="218" y="3146"/>
                    <a:pt x="769" y="3605"/>
                    <a:pt x="1386" y="3605"/>
                  </a:cubicBezTo>
                  <a:cubicBezTo>
                    <a:pt x="1453" y="3605"/>
                    <a:pt x="1521" y="3600"/>
                    <a:pt x="1589" y="3589"/>
                  </a:cubicBezTo>
                  <a:lnTo>
                    <a:pt x="7912" y="2582"/>
                  </a:lnTo>
                  <a:cubicBezTo>
                    <a:pt x="8608" y="2467"/>
                    <a:pt x="9096" y="1803"/>
                    <a:pt x="8981" y="1097"/>
                  </a:cubicBezTo>
                  <a:cubicBezTo>
                    <a:pt x="8888" y="460"/>
                    <a:pt x="8338" y="1"/>
                    <a:pt x="7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9"/>
            <p:cNvSpPr/>
            <p:nvPr/>
          </p:nvSpPr>
          <p:spPr>
            <a:xfrm>
              <a:off x="7075740" y="3003166"/>
              <a:ext cx="192961" cy="138092"/>
            </a:xfrm>
            <a:custGeom>
              <a:avLst/>
              <a:gdLst/>
              <a:ahLst/>
              <a:cxnLst/>
              <a:rect l="l" t="t" r="r" b="b"/>
              <a:pathLst>
                <a:path w="9636" h="6896" extrusionOk="0">
                  <a:moveTo>
                    <a:pt x="5680" y="0"/>
                  </a:moveTo>
                  <a:cubicBezTo>
                    <a:pt x="4434" y="0"/>
                    <a:pt x="883" y="1111"/>
                    <a:pt x="1755" y="3074"/>
                  </a:cubicBezTo>
                  <a:cubicBezTo>
                    <a:pt x="1817" y="3219"/>
                    <a:pt x="1921" y="3354"/>
                    <a:pt x="1983" y="3510"/>
                  </a:cubicBezTo>
                  <a:cubicBezTo>
                    <a:pt x="2253" y="4267"/>
                    <a:pt x="1277" y="4922"/>
                    <a:pt x="737" y="5222"/>
                  </a:cubicBezTo>
                  <a:cubicBezTo>
                    <a:pt x="405" y="5420"/>
                    <a:pt x="42" y="5690"/>
                    <a:pt x="21" y="6074"/>
                  </a:cubicBezTo>
                  <a:cubicBezTo>
                    <a:pt x="1" y="6458"/>
                    <a:pt x="354" y="6780"/>
                    <a:pt x="727" y="6863"/>
                  </a:cubicBezTo>
                  <a:cubicBezTo>
                    <a:pt x="829" y="6886"/>
                    <a:pt x="932" y="6895"/>
                    <a:pt x="1035" y="6895"/>
                  </a:cubicBezTo>
                  <a:cubicBezTo>
                    <a:pt x="1309" y="6895"/>
                    <a:pt x="1584" y="6827"/>
                    <a:pt x="1849" y="6759"/>
                  </a:cubicBezTo>
                  <a:cubicBezTo>
                    <a:pt x="2482" y="6604"/>
                    <a:pt x="2565" y="6438"/>
                    <a:pt x="3001" y="5991"/>
                  </a:cubicBezTo>
                  <a:cubicBezTo>
                    <a:pt x="3457" y="5530"/>
                    <a:pt x="4012" y="5415"/>
                    <a:pt x="4600" y="5415"/>
                  </a:cubicBezTo>
                  <a:cubicBezTo>
                    <a:pt x="5192" y="5415"/>
                    <a:pt x="5819" y="5532"/>
                    <a:pt x="6414" y="5532"/>
                  </a:cubicBezTo>
                  <a:cubicBezTo>
                    <a:pt x="6706" y="5532"/>
                    <a:pt x="6989" y="5504"/>
                    <a:pt x="7258" y="5420"/>
                  </a:cubicBezTo>
                  <a:cubicBezTo>
                    <a:pt x="8411" y="5056"/>
                    <a:pt x="9636" y="4163"/>
                    <a:pt x="9636" y="2824"/>
                  </a:cubicBezTo>
                  <a:cubicBezTo>
                    <a:pt x="9636" y="1267"/>
                    <a:pt x="7860" y="0"/>
                    <a:pt x="5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7" name="Google Shape;1647;p39">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grpSp>
        <p:nvGrpSpPr>
          <p:cNvPr id="1654" name="Google Shape;1654;p39"/>
          <p:cNvGrpSpPr/>
          <p:nvPr/>
        </p:nvGrpSpPr>
        <p:grpSpPr>
          <a:xfrm>
            <a:off x="891425" y="4515050"/>
            <a:ext cx="7361100" cy="100205"/>
            <a:chOff x="891425" y="4642050"/>
            <a:chExt cx="7361100" cy="100205"/>
          </a:xfrm>
        </p:grpSpPr>
        <p:sp>
          <p:nvSpPr>
            <p:cNvPr id="1655" name="Google Shape;1655;p39"/>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39"/>
            <p:cNvSpPr/>
            <p:nvPr/>
          </p:nvSpPr>
          <p:spPr>
            <a:xfrm>
              <a:off x="891425" y="4642050"/>
              <a:ext cx="3922500"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7" name="Google Shape;1657;p39">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9">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9">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9">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 name="Google Shape;792;p29">
            <a:extLst>
              <a:ext uri="{FF2B5EF4-FFF2-40B4-BE49-F238E27FC236}">
                <a16:creationId xmlns:a16="http://schemas.microsoft.com/office/drawing/2014/main" id="{291EDB40-73F9-4283-AC03-FF9A2C54AA75}"/>
              </a:ext>
            </a:extLst>
          </p:cNvPr>
          <p:cNvGrpSpPr/>
          <p:nvPr/>
        </p:nvGrpSpPr>
        <p:grpSpPr>
          <a:xfrm>
            <a:off x="613559" y="315548"/>
            <a:ext cx="4770718" cy="316052"/>
            <a:chOff x="613559" y="315548"/>
            <a:chExt cx="4770718" cy="316052"/>
          </a:xfrm>
        </p:grpSpPr>
        <p:sp>
          <p:nvSpPr>
            <p:cNvPr id="107" name="Google Shape;793;p29">
              <a:hlinkClick r:id="rId4" action="ppaction://hlinksldjump"/>
              <a:extLst>
                <a:ext uri="{FF2B5EF4-FFF2-40B4-BE49-F238E27FC236}">
                  <a16:creationId xmlns:a16="http://schemas.microsoft.com/office/drawing/2014/main" id="{FC2F0EDF-BD51-4B11-BDBD-6B4976176070}"/>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108" name="Google Shape;794;p29">
              <a:hlinkClick r:id="rId5" action="ppaction://hlinksldjump"/>
              <a:extLst>
                <a:ext uri="{FF2B5EF4-FFF2-40B4-BE49-F238E27FC236}">
                  <a16:creationId xmlns:a16="http://schemas.microsoft.com/office/drawing/2014/main" id="{DF34E88A-BA5E-4520-A312-E00FB6065420}"/>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109" name="Google Shape;795;p29">
              <a:extLst>
                <a:ext uri="{FF2B5EF4-FFF2-40B4-BE49-F238E27FC236}">
                  <a16:creationId xmlns:a16="http://schemas.microsoft.com/office/drawing/2014/main" id="{CF341618-8D6B-4CE9-A749-D8605D67C026}"/>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110" name="Google Shape;796;p29">
              <a:hlinkClick r:id="rId6" action="ppaction://hlinksldjump"/>
              <a:extLst>
                <a:ext uri="{FF2B5EF4-FFF2-40B4-BE49-F238E27FC236}">
                  <a16:creationId xmlns:a16="http://schemas.microsoft.com/office/drawing/2014/main" id="{850DCF6D-56E7-4C22-8EC4-996E5C39BF09}"/>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111" name="Google Shape;797;p29">
              <a:extLst>
                <a:ext uri="{FF2B5EF4-FFF2-40B4-BE49-F238E27FC236}">
                  <a16:creationId xmlns:a16="http://schemas.microsoft.com/office/drawing/2014/main" id="{37A5AF5F-EC0D-4FA1-842A-C19F08E945D3}"/>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Shape 1714"/>
        <p:cNvGrpSpPr/>
        <p:nvPr/>
      </p:nvGrpSpPr>
      <p:grpSpPr>
        <a:xfrm>
          <a:off x="0" y="0"/>
          <a:ext cx="0" cy="0"/>
          <a:chOff x="0" y="0"/>
          <a:chExt cx="0" cy="0"/>
        </a:xfrm>
      </p:grpSpPr>
      <p:sp>
        <p:nvSpPr>
          <p:cNvPr id="1715" name="Google Shape;1715;p41"/>
          <p:cNvSpPr txBox="1">
            <a:spLocks noGrp="1"/>
          </p:cNvSpPr>
          <p:nvPr>
            <p:ph type="title" idx="8"/>
          </p:nvPr>
        </p:nvSpPr>
        <p:spPr>
          <a:xfrm>
            <a:off x="602575" y="734675"/>
            <a:ext cx="7821600" cy="572700"/>
          </a:xfrm>
          <a:prstGeom prst="rect">
            <a:avLst/>
          </a:prstGeom>
        </p:spPr>
        <p:txBody>
          <a:bodyPr spcFirstLastPara="1" wrap="square" lIns="91425" tIns="91425" rIns="91425" bIns="91425" anchor="ctr" anchorCtr="0">
            <a:noAutofit/>
          </a:bodyPr>
          <a:lstStyle/>
          <a:p>
            <a:r>
              <a:rPr lang="en"/>
              <a:t>MACRO ENVIRONMENT ANALYSIS</a:t>
            </a:r>
            <a:endParaRPr lang="en-US"/>
          </a:p>
        </p:txBody>
      </p:sp>
      <p:sp>
        <p:nvSpPr>
          <p:cNvPr id="1716" name="Google Shape;1716;p41"/>
          <p:cNvSpPr txBox="1">
            <a:spLocks noGrp="1"/>
          </p:cNvSpPr>
          <p:nvPr>
            <p:ph type="title"/>
          </p:nvPr>
        </p:nvSpPr>
        <p:spPr>
          <a:xfrm>
            <a:off x="737199" y="2272400"/>
            <a:ext cx="1683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a:t>
            </a:r>
            <a:endParaRPr/>
          </a:p>
        </p:txBody>
      </p:sp>
      <p:sp>
        <p:nvSpPr>
          <p:cNvPr id="1717" name="Google Shape;1717;p41"/>
          <p:cNvSpPr txBox="1">
            <a:spLocks noGrp="1"/>
          </p:cNvSpPr>
          <p:nvPr>
            <p:ph type="subTitle" idx="1"/>
          </p:nvPr>
        </p:nvSpPr>
        <p:spPr>
          <a:xfrm>
            <a:off x="737200" y="2706525"/>
            <a:ext cx="1683300" cy="92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is the second planet from the Sun</a:t>
            </a:r>
            <a:endParaRPr/>
          </a:p>
        </p:txBody>
      </p:sp>
      <p:sp>
        <p:nvSpPr>
          <p:cNvPr id="1718" name="Google Shape;1718;p41"/>
          <p:cNvSpPr txBox="1">
            <a:spLocks noGrp="1"/>
          </p:cNvSpPr>
          <p:nvPr>
            <p:ph type="title" idx="2"/>
          </p:nvPr>
        </p:nvSpPr>
        <p:spPr>
          <a:xfrm>
            <a:off x="6599802" y="2272400"/>
            <a:ext cx="1683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SATURN</a:t>
            </a:r>
            <a:endParaRPr/>
          </a:p>
        </p:txBody>
      </p:sp>
      <p:sp>
        <p:nvSpPr>
          <p:cNvPr id="1719" name="Google Shape;1719;p41"/>
          <p:cNvSpPr txBox="1">
            <a:spLocks noGrp="1"/>
          </p:cNvSpPr>
          <p:nvPr>
            <p:ph type="subTitle" idx="3"/>
          </p:nvPr>
        </p:nvSpPr>
        <p:spPr>
          <a:xfrm>
            <a:off x="6599800" y="2706525"/>
            <a:ext cx="1683300" cy="92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Saturn is a gas giant and has several rings</a:t>
            </a:r>
            <a:endParaRPr/>
          </a:p>
        </p:txBody>
      </p:sp>
      <p:sp>
        <p:nvSpPr>
          <p:cNvPr id="1720" name="Google Shape;1720;p41"/>
          <p:cNvSpPr txBox="1">
            <a:spLocks noGrp="1"/>
          </p:cNvSpPr>
          <p:nvPr>
            <p:ph type="title" idx="4"/>
          </p:nvPr>
        </p:nvSpPr>
        <p:spPr>
          <a:xfrm>
            <a:off x="2695200" y="2272400"/>
            <a:ext cx="1683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JUPITER</a:t>
            </a:r>
            <a:endParaRPr/>
          </a:p>
        </p:txBody>
      </p:sp>
      <p:sp>
        <p:nvSpPr>
          <p:cNvPr id="1721" name="Google Shape;1721;p41"/>
          <p:cNvSpPr txBox="1">
            <a:spLocks noGrp="1"/>
          </p:cNvSpPr>
          <p:nvPr>
            <p:ph type="subTitle" idx="5"/>
          </p:nvPr>
        </p:nvSpPr>
        <p:spPr>
          <a:xfrm>
            <a:off x="2695200" y="2706525"/>
            <a:ext cx="1683300" cy="92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 is the biggest planet in the Solar System</a:t>
            </a:r>
            <a:endParaRPr/>
          </a:p>
        </p:txBody>
      </p:sp>
      <p:sp>
        <p:nvSpPr>
          <p:cNvPr id="1722" name="Google Shape;1722;p41"/>
          <p:cNvSpPr txBox="1">
            <a:spLocks noGrp="1"/>
          </p:cNvSpPr>
          <p:nvPr>
            <p:ph type="title" idx="6"/>
          </p:nvPr>
        </p:nvSpPr>
        <p:spPr>
          <a:xfrm>
            <a:off x="4647503" y="2272400"/>
            <a:ext cx="16833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MARS</a:t>
            </a:r>
            <a:endParaRPr/>
          </a:p>
        </p:txBody>
      </p:sp>
      <p:sp>
        <p:nvSpPr>
          <p:cNvPr id="1723" name="Google Shape;1723;p41"/>
          <p:cNvSpPr txBox="1">
            <a:spLocks noGrp="1"/>
          </p:cNvSpPr>
          <p:nvPr>
            <p:ph type="subTitle" idx="7"/>
          </p:nvPr>
        </p:nvSpPr>
        <p:spPr>
          <a:xfrm>
            <a:off x="4647502" y="2706525"/>
            <a:ext cx="1683300" cy="92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Neptune is the farthest planet from the Sun</a:t>
            </a:r>
            <a:endParaRPr/>
          </a:p>
        </p:txBody>
      </p:sp>
      <p:grpSp>
        <p:nvGrpSpPr>
          <p:cNvPr id="1724" name="Google Shape;1724;p41"/>
          <p:cNvGrpSpPr/>
          <p:nvPr/>
        </p:nvGrpSpPr>
        <p:grpSpPr>
          <a:xfrm>
            <a:off x="1412793" y="1887974"/>
            <a:ext cx="343566" cy="298943"/>
            <a:chOff x="889275" y="861850"/>
            <a:chExt cx="487950" cy="424575"/>
          </a:xfrm>
        </p:grpSpPr>
        <p:sp>
          <p:nvSpPr>
            <p:cNvPr id="1725" name="Google Shape;1725;p41"/>
            <p:cNvSpPr/>
            <p:nvPr/>
          </p:nvSpPr>
          <p:spPr>
            <a:xfrm>
              <a:off x="1319225" y="1031700"/>
              <a:ext cx="56650" cy="28325"/>
            </a:xfrm>
            <a:custGeom>
              <a:avLst/>
              <a:gdLst/>
              <a:ahLst/>
              <a:cxnLst/>
              <a:rect l="l" t="t" r="r" b="b"/>
              <a:pathLst>
                <a:path w="2266" h="1133" extrusionOk="0">
                  <a:moveTo>
                    <a:pt x="569" y="1"/>
                  </a:moveTo>
                  <a:cubicBezTo>
                    <a:pt x="255" y="1"/>
                    <a:pt x="1" y="251"/>
                    <a:pt x="1" y="565"/>
                  </a:cubicBezTo>
                  <a:cubicBezTo>
                    <a:pt x="1" y="879"/>
                    <a:pt x="255" y="1133"/>
                    <a:pt x="569" y="1133"/>
                  </a:cubicBezTo>
                  <a:lnTo>
                    <a:pt x="1701" y="1133"/>
                  </a:lnTo>
                  <a:cubicBezTo>
                    <a:pt x="2012" y="1133"/>
                    <a:pt x="2265" y="879"/>
                    <a:pt x="2265" y="565"/>
                  </a:cubicBezTo>
                  <a:cubicBezTo>
                    <a:pt x="2265" y="251"/>
                    <a:pt x="2012" y="1"/>
                    <a:pt x="17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26" name="Google Shape;1726;p41"/>
            <p:cNvSpPr/>
            <p:nvPr/>
          </p:nvSpPr>
          <p:spPr>
            <a:xfrm>
              <a:off x="1314475" y="946725"/>
              <a:ext cx="62750" cy="56700"/>
            </a:xfrm>
            <a:custGeom>
              <a:avLst/>
              <a:gdLst/>
              <a:ahLst/>
              <a:cxnLst/>
              <a:rect l="l" t="t" r="r" b="b"/>
              <a:pathLst>
                <a:path w="2510" h="2268" extrusionOk="0">
                  <a:moveTo>
                    <a:pt x="1889" y="0"/>
                  </a:moveTo>
                  <a:cubicBezTo>
                    <a:pt x="1744" y="0"/>
                    <a:pt x="1599" y="55"/>
                    <a:pt x="1489" y="166"/>
                  </a:cubicBezTo>
                  <a:lnTo>
                    <a:pt x="357" y="1298"/>
                  </a:lnTo>
                  <a:cubicBezTo>
                    <a:pt x="1" y="1657"/>
                    <a:pt x="251" y="2267"/>
                    <a:pt x="759" y="2267"/>
                  </a:cubicBezTo>
                  <a:cubicBezTo>
                    <a:pt x="906" y="2267"/>
                    <a:pt x="1051" y="2207"/>
                    <a:pt x="1157" y="2101"/>
                  </a:cubicBezTo>
                  <a:lnTo>
                    <a:pt x="2289" y="969"/>
                  </a:lnTo>
                  <a:cubicBezTo>
                    <a:pt x="2510" y="745"/>
                    <a:pt x="2510" y="389"/>
                    <a:pt x="2289" y="166"/>
                  </a:cubicBezTo>
                  <a:cubicBezTo>
                    <a:pt x="2179" y="55"/>
                    <a:pt x="2034" y="0"/>
                    <a:pt x="18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27" name="Google Shape;1727;p41"/>
            <p:cNvSpPr/>
            <p:nvPr/>
          </p:nvSpPr>
          <p:spPr>
            <a:xfrm>
              <a:off x="1317875" y="1088250"/>
              <a:ext cx="59350" cy="56675"/>
            </a:xfrm>
            <a:custGeom>
              <a:avLst/>
              <a:gdLst/>
              <a:ahLst/>
              <a:cxnLst/>
              <a:rect l="l" t="t" r="r" b="b"/>
              <a:pathLst>
                <a:path w="2374" h="2267" extrusionOk="0">
                  <a:moveTo>
                    <a:pt x="621" y="1"/>
                  </a:moveTo>
                  <a:cubicBezTo>
                    <a:pt x="476" y="1"/>
                    <a:pt x="331" y="56"/>
                    <a:pt x="221" y="166"/>
                  </a:cubicBezTo>
                  <a:cubicBezTo>
                    <a:pt x="1" y="390"/>
                    <a:pt x="1" y="746"/>
                    <a:pt x="221" y="969"/>
                  </a:cubicBezTo>
                  <a:lnTo>
                    <a:pt x="1353" y="2102"/>
                  </a:lnTo>
                  <a:cubicBezTo>
                    <a:pt x="1463" y="2212"/>
                    <a:pt x="1608" y="2267"/>
                    <a:pt x="1753" y="2267"/>
                  </a:cubicBezTo>
                  <a:cubicBezTo>
                    <a:pt x="1898" y="2267"/>
                    <a:pt x="2043" y="2212"/>
                    <a:pt x="2153" y="2102"/>
                  </a:cubicBezTo>
                  <a:cubicBezTo>
                    <a:pt x="2374" y="1878"/>
                    <a:pt x="2374" y="1522"/>
                    <a:pt x="2153" y="1298"/>
                  </a:cubicBezTo>
                  <a:lnTo>
                    <a:pt x="1021" y="166"/>
                  </a:lnTo>
                  <a:cubicBezTo>
                    <a:pt x="911" y="56"/>
                    <a:pt x="766"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728" name="Google Shape;1728;p41"/>
            <p:cNvSpPr/>
            <p:nvPr/>
          </p:nvSpPr>
          <p:spPr>
            <a:xfrm>
              <a:off x="889275" y="861850"/>
              <a:ext cx="400700" cy="424575"/>
            </a:xfrm>
            <a:custGeom>
              <a:avLst/>
              <a:gdLst/>
              <a:ahLst/>
              <a:cxnLst/>
              <a:rect l="l" t="t" r="r" b="b"/>
              <a:pathLst>
                <a:path w="16028" h="16983" extrusionOk="0">
                  <a:moveTo>
                    <a:pt x="4668" y="4530"/>
                  </a:moveTo>
                  <a:lnTo>
                    <a:pt x="4668" y="10191"/>
                  </a:lnTo>
                  <a:lnTo>
                    <a:pt x="4104" y="10191"/>
                  </a:lnTo>
                  <a:cubicBezTo>
                    <a:pt x="2539" y="10191"/>
                    <a:pt x="1271" y="8923"/>
                    <a:pt x="1271" y="7359"/>
                  </a:cubicBezTo>
                  <a:cubicBezTo>
                    <a:pt x="1271" y="5795"/>
                    <a:pt x="2539" y="4530"/>
                    <a:pt x="4104" y="4530"/>
                  </a:cubicBezTo>
                  <a:close/>
                  <a:moveTo>
                    <a:pt x="6972" y="4530"/>
                  </a:moveTo>
                  <a:lnTo>
                    <a:pt x="6972" y="10191"/>
                  </a:lnTo>
                  <a:lnTo>
                    <a:pt x="5800" y="10191"/>
                  </a:lnTo>
                  <a:lnTo>
                    <a:pt x="5800" y="4530"/>
                  </a:lnTo>
                  <a:close/>
                  <a:moveTo>
                    <a:pt x="12633" y="1565"/>
                  </a:moveTo>
                  <a:lnTo>
                    <a:pt x="12633" y="13153"/>
                  </a:lnTo>
                  <a:lnTo>
                    <a:pt x="8104" y="10436"/>
                  </a:lnTo>
                  <a:lnTo>
                    <a:pt x="8104" y="4282"/>
                  </a:lnTo>
                  <a:lnTo>
                    <a:pt x="12633" y="1565"/>
                  </a:lnTo>
                  <a:close/>
                  <a:moveTo>
                    <a:pt x="14330" y="1133"/>
                  </a:moveTo>
                  <a:cubicBezTo>
                    <a:pt x="14644" y="1133"/>
                    <a:pt x="14898" y="1384"/>
                    <a:pt x="14898" y="1698"/>
                  </a:cubicBezTo>
                  <a:lnTo>
                    <a:pt x="14898" y="13021"/>
                  </a:lnTo>
                  <a:cubicBezTo>
                    <a:pt x="14898" y="13335"/>
                    <a:pt x="14644" y="13588"/>
                    <a:pt x="14330" y="13588"/>
                  </a:cubicBezTo>
                  <a:lnTo>
                    <a:pt x="13766" y="13588"/>
                  </a:lnTo>
                  <a:lnTo>
                    <a:pt x="13766" y="1133"/>
                  </a:lnTo>
                  <a:close/>
                  <a:moveTo>
                    <a:pt x="5800" y="11324"/>
                  </a:moveTo>
                  <a:lnTo>
                    <a:pt x="5800" y="15285"/>
                  </a:lnTo>
                  <a:cubicBezTo>
                    <a:pt x="5800" y="15599"/>
                    <a:pt x="5547" y="15850"/>
                    <a:pt x="5236" y="15850"/>
                  </a:cubicBezTo>
                  <a:cubicBezTo>
                    <a:pt x="4922" y="15850"/>
                    <a:pt x="4668" y="15599"/>
                    <a:pt x="4668" y="15285"/>
                  </a:cubicBezTo>
                  <a:lnTo>
                    <a:pt x="4668" y="11324"/>
                  </a:lnTo>
                  <a:close/>
                  <a:moveTo>
                    <a:pt x="13132" y="1"/>
                  </a:moveTo>
                  <a:lnTo>
                    <a:pt x="13098" y="7"/>
                  </a:lnTo>
                  <a:lnTo>
                    <a:pt x="13074" y="10"/>
                  </a:lnTo>
                  <a:cubicBezTo>
                    <a:pt x="13065" y="10"/>
                    <a:pt x="13056" y="16"/>
                    <a:pt x="13047" y="19"/>
                  </a:cubicBezTo>
                  <a:cubicBezTo>
                    <a:pt x="13038" y="22"/>
                    <a:pt x="13029" y="22"/>
                    <a:pt x="13020" y="25"/>
                  </a:cubicBezTo>
                  <a:lnTo>
                    <a:pt x="12996" y="34"/>
                  </a:lnTo>
                  <a:lnTo>
                    <a:pt x="12966" y="46"/>
                  </a:lnTo>
                  <a:lnTo>
                    <a:pt x="12947" y="58"/>
                  </a:lnTo>
                  <a:cubicBezTo>
                    <a:pt x="12935" y="61"/>
                    <a:pt x="12926" y="67"/>
                    <a:pt x="12917" y="73"/>
                  </a:cubicBezTo>
                  <a:lnTo>
                    <a:pt x="12908" y="79"/>
                  </a:lnTo>
                  <a:lnTo>
                    <a:pt x="7380" y="3398"/>
                  </a:lnTo>
                  <a:lnTo>
                    <a:pt x="4104" y="3398"/>
                  </a:lnTo>
                  <a:cubicBezTo>
                    <a:pt x="2023" y="3398"/>
                    <a:pt x="299" y="5001"/>
                    <a:pt x="151" y="7075"/>
                  </a:cubicBezTo>
                  <a:cubicBezTo>
                    <a:pt x="0" y="9150"/>
                    <a:pt x="1480" y="10986"/>
                    <a:pt x="3536" y="11281"/>
                  </a:cubicBezTo>
                  <a:lnTo>
                    <a:pt x="3536" y="15285"/>
                  </a:lnTo>
                  <a:cubicBezTo>
                    <a:pt x="3536" y="16224"/>
                    <a:pt x="4297" y="16982"/>
                    <a:pt x="5236" y="16982"/>
                  </a:cubicBezTo>
                  <a:cubicBezTo>
                    <a:pt x="6172" y="16982"/>
                    <a:pt x="6933" y="16224"/>
                    <a:pt x="6933" y="15285"/>
                  </a:cubicBezTo>
                  <a:lnTo>
                    <a:pt x="6933" y="11324"/>
                  </a:lnTo>
                  <a:lnTo>
                    <a:pt x="7380" y="11324"/>
                  </a:lnTo>
                  <a:lnTo>
                    <a:pt x="12908" y="14639"/>
                  </a:lnTo>
                  <a:cubicBezTo>
                    <a:pt x="12911" y="14642"/>
                    <a:pt x="12914" y="14642"/>
                    <a:pt x="12920" y="14645"/>
                  </a:cubicBezTo>
                  <a:lnTo>
                    <a:pt x="12935" y="14654"/>
                  </a:lnTo>
                  <a:cubicBezTo>
                    <a:pt x="12947" y="14660"/>
                    <a:pt x="12963" y="14666"/>
                    <a:pt x="12975" y="14672"/>
                  </a:cubicBezTo>
                  <a:lnTo>
                    <a:pt x="12984" y="14675"/>
                  </a:lnTo>
                  <a:cubicBezTo>
                    <a:pt x="12996" y="14681"/>
                    <a:pt x="13011" y="14687"/>
                    <a:pt x="13023" y="14690"/>
                  </a:cubicBezTo>
                  <a:lnTo>
                    <a:pt x="13038" y="14696"/>
                  </a:lnTo>
                  <a:cubicBezTo>
                    <a:pt x="13053" y="14699"/>
                    <a:pt x="13068" y="14702"/>
                    <a:pt x="13083" y="14708"/>
                  </a:cubicBezTo>
                  <a:cubicBezTo>
                    <a:pt x="13101" y="14712"/>
                    <a:pt x="13117" y="14715"/>
                    <a:pt x="13135" y="14715"/>
                  </a:cubicBezTo>
                  <a:lnTo>
                    <a:pt x="13144" y="14715"/>
                  </a:lnTo>
                  <a:cubicBezTo>
                    <a:pt x="13162" y="14715"/>
                    <a:pt x="13180" y="14718"/>
                    <a:pt x="13198" y="14718"/>
                  </a:cubicBezTo>
                  <a:lnTo>
                    <a:pt x="14330" y="14718"/>
                  </a:lnTo>
                  <a:cubicBezTo>
                    <a:pt x="15266" y="14718"/>
                    <a:pt x="16027" y="13957"/>
                    <a:pt x="16027" y="13021"/>
                  </a:cubicBezTo>
                  <a:lnTo>
                    <a:pt x="16027" y="1698"/>
                  </a:lnTo>
                  <a:cubicBezTo>
                    <a:pt x="16027" y="759"/>
                    <a:pt x="15266" y="1"/>
                    <a:pt x="143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729" name="Google Shape;1729;p41"/>
          <p:cNvGrpSpPr/>
          <p:nvPr/>
        </p:nvGrpSpPr>
        <p:grpSpPr>
          <a:xfrm>
            <a:off x="3365688" y="1867538"/>
            <a:ext cx="342328" cy="339793"/>
            <a:chOff x="-13966675" y="1639700"/>
            <a:chExt cx="354450" cy="351825"/>
          </a:xfrm>
        </p:grpSpPr>
        <p:sp>
          <p:nvSpPr>
            <p:cNvPr id="1730" name="Google Shape;1730;p41"/>
            <p:cNvSpPr/>
            <p:nvPr/>
          </p:nvSpPr>
          <p:spPr>
            <a:xfrm>
              <a:off x="-13776875" y="1888525"/>
              <a:ext cx="104775" cy="37625"/>
            </a:xfrm>
            <a:custGeom>
              <a:avLst/>
              <a:gdLst/>
              <a:ahLst/>
              <a:cxnLst/>
              <a:rect l="l" t="t" r="r" b="b"/>
              <a:pathLst>
                <a:path w="4191" h="1505" extrusionOk="0">
                  <a:moveTo>
                    <a:pt x="442" y="0"/>
                  </a:moveTo>
                  <a:cubicBezTo>
                    <a:pt x="339" y="0"/>
                    <a:pt x="237" y="40"/>
                    <a:pt x="158" y="118"/>
                  </a:cubicBezTo>
                  <a:cubicBezTo>
                    <a:pt x="1" y="276"/>
                    <a:pt x="1" y="559"/>
                    <a:pt x="158" y="717"/>
                  </a:cubicBezTo>
                  <a:cubicBezTo>
                    <a:pt x="725" y="1253"/>
                    <a:pt x="1418" y="1505"/>
                    <a:pt x="2112" y="1505"/>
                  </a:cubicBezTo>
                  <a:cubicBezTo>
                    <a:pt x="2805" y="1505"/>
                    <a:pt x="3498" y="1221"/>
                    <a:pt x="4033" y="717"/>
                  </a:cubicBezTo>
                  <a:cubicBezTo>
                    <a:pt x="4191" y="559"/>
                    <a:pt x="4191" y="276"/>
                    <a:pt x="4033" y="118"/>
                  </a:cubicBezTo>
                  <a:cubicBezTo>
                    <a:pt x="3955" y="40"/>
                    <a:pt x="3844" y="0"/>
                    <a:pt x="3734" y="0"/>
                  </a:cubicBezTo>
                  <a:cubicBezTo>
                    <a:pt x="3624" y="0"/>
                    <a:pt x="3514" y="40"/>
                    <a:pt x="3435" y="118"/>
                  </a:cubicBezTo>
                  <a:cubicBezTo>
                    <a:pt x="3057" y="496"/>
                    <a:pt x="2568" y="685"/>
                    <a:pt x="2080" y="685"/>
                  </a:cubicBezTo>
                  <a:cubicBezTo>
                    <a:pt x="1592" y="685"/>
                    <a:pt x="1103" y="496"/>
                    <a:pt x="725" y="118"/>
                  </a:cubicBezTo>
                  <a:cubicBezTo>
                    <a:pt x="647" y="40"/>
                    <a:pt x="544" y="0"/>
                    <a:pt x="4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1"/>
            <p:cNvSpPr/>
            <p:nvPr/>
          </p:nvSpPr>
          <p:spPr>
            <a:xfrm>
              <a:off x="-13966675" y="1639700"/>
              <a:ext cx="354450" cy="351825"/>
            </a:xfrm>
            <a:custGeom>
              <a:avLst/>
              <a:gdLst/>
              <a:ahLst/>
              <a:cxnLst/>
              <a:rect l="l" t="t" r="r" b="b"/>
              <a:pathLst>
                <a:path w="14178" h="14073" extrusionOk="0">
                  <a:moveTo>
                    <a:pt x="8412" y="998"/>
                  </a:moveTo>
                  <a:lnTo>
                    <a:pt x="8412" y="4085"/>
                  </a:lnTo>
                  <a:cubicBezTo>
                    <a:pt x="7467" y="3959"/>
                    <a:pt x="6585" y="3739"/>
                    <a:pt x="5671" y="3361"/>
                  </a:cubicBezTo>
                  <a:cubicBezTo>
                    <a:pt x="5625" y="3349"/>
                    <a:pt x="5574" y="3342"/>
                    <a:pt x="5523" y="3342"/>
                  </a:cubicBezTo>
                  <a:cubicBezTo>
                    <a:pt x="5434" y="3342"/>
                    <a:pt x="5341" y="3364"/>
                    <a:pt x="5261" y="3424"/>
                  </a:cubicBezTo>
                  <a:cubicBezTo>
                    <a:pt x="5167" y="3487"/>
                    <a:pt x="5072" y="3613"/>
                    <a:pt x="5072" y="3770"/>
                  </a:cubicBezTo>
                  <a:lnTo>
                    <a:pt x="5072" y="6669"/>
                  </a:lnTo>
                  <a:cubicBezTo>
                    <a:pt x="4957" y="6656"/>
                    <a:pt x="4841" y="6650"/>
                    <a:pt x="4724" y="6650"/>
                  </a:cubicBezTo>
                  <a:cubicBezTo>
                    <a:pt x="3979" y="6650"/>
                    <a:pt x="3223" y="6912"/>
                    <a:pt x="2678" y="7456"/>
                  </a:cubicBezTo>
                  <a:cubicBezTo>
                    <a:pt x="2520" y="7614"/>
                    <a:pt x="2520" y="7898"/>
                    <a:pt x="2678" y="8055"/>
                  </a:cubicBezTo>
                  <a:cubicBezTo>
                    <a:pt x="2757" y="8134"/>
                    <a:pt x="2867" y="8173"/>
                    <a:pt x="2977" y="8173"/>
                  </a:cubicBezTo>
                  <a:cubicBezTo>
                    <a:pt x="3088" y="8173"/>
                    <a:pt x="3198" y="8134"/>
                    <a:pt x="3277" y="8055"/>
                  </a:cubicBezTo>
                  <a:cubicBezTo>
                    <a:pt x="3639" y="7692"/>
                    <a:pt x="4132" y="7497"/>
                    <a:pt x="4627" y="7497"/>
                  </a:cubicBezTo>
                  <a:cubicBezTo>
                    <a:pt x="4776" y="7497"/>
                    <a:pt x="4926" y="7514"/>
                    <a:pt x="5072" y="7551"/>
                  </a:cubicBezTo>
                  <a:lnTo>
                    <a:pt x="5072" y="8654"/>
                  </a:lnTo>
                  <a:cubicBezTo>
                    <a:pt x="5072" y="9032"/>
                    <a:pt x="5104" y="9441"/>
                    <a:pt x="5198" y="9788"/>
                  </a:cubicBezTo>
                  <a:cubicBezTo>
                    <a:pt x="5041" y="9819"/>
                    <a:pt x="4852" y="9914"/>
                    <a:pt x="4631" y="9945"/>
                  </a:cubicBezTo>
                  <a:cubicBezTo>
                    <a:pt x="2489" y="9473"/>
                    <a:pt x="914" y="7551"/>
                    <a:pt x="914" y="5346"/>
                  </a:cubicBezTo>
                  <a:lnTo>
                    <a:pt x="914" y="998"/>
                  </a:lnTo>
                  <a:lnTo>
                    <a:pt x="945" y="998"/>
                  </a:lnTo>
                  <a:cubicBezTo>
                    <a:pt x="2111" y="1408"/>
                    <a:pt x="3434" y="1628"/>
                    <a:pt x="4694" y="1628"/>
                  </a:cubicBezTo>
                  <a:cubicBezTo>
                    <a:pt x="5954" y="1628"/>
                    <a:pt x="7246" y="1439"/>
                    <a:pt x="8412" y="998"/>
                  </a:cubicBezTo>
                  <a:close/>
                  <a:moveTo>
                    <a:pt x="13421" y="4369"/>
                  </a:moveTo>
                  <a:lnTo>
                    <a:pt x="13421" y="8654"/>
                  </a:lnTo>
                  <a:cubicBezTo>
                    <a:pt x="13421" y="10890"/>
                    <a:pt x="11846" y="12812"/>
                    <a:pt x="9672" y="13285"/>
                  </a:cubicBezTo>
                  <a:cubicBezTo>
                    <a:pt x="7530" y="12812"/>
                    <a:pt x="5986" y="10859"/>
                    <a:pt x="5986" y="8654"/>
                  </a:cubicBezTo>
                  <a:lnTo>
                    <a:pt x="5986" y="4369"/>
                  </a:lnTo>
                  <a:cubicBezTo>
                    <a:pt x="7215" y="4779"/>
                    <a:pt x="8475" y="4999"/>
                    <a:pt x="9672" y="4999"/>
                  </a:cubicBezTo>
                  <a:cubicBezTo>
                    <a:pt x="10932" y="4936"/>
                    <a:pt x="12192" y="4747"/>
                    <a:pt x="13421" y="4369"/>
                  </a:cubicBezTo>
                  <a:close/>
                  <a:moveTo>
                    <a:pt x="430" y="1"/>
                  </a:moveTo>
                  <a:cubicBezTo>
                    <a:pt x="348" y="1"/>
                    <a:pt x="263" y="16"/>
                    <a:pt x="189" y="53"/>
                  </a:cubicBezTo>
                  <a:cubicBezTo>
                    <a:pt x="95" y="147"/>
                    <a:pt x="0" y="273"/>
                    <a:pt x="0" y="431"/>
                  </a:cubicBezTo>
                  <a:lnTo>
                    <a:pt x="0" y="5346"/>
                  </a:lnTo>
                  <a:cubicBezTo>
                    <a:pt x="126" y="7929"/>
                    <a:pt x="2016" y="10260"/>
                    <a:pt x="4600" y="10764"/>
                  </a:cubicBezTo>
                  <a:lnTo>
                    <a:pt x="4757" y="10764"/>
                  </a:lnTo>
                  <a:cubicBezTo>
                    <a:pt x="5009" y="10733"/>
                    <a:pt x="5230" y="10670"/>
                    <a:pt x="5482" y="10575"/>
                  </a:cubicBezTo>
                  <a:cubicBezTo>
                    <a:pt x="6144" y="12340"/>
                    <a:pt x="7687" y="13726"/>
                    <a:pt x="9578" y="14072"/>
                  </a:cubicBezTo>
                  <a:lnTo>
                    <a:pt x="9735" y="14072"/>
                  </a:lnTo>
                  <a:cubicBezTo>
                    <a:pt x="12318" y="13568"/>
                    <a:pt x="14177" y="11237"/>
                    <a:pt x="14177" y="8622"/>
                  </a:cubicBezTo>
                  <a:lnTo>
                    <a:pt x="14177" y="3770"/>
                  </a:lnTo>
                  <a:cubicBezTo>
                    <a:pt x="14177" y="3644"/>
                    <a:pt x="14114" y="3487"/>
                    <a:pt x="13988" y="3424"/>
                  </a:cubicBezTo>
                  <a:cubicBezTo>
                    <a:pt x="13908" y="3364"/>
                    <a:pt x="13816" y="3342"/>
                    <a:pt x="13727" y="3342"/>
                  </a:cubicBezTo>
                  <a:cubicBezTo>
                    <a:pt x="13675" y="3342"/>
                    <a:pt x="13625" y="3349"/>
                    <a:pt x="13579" y="3361"/>
                  </a:cubicBezTo>
                  <a:cubicBezTo>
                    <a:pt x="12318" y="3896"/>
                    <a:pt x="10995" y="4117"/>
                    <a:pt x="9609" y="4117"/>
                  </a:cubicBezTo>
                  <a:lnTo>
                    <a:pt x="9231" y="4117"/>
                  </a:lnTo>
                  <a:lnTo>
                    <a:pt x="9231" y="431"/>
                  </a:lnTo>
                  <a:cubicBezTo>
                    <a:pt x="9231" y="305"/>
                    <a:pt x="9136" y="147"/>
                    <a:pt x="9010" y="53"/>
                  </a:cubicBezTo>
                  <a:cubicBezTo>
                    <a:pt x="8955" y="16"/>
                    <a:pt x="8878" y="1"/>
                    <a:pt x="8799" y="1"/>
                  </a:cubicBezTo>
                  <a:cubicBezTo>
                    <a:pt x="8742" y="1"/>
                    <a:pt x="8685" y="8"/>
                    <a:pt x="8632" y="21"/>
                  </a:cubicBezTo>
                  <a:cubicBezTo>
                    <a:pt x="7372" y="525"/>
                    <a:pt x="5986" y="777"/>
                    <a:pt x="4600" y="777"/>
                  </a:cubicBezTo>
                  <a:cubicBezTo>
                    <a:pt x="3245" y="777"/>
                    <a:pt x="1859" y="494"/>
                    <a:pt x="599" y="21"/>
                  </a:cubicBezTo>
                  <a:cubicBezTo>
                    <a:pt x="546" y="8"/>
                    <a:pt x="489" y="1"/>
                    <a:pt x="4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1"/>
            <p:cNvSpPr/>
            <p:nvPr/>
          </p:nvSpPr>
          <p:spPr>
            <a:xfrm>
              <a:off x="-13923375" y="1723125"/>
              <a:ext cx="64625" cy="40925"/>
            </a:xfrm>
            <a:custGeom>
              <a:avLst/>
              <a:gdLst/>
              <a:ahLst/>
              <a:cxnLst/>
              <a:rect l="l" t="t" r="r" b="b"/>
              <a:pathLst>
                <a:path w="2585" h="1637" extrusionOk="0">
                  <a:moveTo>
                    <a:pt x="2113" y="1"/>
                  </a:moveTo>
                  <a:cubicBezTo>
                    <a:pt x="2061" y="1"/>
                    <a:pt x="2008" y="9"/>
                    <a:pt x="1954" y="24"/>
                  </a:cubicBezTo>
                  <a:lnTo>
                    <a:pt x="284" y="843"/>
                  </a:lnTo>
                  <a:cubicBezTo>
                    <a:pt x="64" y="969"/>
                    <a:pt x="1" y="1221"/>
                    <a:pt x="64" y="1410"/>
                  </a:cubicBezTo>
                  <a:cubicBezTo>
                    <a:pt x="156" y="1548"/>
                    <a:pt x="316" y="1636"/>
                    <a:pt x="469" y="1636"/>
                  </a:cubicBezTo>
                  <a:cubicBezTo>
                    <a:pt x="525" y="1636"/>
                    <a:pt x="580" y="1624"/>
                    <a:pt x="631" y="1599"/>
                  </a:cubicBezTo>
                  <a:lnTo>
                    <a:pt x="2332" y="780"/>
                  </a:lnTo>
                  <a:cubicBezTo>
                    <a:pt x="2521" y="654"/>
                    <a:pt x="2584" y="433"/>
                    <a:pt x="2521" y="244"/>
                  </a:cubicBezTo>
                  <a:cubicBezTo>
                    <a:pt x="2426" y="77"/>
                    <a:pt x="2276" y="1"/>
                    <a:pt x="2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1"/>
            <p:cNvSpPr/>
            <p:nvPr/>
          </p:nvSpPr>
          <p:spPr>
            <a:xfrm>
              <a:off x="-13798125" y="1805500"/>
              <a:ext cx="66175" cy="41575"/>
            </a:xfrm>
            <a:custGeom>
              <a:avLst/>
              <a:gdLst/>
              <a:ahLst/>
              <a:cxnLst/>
              <a:rect l="l" t="t" r="r" b="b"/>
              <a:pathLst>
                <a:path w="2647" h="1663" extrusionOk="0">
                  <a:moveTo>
                    <a:pt x="504" y="0"/>
                  </a:moveTo>
                  <a:cubicBezTo>
                    <a:pt x="350" y="0"/>
                    <a:pt x="188" y="94"/>
                    <a:pt x="95" y="257"/>
                  </a:cubicBezTo>
                  <a:cubicBezTo>
                    <a:pt x="0" y="446"/>
                    <a:pt x="95" y="667"/>
                    <a:pt x="315" y="793"/>
                  </a:cubicBezTo>
                  <a:lnTo>
                    <a:pt x="1953" y="1612"/>
                  </a:lnTo>
                  <a:cubicBezTo>
                    <a:pt x="2006" y="1647"/>
                    <a:pt x="2064" y="1663"/>
                    <a:pt x="2122" y="1663"/>
                  </a:cubicBezTo>
                  <a:cubicBezTo>
                    <a:pt x="2273" y="1663"/>
                    <a:pt x="2430" y="1559"/>
                    <a:pt x="2521" y="1423"/>
                  </a:cubicBezTo>
                  <a:cubicBezTo>
                    <a:pt x="2647" y="1234"/>
                    <a:pt x="2521" y="982"/>
                    <a:pt x="2300" y="887"/>
                  </a:cubicBezTo>
                  <a:lnTo>
                    <a:pt x="662" y="37"/>
                  </a:lnTo>
                  <a:cubicBezTo>
                    <a:pt x="612" y="12"/>
                    <a:pt x="559" y="0"/>
                    <a:pt x="5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1"/>
            <p:cNvSpPr/>
            <p:nvPr/>
          </p:nvSpPr>
          <p:spPr>
            <a:xfrm>
              <a:off x="-13714650" y="1805825"/>
              <a:ext cx="63825" cy="41250"/>
            </a:xfrm>
            <a:custGeom>
              <a:avLst/>
              <a:gdLst/>
              <a:ahLst/>
              <a:cxnLst/>
              <a:rect l="l" t="t" r="r" b="b"/>
              <a:pathLst>
                <a:path w="2553" h="1650" extrusionOk="0">
                  <a:moveTo>
                    <a:pt x="2068" y="1"/>
                  </a:moveTo>
                  <a:cubicBezTo>
                    <a:pt x="2018" y="1"/>
                    <a:pt x="1968" y="9"/>
                    <a:pt x="1922" y="24"/>
                  </a:cubicBezTo>
                  <a:lnTo>
                    <a:pt x="284" y="874"/>
                  </a:lnTo>
                  <a:cubicBezTo>
                    <a:pt x="64" y="969"/>
                    <a:pt x="1" y="1221"/>
                    <a:pt x="64" y="1410"/>
                  </a:cubicBezTo>
                  <a:cubicBezTo>
                    <a:pt x="132" y="1546"/>
                    <a:pt x="298" y="1650"/>
                    <a:pt x="456" y="1650"/>
                  </a:cubicBezTo>
                  <a:cubicBezTo>
                    <a:pt x="518" y="1650"/>
                    <a:pt x="578" y="1634"/>
                    <a:pt x="631" y="1599"/>
                  </a:cubicBezTo>
                  <a:lnTo>
                    <a:pt x="2269" y="780"/>
                  </a:lnTo>
                  <a:cubicBezTo>
                    <a:pt x="2490" y="654"/>
                    <a:pt x="2553" y="433"/>
                    <a:pt x="2490" y="244"/>
                  </a:cubicBezTo>
                  <a:cubicBezTo>
                    <a:pt x="2394" y="77"/>
                    <a:pt x="2226" y="1"/>
                    <a:pt x="206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5" name="Google Shape;1735;p41"/>
          <p:cNvGrpSpPr/>
          <p:nvPr/>
        </p:nvGrpSpPr>
        <p:grpSpPr>
          <a:xfrm>
            <a:off x="7270277" y="1872008"/>
            <a:ext cx="340034" cy="341579"/>
            <a:chOff x="-12199250" y="2530225"/>
            <a:chExt cx="352075" cy="353675"/>
          </a:xfrm>
        </p:grpSpPr>
        <p:sp>
          <p:nvSpPr>
            <p:cNvPr id="1736" name="Google Shape;1736;p41"/>
            <p:cNvSpPr/>
            <p:nvPr/>
          </p:nvSpPr>
          <p:spPr>
            <a:xfrm>
              <a:off x="-12055900" y="2530225"/>
              <a:ext cx="63025" cy="62250"/>
            </a:xfrm>
            <a:custGeom>
              <a:avLst/>
              <a:gdLst/>
              <a:ahLst/>
              <a:cxnLst/>
              <a:rect l="l" t="t" r="r" b="b"/>
              <a:pathLst>
                <a:path w="2521" h="2490" extrusionOk="0">
                  <a:moveTo>
                    <a:pt x="1292" y="883"/>
                  </a:moveTo>
                  <a:cubicBezTo>
                    <a:pt x="1512" y="883"/>
                    <a:pt x="1733" y="1072"/>
                    <a:pt x="1733" y="1292"/>
                  </a:cubicBezTo>
                  <a:cubicBezTo>
                    <a:pt x="1701" y="1513"/>
                    <a:pt x="1544" y="1702"/>
                    <a:pt x="1292" y="1702"/>
                  </a:cubicBezTo>
                  <a:cubicBezTo>
                    <a:pt x="1071" y="1702"/>
                    <a:pt x="914" y="1513"/>
                    <a:pt x="914" y="1292"/>
                  </a:cubicBezTo>
                  <a:cubicBezTo>
                    <a:pt x="914" y="1072"/>
                    <a:pt x="1103" y="883"/>
                    <a:pt x="1292" y="883"/>
                  </a:cubicBezTo>
                  <a:close/>
                  <a:moveTo>
                    <a:pt x="1260" y="1"/>
                  </a:moveTo>
                  <a:cubicBezTo>
                    <a:pt x="567" y="1"/>
                    <a:pt x="0" y="568"/>
                    <a:pt x="0" y="1261"/>
                  </a:cubicBezTo>
                  <a:cubicBezTo>
                    <a:pt x="0" y="1923"/>
                    <a:pt x="567" y="2490"/>
                    <a:pt x="1260" y="2490"/>
                  </a:cubicBezTo>
                  <a:cubicBezTo>
                    <a:pt x="1985" y="2490"/>
                    <a:pt x="2520" y="1923"/>
                    <a:pt x="2520" y="1261"/>
                  </a:cubicBezTo>
                  <a:cubicBezTo>
                    <a:pt x="2520" y="599"/>
                    <a:pt x="1985" y="1"/>
                    <a:pt x="12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1"/>
            <p:cNvSpPr/>
            <p:nvPr/>
          </p:nvSpPr>
          <p:spPr>
            <a:xfrm>
              <a:off x="-12116550" y="2592450"/>
              <a:ext cx="185900" cy="291450"/>
            </a:xfrm>
            <a:custGeom>
              <a:avLst/>
              <a:gdLst/>
              <a:ahLst/>
              <a:cxnLst/>
              <a:rect l="l" t="t" r="r" b="b"/>
              <a:pathLst>
                <a:path w="7436" h="11658" extrusionOk="0">
                  <a:moveTo>
                    <a:pt x="5135" y="851"/>
                  </a:moveTo>
                  <a:cubicBezTo>
                    <a:pt x="5388" y="1324"/>
                    <a:pt x="5419" y="1891"/>
                    <a:pt x="5230" y="2395"/>
                  </a:cubicBezTo>
                  <a:lnTo>
                    <a:pt x="3938" y="1765"/>
                  </a:lnTo>
                  <a:cubicBezTo>
                    <a:pt x="3875" y="1749"/>
                    <a:pt x="3812" y="1741"/>
                    <a:pt x="3749" y="1741"/>
                  </a:cubicBezTo>
                  <a:cubicBezTo>
                    <a:pt x="3686" y="1741"/>
                    <a:pt x="3623" y="1749"/>
                    <a:pt x="3560" y="1765"/>
                  </a:cubicBezTo>
                  <a:lnTo>
                    <a:pt x="2269" y="2395"/>
                  </a:lnTo>
                  <a:cubicBezTo>
                    <a:pt x="2048" y="1891"/>
                    <a:pt x="2080" y="1324"/>
                    <a:pt x="2300" y="851"/>
                  </a:cubicBezTo>
                  <a:close/>
                  <a:moveTo>
                    <a:pt x="4159" y="2742"/>
                  </a:moveTo>
                  <a:lnTo>
                    <a:pt x="4946" y="3151"/>
                  </a:lnTo>
                  <a:lnTo>
                    <a:pt x="4253" y="7530"/>
                  </a:lnTo>
                  <a:lnTo>
                    <a:pt x="3308" y="7530"/>
                  </a:lnTo>
                  <a:lnTo>
                    <a:pt x="2552" y="3151"/>
                  </a:lnTo>
                  <a:lnTo>
                    <a:pt x="3340" y="2742"/>
                  </a:lnTo>
                  <a:lnTo>
                    <a:pt x="3340" y="4569"/>
                  </a:lnTo>
                  <a:cubicBezTo>
                    <a:pt x="3340" y="4789"/>
                    <a:pt x="3529" y="5010"/>
                    <a:pt x="3718" y="5010"/>
                  </a:cubicBezTo>
                  <a:cubicBezTo>
                    <a:pt x="3970" y="5010"/>
                    <a:pt x="4159" y="4789"/>
                    <a:pt x="4159" y="4569"/>
                  </a:cubicBezTo>
                  <a:lnTo>
                    <a:pt x="4159" y="2742"/>
                  </a:lnTo>
                  <a:close/>
                  <a:moveTo>
                    <a:pt x="5388" y="8318"/>
                  </a:moveTo>
                  <a:cubicBezTo>
                    <a:pt x="5608" y="8318"/>
                    <a:pt x="5766" y="8507"/>
                    <a:pt x="5766" y="8727"/>
                  </a:cubicBezTo>
                  <a:lnTo>
                    <a:pt x="5766" y="9169"/>
                  </a:lnTo>
                  <a:lnTo>
                    <a:pt x="1638" y="9169"/>
                  </a:lnTo>
                  <a:lnTo>
                    <a:pt x="1638" y="8727"/>
                  </a:lnTo>
                  <a:cubicBezTo>
                    <a:pt x="1638" y="8507"/>
                    <a:pt x="1827" y="8318"/>
                    <a:pt x="2080" y="8318"/>
                  </a:cubicBezTo>
                  <a:close/>
                  <a:moveTo>
                    <a:pt x="6207" y="9956"/>
                  </a:moveTo>
                  <a:cubicBezTo>
                    <a:pt x="6459" y="9956"/>
                    <a:pt x="6616" y="10145"/>
                    <a:pt x="6616" y="10397"/>
                  </a:cubicBezTo>
                  <a:lnTo>
                    <a:pt x="6616" y="10838"/>
                  </a:lnTo>
                  <a:lnTo>
                    <a:pt x="819" y="10838"/>
                  </a:lnTo>
                  <a:lnTo>
                    <a:pt x="819" y="10397"/>
                  </a:lnTo>
                  <a:cubicBezTo>
                    <a:pt x="819" y="10145"/>
                    <a:pt x="1008" y="9956"/>
                    <a:pt x="1260" y="9956"/>
                  </a:cubicBezTo>
                  <a:close/>
                  <a:moveTo>
                    <a:pt x="2080" y="1"/>
                  </a:moveTo>
                  <a:cubicBezTo>
                    <a:pt x="1922" y="1"/>
                    <a:pt x="1796" y="64"/>
                    <a:pt x="1733" y="190"/>
                  </a:cubicBezTo>
                  <a:cubicBezTo>
                    <a:pt x="1134" y="1040"/>
                    <a:pt x="1134" y="2143"/>
                    <a:pt x="1670" y="3057"/>
                  </a:cubicBezTo>
                  <a:lnTo>
                    <a:pt x="2426" y="7530"/>
                  </a:lnTo>
                  <a:lnTo>
                    <a:pt x="2080" y="7530"/>
                  </a:lnTo>
                  <a:cubicBezTo>
                    <a:pt x="1418" y="7530"/>
                    <a:pt x="819" y="8066"/>
                    <a:pt x="819" y="8759"/>
                  </a:cubicBezTo>
                  <a:lnTo>
                    <a:pt x="819" y="9232"/>
                  </a:lnTo>
                  <a:cubicBezTo>
                    <a:pt x="347" y="9389"/>
                    <a:pt x="0" y="9862"/>
                    <a:pt x="0" y="10429"/>
                  </a:cubicBezTo>
                  <a:lnTo>
                    <a:pt x="0" y="11248"/>
                  </a:lnTo>
                  <a:cubicBezTo>
                    <a:pt x="0" y="11500"/>
                    <a:pt x="189" y="11657"/>
                    <a:pt x="378" y="11657"/>
                  </a:cubicBezTo>
                  <a:lnTo>
                    <a:pt x="6994" y="11657"/>
                  </a:lnTo>
                  <a:cubicBezTo>
                    <a:pt x="7246" y="11657"/>
                    <a:pt x="7435" y="11437"/>
                    <a:pt x="7435" y="11248"/>
                  </a:cubicBezTo>
                  <a:lnTo>
                    <a:pt x="7435" y="10429"/>
                  </a:lnTo>
                  <a:cubicBezTo>
                    <a:pt x="7435" y="9862"/>
                    <a:pt x="7089" y="9452"/>
                    <a:pt x="6616" y="9232"/>
                  </a:cubicBezTo>
                  <a:lnTo>
                    <a:pt x="6616" y="8759"/>
                  </a:lnTo>
                  <a:cubicBezTo>
                    <a:pt x="6616" y="8066"/>
                    <a:pt x="6049" y="7530"/>
                    <a:pt x="5388" y="7530"/>
                  </a:cubicBezTo>
                  <a:lnTo>
                    <a:pt x="5041" y="7530"/>
                  </a:lnTo>
                  <a:lnTo>
                    <a:pt x="5766" y="3057"/>
                  </a:lnTo>
                  <a:cubicBezTo>
                    <a:pt x="6333" y="2206"/>
                    <a:pt x="6301" y="1072"/>
                    <a:pt x="5734" y="190"/>
                  </a:cubicBezTo>
                  <a:cubicBezTo>
                    <a:pt x="5671" y="64"/>
                    <a:pt x="5545" y="1"/>
                    <a:pt x="53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1"/>
            <p:cNvSpPr/>
            <p:nvPr/>
          </p:nvSpPr>
          <p:spPr>
            <a:xfrm>
              <a:off x="-11950375" y="2633400"/>
              <a:ext cx="103200" cy="102425"/>
            </a:xfrm>
            <a:custGeom>
              <a:avLst/>
              <a:gdLst/>
              <a:ahLst/>
              <a:cxnLst/>
              <a:rect l="l" t="t" r="r" b="b"/>
              <a:pathLst>
                <a:path w="4128" h="4097" extrusionOk="0">
                  <a:moveTo>
                    <a:pt x="2017" y="1324"/>
                  </a:moveTo>
                  <a:lnTo>
                    <a:pt x="2206" y="1671"/>
                  </a:lnTo>
                  <a:cubicBezTo>
                    <a:pt x="2238" y="1734"/>
                    <a:pt x="2332" y="1828"/>
                    <a:pt x="2395" y="1860"/>
                  </a:cubicBezTo>
                  <a:lnTo>
                    <a:pt x="2742" y="2049"/>
                  </a:lnTo>
                  <a:lnTo>
                    <a:pt x="2395" y="2269"/>
                  </a:lnTo>
                  <a:cubicBezTo>
                    <a:pt x="2332" y="2301"/>
                    <a:pt x="2238" y="2364"/>
                    <a:pt x="2206" y="2458"/>
                  </a:cubicBezTo>
                  <a:lnTo>
                    <a:pt x="2017" y="2805"/>
                  </a:lnTo>
                  <a:lnTo>
                    <a:pt x="1797" y="2458"/>
                  </a:lnTo>
                  <a:cubicBezTo>
                    <a:pt x="1765" y="2364"/>
                    <a:pt x="1702" y="2301"/>
                    <a:pt x="1607" y="2269"/>
                  </a:cubicBezTo>
                  <a:lnTo>
                    <a:pt x="1261" y="2049"/>
                  </a:lnTo>
                  <a:lnTo>
                    <a:pt x="1607" y="1860"/>
                  </a:lnTo>
                  <a:cubicBezTo>
                    <a:pt x="1702" y="1828"/>
                    <a:pt x="1765" y="1734"/>
                    <a:pt x="1797" y="1671"/>
                  </a:cubicBezTo>
                  <a:lnTo>
                    <a:pt x="2017" y="1324"/>
                  </a:lnTo>
                  <a:close/>
                  <a:moveTo>
                    <a:pt x="2049" y="1"/>
                  </a:moveTo>
                  <a:cubicBezTo>
                    <a:pt x="1891" y="1"/>
                    <a:pt x="1734" y="95"/>
                    <a:pt x="1702" y="253"/>
                  </a:cubicBezTo>
                  <a:lnTo>
                    <a:pt x="1229" y="1230"/>
                  </a:lnTo>
                  <a:lnTo>
                    <a:pt x="221" y="1702"/>
                  </a:lnTo>
                  <a:cubicBezTo>
                    <a:pt x="64" y="1797"/>
                    <a:pt x="1" y="1891"/>
                    <a:pt x="1" y="2049"/>
                  </a:cubicBezTo>
                  <a:cubicBezTo>
                    <a:pt x="1" y="2206"/>
                    <a:pt x="64" y="2364"/>
                    <a:pt x="221" y="2427"/>
                  </a:cubicBezTo>
                  <a:lnTo>
                    <a:pt x="1229" y="2899"/>
                  </a:lnTo>
                  <a:lnTo>
                    <a:pt x="1702" y="3876"/>
                  </a:lnTo>
                  <a:cubicBezTo>
                    <a:pt x="1765" y="4034"/>
                    <a:pt x="1891" y="4097"/>
                    <a:pt x="2049" y="4097"/>
                  </a:cubicBezTo>
                  <a:cubicBezTo>
                    <a:pt x="2206" y="4097"/>
                    <a:pt x="2364" y="4034"/>
                    <a:pt x="2395" y="3876"/>
                  </a:cubicBezTo>
                  <a:lnTo>
                    <a:pt x="2868" y="2899"/>
                  </a:lnTo>
                  <a:lnTo>
                    <a:pt x="3907" y="2427"/>
                  </a:lnTo>
                  <a:cubicBezTo>
                    <a:pt x="4065" y="2332"/>
                    <a:pt x="4128" y="2206"/>
                    <a:pt x="4128" y="2049"/>
                  </a:cubicBezTo>
                  <a:cubicBezTo>
                    <a:pt x="4128" y="1891"/>
                    <a:pt x="4065" y="1734"/>
                    <a:pt x="3907" y="1702"/>
                  </a:cubicBezTo>
                  <a:lnTo>
                    <a:pt x="2868" y="1230"/>
                  </a:lnTo>
                  <a:lnTo>
                    <a:pt x="2395" y="253"/>
                  </a:lnTo>
                  <a:cubicBezTo>
                    <a:pt x="2332" y="95"/>
                    <a:pt x="2206" y="1"/>
                    <a:pt x="20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1"/>
            <p:cNvSpPr/>
            <p:nvPr/>
          </p:nvSpPr>
          <p:spPr>
            <a:xfrm>
              <a:off x="-12199250" y="2633400"/>
              <a:ext cx="103200" cy="102425"/>
            </a:xfrm>
            <a:custGeom>
              <a:avLst/>
              <a:gdLst/>
              <a:ahLst/>
              <a:cxnLst/>
              <a:rect l="l" t="t" r="r" b="b"/>
              <a:pathLst>
                <a:path w="4128" h="4097" extrusionOk="0">
                  <a:moveTo>
                    <a:pt x="2048" y="1324"/>
                  </a:moveTo>
                  <a:lnTo>
                    <a:pt x="2237" y="1671"/>
                  </a:lnTo>
                  <a:cubicBezTo>
                    <a:pt x="2269" y="1734"/>
                    <a:pt x="2363" y="1828"/>
                    <a:pt x="2426" y="1860"/>
                  </a:cubicBezTo>
                  <a:lnTo>
                    <a:pt x="2804" y="2049"/>
                  </a:lnTo>
                  <a:lnTo>
                    <a:pt x="2426" y="2269"/>
                  </a:lnTo>
                  <a:cubicBezTo>
                    <a:pt x="2363" y="2301"/>
                    <a:pt x="2269" y="2364"/>
                    <a:pt x="2237" y="2458"/>
                  </a:cubicBezTo>
                  <a:lnTo>
                    <a:pt x="2048" y="2805"/>
                  </a:lnTo>
                  <a:lnTo>
                    <a:pt x="1859" y="2458"/>
                  </a:lnTo>
                  <a:cubicBezTo>
                    <a:pt x="1796" y="2364"/>
                    <a:pt x="1733" y="2301"/>
                    <a:pt x="1638" y="2269"/>
                  </a:cubicBezTo>
                  <a:lnTo>
                    <a:pt x="1292" y="2049"/>
                  </a:lnTo>
                  <a:lnTo>
                    <a:pt x="1638" y="1860"/>
                  </a:lnTo>
                  <a:cubicBezTo>
                    <a:pt x="1733" y="1828"/>
                    <a:pt x="1796" y="1734"/>
                    <a:pt x="1859" y="1671"/>
                  </a:cubicBezTo>
                  <a:lnTo>
                    <a:pt x="2048" y="1324"/>
                  </a:lnTo>
                  <a:close/>
                  <a:moveTo>
                    <a:pt x="2079" y="1"/>
                  </a:moveTo>
                  <a:cubicBezTo>
                    <a:pt x="1922" y="1"/>
                    <a:pt x="1764" y="95"/>
                    <a:pt x="1733" y="253"/>
                  </a:cubicBezTo>
                  <a:lnTo>
                    <a:pt x="1260" y="1230"/>
                  </a:lnTo>
                  <a:lnTo>
                    <a:pt x="221" y="1702"/>
                  </a:lnTo>
                  <a:cubicBezTo>
                    <a:pt x="63" y="1797"/>
                    <a:pt x="0" y="1891"/>
                    <a:pt x="0" y="2049"/>
                  </a:cubicBezTo>
                  <a:cubicBezTo>
                    <a:pt x="0" y="2206"/>
                    <a:pt x="63" y="2364"/>
                    <a:pt x="221" y="2427"/>
                  </a:cubicBezTo>
                  <a:lnTo>
                    <a:pt x="1260" y="2899"/>
                  </a:lnTo>
                  <a:lnTo>
                    <a:pt x="1733" y="3876"/>
                  </a:lnTo>
                  <a:cubicBezTo>
                    <a:pt x="1796" y="4034"/>
                    <a:pt x="1922" y="4097"/>
                    <a:pt x="2079" y="4097"/>
                  </a:cubicBezTo>
                  <a:cubicBezTo>
                    <a:pt x="2237" y="4097"/>
                    <a:pt x="2395" y="4034"/>
                    <a:pt x="2426" y="3876"/>
                  </a:cubicBezTo>
                  <a:lnTo>
                    <a:pt x="2899" y="2899"/>
                  </a:lnTo>
                  <a:lnTo>
                    <a:pt x="3907" y="2427"/>
                  </a:lnTo>
                  <a:cubicBezTo>
                    <a:pt x="4033" y="2364"/>
                    <a:pt x="4127" y="2206"/>
                    <a:pt x="4127" y="2049"/>
                  </a:cubicBezTo>
                  <a:cubicBezTo>
                    <a:pt x="4127" y="1891"/>
                    <a:pt x="4033" y="1734"/>
                    <a:pt x="3907" y="1702"/>
                  </a:cubicBezTo>
                  <a:lnTo>
                    <a:pt x="2899" y="1230"/>
                  </a:lnTo>
                  <a:lnTo>
                    <a:pt x="2426" y="253"/>
                  </a:lnTo>
                  <a:cubicBezTo>
                    <a:pt x="2363" y="95"/>
                    <a:pt x="2237" y="1"/>
                    <a:pt x="20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0" name="Google Shape;1740;p41"/>
          <p:cNvGrpSpPr/>
          <p:nvPr/>
        </p:nvGrpSpPr>
        <p:grpSpPr>
          <a:xfrm>
            <a:off x="5318765" y="1867032"/>
            <a:ext cx="340807" cy="340807"/>
            <a:chOff x="-13528775" y="2507400"/>
            <a:chExt cx="352875" cy="352875"/>
          </a:xfrm>
        </p:grpSpPr>
        <p:sp>
          <p:nvSpPr>
            <p:cNvPr id="1741" name="Google Shape;1741;p41"/>
            <p:cNvSpPr/>
            <p:nvPr/>
          </p:nvSpPr>
          <p:spPr>
            <a:xfrm>
              <a:off x="-13528775" y="2507400"/>
              <a:ext cx="352875" cy="352875"/>
            </a:xfrm>
            <a:custGeom>
              <a:avLst/>
              <a:gdLst/>
              <a:ahLst/>
              <a:cxnLst/>
              <a:rect l="l" t="t" r="r" b="b"/>
              <a:pathLst>
                <a:path w="14115" h="14115" extrusionOk="0">
                  <a:moveTo>
                    <a:pt x="6018" y="851"/>
                  </a:moveTo>
                  <a:lnTo>
                    <a:pt x="7121" y="2489"/>
                  </a:lnTo>
                  <a:lnTo>
                    <a:pt x="5640" y="2489"/>
                  </a:lnTo>
                  <a:lnTo>
                    <a:pt x="4538" y="851"/>
                  </a:lnTo>
                  <a:close/>
                  <a:moveTo>
                    <a:pt x="8507" y="851"/>
                  </a:moveTo>
                  <a:lnTo>
                    <a:pt x="9610" y="2489"/>
                  </a:lnTo>
                  <a:lnTo>
                    <a:pt x="8129" y="2489"/>
                  </a:lnTo>
                  <a:lnTo>
                    <a:pt x="7026" y="851"/>
                  </a:lnTo>
                  <a:close/>
                  <a:moveTo>
                    <a:pt x="10996" y="851"/>
                  </a:moveTo>
                  <a:lnTo>
                    <a:pt x="12099" y="2489"/>
                  </a:lnTo>
                  <a:lnTo>
                    <a:pt x="10586" y="2489"/>
                  </a:lnTo>
                  <a:lnTo>
                    <a:pt x="9484" y="851"/>
                  </a:lnTo>
                  <a:close/>
                  <a:moveTo>
                    <a:pt x="12855" y="851"/>
                  </a:moveTo>
                  <a:cubicBezTo>
                    <a:pt x="13075" y="851"/>
                    <a:pt x="13264" y="1040"/>
                    <a:pt x="13264" y="1260"/>
                  </a:cubicBezTo>
                  <a:lnTo>
                    <a:pt x="13264" y="2489"/>
                  </a:lnTo>
                  <a:lnTo>
                    <a:pt x="13075" y="2489"/>
                  </a:lnTo>
                  <a:lnTo>
                    <a:pt x="11973" y="851"/>
                  </a:lnTo>
                  <a:close/>
                  <a:moveTo>
                    <a:pt x="7121" y="3308"/>
                  </a:moveTo>
                  <a:lnTo>
                    <a:pt x="6018" y="4978"/>
                  </a:lnTo>
                  <a:lnTo>
                    <a:pt x="4538" y="4978"/>
                  </a:lnTo>
                  <a:lnTo>
                    <a:pt x="5640" y="3308"/>
                  </a:lnTo>
                  <a:close/>
                  <a:moveTo>
                    <a:pt x="9610" y="3308"/>
                  </a:moveTo>
                  <a:lnTo>
                    <a:pt x="8507" y="4978"/>
                  </a:lnTo>
                  <a:lnTo>
                    <a:pt x="7026" y="4978"/>
                  </a:lnTo>
                  <a:lnTo>
                    <a:pt x="8129" y="3308"/>
                  </a:lnTo>
                  <a:close/>
                  <a:moveTo>
                    <a:pt x="12099" y="3308"/>
                  </a:moveTo>
                  <a:lnTo>
                    <a:pt x="10996" y="4978"/>
                  </a:lnTo>
                  <a:lnTo>
                    <a:pt x="9484" y="4978"/>
                  </a:lnTo>
                  <a:lnTo>
                    <a:pt x="10586" y="3308"/>
                  </a:lnTo>
                  <a:close/>
                  <a:moveTo>
                    <a:pt x="13264" y="3308"/>
                  </a:moveTo>
                  <a:lnTo>
                    <a:pt x="13264" y="4978"/>
                  </a:lnTo>
                  <a:lnTo>
                    <a:pt x="11973" y="4978"/>
                  </a:lnTo>
                  <a:lnTo>
                    <a:pt x="13075" y="3308"/>
                  </a:lnTo>
                  <a:close/>
                  <a:moveTo>
                    <a:pt x="3561" y="851"/>
                  </a:moveTo>
                  <a:lnTo>
                    <a:pt x="4916" y="2930"/>
                  </a:lnTo>
                  <a:lnTo>
                    <a:pt x="3561" y="5009"/>
                  </a:lnTo>
                  <a:lnTo>
                    <a:pt x="820" y="5009"/>
                  </a:lnTo>
                  <a:lnTo>
                    <a:pt x="820" y="1323"/>
                  </a:lnTo>
                  <a:cubicBezTo>
                    <a:pt x="788" y="1040"/>
                    <a:pt x="977" y="851"/>
                    <a:pt x="1230" y="851"/>
                  </a:cubicBezTo>
                  <a:close/>
                  <a:moveTo>
                    <a:pt x="13264" y="5797"/>
                  </a:moveTo>
                  <a:lnTo>
                    <a:pt x="13264" y="12886"/>
                  </a:lnTo>
                  <a:cubicBezTo>
                    <a:pt x="13264" y="13138"/>
                    <a:pt x="13075" y="13327"/>
                    <a:pt x="12855" y="13327"/>
                  </a:cubicBezTo>
                  <a:lnTo>
                    <a:pt x="1230" y="13327"/>
                  </a:lnTo>
                  <a:cubicBezTo>
                    <a:pt x="1009" y="13327"/>
                    <a:pt x="851" y="13138"/>
                    <a:pt x="851" y="12886"/>
                  </a:cubicBezTo>
                  <a:lnTo>
                    <a:pt x="851" y="5797"/>
                  </a:lnTo>
                  <a:close/>
                  <a:moveTo>
                    <a:pt x="1230" y="0"/>
                  </a:moveTo>
                  <a:cubicBezTo>
                    <a:pt x="568" y="0"/>
                    <a:pt x="1" y="567"/>
                    <a:pt x="1" y="1260"/>
                  </a:cubicBezTo>
                  <a:lnTo>
                    <a:pt x="1" y="12886"/>
                  </a:lnTo>
                  <a:cubicBezTo>
                    <a:pt x="1" y="13547"/>
                    <a:pt x="568" y="14114"/>
                    <a:pt x="1230" y="14114"/>
                  </a:cubicBezTo>
                  <a:lnTo>
                    <a:pt x="12855" y="14114"/>
                  </a:lnTo>
                  <a:cubicBezTo>
                    <a:pt x="13516" y="14114"/>
                    <a:pt x="14115" y="13547"/>
                    <a:pt x="14115" y="12886"/>
                  </a:cubicBezTo>
                  <a:lnTo>
                    <a:pt x="14115" y="1260"/>
                  </a:lnTo>
                  <a:cubicBezTo>
                    <a:pt x="14115" y="599"/>
                    <a:pt x="13548" y="0"/>
                    <a:pt x="128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1"/>
            <p:cNvSpPr/>
            <p:nvPr/>
          </p:nvSpPr>
          <p:spPr>
            <a:xfrm>
              <a:off x="-13403525" y="2673750"/>
              <a:ext cx="123675" cy="145750"/>
            </a:xfrm>
            <a:custGeom>
              <a:avLst/>
              <a:gdLst/>
              <a:ahLst/>
              <a:cxnLst/>
              <a:rect l="l" t="t" r="r" b="b"/>
              <a:pathLst>
                <a:path w="4947" h="5830" extrusionOk="0">
                  <a:moveTo>
                    <a:pt x="819" y="1159"/>
                  </a:moveTo>
                  <a:lnTo>
                    <a:pt x="3749" y="2924"/>
                  </a:lnTo>
                  <a:lnTo>
                    <a:pt x="819" y="4688"/>
                  </a:lnTo>
                  <a:lnTo>
                    <a:pt x="819" y="1159"/>
                  </a:lnTo>
                  <a:close/>
                  <a:moveTo>
                    <a:pt x="415" y="0"/>
                  </a:moveTo>
                  <a:cubicBezTo>
                    <a:pt x="197" y="0"/>
                    <a:pt x="0" y="166"/>
                    <a:pt x="0" y="403"/>
                  </a:cubicBezTo>
                  <a:lnTo>
                    <a:pt x="0" y="5412"/>
                  </a:lnTo>
                  <a:cubicBezTo>
                    <a:pt x="0" y="5570"/>
                    <a:pt x="63" y="5696"/>
                    <a:pt x="189" y="5759"/>
                  </a:cubicBezTo>
                  <a:cubicBezTo>
                    <a:pt x="252" y="5806"/>
                    <a:pt x="323" y="5830"/>
                    <a:pt x="398" y="5830"/>
                  </a:cubicBezTo>
                  <a:cubicBezTo>
                    <a:pt x="473" y="5830"/>
                    <a:pt x="551" y="5806"/>
                    <a:pt x="630" y="5759"/>
                  </a:cubicBezTo>
                  <a:lnTo>
                    <a:pt x="4757" y="3239"/>
                  </a:lnTo>
                  <a:cubicBezTo>
                    <a:pt x="4883" y="3176"/>
                    <a:pt x="4946" y="3050"/>
                    <a:pt x="4946" y="2892"/>
                  </a:cubicBezTo>
                  <a:cubicBezTo>
                    <a:pt x="4946" y="2735"/>
                    <a:pt x="4883" y="2640"/>
                    <a:pt x="4757" y="2577"/>
                  </a:cubicBezTo>
                  <a:lnTo>
                    <a:pt x="630" y="57"/>
                  </a:lnTo>
                  <a:cubicBezTo>
                    <a:pt x="560" y="18"/>
                    <a:pt x="487" y="0"/>
                    <a:pt x="4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1"/>
            <p:cNvSpPr/>
            <p:nvPr/>
          </p:nvSpPr>
          <p:spPr>
            <a:xfrm>
              <a:off x="-13486225" y="2559375"/>
              <a:ext cx="40975" cy="41775"/>
            </a:xfrm>
            <a:custGeom>
              <a:avLst/>
              <a:gdLst/>
              <a:ahLst/>
              <a:cxnLst/>
              <a:rect l="l" t="t" r="r" b="b"/>
              <a:pathLst>
                <a:path w="1639" h="1671" extrusionOk="0">
                  <a:moveTo>
                    <a:pt x="819" y="0"/>
                  </a:moveTo>
                  <a:cubicBezTo>
                    <a:pt x="378" y="0"/>
                    <a:pt x="0" y="378"/>
                    <a:pt x="0" y="851"/>
                  </a:cubicBezTo>
                  <a:cubicBezTo>
                    <a:pt x="0" y="1292"/>
                    <a:pt x="378" y="1670"/>
                    <a:pt x="819" y="1670"/>
                  </a:cubicBezTo>
                  <a:cubicBezTo>
                    <a:pt x="1292" y="1670"/>
                    <a:pt x="1638" y="1292"/>
                    <a:pt x="1638" y="851"/>
                  </a:cubicBezTo>
                  <a:cubicBezTo>
                    <a:pt x="1638" y="378"/>
                    <a:pt x="1292" y="0"/>
                    <a:pt x="8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4" name="Google Shape;1744;p41">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1751" name="Google Shape;1751;p41">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1">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1">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1">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5" name="Google Shape;1755;p41"/>
          <p:cNvGrpSpPr/>
          <p:nvPr/>
        </p:nvGrpSpPr>
        <p:grpSpPr>
          <a:xfrm>
            <a:off x="891425" y="4515050"/>
            <a:ext cx="7361100" cy="100205"/>
            <a:chOff x="891425" y="4642050"/>
            <a:chExt cx="7361100" cy="100205"/>
          </a:xfrm>
        </p:grpSpPr>
        <p:sp>
          <p:nvSpPr>
            <p:cNvPr id="1756" name="Google Shape;1756;p41"/>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1"/>
            <p:cNvSpPr/>
            <p:nvPr/>
          </p:nvSpPr>
          <p:spPr>
            <a:xfrm>
              <a:off x="891425" y="4642050"/>
              <a:ext cx="4245000"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792;p29">
            <a:extLst>
              <a:ext uri="{FF2B5EF4-FFF2-40B4-BE49-F238E27FC236}">
                <a16:creationId xmlns:a16="http://schemas.microsoft.com/office/drawing/2014/main" id="{E60A47CA-C4E5-4E0D-875B-2431FBDF7EDC}"/>
              </a:ext>
            </a:extLst>
          </p:cNvPr>
          <p:cNvGrpSpPr/>
          <p:nvPr/>
        </p:nvGrpSpPr>
        <p:grpSpPr>
          <a:xfrm>
            <a:off x="613559" y="315548"/>
            <a:ext cx="4770718" cy="316052"/>
            <a:chOff x="613559" y="315548"/>
            <a:chExt cx="4770718" cy="316052"/>
          </a:xfrm>
        </p:grpSpPr>
        <p:sp>
          <p:nvSpPr>
            <p:cNvPr id="46" name="Google Shape;793;p29">
              <a:hlinkClick r:id="rId4" action="ppaction://hlinksldjump"/>
              <a:extLst>
                <a:ext uri="{FF2B5EF4-FFF2-40B4-BE49-F238E27FC236}">
                  <a16:creationId xmlns:a16="http://schemas.microsoft.com/office/drawing/2014/main" id="{E229BFC9-F2A9-4726-9CE9-0F8105577B34}"/>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47" name="Google Shape;794;p29">
              <a:hlinkClick r:id="rId5" action="ppaction://hlinksldjump"/>
              <a:extLst>
                <a:ext uri="{FF2B5EF4-FFF2-40B4-BE49-F238E27FC236}">
                  <a16:creationId xmlns:a16="http://schemas.microsoft.com/office/drawing/2014/main" id="{28F37D9F-0DB5-42FD-8015-67082B70C223}"/>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48" name="Google Shape;795;p29">
              <a:extLst>
                <a:ext uri="{FF2B5EF4-FFF2-40B4-BE49-F238E27FC236}">
                  <a16:creationId xmlns:a16="http://schemas.microsoft.com/office/drawing/2014/main" id="{E1C057BD-3FF1-4E33-9B23-471C6E7C0043}"/>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49" name="Google Shape;796;p29">
              <a:hlinkClick r:id="rId6" action="ppaction://hlinksldjump"/>
              <a:extLst>
                <a:ext uri="{FF2B5EF4-FFF2-40B4-BE49-F238E27FC236}">
                  <a16:creationId xmlns:a16="http://schemas.microsoft.com/office/drawing/2014/main" id="{B5121F8A-A4FE-4BB7-8C12-56CB64E5F216}"/>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50" name="Google Shape;797;p29">
              <a:extLst>
                <a:ext uri="{FF2B5EF4-FFF2-40B4-BE49-F238E27FC236}">
                  <a16:creationId xmlns:a16="http://schemas.microsoft.com/office/drawing/2014/main" id="{4051D9F7-B208-455C-9279-21412167AA53}"/>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Shape 1214"/>
        <p:cNvGrpSpPr/>
        <p:nvPr/>
      </p:nvGrpSpPr>
      <p:grpSpPr>
        <a:xfrm>
          <a:off x="0" y="0"/>
          <a:ext cx="0" cy="0"/>
          <a:chOff x="0" y="0"/>
          <a:chExt cx="0" cy="0"/>
        </a:xfrm>
      </p:grpSpPr>
      <p:sp>
        <p:nvSpPr>
          <p:cNvPr id="1215" name="Google Shape;1215;p32"/>
          <p:cNvSpPr txBox="1">
            <a:spLocks noGrp="1"/>
          </p:cNvSpPr>
          <p:nvPr>
            <p:ph type="title"/>
          </p:nvPr>
        </p:nvSpPr>
        <p:spPr>
          <a:xfrm>
            <a:off x="720000" y="2390163"/>
            <a:ext cx="2336400" cy="527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MERCURY</a:t>
            </a:r>
            <a:endParaRPr/>
          </a:p>
        </p:txBody>
      </p:sp>
      <p:sp>
        <p:nvSpPr>
          <p:cNvPr id="1216" name="Google Shape;1216;p32"/>
          <p:cNvSpPr txBox="1">
            <a:spLocks noGrp="1"/>
          </p:cNvSpPr>
          <p:nvPr>
            <p:ph type="subTitle" idx="1"/>
          </p:nvPr>
        </p:nvSpPr>
        <p:spPr>
          <a:xfrm>
            <a:off x="720000" y="2765475"/>
            <a:ext cx="2336400" cy="91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It’s the closest planet to the Sun and the smallest in the Solar System</a:t>
            </a:r>
            <a:endParaRPr/>
          </a:p>
        </p:txBody>
      </p:sp>
      <p:sp>
        <p:nvSpPr>
          <p:cNvPr id="1217" name="Google Shape;1217;p32"/>
          <p:cNvSpPr txBox="1">
            <a:spLocks noGrp="1"/>
          </p:cNvSpPr>
          <p:nvPr>
            <p:ph type="title" idx="2"/>
          </p:nvPr>
        </p:nvSpPr>
        <p:spPr>
          <a:xfrm>
            <a:off x="3403800" y="2390163"/>
            <a:ext cx="2336400" cy="527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VENUS</a:t>
            </a:r>
            <a:endParaRPr/>
          </a:p>
        </p:txBody>
      </p:sp>
      <p:sp>
        <p:nvSpPr>
          <p:cNvPr id="1218" name="Google Shape;1218;p32"/>
          <p:cNvSpPr txBox="1">
            <a:spLocks noGrp="1"/>
          </p:cNvSpPr>
          <p:nvPr>
            <p:ph type="subTitle" idx="3"/>
          </p:nvPr>
        </p:nvSpPr>
        <p:spPr>
          <a:xfrm>
            <a:off x="3403800" y="2765475"/>
            <a:ext cx="2336400" cy="91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 has a beautiful name and is the second planet from the Sun</a:t>
            </a:r>
            <a:endParaRPr/>
          </a:p>
        </p:txBody>
      </p:sp>
      <p:sp>
        <p:nvSpPr>
          <p:cNvPr id="1219" name="Google Shape;1219;p32"/>
          <p:cNvSpPr txBox="1">
            <a:spLocks noGrp="1"/>
          </p:cNvSpPr>
          <p:nvPr>
            <p:ph type="title" idx="4"/>
          </p:nvPr>
        </p:nvSpPr>
        <p:spPr>
          <a:xfrm>
            <a:off x="6087600" y="2390163"/>
            <a:ext cx="2336400" cy="5277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MARS</a:t>
            </a:r>
            <a:endParaRPr/>
          </a:p>
        </p:txBody>
      </p:sp>
      <p:sp>
        <p:nvSpPr>
          <p:cNvPr id="1220" name="Google Shape;1220;p32"/>
          <p:cNvSpPr txBox="1">
            <a:spLocks noGrp="1"/>
          </p:cNvSpPr>
          <p:nvPr>
            <p:ph type="subTitle" idx="5"/>
          </p:nvPr>
        </p:nvSpPr>
        <p:spPr>
          <a:xfrm>
            <a:off x="6087600" y="2765475"/>
            <a:ext cx="2336400" cy="91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Despite being red, Mars is actually a cold place. It’s full of iron oxide dust</a:t>
            </a:r>
            <a:endParaRPr/>
          </a:p>
        </p:txBody>
      </p:sp>
      <p:sp>
        <p:nvSpPr>
          <p:cNvPr id="1221" name="Google Shape;1221;p32"/>
          <p:cNvSpPr txBox="1">
            <a:spLocks noGrp="1"/>
          </p:cNvSpPr>
          <p:nvPr>
            <p:ph type="title" idx="6"/>
          </p:nvPr>
        </p:nvSpPr>
        <p:spPr>
          <a:xfrm>
            <a:off x="602575" y="734675"/>
            <a:ext cx="7821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MY VALUES</a:t>
            </a:r>
            <a:endParaRPr/>
          </a:p>
        </p:txBody>
      </p:sp>
      <p:grpSp>
        <p:nvGrpSpPr>
          <p:cNvPr id="1222" name="Google Shape;1222;p32"/>
          <p:cNvGrpSpPr/>
          <p:nvPr/>
        </p:nvGrpSpPr>
        <p:grpSpPr>
          <a:xfrm>
            <a:off x="7075865" y="1937512"/>
            <a:ext cx="359870" cy="357573"/>
            <a:chOff x="-45665400" y="2703250"/>
            <a:chExt cx="301500" cy="299575"/>
          </a:xfrm>
        </p:grpSpPr>
        <p:sp>
          <p:nvSpPr>
            <p:cNvPr id="1223" name="Google Shape;1223;p32"/>
            <p:cNvSpPr/>
            <p:nvPr/>
          </p:nvSpPr>
          <p:spPr>
            <a:xfrm>
              <a:off x="-45664625" y="2703250"/>
              <a:ext cx="300725" cy="299575"/>
            </a:xfrm>
            <a:custGeom>
              <a:avLst/>
              <a:gdLst/>
              <a:ahLst/>
              <a:cxnLst/>
              <a:rect l="l" t="t" r="r" b="b"/>
              <a:pathLst>
                <a:path w="12029" h="11983" extrusionOk="0">
                  <a:moveTo>
                    <a:pt x="9799" y="1271"/>
                  </a:moveTo>
                  <a:lnTo>
                    <a:pt x="4947" y="4926"/>
                  </a:lnTo>
                  <a:lnTo>
                    <a:pt x="1482" y="3823"/>
                  </a:lnTo>
                  <a:lnTo>
                    <a:pt x="9799" y="1271"/>
                  </a:lnTo>
                  <a:close/>
                  <a:moveTo>
                    <a:pt x="9830" y="2153"/>
                  </a:moveTo>
                  <a:lnTo>
                    <a:pt x="6459" y="6627"/>
                  </a:lnTo>
                  <a:lnTo>
                    <a:pt x="4727" y="7257"/>
                  </a:lnTo>
                  <a:lnTo>
                    <a:pt x="5357" y="5524"/>
                  </a:lnTo>
                  <a:lnTo>
                    <a:pt x="9830" y="2153"/>
                  </a:lnTo>
                  <a:close/>
                  <a:moveTo>
                    <a:pt x="10681" y="2153"/>
                  </a:moveTo>
                  <a:lnTo>
                    <a:pt x="8098" y="10439"/>
                  </a:lnTo>
                  <a:lnTo>
                    <a:pt x="6995" y="6973"/>
                  </a:lnTo>
                  <a:lnTo>
                    <a:pt x="10681" y="2153"/>
                  </a:lnTo>
                  <a:close/>
                  <a:moveTo>
                    <a:pt x="11627" y="0"/>
                  </a:moveTo>
                  <a:cubicBezTo>
                    <a:pt x="11596" y="0"/>
                    <a:pt x="11564" y="4"/>
                    <a:pt x="11532" y="11"/>
                  </a:cubicBezTo>
                  <a:lnTo>
                    <a:pt x="221" y="3508"/>
                  </a:lnTo>
                  <a:cubicBezTo>
                    <a:pt x="64" y="3571"/>
                    <a:pt x="1" y="3728"/>
                    <a:pt x="1" y="3886"/>
                  </a:cubicBezTo>
                  <a:cubicBezTo>
                    <a:pt x="1" y="4043"/>
                    <a:pt x="127" y="4138"/>
                    <a:pt x="221" y="4232"/>
                  </a:cubicBezTo>
                  <a:lnTo>
                    <a:pt x="4569" y="5619"/>
                  </a:lnTo>
                  <a:lnTo>
                    <a:pt x="3750" y="7824"/>
                  </a:lnTo>
                  <a:cubicBezTo>
                    <a:pt x="3687" y="7919"/>
                    <a:pt x="3750" y="8076"/>
                    <a:pt x="3813" y="8171"/>
                  </a:cubicBezTo>
                  <a:cubicBezTo>
                    <a:pt x="3880" y="8215"/>
                    <a:pt x="3978" y="8260"/>
                    <a:pt x="4063" y="8260"/>
                  </a:cubicBezTo>
                  <a:cubicBezTo>
                    <a:pt x="4099" y="8260"/>
                    <a:pt x="4132" y="8252"/>
                    <a:pt x="4160" y="8234"/>
                  </a:cubicBezTo>
                  <a:lnTo>
                    <a:pt x="6365" y="7414"/>
                  </a:lnTo>
                  <a:lnTo>
                    <a:pt x="7751" y="11762"/>
                  </a:lnTo>
                  <a:cubicBezTo>
                    <a:pt x="7783" y="11920"/>
                    <a:pt x="7940" y="11983"/>
                    <a:pt x="8098" y="11983"/>
                  </a:cubicBezTo>
                  <a:cubicBezTo>
                    <a:pt x="8255" y="11983"/>
                    <a:pt x="8381" y="11857"/>
                    <a:pt x="8476" y="11762"/>
                  </a:cubicBezTo>
                  <a:lnTo>
                    <a:pt x="11973" y="483"/>
                  </a:lnTo>
                  <a:cubicBezTo>
                    <a:pt x="12029" y="205"/>
                    <a:pt x="11862" y="0"/>
                    <a:pt x="116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32"/>
            <p:cNvSpPr/>
            <p:nvPr/>
          </p:nvSpPr>
          <p:spPr>
            <a:xfrm>
              <a:off x="-45663825" y="2879150"/>
              <a:ext cx="71700" cy="71500"/>
            </a:xfrm>
            <a:custGeom>
              <a:avLst/>
              <a:gdLst/>
              <a:ahLst/>
              <a:cxnLst/>
              <a:rect l="l" t="t" r="r" b="b"/>
              <a:pathLst>
                <a:path w="2868" h="2860" extrusionOk="0">
                  <a:moveTo>
                    <a:pt x="2517" y="0"/>
                  </a:moveTo>
                  <a:cubicBezTo>
                    <a:pt x="2418" y="0"/>
                    <a:pt x="2316" y="32"/>
                    <a:pt x="2237" y="95"/>
                  </a:cubicBezTo>
                  <a:lnTo>
                    <a:pt x="126" y="2237"/>
                  </a:lnTo>
                  <a:cubicBezTo>
                    <a:pt x="0" y="2363"/>
                    <a:pt x="0" y="2584"/>
                    <a:pt x="126" y="2741"/>
                  </a:cubicBezTo>
                  <a:cubicBezTo>
                    <a:pt x="205" y="2820"/>
                    <a:pt x="300" y="2859"/>
                    <a:pt x="390" y="2859"/>
                  </a:cubicBezTo>
                  <a:cubicBezTo>
                    <a:pt x="481" y="2859"/>
                    <a:pt x="568" y="2820"/>
                    <a:pt x="631" y="2741"/>
                  </a:cubicBezTo>
                  <a:lnTo>
                    <a:pt x="2773" y="630"/>
                  </a:lnTo>
                  <a:cubicBezTo>
                    <a:pt x="2867" y="504"/>
                    <a:pt x="2867" y="252"/>
                    <a:pt x="2773" y="95"/>
                  </a:cubicBezTo>
                  <a:cubicBezTo>
                    <a:pt x="2710" y="32"/>
                    <a:pt x="2615" y="0"/>
                    <a:pt x="25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32"/>
            <p:cNvSpPr/>
            <p:nvPr/>
          </p:nvSpPr>
          <p:spPr>
            <a:xfrm>
              <a:off x="-45613425" y="2929750"/>
              <a:ext cx="71700" cy="71500"/>
            </a:xfrm>
            <a:custGeom>
              <a:avLst/>
              <a:gdLst/>
              <a:ahLst/>
              <a:cxnLst/>
              <a:rect l="l" t="t" r="r" b="b"/>
              <a:pathLst>
                <a:path w="2868" h="2860" extrusionOk="0">
                  <a:moveTo>
                    <a:pt x="2478" y="1"/>
                  </a:moveTo>
                  <a:cubicBezTo>
                    <a:pt x="2387" y="1"/>
                    <a:pt x="2301" y="40"/>
                    <a:pt x="2238" y="119"/>
                  </a:cubicBezTo>
                  <a:lnTo>
                    <a:pt x="127" y="2261"/>
                  </a:lnTo>
                  <a:cubicBezTo>
                    <a:pt x="1" y="2387"/>
                    <a:pt x="1" y="2608"/>
                    <a:pt x="127" y="2765"/>
                  </a:cubicBezTo>
                  <a:cubicBezTo>
                    <a:pt x="190" y="2828"/>
                    <a:pt x="276" y="2860"/>
                    <a:pt x="367" y="2860"/>
                  </a:cubicBezTo>
                  <a:cubicBezTo>
                    <a:pt x="458" y="2860"/>
                    <a:pt x="552" y="2828"/>
                    <a:pt x="631" y="2765"/>
                  </a:cubicBezTo>
                  <a:lnTo>
                    <a:pt x="2742" y="654"/>
                  </a:lnTo>
                  <a:cubicBezTo>
                    <a:pt x="2868" y="528"/>
                    <a:pt x="2868" y="276"/>
                    <a:pt x="2742" y="119"/>
                  </a:cubicBezTo>
                  <a:cubicBezTo>
                    <a:pt x="2663" y="40"/>
                    <a:pt x="2568" y="1"/>
                    <a:pt x="2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32"/>
            <p:cNvSpPr/>
            <p:nvPr/>
          </p:nvSpPr>
          <p:spPr>
            <a:xfrm>
              <a:off x="-45665400" y="2923050"/>
              <a:ext cx="81150" cy="79000"/>
            </a:xfrm>
            <a:custGeom>
              <a:avLst/>
              <a:gdLst/>
              <a:ahLst/>
              <a:cxnLst/>
              <a:rect l="l" t="t" r="r" b="b"/>
              <a:pathLst>
                <a:path w="3246" h="3160" extrusionOk="0">
                  <a:moveTo>
                    <a:pt x="2859" y="1"/>
                  </a:moveTo>
                  <a:cubicBezTo>
                    <a:pt x="2765" y="1"/>
                    <a:pt x="2663" y="24"/>
                    <a:pt x="2584" y="72"/>
                  </a:cubicBezTo>
                  <a:lnTo>
                    <a:pt x="95" y="2561"/>
                  </a:lnTo>
                  <a:cubicBezTo>
                    <a:pt x="0" y="2687"/>
                    <a:pt x="0" y="2907"/>
                    <a:pt x="95" y="3065"/>
                  </a:cubicBezTo>
                  <a:cubicBezTo>
                    <a:pt x="158" y="3128"/>
                    <a:pt x="252" y="3159"/>
                    <a:pt x="351" y="3159"/>
                  </a:cubicBezTo>
                  <a:cubicBezTo>
                    <a:pt x="449" y="3159"/>
                    <a:pt x="552" y="3128"/>
                    <a:pt x="631" y="3065"/>
                  </a:cubicBezTo>
                  <a:lnTo>
                    <a:pt x="3088" y="607"/>
                  </a:lnTo>
                  <a:cubicBezTo>
                    <a:pt x="3245" y="450"/>
                    <a:pt x="3245" y="229"/>
                    <a:pt x="3088" y="72"/>
                  </a:cubicBezTo>
                  <a:cubicBezTo>
                    <a:pt x="3041" y="24"/>
                    <a:pt x="2954" y="1"/>
                    <a:pt x="28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7" name="Google Shape;1227;p32"/>
          <p:cNvSpPr/>
          <p:nvPr/>
        </p:nvSpPr>
        <p:spPr>
          <a:xfrm>
            <a:off x="4379795" y="1937186"/>
            <a:ext cx="358199" cy="358199"/>
          </a:xfrm>
          <a:custGeom>
            <a:avLst/>
            <a:gdLst/>
            <a:ahLst/>
            <a:cxnLst/>
            <a:rect l="l" t="t" r="r" b="b"/>
            <a:pathLst>
              <a:path w="12004" h="12004" extrusionOk="0">
                <a:moveTo>
                  <a:pt x="5671" y="725"/>
                </a:moveTo>
                <a:lnTo>
                  <a:pt x="5671" y="2395"/>
                </a:lnTo>
                <a:cubicBezTo>
                  <a:pt x="5671" y="2616"/>
                  <a:pt x="5843" y="2760"/>
                  <a:pt x="6021" y="2760"/>
                </a:cubicBezTo>
                <a:cubicBezTo>
                  <a:pt x="6097" y="2760"/>
                  <a:pt x="6173" y="2734"/>
                  <a:pt x="6239" y="2678"/>
                </a:cubicBezTo>
                <a:cubicBezTo>
                  <a:pt x="6365" y="2552"/>
                  <a:pt x="6554" y="2489"/>
                  <a:pt x="6711" y="2489"/>
                </a:cubicBezTo>
                <a:cubicBezTo>
                  <a:pt x="7121" y="2489"/>
                  <a:pt x="7436" y="2804"/>
                  <a:pt x="7436" y="3182"/>
                </a:cubicBezTo>
                <a:cubicBezTo>
                  <a:pt x="7436" y="3592"/>
                  <a:pt x="7121" y="3907"/>
                  <a:pt x="6711" y="3907"/>
                </a:cubicBezTo>
                <a:cubicBezTo>
                  <a:pt x="6554" y="3907"/>
                  <a:pt x="6365" y="3812"/>
                  <a:pt x="6239" y="3686"/>
                </a:cubicBezTo>
                <a:cubicBezTo>
                  <a:pt x="6173" y="3630"/>
                  <a:pt x="6097" y="3605"/>
                  <a:pt x="6021" y="3605"/>
                </a:cubicBezTo>
                <a:cubicBezTo>
                  <a:pt x="5843" y="3605"/>
                  <a:pt x="5671" y="3748"/>
                  <a:pt x="5671" y="3970"/>
                </a:cubicBezTo>
                <a:lnTo>
                  <a:pt x="5671" y="5640"/>
                </a:lnTo>
                <a:lnTo>
                  <a:pt x="4569" y="5640"/>
                </a:lnTo>
                <a:cubicBezTo>
                  <a:pt x="4600" y="5514"/>
                  <a:pt x="4600" y="5388"/>
                  <a:pt x="4600" y="5262"/>
                </a:cubicBezTo>
                <a:cubicBezTo>
                  <a:pt x="4600" y="4474"/>
                  <a:pt x="3970" y="3875"/>
                  <a:pt x="3183" y="3875"/>
                </a:cubicBezTo>
                <a:cubicBezTo>
                  <a:pt x="2395" y="3875"/>
                  <a:pt x="1765" y="4474"/>
                  <a:pt x="1765" y="5262"/>
                </a:cubicBezTo>
                <a:cubicBezTo>
                  <a:pt x="1765" y="5388"/>
                  <a:pt x="1765" y="5514"/>
                  <a:pt x="1796" y="5640"/>
                </a:cubicBezTo>
                <a:lnTo>
                  <a:pt x="694" y="5640"/>
                </a:lnTo>
                <a:lnTo>
                  <a:pt x="694" y="1071"/>
                </a:lnTo>
                <a:cubicBezTo>
                  <a:pt x="694" y="882"/>
                  <a:pt x="851" y="725"/>
                  <a:pt x="1040" y="725"/>
                </a:cubicBezTo>
                <a:close/>
                <a:moveTo>
                  <a:pt x="10964" y="725"/>
                </a:moveTo>
                <a:cubicBezTo>
                  <a:pt x="11122" y="725"/>
                  <a:pt x="11311" y="882"/>
                  <a:pt x="11311" y="1071"/>
                </a:cubicBezTo>
                <a:lnTo>
                  <a:pt x="11311" y="5671"/>
                </a:lnTo>
                <a:lnTo>
                  <a:pt x="9610" y="5671"/>
                </a:lnTo>
                <a:cubicBezTo>
                  <a:pt x="9295" y="5671"/>
                  <a:pt x="9169" y="6018"/>
                  <a:pt x="9326" y="6270"/>
                </a:cubicBezTo>
                <a:cubicBezTo>
                  <a:pt x="9452" y="6396"/>
                  <a:pt x="9515" y="6585"/>
                  <a:pt x="9515" y="6742"/>
                </a:cubicBezTo>
                <a:cubicBezTo>
                  <a:pt x="9515" y="7120"/>
                  <a:pt x="9200" y="7435"/>
                  <a:pt x="8822" y="7435"/>
                </a:cubicBezTo>
                <a:cubicBezTo>
                  <a:pt x="8412" y="7435"/>
                  <a:pt x="8097" y="7120"/>
                  <a:pt x="8097" y="6742"/>
                </a:cubicBezTo>
                <a:cubicBezTo>
                  <a:pt x="8097" y="6585"/>
                  <a:pt x="8192" y="6364"/>
                  <a:pt x="8286" y="6270"/>
                </a:cubicBezTo>
                <a:cubicBezTo>
                  <a:pt x="8507" y="6018"/>
                  <a:pt x="8349" y="5671"/>
                  <a:pt x="8034" y="5671"/>
                </a:cubicBezTo>
                <a:lnTo>
                  <a:pt x="6365" y="5671"/>
                </a:lnTo>
                <a:lnTo>
                  <a:pt x="6365" y="4568"/>
                </a:lnTo>
                <a:cubicBezTo>
                  <a:pt x="6491" y="4600"/>
                  <a:pt x="6617" y="4600"/>
                  <a:pt x="6711" y="4600"/>
                </a:cubicBezTo>
                <a:cubicBezTo>
                  <a:pt x="7499" y="4600"/>
                  <a:pt x="8160" y="3970"/>
                  <a:pt x="8160" y="3182"/>
                </a:cubicBezTo>
                <a:cubicBezTo>
                  <a:pt x="8160" y="2395"/>
                  <a:pt x="7499" y="1764"/>
                  <a:pt x="6711" y="1764"/>
                </a:cubicBezTo>
                <a:cubicBezTo>
                  <a:pt x="6617" y="1764"/>
                  <a:pt x="6491" y="1764"/>
                  <a:pt x="6365" y="1796"/>
                </a:cubicBezTo>
                <a:lnTo>
                  <a:pt x="6365" y="725"/>
                </a:lnTo>
                <a:close/>
                <a:moveTo>
                  <a:pt x="3183" y="4568"/>
                </a:moveTo>
                <a:cubicBezTo>
                  <a:pt x="3561" y="4568"/>
                  <a:pt x="3876" y="4883"/>
                  <a:pt x="3876" y="5293"/>
                </a:cubicBezTo>
                <a:cubicBezTo>
                  <a:pt x="3876" y="5451"/>
                  <a:pt x="3813" y="5640"/>
                  <a:pt x="3687" y="5766"/>
                </a:cubicBezTo>
                <a:cubicBezTo>
                  <a:pt x="3498" y="5986"/>
                  <a:pt x="3655" y="6333"/>
                  <a:pt x="3970" y="6333"/>
                </a:cubicBezTo>
                <a:lnTo>
                  <a:pt x="5608" y="6333"/>
                </a:lnTo>
                <a:lnTo>
                  <a:pt x="5608" y="7435"/>
                </a:lnTo>
                <a:cubicBezTo>
                  <a:pt x="5514" y="7404"/>
                  <a:pt x="5388" y="7404"/>
                  <a:pt x="5262" y="7404"/>
                </a:cubicBezTo>
                <a:cubicBezTo>
                  <a:pt x="4474" y="7404"/>
                  <a:pt x="3844" y="8034"/>
                  <a:pt x="3844" y="8822"/>
                </a:cubicBezTo>
                <a:cubicBezTo>
                  <a:pt x="3844" y="9609"/>
                  <a:pt x="4474" y="10239"/>
                  <a:pt x="5262" y="10239"/>
                </a:cubicBezTo>
                <a:cubicBezTo>
                  <a:pt x="5388" y="10239"/>
                  <a:pt x="5514" y="10239"/>
                  <a:pt x="5608" y="10208"/>
                </a:cubicBezTo>
                <a:lnTo>
                  <a:pt x="5608" y="11310"/>
                </a:lnTo>
                <a:lnTo>
                  <a:pt x="1009" y="11310"/>
                </a:lnTo>
                <a:cubicBezTo>
                  <a:pt x="851" y="11310"/>
                  <a:pt x="694" y="11153"/>
                  <a:pt x="694" y="10964"/>
                </a:cubicBezTo>
                <a:lnTo>
                  <a:pt x="694" y="6333"/>
                </a:lnTo>
                <a:lnTo>
                  <a:pt x="2395" y="6333"/>
                </a:lnTo>
                <a:cubicBezTo>
                  <a:pt x="2710" y="6333"/>
                  <a:pt x="2868" y="5986"/>
                  <a:pt x="2679" y="5766"/>
                </a:cubicBezTo>
                <a:cubicBezTo>
                  <a:pt x="2552" y="5640"/>
                  <a:pt x="2458" y="5482"/>
                  <a:pt x="2458" y="5293"/>
                </a:cubicBezTo>
                <a:cubicBezTo>
                  <a:pt x="2458" y="4883"/>
                  <a:pt x="2773" y="4568"/>
                  <a:pt x="3183" y="4568"/>
                </a:cubicBezTo>
                <a:close/>
                <a:moveTo>
                  <a:pt x="11311" y="6333"/>
                </a:moveTo>
                <a:lnTo>
                  <a:pt x="11311" y="10964"/>
                </a:lnTo>
                <a:cubicBezTo>
                  <a:pt x="11311" y="11153"/>
                  <a:pt x="11153" y="11310"/>
                  <a:pt x="10933" y="11310"/>
                </a:cubicBezTo>
                <a:lnTo>
                  <a:pt x="6333" y="11310"/>
                </a:lnTo>
                <a:lnTo>
                  <a:pt x="6333" y="9609"/>
                </a:lnTo>
                <a:cubicBezTo>
                  <a:pt x="6333" y="9388"/>
                  <a:pt x="6162" y="9244"/>
                  <a:pt x="5972" y="9244"/>
                </a:cubicBezTo>
                <a:cubicBezTo>
                  <a:pt x="5892" y="9244"/>
                  <a:pt x="5809" y="9270"/>
                  <a:pt x="5735" y="9326"/>
                </a:cubicBezTo>
                <a:cubicBezTo>
                  <a:pt x="5640" y="9452"/>
                  <a:pt x="5482" y="9546"/>
                  <a:pt x="5262" y="9546"/>
                </a:cubicBezTo>
                <a:cubicBezTo>
                  <a:pt x="4884" y="9546"/>
                  <a:pt x="4569" y="9231"/>
                  <a:pt x="4569" y="8822"/>
                </a:cubicBezTo>
                <a:cubicBezTo>
                  <a:pt x="4569" y="8443"/>
                  <a:pt x="4884" y="8097"/>
                  <a:pt x="5262" y="8097"/>
                </a:cubicBezTo>
                <a:cubicBezTo>
                  <a:pt x="5419" y="8097"/>
                  <a:pt x="5640" y="8191"/>
                  <a:pt x="5735" y="8317"/>
                </a:cubicBezTo>
                <a:cubicBezTo>
                  <a:pt x="5809" y="8374"/>
                  <a:pt x="5892" y="8399"/>
                  <a:pt x="5972" y="8399"/>
                </a:cubicBezTo>
                <a:cubicBezTo>
                  <a:pt x="6162" y="8399"/>
                  <a:pt x="6333" y="8255"/>
                  <a:pt x="6333" y="8034"/>
                </a:cubicBezTo>
                <a:lnTo>
                  <a:pt x="6333" y="6333"/>
                </a:lnTo>
                <a:lnTo>
                  <a:pt x="7436" y="6333"/>
                </a:lnTo>
                <a:cubicBezTo>
                  <a:pt x="7404" y="6459"/>
                  <a:pt x="7404" y="6585"/>
                  <a:pt x="7404" y="6711"/>
                </a:cubicBezTo>
                <a:cubicBezTo>
                  <a:pt x="7404" y="7498"/>
                  <a:pt x="8034" y="8097"/>
                  <a:pt x="8822" y="8097"/>
                </a:cubicBezTo>
                <a:cubicBezTo>
                  <a:pt x="9610" y="8097"/>
                  <a:pt x="10240" y="7498"/>
                  <a:pt x="10240" y="6711"/>
                </a:cubicBezTo>
                <a:cubicBezTo>
                  <a:pt x="10240" y="6585"/>
                  <a:pt x="10240" y="6459"/>
                  <a:pt x="10208" y="6333"/>
                </a:cubicBezTo>
                <a:close/>
                <a:moveTo>
                  <a:pt x="1040" y="0"/>
                </a:moveTo>
                <a:cubicBezTo>
                  <a:pt x="473" y="0"/>
                  <a:pt x="1" y="473"/>
                  <a:pt x="1" y="1071"/>
                </a:cubicBezTo>
                <a:lnTo>
                  <a:pt x="1" y="10964"/>
                </a:lnTo>
                <a:cubicBezTo>
                  <a:pt x="1" y="11531"/>
                  <a:pt x="473" y="12004"/>
                  <a:pt x="1040" y="12004"/>
                </a:cubicBezTo>
                <a:lnTo>
                  <a:pt x="10933" y="12004"/>
                </a:lnTo>
                <a:cubicBezTo>
                  <a:pt x="11531" y="12004"/>
                  <a:pt x="12004" y="11531"/>
                  <a:pt x="12004" y="10964"/>
                </a:cubicBezTo>
                <a:lnTo>
                  <a:pt x="12004" y="1071"/>
                </a:lnTo>
                <a:cubicBezTo>
                  <a:pt x="11972" y="473"/>
                  <a:pt x="11500" y="0"/>
                  <a:pt x="109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8" name="Google Shape;1228;p32"/>
          <p:cNvGrpSpPr/>
          <p:nvPr/>
        </p:nvGrpSpPr>
        <p:grpSpPr>
          <a:xfrm>
            <a:off x="1734479" y="1937512"/>
            <a:ext cx="307444" cy="366556"/>
            <a:chOff x="2209567" y="1972337"/>
            <a:chExt cx="307444" cy="366556"/>
          </a:xfrm>
        </p:grpSpPr>
        <p:sp>
          <p:nvSpPr>
            <p:cNvPr id="1229" name="Google Shape;1229;p32"/>
            <p:cNvSpPr/>
            <p:nvPr/>
          </p:nvSpPr>
          <p:spPr>
            <a:xfrm>
              <a:off x="2345143" y="1972337"/>
              <a:ext cx="20709" cy="62097"/>
            </a:xfrm>
            <a:custGeom>
              <a:avLst/>
              <a:gdLst/>
              <a:ahLst/>
              <a:cxnLst/>
              <a:rect l="l" t="t" r="r" b="b"/>
              <a:pathLst>
                <a:path w="694" h="2081" extrusionOk="0">
                  <a:moveTo>
                    <a:pt x="347" y="1"/>
                  </a:moveTo>
                  <a:cubicBezTo>
                    <a:pt x="158" y="1"/>
                    <a:pt x="1" y="158"/>
                    <a:pt x="1" y="348"/>
                  </a:cubicBezTo>
                  <a:lnTo>
                    <a:pt x="1" y="1765"/>
                  </a:lnTo>
                  <a:cubicBezTo>
                    <a:pt x="1" y="1923"/>
                    <a:pt x="158" y="2080"/>
                    <a:pt x="347" y="2080"/>
                  </a:cubicBezTo>
                  <a:cubicBezTo>
                    <a:pt x="536" y="2080"/>
                    <a:pt x="694" y="1923"/>
                    <a:pt x="694" y="1734"/>
                  </a:cubicBezTo>
                  <a:lnTo>
                    <a:pt x="694" y="348"/>
                  </a:lnTo>
                  <a:cubicBezTo>
                    <a:pt x="694" y="158"/>
                    <a:pt x="536" y="1"/>
                    <a:pt x="3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32"/>
            <p:cNvSpPr/>
            <p:nvPr/>
          </p:nvSpPr>
          <p:spPr>
            <a:xfrm>
              <a:off x="2265235" y="1998803"/>
              <a:ext cx="55502" cy="39389"/>
            </a:xfrm>
            <a:custGeom>
              <a:avLst/>
              <a:gdLst/>
              <a:ahLst/>
              <a:cxnLst/>
              <a:rect l="l" t="t" r="r" b="b"/>
              <a:pathLst>
                <a:path w="1860" h="1320" extrusionOk="0">
                  <a:moveTo>
                    <a:pt x="465" y="1"/>
                  </a:moveTo>
                  <a:cubicBezTo>
                    <a:pt x="344" y="1"/>
                    <a:pt x="222" y="78"/>
                    <a:pt x="158" y="185"/>
                  </a:cubicBezTo>
                  <a:cubicBezTo>
                    <a:pt x="1" y="311"/>
                    <a:pt x="64" y="563"/>
                    <a:pt x="253" y="658"/>
                  </a:cubicBezTo>
                  <a:lnTo>
                    <a:pt x="1229" y="1288"/>
                  </a:lnTo>
                  <a:cubicBezTo>
                    <a:pt x="1261" y="1319"/>
                    <a:pt x="1355" y="1319"/>
                    <a:pt x="1418" y="1319"/>
                  </a:cubicBezTo>
                  <a:cubicBezTo>
                    <a:pt x="1544" y="1319"/>
                    <a:pt x="1671" y="1288"/>
                    <a:pt x="1734" y="1162"/>
                  </a:cubicBezTo>
                  <a:cubicBezTo>
                    <a:pt x="1860" y="1004"/>
                    <a:pt x="1765" y="752"/>
                    <a:pt x="1607" y="689"/>
                  </a:cubicBezTo>
                  <a:lnTo>
                    <a:pt x="631" y="59"/>
                  </a:lnTo>
                  <a:cubicBezTo>
                    <a:pt x="580" y="18"/>
                    <a:pt x="523"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32"/>
            <p:cNvSpPr/>
            <p:nvPr/>
          </p:nvSpPr>
          <p:spPr>
            <a:xfrm>
              <a:off x="2393093" y="2000594"/>
              <a:ext cx="51743" cy="38523"/>
            </a:xfrm>
            <a:custGeom>
              <a:avLst/>
              <a:gdLst/>
              <a:ahLst/>
              <a:cxnLst/>
              <a:rect l="l" t="t" r="r" b="b"/>
              <a:pathLst>
                <a:path w="1734" h="1291" extrusionOk="0">
                  <a:moveTo>
                    <a:pt x="1354" y="0"/>
                  </a:moveTo>
                  <a:cubicBezTo>
                    <a:pt x="1301" y="0"/>
                    <a:pt x="1247" y="11"/>
                    <a:pt x="1198" y="31"/>
                  </a:cubicBezTo>
                  <a:lnTo>
                    <a:pt x="221" y="661"/>
                  </a:lnTo>
                  <a:cubicBezTo>
                    <a:pt x="63" y="787"/>
                    <a:pt x="0" y="976"/>
                    <a:pt x="95" y="1133"/>
                  </a:cubicBezTo>
                  <a:cubicBezTo>
                    <a:pt x="126" y="1228"/>
                    <a:pt x="252" y="1291"/>
                    <a:pt x="347" y="1291"/>
                  </a:cubicBezTo>
                  <a:cubicBezTo>
                    <a:pt x="441" y="1291"/>
                    <a:pt x="473" y="1291"/>
                    <a:pt x="568" y="1259"/>
                  </a:cubicBezTo>
                  <a:lnTo>
                    <a:pt x="1544" y="629"/>
                  </a:lnTo>
                  <a:cubicBezTo>
                    <a:pt x="1702" y="503"/>
                    <a:pt x="1733" y="314"/>
                    <a:pt x="1670" y="157"/>
                  </a:cubicBezTo>
                  <a:cubicBezTo>
                    <a:pt x="1584" y="49"/>
                    <a:pt x="1469" y="0"/>
                    <a:pt x="13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2" name="Google Shape;1232;p32"/>
            <p:cNvGrpSpPr/>
            <p:nvPr/>
          </p:nvGrpSpPr>
          <p:grpSpPr>
            <a:xfrm>
              <a:off x="2209567" y="2078266"/>
              <a:ext cx="307444" cy="260626"/>
              <a:chOff x="1636184" y="2959225"/>
              <a:chExt cx="232666" cy="197250"/>
            </a:xfrm>
          </p:grpSpPr>
          <p:sp>
            <p:nvSpPr>
              <p:cNvPr id="1233" name="Google Shape;1233;p32"/>
              <p:cNvSpPr/>
              <p:nvPr/>
            </p:nvSpPr>
            <p:spPr>
              <a:xfrm>
                <a:off x="1649300" y="2959225"/>
                <a:ext cx="219550" cy="197250"/>
              </a:xfrm>
              <a:custGeom>
                <a:avLst/>
                <a:gdLst/>
                <a:ahLst/>
                <a:cxnLst/>
                <a:rect l="l" t="t" r="r" b="b"/>
                <a:pathLst>
                  <a:path w="8782" h="7890" extrusionOk="0">
                    <a:moveTo>
                      <a:pt x="3485" y="419"/>
                    </a:moveTo>
                    <a:lnTo>
                      <a:pt x="2342" y="1952"/>
                    </a:lnTo>
                    <a:lnTo>
                      <a:pt x="1757" y="419"/>
                    </a:lnTo>
                    <a:close/>
                    <a:moveTo>
                      <a:pt x="6495" y="419"/>
                    </a:moveTo>
                    <a:lnTo>
                      <a:pt x="5882" y="1952"/>
                    </a:lnTo>
                    <a:lnTo>
                      <a:pt x="4739" y="419"/>
                    </a:lnTo>
                    <a:close/>
                    <a:moveTo>
                      <a:pt x="1255" y="809"/>
                    </a:moveTo>
                    <a:lnTo>
                      <a:pt x="1812" y="2314"/>
                    </a:lnTo>
                    <a:lnTo>
                      <a:pt x="307" y="2314"/>
                    </a:lnTo>
                    <a:lnTo>
                      <a:pt x="1255" y="809"/>
                    </a:lnTo>
                    <a:close/>
                    <a:moveTo>
                      <a:pt x="4154" y="614"/>
                    </a:moveTo>
                    <a:lnTo>
                      <a:pt x="5408" y="2314"/>
                    </a:lnTo>
                    <a:lnTo>
                      <a:pt x="2900" y="2314"/>
                    </a:lnTo>
                    <a:lnTo>
                      <a:pt x="4154" y="614"/>
                    </a:lnTo>
                    <a:close/>
                    <a:moveTo>
                      <a:pt x="6997" y="809"/>
                    </a:moveTo>
                    <a:lnTo>
                      <a:pt x="7945" y="2314"/>
                    </a:lnTo>
                    <a:lnTo>
                      <a:pt x="6440" y="2314"/>
                    </a:lnTo>
                    <a:lnTo>
                      <a:pt x="6997" y="809"/>
                    </a:lnTo>
                    <a:close/>
                    <a:moveTo>
                      <a:pt x="2035" y="2928"/>
                    </a:moveTo>
                    <a:lnTo>
                      <a:pt x="3206" y="6133"/>
                    </a:lnTo>
                    <a:lnTo>
                      <a:pt x="419" y="2928"/>
                    </a:lnTo>
                    <a:close/>
                    <a:moveTo>
                      <a:pt x="7806" y="2928"/>
                    </a:moveTo>
                    <a:lnTo>
                      <a:pt x="5018" y="6133"/>
                    </a:lnTo>
                    <a:lnTo>
                      <a:pt x="6217" y="2928"/>
                    </a:lnTo>
                    <a:close/>
                    <a:moveTo>
                      <a:pt x="5548" y="2928"/>
                    </a:moveTo>
                    <a:lnTo>
                      <a:pt x="4126" y="6719"/>
                    </a:lnTo>
                    <a:lnTo>
                      <a:pt x="2677" y="2928"/>
                    </a:lnTo>
                    <a:close/>
                    <a:moveTo>
                      <a:pt x="1562" y="1"/>
                    </a:moveTo>
                    <a:lnTo>
                      <a:pt x="1" y="2482"/>
                    </a:lnTo>
                    <a:lnTo>
                      <a:pt x="1" y="2510"/>
                    </a:lnTo>
                    <a:lnTo>
                      <a:pt x="1" y="2537"/>
                    </a:lnTo>
                    <a:lnTo>
                      <a:pt x="1" y="2593"/>
                    </a:lnTo>
                    <a:lnTo>
                      <a:pt x="1" y="2621"/>
                    </a:lnTo>
                    <a:lnTo>
                      <a:pt x="1" y="2649"/>
                    </a:lnTo>
                    <a:lnTo>
                      <a:pt x="1" y="2677"/>
                    </a:lnTo>
                    <a:lnTo>
                      <a:pt x="1" y="2733"/>
                    </a:lnTo>
                    <a:lnTo>
                      <a:pt x="1" y="2760"/>
                    </a:lnTo>
                    <a:lnTo>
                      <a:pt x="1" y="2788"/>
                    </a:lnTo>
                    <a:lnTo>
                      <a:pt x="1" y="2816"/>
                    </a:lnTo>
                    <a:lnTo>
                      <a:pt x="1" y="2872"/>
                    </a:lnTo>
                    <a:lnTo>
                      <a:pt x="4349" y="7834"/>
                    </a:lnTo>
                    <a:lnTo>
                      <a:pt x="4405" y="7890"/>
                    </a:lnTo>
                    <a:lnTo>
                      <a:pt x="4879" y="7890"/>
                    </a:lnTo>
                    <a:lnTo>
                      <a:pt x="4907" y="7834"/>
                    </a:lnTo>
                    <a:lnTo>
                      <a:pt x="8753" y="2788"/>
                    </a:lnTo>
                    <a:lnTo>
                      <a:pt x="8753" y="2788"/>
                    </a:lnTo>
                    <a:cubicBezTo>
                      <a:pt x="8744" y="2798"/>
                      <a:pt x="8738" y="2801"/>
                      <a:pt x="8735" y="2801"/>
                    </a:cubicBezTo>
                    <a:cubicBezTo>
                      <a:pt x="8729" y="2801"/>
                      <a:pt x="8735" y="2788"/>
                      <a:pt x="8753" y="2788"/>
                    </a:cubicBezTo>
                    <a:lnTo>
                      <a:pt x="8781" y="2760"/>
                    </a:lnTo>
                    <a:lnTo>
                      <a:pt x="8781" y="2733"/>
                    </a:lnTo>
                    <a:lnTo>
                      <a:pt x="8781" y="2677"/>
                    </a:lnTo>
                    <a:lnTo>
                      <a:pt x="8781" y="2649"/>
                    </a:lnTo>
                    <a:lnTo>
                      <a:pt x="8781" y="2621"/>
                    </a:lnTo>
                    <a:lnTo>
                      <a:pt x="8781" y="2593"/>
                    </a:lnTo>
                    <a:lnTo>
                      <a:pt x="8781" y="2537"/>
                    </a:lnTo>
                    <a:lnTo>
                      <a:pt x="8781" y="2510"/>
                    </a:lnTo>
                    <a:lnTo>
                      <a:pt x="8781" y="2482"/>
                    </a:lnTo>
                    <a:lnTo>
                      <a:pt x="72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32"/>
              <p:cNvSpPr/>
              <p:nvPr/>
            </p:nvSpPr>
            <p:spPr>
              <a:xfrm flipH="1">
                <a:off x="1636184" y="2959225"/>
                <a:ext cx="219550" cy="197250"/>
              </a:xfrm>
              <a:custGeom>
                <a:avLst/>
                <a:gdLst/>
                <a:ahLst/>
                <a:cxnLst/>
                <a:rect l="l" t="t" r="r" b="b"/>
                <a:pathLst>
                  <a:path w="8782" h="7890" extrusionOk="0">
                    <a:moveTo>
                      <a:pt x="3485" y="419"/>
                    </a:moveTo>
                    <a:lnTo>
                      <a:pt x="2342" y="1952"/>
                    </a:lnTo>
                    <a:lnTo>
                      <a:pt x="1757" y="419"/>
                    </a:lnTo>
                    <a:close/>
                    <a:moveTo>
                      <a:pt x="6495" y="419"/>
                    </a:moveTo>
                    <a:lnTo>
                      <a:pt x="5882" y="1952"/>
                    </a:lnTo>
                    <a:lnTo>
                      <a:pt x="4739" y="419"/>
                    </a:lnTo>
                    <a:close/>
                    <a:moveTo>
                      <a:pt x="1255" y="809"/>
                    </a:moveTo>
                    <a:lnTo>
                      <a:pt x="1812" y="2314"/>
                    </a:lnTo>
                    <a:lnTo>
                      <a:pt x="307" y="2314"/>
                    </a:lnTo>
                    <a:lnTo>
                      <a:pt x="1255" y="809"/>
                    </a:lnTo>
                    <a:close/>
                    <a:moveTo>
                      <a:pt x="4154" y="614"/>
                    </a:moveTo>
                    <a:lnTo>
                      <a:pt x="5408" y="2314"/>
                    </a:lnTo>
                    <a:lnTo>
                      <a:pt x="2900" y="2314"/>
                    </a:lnTo>
                    <a:lnTo>
                      <a:pt x="4154" y="614"/>
                    </a:lnTo>
                    <a:close/>
                    <a:moveTo>
                      <a:pt x="6997" y="809"/>
                    </a:moveTo>
                    <a:lnTo>
                      <a:pt x="7945" y="2314"/>
                    </a:lnTo>
                    <a:lnTo>
                      <a:pt x="6440" y="2314"/>
                    </a:lnTo>
                    <a:lnTo>
                      <a:pt x="6997" y="809"/>
                    </a:lnTo>
                    <a:close/>
                    <a:moveTo>
                      <a:pt x="2035" y="2928"/>
                    </a:moveTo>
                    <a:lnTo>
                      <a:pt x="3206" y="6133"/>
                    </a:lnTo>
                    <a:lnTo>
                      <a:pt x="419" y="2928"/>
                    </a:lnTo>
                    <a:close/>
                    <a:moveTo>
                      <a:pt x="7806" y="2928"/>
                    </a:moveTo>
                    <a:lnTo>
                      <a:pt x="5018" y="6133"/>
                    </a:lnTo>
                    <a:lnTo>
                      <a:pt x="6217" y="2928"/>
                    </a:lnTo>
                    <a:close/>
                    <a:moveTo>
                      <a:pt x="5548" y="2928"/>
                    </a:moveTo>
                    <a:lnTo>
                      <a:pt x="4126" y="6719"/>
                    </a:lnTo>
                    <a:lnTo>
                      <a:pt x="2677" y="2928"/>
                    </a:lnTo>
                    <a:close/>
                    <a:moveTo>
                      <a:pt x="1562" y="1"/>
                    </a:moveTo>
                    <a:lnTo>
                      <a:pt x="1" y="2482"/>
                    </a:lnTo>
                    <a:lnTo>
                      <a:pt x="1" y="2510"/>
                    </a:lnTo>
                    <a:lnTo>
                      <a:pt x="1" y="2537"/>
                    </a:lnTo>
                    <a:lnTo>
                      <a:pt x="1" y="2593"/>
                    </a:lnTo>
                    <a:lnTo>
                      <a:pt x="1" y="2621"/>
                    </a:lnTo>
                    <a:lnTo>
                      <a:pt x="1" y="2649"/>
                    </a:lnTo>
                    <a:lnTo>
                      <a:pt x="1" y="2677"/>
                    </a:lnTo>
                    <a:lnTo>
                      <a:pt x="1" y="2733"/>
                    </a:lnTo>
                    <a:lnTo>
                      <a:pt x="1" y="2760"/>
                    </a:lnTo>
                    <a:lnTo>
                      <a:pt x="1" y="2788"/>
                    </a:lnTo>
                    <a:lnTo>
                      <a:pt x="1" y="2816"/>
                    </a:lnTo>
                    <a:lnTo>
                      <a:pt x="1" y="2872"/>
                    </a:lnTo>
                    <a:lnTo>
                      <a:pt x="4349" y="7834"/>
                    </a:lnTo>
                    <a:lnTo>
                      <a:pt x="4405" y="7890"/>
                    </a:lnTo>
                    <a:lnTo>
                      <a:pt x="4879" y="7890"/>
                    </a:lnTo>
                    <a:lnTo>
                      <a:pt x="4907" y="7834"/>
                    </a:lnTo>
                    <a:lnTo>
                      <a:pt x="8753" y="2788"/>
                    </a:lnTo>
                    <a:lnTo>
                      <a:pt x="8753" y="2788"/>
                    </a:lnTo>
                    <a:cubicBezTo>
                      <a:pt x="8744" y="2798"/>
                      <a:pt x="8738" y="2801"/>
                      <a:pt x="8735" y="2801"/>
                    </a:cubicBezTo>
                    <a:cubicBezTo>
                      <a:pt x="8729" y="2801"/>
                      <a:pt x="8735" y="2788"/>
                      <a:pt x="8753" y="2788"/>
                    </a:cubicBezTo>
                    <a:lnTo>
                      <a:pt x="8781" y="2760"/>
                    </a:lnTo>
                    <a:lnTo>
                      <a:pt x="8781" y="2733"/>
                    </a:lnTo>
                    <a:lnTo>
                      <a:pt x="8781" y="2677"/>
                    </a:lnTo>
                    <a:lnTo>
                      <a:pt x="8781" y="2649"/>
                    </a:lnTo>
                    <a:lnTo>
                      <a:pt x="8781" y="2621"/>
                    </a:lnTo>
                    <a:lnTo>
                      <a:pt x="8781" y="2593"/>
                    </a:lnTo>
                    <a:lnTo>
                      <a:pt x="8781" y="2537"/>
                    </a:lnTo>
                    <a:lnTo>
                      <a:pt x="8781" y="2510"/>
                    </a:lnTo>
                    <a:lnTo>
                      <a:pt x="8781" y="2482"/>
                    </a:lnTo>
                    <a:lnTo>
                      <a:pt x="72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32"/>
              <p:cNvSpPr/>
              <p:nvPr/>
            </p:nvSpPr>
            <p:spPr>
              <a:xfrm>
                <a:off x="1734750" y="3136775"/>
                <a:ext cx="36900" cy="19650"/>
              </a:xfrm>
              <a:custGeom>
                <a:avLst/>
                <a:gdLst/>
                <a:ahLst/>
                <a:cxnLst/>
                <a:rect l="l" t="t" r="r" b="b"/>
                <a:pathLst>
                  <a:path w="1476" h="786" extrusionOk="0">
                    <a:moveTo>
                      <a:pt x="0" y="786"/>
                    </a:moveTo>
                    <a:lnTo>
                      <a:pt x="1476" y="786"/>
                    </a:lnTo>
                    <a:lnTo>
                      <a:pt x="762" y="0"/>
                    </a:lnTo>
                    <a:close/>
                  </a:path>
                </a:pathLst>
              </a:custGeom>
              <a:solidFill>
                <a:schemeClr val="lt1"/>
              </a:solidFill>
              <a:ln>
                <a:noFill/>
              </a:ln>
            </p:spPr>
          </p:sp>
          <p:sp>
            <p:nvSpPr>
              <p:cNvPr id="1236" name="Google Shape;1236;p32"/>
              <p:cNvSpPr/>
              <p:nvPr/>
            </p:nvSpPr>
            <p:spPr>
              <a:xfrm>
                <a:off x="1684150" y="2963550"/>
                <a:ext cx="139900" cy="11300"/>
              </a:xfrm>
              <a:custGeom>
                <a:avLst/>
                <a:gdLst/>
                <a:ahLst/>
                <a:cxnLst/>
                <a:rect l="l" t="t" r="r" b="b"/>
                <a:pathLst>
                  <a:path w="5596" h="452" extrusionOk="0">
                    <a:moveTo>
                      <a:pt x="0" y="452"/>
                    </a:moveTo>
                    <a:lnTo>
                      <a:pt x="5596" y="452"/>
                    </a:lnTo>
                    <a:lnTo>
                      <a:pt x="5500" y="0"/>
                    </a:lnTo>
                    <a:lnTo>
                      <a:pt x="238" y="47"/>
                    </a:lnTo>
                    <a:close/>
                  </a:path>
                </a:pathLst>
              </a:custGeom>
              <a:solidFill>
                <a:schemeClr val="lt1"/>
              </a:solidFill>
              <a:ln>
                <a:noFill/>
              </a:ln>
            </p:spPr>
          </p:sp>
        </p:grpSp>
      </p:grpSp>
      <p:grpSp>
        <p:nvGrpSpPr>
          <p:cNvPr id="1237" name="Google Shape;1237;p32"/>
          <p:cNvGrpSpPr/>
          <p:nvPr/>
        </p:nvGrpSpPr>
        <p:grpSpPr>
          <a:xfrm>
            <a:off x="891425" y="4515050"/>
            <a:ext cx="7361100" cy="100205"/>
            <a:chOff x="891425" y="4642050"/>
            <a:chExt cx="7361100" cy="100205"/>
          </a:xfrm>
        </p:grpSpPr>
        <p:sp>
          <p:nvSpPr>
            <p:cNvPr id="1238" name="Google Shape;1238;p32"/>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32"/>
            <p:cNvSpPr/>
            <p:nvPr/>
          </p:nvSpPr>
          <p:spPr>
            <a:xfrm>
              <a:off x="891425" y="4642050"/>
              <a:ext cx="1880400"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0" name="Google Shape;1240;p32">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1247" name="Google Shape;1247;p32">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32">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32">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32">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 name="Google Shape;792;p29">
            <a:extLst>
              <a:ext uri="{FF2B5EF4-FFF2-40B4-BE49-F238E27FC236}">
                <a16:creationId xmlns:a16="http://schemas.microsoft.com/office/drawing/2014/main" id="{21E7BA0F-4E7F-4E0B-856F-FF8451260205}"/>
              </a:ext>
            </a:extLst>
          </p:cNvPr>
          <p:cNvGrpSpPr/>
          <p:nvPr/>
        </p:nvGrpSpPr>
        <p:grpSpPr>
          <a:xfrm>
            <a:off x="613559" y="315548"/>
            <a:ext cx="4770718" cy="316052"/>
            <a:chOff x="613559" y="315548"/>
            <a:chExt cx="4770718" cy="316052"/>
          </a:xfrm>
        </p:grpSpPr>
        <p:sp>
          <p:nvSpPr>
            <p:cNvPr id="39" name="Google Shape;793;p29">
              <a:hlinkClick r:id="rId4" action="ppaction://hlinksldjump"/>
              <a:extLst>
                <a:ext uri="{FF2B5EF4-FFF2-40B4-BE49-F238E27FC236}">
                  <a16:creationId xmlns:a16="http://schemas.microsoft.com/office/drawing/2014/main" id="{C0B538C7-BFC5-493C-A0A4-4505ACB2793B}"/>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40" name="Google Shape;794;p29">
              <a:hlinkClick r:id="rId5" action="ppaction://hlinksldjump"/>
              <a:extLst>
                <a:ext uri="{FF2B5EF4-FFF2-40B4-BE49-F238E27FC236}">
                  <a16:creationId xmlns:a16="http://schemas.microsoft.com/office/drawing/2014/main" id="{DE8286B4-044A-4D18-884A-765A21465E32}"/>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41" name="Google Shape;795;p29">
              <a:extLst>
                <a:ext uri="{FF2B5EF4-FFF2-40B4-BE49-F238E27FC236}">
                  <a16:creationId xmlns:a16="http://schemas.microsoft.com/office/drawing/2014/main" id="{C9A330B3-8D46-4EFF-A8BD-F09BD8B71F52}"/>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42" name="Google Shape;796;p29">
              <a:hlinkClick r:id="rId6" action="ppaction://hlinksldjump"/>
              <a:extLst>
                <a:ext uri="{FF2B5EF4-FFF2-40B4-BE49-F238E27FC236}">
                  <a16:creationId xmlns:a16="http://schemas.microsoft.com/office/drawing/2014/main" id="{819DF5B7-9A39-4848-A4DE-B9804AD1D704}"/>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43" name="Google Shape;797;p29">
              <a:extLst>
                <a:ext uri="{FF2B5EF4-FFF2-40B4-BE49-F238E27FC236}">
                  <a16:creationId xmlns:a16="http://schemas.microsoft.com/office/drawing/2014/main" id="{DBFE13AE-5A20-4C9A-B74D-ED193D5AE88B}"/>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grpSp>
        <p:nvGrpSpPr>
          <p:cNvPr id="35" name="Google Shape;2229;p49">
            <a:extLst>
              <a:ext uri="{FF2B5EF4-FFF2-40B4-BE49-F238E27FC236}">
                <a16:creationId xmlns:a16="http://schemas.microsoft.com/office/drawing/2014/main" id="{AC0139CE-856E-4110-A72E-A9E686907D94}"/>
              </a:ext>
            </a:extLst>
          </p:cNvPr>
          <p:cNvGrpSpPr/>
          <p:nvPr/>
        </p:nvGrpSpPr>
        <p:grpSpPr>
          <a:xfrm>
            <a:off x="4759934" y="1090823"/>
            <a:ext cx="3419708" cy="2797992"/>
            <a:chOff x="4605850" y="1266825"/>
            <a:chExt cx="3380400" cy="2632588"/>
          </a:xfrm>
        </p:grpSpPr>
        <p:sp>
          <p:nvSpPr>
            <p:cNvPr id="36" name="Google Shape;2230;p49">
              <a:extLst>
                <a:ext uri="{FF2B5EF4-FFF2-40B4-BE49-F238E27FC236}">
                  <a16:creationId xmlns:a16="http://schemas.microsoft.com/office/drawing/2014/main" id="{73447070-2D07-430D-AEEA-0D70B65C58CA}"/>
                </a:ext>
              </a:extLst>
            </p:cNvPr>
            <p:cNvSpPr/>
            <p:nvPr/>
          </p:nvSpPr>
          <p:spPr>
            <a:xfrm>
              <a:off x="4605850" y="1266825"/>
              <a:ext cx="3380400" cy="2266800"/>
            </a:xfrm>
            <a:prstGeom prst="roundRect">
              <a:avLst>
                <a:gd name="adj" fmla="val 575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231;p49">
              <a:extLst>
                <a:ext uri="{FF2B5EF4-FFF2-40B4-BE49-F238E27FC236}">
                  <a16:creationId xmlns:a16="http://schemas.microsoft.com/office/drawing/2014/main" id="{735AFCDB-220B-4C12-9BCE-C8DA5F8BBE89}"/>
                </a:ext>
              </a:extLst>
            </p:cNvPr>
            <p:cNvSpPr/>
            <p:nvPr/>
          </p:nvSpPr>
          <p:spPr>
            <a:xfrm>
              <a:off x="5963153" y="3533627"/>
              <a:ext cx="673544" cy="234992"/>
            </a:xfrm>
            <a:custGeom>
              <a:avLst/>
              <a:gdLst/>
              <a:ahLst/>
              <a:cxnLst/>
              <a:rect l="l" t="t" r="r" b="b"/>
              <a:pathLst>
                <a:path w="11562" h="20158" extrusionOk="0">
                  <a:moveTo>
                    <a:pt x="0" y="0"/>
                  </a:moveTo>
                  <a:lnTo>
                    <a:pt x="0" y="20157"/>
                  </a:lnTo>
                  <a:lnTo>
                    <a:pt x="11562" y="20157"/>
                  </a:lnTo>
                  <a:lnTo>
                    <a:pt x="115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232;p49">
              <a:extLst>
                <a:ext uri="{FF2B5EF4-FFF2-40B4-BE49-F238E27FC236}">
                  <a16:creationId xmlns:a16="http://schemas.microsoft.com/office/drawing/2014/main" id="{804801C3-8B99-4075-A4F5-292917BD3D4B}"/>
                </a:ext>
              </a:extLst>
            </p:cNvPr>
            <p:cNvSpPr/>
            <p:nvPr/>
          </p:nvSpPr>
          <p:spPr>
            <a:xfrm>
              <a:off x="5518876" y="3752413"/>
              <a:ext cx="1562100" cy="147000"/>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233;p49">
              <a:extLst>
                <a:ext uri="{FF2B5EF4-FFF2-40B4-BE49-F238E27FC236}">
                  <a16:creationId xmlns:a16="http://schemas.microsoft.com/office/drawing/2014/main" id="{A51EFA4C-9BBC-4AC3-BDC2-0039A7F05A20}"/>
                </a:ext>
              </a:extLst>
            </p:cNvPr>
            <p:cNvSpPr/>
            <p:nvPr/>
          </p:nvSpPr>
          <p:spPr>
            <a:xfrm>
              <a:off x="6226426" y="3279600"/>
              <a:ext cx="147000" cy="147000"/>
            </a:xfrm>
            <a:prstGeom prst="ellipse">
              <a:avLst/>
            </a:prstGeom>
            <a:solidFill>
              <a:srgbClr val="0C0C0C">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3" name="Google Shape;1193;p31"/>
          <p:cNvSpPr txBox="1">
            <a:spLocks noGrp="1"/>
          </p:cNvSpPr>
          <p:nvPr>
            <p:ph type="title"/>
          </p:nvPr>
        </p:nvSpPr>
        <p:spPr>
          <a:xfrm>
            <a:off x="602575" y="734700"/>
            <a:ext cx="30249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ABOUT NETFLIX</a:t>
            </a:r>
            <a:endParaRPr/>
          </a:p>
        </p:txBody>
      </p:sp>
      <p:sp>
        <p:nvSpPr>
          <p:cNvPr id="1194" name="Google Shape;1194;p31"/>
          <p:cNvSpPr txBox="1">
            <a:spLocks noGrp="1"/>
          </p:cNvSpPr>
          <p:nvPr>
            <p:ph type="subTitle" idx="1"/>
          </p:nvPr>
        </p:nvSpPr>
        <p:spPr>
          <a:xfrm>
            <a:off x="602575" y="2174699"/>
            <a:ext cx="3701402" cy="2047895"/>
          </a:xfrm>
          <a:prstGeom prst="rect">
            <a:avLst/>
          </a:prstGeom>
        </p:spPr>
        <p:txBody>
          <a:bodyPr spcFirstLastPara="1" wrap="square" lIns="91425" tIns="91425" rIns="91425" bIns="91425" anchor="t" anchorCtr="0">
            <a:noAutofit/>
          </a:bodyPr>
          <a:lstStyle/>
          <a:p>
            <a:pPr marL="0" indent="0"/>
            <a:r>
              <a:rPr lang="en-US"/>
              <a:t>Reed Hastings and Marc Randolph first founded Netflix in August of 1997.</a:t>
            </a:r>
          </a:p>
          <a:p>
            <a:pPr marL="0" indent="0"/>
            <a:endParaRPr lang="en-US"/>
          </a:p>
          <a:p>
            <a:pPr marL="0" lvl="0" indent="0" algn="l" rtl="0">
              <a:spcBef>
                <a:spcPts val="0"/>
              </a:spcBef>
              <a:spcAft>
                <a:spcPts val="0"/>
              </a:spcAft>
              <a:buNone/>
            </a:pPr>
            <a:r>
              <a:rPr lang="en-US"/>
              <a:t>In 1998, Netflix became the first online DVD rental website that offered DVD rentals by mail (and later through streaming).</a:t>
            </a:r>
            <a:endParaRPr/>
          </a:p>
        </p:txBody>
      </p:sp>
      <p:pic>
        <p:nvPicPr>
          <p:cNvPr id="1196" name="Google Shape;1196;p31"/>
          <p:cNvPicPr preferRelativeResize="0"/>
          <p:nvPr/>
        </p:nvPicPr>
        <p:blipFill rotWithShape="1">
          <a:blip r:embed="rId3"/>
          <a:srcRect l="1963" t="345" r="1693" b="6271"/>
          <a:stretch/>
        </p:blipFill>
        <p:spPr>
          <a:xfrm>
            <a:off x="4840025" y="1174331"/>
            <a:ext cx="3250407" cy="2242206"/>
          </a:xfrm>
          <a:prstGeom prst="roundRect">
            <a:avLst>
              <a:gd name="adj" fmla="val 6998"/>
            </a:avLst>
          </a:prstGeom>
          <a:noFill/>
          <a:ln>
            <a:noFill/>
          </a:ln>
        </p:spPr>
      </p:pic>
      <p:grpSp>
        <p:nvGrpSpPr>
          <p:cNvPr id="1197" name="Google Shape;1197;p31"/>
          <p:cNvGrpSpPr/>
          <p:nvPr/>
        </p:nvGrpSpPr>
        <p:grpSpPr>
          <a:xfrm>
            <a:off x="891425" y="4515050"/>
            <a:ext cx="7361100" cy="100205"/>
            <a:chOff x="891425" y="4642050"/>
            <a:chExt cx="7361100" cy="100205"/>
          </a:xfrm>
        </p:grpSpPr>
        <p:sp>
          <p:nvSpPr>
            <p:cNvPr id="1198" name="Google Shape;1198;p31"/>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31"/>
            <p:cNvSpPr/>
            <p:nvPr/>
          </p:nvSpPr>
          <p:spPr>
            <a:xfrm>
              <a:off x="891425" y="4642050"/>
              <a:ext cx="419665"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0" name="Google Shape;1200;p31">
            <a:hlinkClick r:id="rId4"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1207" name="Google Shape;1207;p31">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31">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31">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31">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 name="Google Shape;792;p29">
            <a:extLst>
              <a:ext uri="{FF2B5EF4-FFF2-40B4-BE49-F238E27FC236}">
                <a16:creationId xmlns:a16="http://schemas.microsoft.com/office/drawing/2014/main" id="{A0158567-6474-436F-B441-078E16700125}"/>
              </a:ext>
            </a:extLst>
          </p:cNvPr>
          <p:cNvGrpSpPr/>
          <p:nvPr/>
        </p:nvGrpSpPr>
        <p:grpSpPr>
          <a:xfrm>
            <a:off x="613559" y="315548"/>
            <a:ext cx="4770718" cy="316052"/>
            <a:chOff x="613559" y="315548"/>
            <a:chExt cx="4770718" cy="316052"/>
          </a:xfrm>
        </p:grpSpPr>
        <p:sp>
          <p:nvSpPr>
            <p:cNvPr id="28" name="Google Shape;793;p29">
              <a:hlinkClick r:id="rId5" action="ppaction://hlinksldjump"/>
              <a:extLst>
                <a:ext uri="{FF2B5EF4-FFF2-40B4-BE49-F238E27FC236}">
                  <a16:creationId xmlns:a16="http://schemas.microsoft.com/office/drawing/2014/main" id="{E158E308-D7E8-4D3C-B5F8-42EA8F2E1809}"/>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29" name="Google Shape;794;p29">
              <a:hlinkClick r:id="rId6" action="ppaction://hlinksldjump"/>
              <a:extLst>
                <a:ext uri="{FF2B5EF4-FFF2-40B4-BE49-F238E27FC236}">
                  <a16:creationId xmlns:a16="http://schemas.microsoft.com/office/drawing/2014/main" id="{C5DFEDC8-BD3F-46B6-9EC2-F69476EDF3BC}"/>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30" name="Google Shape;795;p29">
              <a:extLst>
                <a:ext uri="{FF2B5EF4-FFF2-40B4-BE49-F238E27FC236}">
                  <a16:creationId xmlns:a16="http://schemas.microsoft.com/office/drawing/2014/main" id="{90FCB5EE-4F9F-4DCE-AF8E-944079B6D440}"/>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31" name="Google Shape;796;p29">
              <a:hlinkClick r:id="rId7" action="ppaction://hlinksldjump"/>
              <a:extLst>
                <a:ext uri="{FF2B5EF4-FFF2-40B4-BE49-F238E27FC236}">
                  <a16:creationId xmlns:a16="http://schemas.microsoft.com/office/drawing/2014/main" id="{7AD1C73A-06DC-4A79-BCDF-9DE3C0E27226}"/>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32" name="Google Shape;797;p29">
              <a:extLst>
                <a:ext uri="{FF2B5EF4-FFF2-40B4-BE49-F238E27FC236}">
                  <a16:creationId xmlns:a16="http://schemas.microsoft.com/office/drawing/2014/main" id="{DC355B00-FB1A-4333-BE52-DBE7A280B75A}"/>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8"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
        <p:nvSpPr>
          <p:cNvPr id="3" name="Title 2">
            <a:extLst>
              <a:ext uri="{FF2B5EF4-FFF2-40B4-BE49-F238E27FC236}">
                <a16:creationId xmlns:a16="http://schemas.microsoft.com/office/drawing/2014/main" id="{04F80733-407A-4992-B420-51017F630EE4}"/>
              </a:ext>
            </a:extLst>
          </p:cNvPr>
          <p:cNvSpPr>
            <a:spLocks noGrp="1"/>
          </p:cNvSpPr>
          <p:nvPr>
            <p:ph type="title" idx="2"/>
          </p:nvPr>
        </p:nvSpPr>
        <p:spPr/>
        <p:txBody>
          <a:bodyPr/>
          <a:lstStyle/>
          <a:p>
            <a:r>
              <a:rPr lang="en-US"/>
              <a:t>Start-Up</a:t>
            </a:r>
          </a:p>
        </p:txBody>
      </p:sp>
      <p:sp>
        <p:nvSpPr>
          <p:cNvPr id="40" name="Google Shape;2233;p49">
            <a:extLst>
              <a:ext uri="{FF2B5EF4-FFF2-40B4-BE49-F238E27FC236}">
                <a16:creationId xmlns:a16="http://schemas.microsoft.com/office/drawing/2014/main" id="{4A24C9AA-33C4-4A80-A94B-736BC9DD6E1C}"/>
              </a:ext>
            </a:extLst>
          </p:cNvPr>
          <p:cNvSpPr/>
          <p:nvPr/>
        </p:nvSpPr>
        <p:spPr>
          <a:xfrm>
            <a:off x="6391728" y="3510053"/>
            <a:ext cx="147000" cy="147000"/>
          </a:xfrm>
          <a:prstGeom prst="ellipse">
            <a:avLst/>
          </a:prstGeom>
          <a:solidFill>
            <a:srgbClr val="0C0C0C">
              <a:alpha val="46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Shape 1417"/>
        <p:cNvGrpSpPr/>
        <p:nvPr/>
      </p:nvGrpSpPr>
      <p:grpSpPr>
        <a:xfrm>
          <a:off x="0" y="0"/>
          <a:ext cx="0" cy="0"/>
          <a:chOff x="0" y="0"/>
          <a:chExt cx="0" cy="0"/>
        </a:xfrm>
      </p:grpSpPr>
      <p:sp>
        <p:nvSpPr>
          <p:cNvPr id="1418" name="Google Shape;1418;p35"/>
          <p:cNvSpPr txBox="1">
            <a:spLocks noGrp="1"/>
          </p:cNvSpPr>
          <p:nvPr>
            <p:ph type="title"/>
          </p:nvPr>
        </p:nvSpPr>
        <p:spPr>
          <a:xfrm>
            <a:off x="602575" y="734675"/>
            <a:ext cx="7821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MY EXPERIENCE</a:t>
            </a:r>
            <a:endParaRPr/>
          </a:p>
        </p:txBody>
      </p:sp>
      <p:graphicFrame>
        <p:nvGraphicFramePr>
          <p:cNvPr id="1419" name="Google Shape;1419;p35"/>
          <p:cNvGraphicFramePr/>
          <p:nvPr/>
        </p:nvGraphicFramePr>
        <p:xfrm>
          <a:off x="720000" y="1652466"/>
          <a:ext cx="7704200" cy="2378625"/>
        </p:xfrm>
        <a:graphic>
          <a:graphicData uri="http://schemas.openxmlformats.org/drawingml/2006/table">
            <a:tbl>
              <a:tblPr>
                <a:noFill/>
                <a:tableStyleId>{F8B3E400-232C-4282-B496-5174313C1947}</a:tableStyleId>
              </a:tblPr>
              <a:tblGrid>
                <a:gridCol w="1030700">
                  <a:extLst>
                    <a:ext uri="{9D8B030D-6E8A-4147-A177-3AD203B41FA5}">
                      <a16:colId xmlns:a16="http://schemas.microsoft.com/office/drawing/2014/main" val="20000"/>
                    </a:ext>
                  </a:extLst>
                </a:gridCol>
                <a:gridCol w="2224500">
                  <a:extLst>
                    <a:ext uri="{9D8B030D-6E8A-4147-A177-3AD203B41FA5}">
                      <a16:colId xmlns:a16="http://schemas.microsoft.com/office/drawing/2014/main" val="20001"/>
                    </a:ext>
                  </a:extLst>
                </a:gridCol>
                <a:gridCol w="2224500">
                  <a:extLst>
                    <a:ext uri="{9D8B030D-6E8A-4147-A177-3AD203B41FA5}">
                      <a16:colId xmlns:a16="http://schemas.microsoft.com/office/drawing/2014/main" val="20002"/>
                    </a:ext>
                  </a:extLst>
                </a:gridCol>
                <a:gridCol w="2224500">
                  <a:extLst>
                    <a:ext uri="{9D8B030D-6E8A-4147-A177-3AD203B41FA5}">
                      <a16:colId xmlns:a16="http://schemas.microsoft.com/office/drawing/2014/main" val="20003"/>
                    </a:ext>
                  </a:extLst>
                </a:gridCol>
              </a:tblGrid>
              <a:tr h="777850">
                <a:tc>
                  <a:txBody>
                    <a:bodyPr/>
                    <a:lstStyle/>
                    <a:p>
                      <a:pPr marL="0" lvl="0" indent="0" algn="ctr" rtl="0">
                        <a:spcBef>
                          <a:spcPts val="0"/>
                        </a:spcBef>
                        <a:spcAft>
                          <a:spcPts val="0"/>
                        </a:spcAft>
                        <a:buNone/>
                      </a:pPr>
                      <a:endParaRPr sz="2000" b="1">
                        <a:solidFill>
                          <a:schemeClr val="accent2"/>
                        </a:solidFill>
                        <a:latin typeface="Roboto Condensed"/>
                        <a:ea typeface="Roboto Condensed"/>
                        <a:cs typeface="Roboto Condensed"/>
                        <a:sym typeface="Roboto Condensed"/>
                      </a:endParaRPr>
                    </a:p>
                  </a:txBody>
                  <a:tcPr marL="91425" marR="91425" marT="91425" marB="91425" anchor="ctr">
                    <a:lnL w="19050" cap="flat" cmpd="sng">
                      <a:solidFill>
                        <a:schemeClr val="dk1">
                          <a:alpha val="0"/>
                        </a:schemeClr>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dk1">
                          <a:alpha val="0"/>
                        </a:schemeClr>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2000" b="1">
                          <a:solidFill>
                            <a:schemeClr val="accent2"/>
                          </a:solidFill>
                          <a:latin typeface="Roboto Condensed"/>
                          <a:ea typeface="Roboto Condensed"/>
                          <a:cs typeface="Roboto Condensed"/>
                          <a:sym typeface="Roboto Condensed"/>
                        </a:rPr>
                        <a:t>MERCURY</a:t>
                      </a:r>
                      <a:endParaRPr sz="2000" b="1">
                        <a:solidFill>
                          <a:schemeClr val="accent2"/>
                        </a:solidFill>
                        <a:latin typeface="Roboto Condensed"/>
                        <a:ea typeface="Roboto Condensed"/>
                        <a:cs typeface="Roboto Condensed"/>
                        <a:sym typeface="Roboto Condensed"/>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2000" b="1">
                          <a:solidFill>
                            <a:schemeClr val="accent2"/>
                          </a:solidFill>
                          <a:latin typeface="Roboto Condensed"/>
                          <a:ea typeface="Roboto Condensed"/>
                          <a:cs typeface="Roboto Condensed"/>
                          <a:sym typeface="Roboto Condensed"/>
                        </a:rPr>
                        <a:t>VENUS</a:t>
                      </a:r>
                      <a:endParaRPr sz="2000" b="1">
                        <a:solidFill>
                          <a:schemeClr val="accent2"/>
                        </a:solidFill>
                        <a:latin typeface="Roboto Condensed"/>
                        <a:ea typeface="Roboto Condensed"/>
                        <a:cs typeface="Roboto Condensed"/>
                        <a:sym typeface="Roboto Condensed"/>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2000" b="1">
                          <a:solidFill>
                            <a:schemeClr val="accent2"/>
                          </a:solidFill>
                          <a:latin typeface="Roboto Condensed"/>
                          <a:ea typeface="Roboto Condensed"/>
                          <a:cs typeface="Roboto Condensed"/>
                          <a:sym typeface="Roboto Condensed"/>
                        </a:rPr>
                        <a:t>JUPITER</a:t>
                      </a:r>
                      <a:endParaRPr sz="2000" b="1">
                        <a:solidFill>
                          <a:schemeClr val="accent2"/>
                        </a:solidFill>
                        <a:latin typeface="Roboto Condensed"/>
                        <a:ea typeface="Roboto Condensed"/>
                        <a:cs typeface="Roboto Condensed"/>
                        <a:sym typeface="Roboto Condensed"/>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822925">
                <a:tc>
                  <a:txBody>
                    <a:bodyPr/>
                    <a:lstStyle/>
                    <a:p>
                      <a:pPr marL="0" lvl="0" indent="0" algn="ctr" rtl="0">
                        <a:spcBef>
                          <a:spcPts val="0"/>
                        </a:spcBef>
                        <a:spcAft>
                          <a:spcPts val="0"/>
                        </a:spcAft>
                        <a:buNone/>
                      </a:pPr>
                      <a:endParaRPr>
                        <a:latin typeface="Roboto"/>
                        <a:ea typeface="Roboto"/>
                        <a:cs typeface="Roboto"/>
                        <a:sym typeface="Roboto"/>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latin typeface="Roboto"/>
                          <a:ea typeface="Roboto"/>
                          <a:cs typeface="Roboto"/>
                          <a:sym typeface="Roboto"/>
                        </a:rPr>
                        <a:t>Mercury is the closest planet to the Sun</a:t>
                      </a:r>
                      <a:endParaRPr>
                        <a:solidFill>
                          <a:schemeClr val="lt1"/>
                        </a:solidFill>
                        <a:latin typeface="Roboto"/>
                        <a:ea typeface="Roboto"/>
                        <a:cs typeface="Roboto"/>
                        <a:sym typeface="Roboto"/>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latin typeface="Roboto"/>
                          <a:ea typeface="Roboto"/>
                          <a:cs typeface="Roboto"/>
                          <a:sym typeface="Roboto"/>
                        </a:rPr>
                        <a:t>It has a beautiful name and is the second planet</a:t>
                      </a:r>
                      <a:endParaRPr>
                        <a:solidFill>
                          <a:schemeClr val="lt1"/>
                        </a:solidFill>
                        <a:latin typeface="Roboto"/>
                        <a:ea typeface="Roboto"/>
                        <a:cs typeface="Roboto"/>
                        <a:sym typeface="Roboto"/>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latin typeface="Roboto"/>
                          <a:ea typeface="Roboto"/>
                          <a:cs typeface="Roboto"/>
                          <a:sym typeface="Roboto"/>
                        </a:rPr>
                        <a:t>Jupiter is a gas giant and the biggest planet</a:t>
                      </a:r>
                      <a:endParaRPr>
                        <a:solidFill>
                          <a:schemeClr val="lt1"/>
                        </a:solidFill>
                        <a:latin typeface="Roboto"/>
                        <a:ea typeface="Roboto"/>
                        <a:cs typeface="Roboto"/>
                        <a:sym typeface="Roboto"/>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777850">
                <a:tc>
                  <a:txBody>
                    <a:bodyPr/>
                    <a:lstStyle/>
                    <a:p>
                      <a:pPr marL="0" lvl="0" indent="0" algn="ctr" rtl="0">
                        <a:spcBef>
                          <a:spcPts val="0"/>
                        </a:spcBef>
                        <a:spcAft>
                          <a:spcPts val="0"/>
                        </a:spcAft>
                        <a:buNone/>
                      </a:pPr>
                      <a:endParaRPr>
                        <a:latin typeface="Roboto"/>
                        <a:ea typeface="Roboto"/>
                        <a:cs typeface="Roboto"/>
                        <a:sym typeface="Roboto"/>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latin typeface="Roboto"/>
                          <a:ea typeface="Roboto"/>
                          <a:cs typeface="Roboto"/>
                          <a:sym typeface="Roboto"/>
                        </a:rPr>
                        <a:t>It’s the smallest planet in the Solar System</a:t>
                      </a:r>
                      <a:endParaRPr>
                        <a:solidFill>
                          <a:schemeClr val="lt1"/>
                        </a:solidFill>
                        <a:latin typeface="Roboto"/>
                        <a:ea typeface="Roboto"/>
                        <a:cs typeface="Roboto"/>
                        <a:sym typeface="Roboto"/>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latin typeface="Roboto"/>
                          <a:ea typeface="Roboto"/>
                          <a:cs typeface="Roboto"/>
                          <a:sym typeface="Roboto"/>
                        </a:rPr>
                        <a:t>It’s terribly hot, even hotter than Mercury</a:t>
                      </a:r>
                      <a:endParaRPr>
                        <a:solidFill>
                          <a:schemeClr val="lt1"/>
                        </a:solidFill>
                        <a:latin typeface="Roboto"/>
                        <a:ea typeface="Roboto"/>
                        <a:cs typeface="Roboto"/>
                        <a:sym typeface="Roboto"/>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a:solidFill>
                            <a:schemeClr val="lt1"/>
                          </a:solidFill>
                          <a:latin typeface="Roboto"/>
                          <a:ea typeface="Roboto"/>
                          <a:cs typeface="Roboto"/>
                          <a:sym typeface="Roboto"/>
                        </a:rPr>
                        <a:t>It's the fourth-brightest object in the night sky</a:t>
                      </a:r>
                      <a:endParaRPr>
                        <a:solidFill>
                          <a:schemeClr val="lt1"/>
                        </a:solidFill>
                        <a:latin typeface="Roboto"/>
                        <a:ea typeface="Roboto"/>
                        <a:cs typeface="Roboto"/>
                        <a:sym typeface="Roboto"/>
                      </a:endParaRPr>
                    </a:p>
                  </a:txBody>
                  <a:tcPr marL="91425" marR="91425" marT="91425" marB="91425" anchor="ctr">
                    <a:lnL w="19050" cap="flat" cmpd="sng">
                      <a:solidFill>
                        <a:schemeClr val="lt1"/>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grpSp>
        <p:nvGrpSpPr>
          <p:cNvPr id="1420" name="Google Shape;1420;p35"/>
          <p:cNvGrpSpPr/>
          <p:nvPr/>
        </p:nvGrpSpPr>
        <p:grpSpPr>
          <a:xfrm>
            <a:off x="1043849" y="2649410"/>
            <a:ext cx="361004" cy="358229"/>
            <a:chOff x="-48266125" y="1973375"/>
            <a:chExt cx="302450" cy="300125"/>
          </a:xfrm>
        </p:grpSpPr>
        <p:sp>
          <p:nvSpPr>
            <p:cNvPr id="1421" name="Google Shape;1421;p35"/>
            <p:cNvSpPr/>
            <p:nvPr/>
          </p:nvSpPr>
          <p:spPr>
            <a:xfrm>
              <a:off x="-48212575" y="2045050"/>
              <a:ext cx="122900" cy="123700"/>
            </a:xfrm>
            <a:custGeom>
              <a:avLst/>
              <a:gdLst/>
              <a:ahLst/>
              <a:cxnLst/>
              <a:rect l="l" t="t" r="r" b="b"/>
              <a:pathLst>
                <a:path w="4916" h="4948" extrusionOk="0">
                  <a:moveTo>
                    <a:pt x="1765" y="662"/>
                  </a:moveTo>
                  <a:cubicBezTo>
                    <a:pt x="2237" y="662"/>
                    <a:pt x="2647" y="946"/>
                    <a:pt x="2741" y="1387"/>
                  </a:cubicBezTo>
                  <a:lnTo>
                    <a:pt x="1765" y="1387"/>
                  </a:lnTo>
                  <a:cubicBezTo>
                    <a:pt x="1576" y="1387"/>
                    <a:pt x="1418" y="1545"/>
                    <a:pt x="1418" y="1734"/>
                  </a:cubicBezTo>
                  <a:lnTo>
                    <a:pt x="1418" y="2710"/>
                  </a:lnTo>
                  <a:cubicBezTo>
                    <a:pt x="1009" y="2584"/>
                    <a:pt x="725" y="2206"/>
                    <a:pt x="725" y="1734"/>
                  </a:cubicBezTo>
                  <a:cubicBezTo>
                    <a:pt x="725" y="1135"/>
                    <a:pt x="1166" y="662"/>
                    <a:pt x="1765" y="662"/>
                  </a:cubicBezTo>
                  <a:close/>
                  <a:moveTo>
                    <a:pt x="2741" y="2080"/>
                  </a:moveTo>
                  <a:cubicBezTo>
                    <a:pt x="2647" y="2395"/>
                    <a:pt x="2395" y="2616"/>
                    <a:pt x="2111" y="2710"/>
                  </a:cubicBezTo>
                  <a:lnTo>
                    <a:pt x="2111" y="2080"/>
                  </a:lnTo>
                  <a:close/>
                  <a:moveTo>
                    <a:pt x="4254" y="2080"/>
                  </a:moveTo>
                  <a:lnTo>
                    <a:pt x="4254" y="4191"/>
                  </a:lnTo>
                  <a:lnTo>
                    <a:pt x="2143" y="4191"/>
                  </a:lnTo>
                  <a:lnTo>
                    <a:pt x="2143" y="3466"/>
                  </a:lnTo>
                  <a:cubicBezTo>
                    <a:pt x="2804" y="3309"/>
                    <a:pt x="3340" y="2805"/>
                    <a:pt x="3497" y="2080"/>
                  </a:cubicBezTo>
                  <a:close/>
                  <a:moveTo>
                    <a:pt x="1765" y="1"/>
                  </a:moveTo>
                  <a:cubicBezTo>
                    <a:pt x="788" y="1"/>
                    <a:pt x="0" y="788"/>
                    <a:pt x="0" y="1765"/>
                  </a:cubicBezTo>
                  <a:cubicBezTo>
                    <a:pt x="0" y="2616"/>
                    <a:pt x="599" y="3340"/>
                    <a:pt x="1418" y="3498"/>
                  </a:cubicBezTo>
                  <a:lnTo>
                    <a:pt x="1418" y="4601"/>
                  </a:lnTo>
                  <a:cubicBezTo>
                    <a:pt x="1418" y="4790"/>
                    <a:pt x="1576" y="4947"/>
                    <a:pt x="1765" y="4947"/>
                  </a:cubicBezTo>
                  <a:lnTo>
                    <a:pt x="4569" y="4947"/>
                  </a:lnTo>
                  <a:cubicBezTo>
                    <a:pt x="4758" y="4947"/>
                    <a:pt x="4915" y="4790"/>
                    <a:pt x="4915" y="4601"/>
                  </a:cubicBezTo>
                  <a:lnTo>
                    <a:pt x="4915" y="1797"/>
                  </a:lnTo>
                  <a:cubicBezTo>
                    <a:pt x="4915" y="1576"/>
                    <a:pt x="4758" y="1419"/>
                    <a:pt x="4600" y="1419"/>
                  </a:cubicBezTo>
                  <a:lnTo>
                    <a:pt x="3497" y="1419"/>
                  </a:lnTo>
                  <a:cubicBezTo>
                    <a:pt x="3340" y="631"/>
                    <a:pt x="2647" y="1"/>
                    <a:pt x="1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5"/>
            <p:cNvSpPr/>
            <p:nvPr/>
          </p:nvSpPr>
          <p:spPr>
            <a:xfrm>
              <a:off x="-48266125" y="1973375"/>
              <a:ext cx="230000" cy="300125"/>
            </a:xfrm>
            <a:custGeom>
              <a:avLst/>
              <a:gdLst/>
              <a:ahLst/>
              <a:cxnLst/>
              <a:rect l="l" t="t" r="r" b="b"/>
              <a:pathLst>
                <a:path w="9200" h="12005" extrusionOk="0">
                  <a:moveTo>
                    <a:pt x="7057" y="1198"/>
                  </a:moveTo>
                  <a:lnTo>
                    <a:pt x="7971" y="2112"/>
                  </a:lnTo>
                  <a:lnTo>
                    <a:pt x="7057" y="2112"/>
                  </a:lnTo>
                  <a:lnTo>
                    <a:pt x="7057" y="1198"/>
                  </a:lnTo>
                  <a:close/>
                  <a:moveTo>
                    <a:pt x="6396" y="694"/>
                  </a:moveTo>
                  <a:lnTo>
                    <a:pt x="6396" y="2458"/>
                  </a:lnTo>
                  <a:cubicBezTo>
                    <a:pt x="6396" y="2679"/>
                    <a:pt x="6553" y="2836"/>
                    <a:pt x="6742" y="2836"/>
                  </a:cubicBezTo>
                  <a:lnTo>
                    <a:pt x="8506" y="2836"/>
                  </a:lnTo>
                  <a:lnTo>
                    <a:pt x="8506" y="11280"/>
                  </a:lnTo>
                  <a:lnTo>
                    <a:pt x="756" y="11280"/>
                  </a:lnTo>
                  <a:lnTo>
                    <a:pt x="756" y="694"/>
                  </a:lnTo>
                  <a:close/>
                  <a:moveTo>
                    <a:pt x="378" y="1"/>
                  </a:moveTo>
                  <a:cubicBezTo>
                    <a:pt x="158" y="1"/>
                    <a:pt x="0" y="158"/>
                    <a:pt x="0" y="347"/>
                  </a:cubicBezTo>
                  <a:lnTo>
                    <a:pt x="0" y="11658"/>
                  </a:lnTo>
                  <a:cubicBezTo>
                    <a:pt x="0" y="11847"/>
                    <a:pt x="158" y="12004"/>
                    <a:pt x="378" y="12004"/>
                  </a:cubicBezTo>
                  <a:lnTo>
                    <a:pt x="8790" y="12004"/>
                  </a:lnTo>
                  <a:cubicBezTo>
                    <a:pt x="8979" y="12004"/>
                    <a:pt x="9136" y="11847"/>
                    <a:pt x="9136" y="11658"/>
                  </a:cubicBezTo>
                  <a:lnTo>
                    <a:pt x="9136" y="2458"/>
                  </a:lnTo>
                  <a:cubicBezTo>
                    <a:pt x="9199" y="2395"/>
                    <a:pt x="9168" y="2301"/>
                    <a:pt x="9073" y="2238"/>
                  </a:cubicBezTo>
                  <a:lnTo>
                    <a:pt x="6931" y="95"/>
                  </a:lnTo>
                  <a:cubicBezTo>
                    <a:pt x="6868" y="32"/>
                    <a:pt x="6805" y="1"/>
                    <a:pt x="67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5"/>
            <p:cNvSpPr/>
            <p:nvPr/>
          </p:nvSpPr>
          <p:spPr>
            <a:xfrm>
              <a:off x="-48018025" y="1991500"/>
              <a:ext cx="54350" cy="282000"/>
            </a:xfrm>
            <a:custGeom>
              <a:avLst/>
              <a:gdLst/>
              <a:ahLst/>
              <a:cxnLst/>
              <a:rect l="l" t="t" r="r" b="b"/>
              <a:pathLst>
                <a:path w="2174" h="11280" extrusionOk="0">
                  <a:moveTo>
                    <a:pt x="1071" y="1481"/>
                  </a:moveTo>
                  <a:lnTo>
                    <a:pt x="1260" y="2111"/>
                  </a:lnTo>
                  <a:lnTo>
                    <a:pt x="851" y="2111"/>
                  </a:lnTo>
                  <a:lnTo>
                    <a:pt x="1071" y="1481"/>
                  </a:lnTo>
                  <a:close/>
                  <a:moveTo>
                    <a:pt x="1418" y="2836"/>
                  </a:moveTo>
                  <a:lnTo>
                    <a:pt x="1418" y="7247"/>
                  </a:lnTo>
                  <a:lnTo>
                    <a:pt x="725" y="7247"/>
                  </a:lnTo>
                  <a:lnTo>
                    <a:pt x="725" y="2836"/>
                  </a:lnTo>
                  <a:close/>
                  <a:moveTo>
                    <a:pt x="1418" y="7971"/>
                  </a:moveTo>
                  <a:lnTo>
                    <a:pt x="1418" y="8664"/>
                  </a:lnTo>
                  <a:lnTo>
                    <a:pt x="725" y="8664"/>
                  </a:lnTo>
                  <a:lnTo>
                    <a:pt x="725" y="7971"/>
                  </a:lnTo>
                  <a:close/>
                  <a:moveTo>
                    <a:pt x="1449" y="9357"/>
                  </a:moveTo>
                  <a:lnTo>
                    <a:pt x="1449" y="10208"/>
                  </a:lnTo>
                  <a:cubicBezTo>
                    <a:pt x="1418" y="10397"/>
                    <a:pt x="1260" y="10555"/>
                    <a:pt x="1071" y="10555"/>
                  </a:cubicBezTo>
                  <a:cubicBezTo>
                    <a:pt x="882" y="10555"/>
                    <a:pt x="725" y="10397"/>
                    <a:pt x="725" y="10208"/>
                  </a:cubicBezTo>
                  <a:lnTo>
                    <a:pt x="725" y="9357"/>
                  </a:lnTo>
                  <a:close/>
                  <a:moveTo>
                    <a:pt x="1071" y="0"/>
                  </a:moveTo>
                  <a:cubicBezTo>
                    <a:pt x="945" y="0"/>
                    <a:pt x="788" y="95"/>
                    <a:pt x="756" y="253"/>
                  </a:cubicBezTo>
                  <a:cubicBezTo>
                    <a:pt x="0" y="2489"/>
                    <a:pt x="63" y="2363"/>
                    <a:pt x="63" y="2458"/>
                  </a:cubicBezTo>
                  <a:lnTo>
                    <a:pt x="63" y="10208"/>
                  </a:lnTo>
                  <a:cubicBezTo>
                    <a:pt x="63" y="10807"/>
                    <a:pt x="536" y="11279"/>
                    <a:pt x="1103" y="11279"/>
                  </a:cubicBezTo>
                  <a:cubicBezTo>
                    <a:pt x="1701" y="11279"/>
                    <a:pt x="2174" y="10807"/>
                    <a:pt x="2174" y="10208"/>
                  </a:cubicBezTo>
                  <a:lnTo>
                    <a:pt x="2111" y="2458"/>
                  </a:lnTo>
                  <a:lnTo>
                    <a:pt x="2111" y="2458"/>
                  </a:lnTo>
                  <a:cubicBezTo>
                    <a:pt x="2121" y="2468"/>
                    <a:pt x="2128" y="2472"/>
                    <a:pt x="2132" y="2472"/>
                  </a:cubicBezTo>
                  <a:cubicBezTo>
                    <a:pt x="2139" y="2472"/>
                    <a:pt x="2132" y="2458"/>
                    <a:pt x="2111" y="2458"/>
                  </a:cubicBezTo>
                  <a:lnTo>
                    <a:pt x="2111" y="2458"/>
                  </a:lnTo>
                  <a:lnTo>
                    <a:pt x="2111" y="2458"/>
                  </a:lnTo>
                  <a:cubicBezTo>
                    <a:pt x="2111" y="2363"/>
                    <a:pt x="2142" y="2584"/>
                    <a:pt x="1386" y="253"/>
                  </a:cubicBezTo>
                  <a:cubicBezTo>
                    <a:pt x="1355" y="95"/>
                    <a:pt x="1197" y="0"/>
                    <a:pt x="10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5"/>
            <p:cNvSpPr/>
            <p:nvPr/>
          </p:nvSpPr>
          <p:spPr>
            <a:xfrm>
              <a:off x="-48211800" y="2221475"/>
              <a:ext cx="122900" cy="17350"/>
            </a:xfrm>
            <a:custGeom>
              <a:avLst/>
              <a:gdLst/>
              <a:ahLst/>
              <a:cxnLst/>
              <a:rect l="l" t="t" r="r" b="b"/>
              <a:pathLst>
                <a:path w="4916" h="694" extrusionOk="0">
                  <a:moveTo>
                    <a:pt x="347" y="1"/>
                  </a:moveTo>
                  <a:cubicBezTo>
                    <a:pt x="158" y="1"/>
                    <a:pt x="1" y="158"/>
                    <a:pt x="1" y="347"/>
                  </a:cubicBezTo>
                  <a:cubicBezTo>
                    <a:pt x="1" y="536"/>
                    <a:pt x="158" y="694"/>
                    <a:pt x="347" y="694"/>
                  </a:cubicBezTo>
                  <a:lnTo>
                    <a:pt x="4569" y="694"/>
                  </a:lnTo>
                  <a:cubicBezTo>
                    <a:pt x="4758" y="694"/>
                    <a:pt x="4916" y="536"/>
                    <a:pt x="4916" y="347"/>
                  </a:cubicBezTo>
                  <a:cubicBezTo>
                    <a:pt x="4884" y="158"/>
                    <a:pt x="4727" y="1"/>
                    <a:pt x="456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5"/>
            <p:cNvSpPr/>
            <p:nvPr/>
          </p:nvSpPr>
          <p:spPr>
            <a:xfrm>
              <a:off x="-48211800" y="2185250"/>
              <a:ext cx="87450" cy="18150"/>
            </a:xfrm>
            <a:custGeom>
              <a:avLst/>
              <a:gdLst/>
              <a:ahLst/>
              <a:cxnLst/>
              <a:rect l="l" t="t" r="r" b="b"/>
              <a:pathLst>
                <a:path w="3498" h="726" extrusionOk="0">
                  <a:moveTo>
                    <a:pt x="347" y="1"/>
                  </a:moveTo>
                  <a:cubicBezTo>
                    <a:pt x="158" y="1"/>
                    <a:pt x="1" y="158"/>
                    <a:pt x="1" y="379"/>
                  </a:cubicBezTo>
                  <a:cubicBezTo>
                    <a:pt x="1" y="568"/>
                    <a:pt x="158" y="725"/>
                    <a:pt x="347" y="725"/>
                  </a:cubicBezTo>
                  <a:lnTo>
                    <a:pt x="3151" y="725"/>
                  </a:lnTo>
                  <a:cubicBezTo>
                    <a:pt x="3372" y="725"/>
                    <a:pt x="3498" y="568"/>
                    <a:pt x="3498" y="379"/>
                  </a:cubicBezTo>
                  <a:cubicBezTo>
                    <a:pt x="3498" y="158"/>
                    <a:pt x="3372" y="1"/>
                    <a:pt x="31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5"/>
            <p:cNvSpPr/>
            <p:nvPr/>
          </p:nvSpPr>
          <p:spPr>
            <a:xfrm>
              <a:off x="-48106250" y="2185250"/>
              <a:ext cx="17350" cy="18150"/>
            </a:xfrm>
            <a:custGeom>
              <a:avLst/>
              <a:gdLst/>
              <a:ahLst/>
              <a:cxnLst/>
              <a:rect l="l" t="t" r="r" b="b"/>
              <a:pathLst>
                <a:path w="694" h="726" extrusionOk="0">
                  <a:moveTo>
                    <a:pt x="347" y="1"/>
                  </a:moveTo>
                  <a:cubicBezTo>
                    <a:pt x="158" y="1"/>
                    <a:pt x="1" y="190"/>
                    <a:pt x="1" y="379"/>
                  </a:cubicBezTo>
                  <a:cubicBezTo>
                    <a:pt x="1" y="568"/>
                    <a:pt x="158" y="725"/>
                    <a:pt x="347" y="725"/>
                  </a:cubicBezTo>
                  <a:cubicBezTo>
                    <a:pt x="536" y="725"/>
                    <a:pt x="694" y="568"/>
                    <a:pt x="694" y="379"/>
                  </a:cubicBezTo>
                  <a:cubicBezTo>
                    <a:pt x="694" y="190"/>
                    <a:pt x="536" y="1"/>
                    <a:pt x="3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 name="Google Shape;1427;p35"/>
          <p:cNvGrpSpPr/>
          <p:nvPr/>
        </p:nvGrpSpPr>
        <p:grpSpPr>
          <a:xfrm>
            <a:off x="1044766" y="3427264"/>
            <a:ext cx="359154" cy="357424"/>
            <a:chOff x="-49786250" y="2316650"/>
            <a:chExt cx="300900" cy="299450"/>
          </a:xfrm>
        </p:grpSpPr>
        <p:sp>
          <p:nvSpPr>
            <p:cNvPr id="1428" name="Google Shape;1428;p35"/>
            <p:cNvSpPr/>
            <p:nvPr/>
          </p:nvSpPr>
          <p:spPr>
            <a:xfrm>
              <a:off x="-49746875" y="2316650"/>
              <a:ext cx="217400" cy="299450"/>
            </a:xfrm>
            <a:custGeom>
              <a:avLst/>
              <a:gdLst/>
              <a:ahLst/>
              <a:cxnLst/>
              <a:rect l="l" t="t" r="r" b="b"/>
              <a:pathLst>
                <a:path w="8696" h="11978" extrusionOk="0">
                  <a:moveTo>
                    <a:pt x="4411" y="3944"/>
                  </a:moveTo>
                  <a:lnTo>
                    <a:pt x="5010" y="5110"/>
                  </a:lnTo>
                  <a:cubicBezTo>
                    <a:pt x="4837" y="5188"/>
                    <a:pt x="4640" y="5228"/>
                    <a:pt x="4439" y="5228"/>
                  </a:cubicBezTo>
                  <a:cubicBezTo>
                    <a:pt x="4238" y="5228"/>
                    <a:pt x="4033" y="5188"/>
                    <a:pt x="3844" y="5110"/>
                  </a:cubicBezTo>
                  <a:lnTo>
                    <a:pt x="4411" y="3944"/>
                  </a:lnTo>
                  <a:close/>
                  <a:moveTo>
                    <a:pt x="5136" y="5834"/>
                  </a:moveTo>
                  <a:lnTo>
                    <a:pt x="5136" y="8418"/>
                  </a:lnTo>
                  <a:lnTo>
                    <a:pt x="3718" y="8418"/>
                  </a:lnTo>
                  <a:lnTo>
                    <a:pt x="3718" y="5834"/>
                  </a:lnTo>
                  <a:cubicBezTo>
                    <a:pt x="3939" y="5897"/>
                    <a:pt x="4191" y="5960"/>
                    <a:pt x="4411" y="5960"/>
                  </a:cubicBezTo>
                  <a:cubicBezTo>
                    <a:pt x="4663" y="5960"/>
                    <a:pt x="4884" y="5897"/>
                    <a:pt x="5136" y="5834"/>
                  </a:cubicBezTo>
                  <a:close/>
                  <a:moveTo>
                    <a:pt x="4390" y="657"/>
                  </a:moveTo>
                  <a:cubicBezTo>
                    <a:pt x="5196" y="657"/>
                    <a:pt x="5982" y="942"/>
                    <a:pt x="6617" y="1455"/>
                  </a:cubicBezTo>
                  <a:cubicBezTo>
                    <a:pt x="7467" y="2117"/>
                    <a:pt x="7940" y="3156"/>
                    <a:pt x="7940" y="4196"/>
                  </a:cubicBezTo>
                  <a:cubicBezTo>
                    <a:pt x="7940" y="5078"/>
                    <a:pt x="7625" y="5897"/>
                    <a:pt x="7058" y="6527"/>
                  </a:cubicBezTo>
                  <a:cubicBezTo>
                    <a:pt x="6585" y="7095"/>
                    <a:pt x="6270" y="7756"/>
                    <a:pt x="6207" y="8418"/>
                  </a:cubicBezTo>
                  <a:lnTo>
                    <a:pt x="5829" y="8418"/>
                  </a:lnTo>
                  <a:lnTo>
                    <a:pt x="5829" y="5267"/>
                  </a:lnTo>
                  <a:cubicBezTo>
                    <a:pt x="5829" y="5236"/>
                    <a:pt x="5829" y="5141"/>
                    <a:pt x="5798" y="5110"/>
                  </a:cubicBezTo>
                  <a:lnTo>
                    <a:pt x="4726" y="2999"/>
                  </a:lnTo>
                  <a:cubicBezTo>
                    <a:pt x="4663" y="2873"/>
                    <a:pt x="4537" y="2778"/>
                    <a:pt x="4411" y="2778"/>
                  </a:cubicBezTo>
                  <a:cubicBezTo>
                    <a:pt x="4317" y="2778"/>
                    <a:pt x="4191" y="2873"/>
                    <a:pt x="4096" y="2999"/>
                  </a:cubicBezTo>
                  <a:lnTo>
                    <a:pt x="3057" y="5110"/>
                  </a:lnTo>
                  <a:cubicBezTo>
                    <a:pt x="2994" y="5141"/>
                    <a:pt x="2994" y="5236"/>
                    <a:pt x="2994" y="5267"/>
                  </a:cubicBezTo>
                  <a:lnTo>
                    <a:pt x="2994" y="8418"/>
                  </a:lnTo>
                  <a:lnTo>
                    <a:pt x="2647" y="8418"/>
                  </a:lnTo>
                  <a:cubicBezTo>
                    <a:pt x="2584" y="7756"/>
                    <a:pt x="2301" y="7095"/>
                    <a:pt x="1796" y="6527"/>
                  </a:cubicBezTo>
                  <a:cubicBezTo>
                    <a:pt x="1040" y="5708"/>
                    <a:pt x="757" y="4574"/>
                    <a:pt x="1009" y="3408"/>
                  </a:cubicBezTo>
                  <a:cubicBezTo>
                    <a:pt x="1261" y="2085"/>
                    <a:pt x="2332" y="1014"/>
                    <a:pt x="3687" y="731"/>
                  </a:cubicBezTo>
                  <a:cubicBezTo>
                    <a:pt x="3921" y="681"/>
                    <a:pt x="4156" y="657"/>
                    <a:pt x="4390" y="657"/>
                  </a:cubicBezTo>
                  <a:close/>
                  <a:moveTo>
                    <a:pt x="6207" y="9142"/>
                  </a:moveTo>
                  <a:lnTo>
                    <a:pt x="6207" y="9489"/>
                  </a:lnTo>
                  <a:cubicBezTo>
                    <a:pt x="6207" y="9678"/>
                    <a:pt x="6050" y="9835"/>
                    <a:pt x="5829" y="9835"/>
                  </a:cubicBezTo>
                  <a:lnTo>
                    <a:pt x="3057" y="9835"/>
                  </a:lnTo>
                  <a:cubicBezTo>
                    <a:pt x="2836" y="9835"/>
                    <a:pt x="2679" y="9678"/>
                    <a:pt x="2679" y="9489"/>
                  </a:cubicBezTo>
                  <a:lnTo>
                    <a:pt x="2679" y="9142"/>
                  </a:lnTo>
                  <a:close/>
                  <a:moveTo>
                    <a:pt x="5483" y="10529"/>
                  </a:moveTo>
                  <a:lnTo>
                    <a:pt x="5483" y="10907"/>
                  </a:lnTo>
                  <a:cubicBezTo>
                    <a:pt x="5483" y="11096"/>
                    <a:pt x="5325" y="11253"/>
                    <a:pt x="5136" y="11253"/>
                  </a:cubicBezTo>
                  <a:lnTo>
                    <a:pt x="3718" y="11253"/>
                  </a:lnTo>
                  <a:cubicBezTo>
                    <a:pt x="3529" y="11253"/>
                    <a:pt x="3372" y="11096"/>
                    <a:pt x="3372" y="10907"/>
                  </a:cubicBezTo>
                  <a:lnTo>
                    <a:pt x="3372" y="10529"/>
                  </a:lnTo>
                  <a:close/>
                  <a:moveTo>
                    <a:pt x="4318" y="0"/>
                  </a:moveTo>
                  <a:cubicBezTo>
                    <a:pt x="4056" y="0"/>
                    <a:pt x="3792" y="23"/>
                    <a:pt x="3529" y="69"/>
                  </a:cubicBezTo>
                  <a:cubicBezTo>
                    <a:pt x="1954" y="384"/>
                    <a:pt x="631" y="1707"/>
                    <a:pt x="284" y="3314"/>
                  </a:cubicBezTo>
                  <a:cubicBezTo>
                    <a:pt x="1" y="4637"/>
                    <a:pt x="379" y="6023"/>
                    <a:pt x="1261" y="7000"/>
                  </a:cubicBezTo>
                  <a:cubicBezTo>
                    <a:pt x="1702" y="7536"/>
                    <a:pt x="1986" y="8166"/>
                    <a:pt x="1986" y="8796"/>
                  </a:cubicBezTo>
                  <a:lnTo>
                    <a:pt x="1986" y="9489"/>
                  </a:lnTo>
                  <a:cubicBezTo>
                    <a:pt x="1986" y="9961"/>
                    <a:pt x="2269" y="10371"/>
                    <a:pt x="2679" y="10466"/>
                  </a:cubicBezTo>
                  <a:lnTo>
                    <a:pt x="2679" y="10907"/>
                  </a:lnTo>
                  <a:cubicBezTo>
                    <a:pt x="2679" y="11505"/>
                    <a:pt x="3151" y="11978"/>
                    <a:pt x="3750" y="11978"/>
                  </a:cubicBezTo>
                  <a:lnTo>
                    <a:pt x="5168" y="11978"/>
                  </a:lnTo>
                  <a:cubicBezTo>
                    <a:pt x="5766" y="11978"/>
                    <a:pt x="6239" y="11505"/>
                    <a:pt x="6239" y="10907"/>
                  </a:cubicBezTo>
                  <a:lnTo>
                    <a:pt x="6239" y="10466"/>
                  </a:lnTo>
                  <a:cubicBezTo>
                    <a:pt x="6617" y="10308"/>
                    <a:pt x="6963" y="9930"/>
                    <a:pt x="6963" y="9489"/>
                  </a:cubicBezTo>
                  <a:lnTo>
                    <a:pt x="6963" y="8796"/>
                  </a:lnTo>
                  <a:cubicBezTo>
                    <a:pt x="6963" y="8166"/>
                    <a:pt x="7184" y="7536"/>
                    <a:pt x="7656" y="6969"/>
                  </a:cubicBezTo>
                  <a:cubicBezTo>
                    <a:pt x="8318" y="6212"/>
                    <a:pt x="8696" y="5236"/>
                    <a:pt x="8696" y="4228"/>
                  </a:cubicBezTo>
                  <a:cubicBezTo>
                    <a:pt x="8633" y="2967"/>
                    <a:pt x="8097" y="1739"/>
                    <a:pt x="7058" y="951"/>
                  </a:cubicBezTo>
                  <a:cubicBezTo>
                    <a:pt x="6285" y="328"/>
                    <a:pt x="5314" y="0"/>
                    <a:pt x="43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5"/>
            <p:cNvSpPr/>
            <p:nvPr/>
          </p:nvSpPr>
          <p:spPr>
            <a:xfrm>
              <a:off x="-49786250" y="2422325"/>
              <a:ext cx="36250" cy="17350"/>
            </a:xfrm>
            <a:custGeom>
              <a:avLst/>
              <a:gdLst/>
              <a:ahLst/>
              <a:cxnLst/>
              <a:rect l="l" t="t" r="r" b="b"/>
              <a:pathLst>
                <a:path w="1450" h="694" extrusionOk="0">
                  <a:moveTo>
                    <a:pt x="379" y="1"/>
                  </a:moveTo>
                  <a:cubicBezTo>
                    <a:pt x="158" y="1"/>
                    <a:pt x="0" y="158"/>
                    <a:pt x="0" y="347"/>
                  </a:cubicBezTo>
                  <a:cubicBezTo>
                    <a:pt x="0" y="536"/>
                    <a:pt x="158" y="694"/>
                    <a:pt x="379" y="694"/>
                  </a:cubicBezTo>
                  <a:lnTo>
                    <a:pt x="1072" y="694"/>
                  </a:lnTo>
                  <a:cubicBezTo>
                    <a:pt x="1261" y="694"/>
                    <a:pt x="1418" y="536"/>
                    <a:pt x="1418" y="347"/>
                  </a:cubicBezTo>
                  <a:cubicBezTo>
                    <a:pt x="1450" y="127"/>
                    <a:pt x="1261" y="1"/>
                    <a:pt x="10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5"/>
            <p:cNvSpPr/>
            <p:nvPr/>
          </p:nvSpPr>
          <p:spPr>
            <a:xfrm>
              <a:off x="-49783900" y="2362475"/>
              <a:ext cx="31550" cy="30150"/>
            </a:xfrm>
            <a:custGeom>
              <a:avLst/>
              <a:gdLst/>
              <a:ahLst/>
              <a:cxnLst/>
              <a:rect l="l" t="t" r="r" b="b"/>
              <a:pathLst>
                <a:path w="1262" h="1206" extrusionOk="0">
                  <a:moveTo>
                    <a:pt x="391" y="0"/>
                  </a:moveTo>
                  <a:cubicBezTo>
                    <a:pt x="300" y="0"/>
                    <a:pt x="206" y="32"/>
                    <a:pt x="127" y="95"/>
                  </a:cubicBezTo>
                  <a:cubicBezTo>
                    <a:pt x="1" y="221"/>
                    <a:pt x="1" y="441"/>
                    <a:pt x="127" y="599"/>
                  </a:cubicBezTo>
                  <a:lnTo>
                    <a:pt x="631" y="1134"/>
                  </a:lnTo>
                  <a:cubicBezTo>
                    <a:pt x="694" y="1182"/>
                    <a:pt x="781" y="1205"/>
                    <a:pt x="871" y="1205"/>
                  </a:cubicBezTo>
                  <a:cubicBezTo>
                    <a:pt x="962" y="1205"/>
                    <a:pt x="1056" y="1182"/>
                    <a:pt x="1135" y="1134"/>
                  </a:cubicBezTo>
                  <a:cubicBezTo>
                    <a:pt x="1261" y="1008"/>
                    <a:pt x="1261" y="756"/>
                    <a:pt x="1135" y="599"/>
                  </a:cubicBezTo>
                  <a:lnTo>
                    <a:pt x="631" y="95"/>
                  </a:lnTo>
                  <a:cubicBezTo>
                    <a:pt x="568" y="32"/>
                    <a:pt x="481"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5"/>
            <p:cNvSpPr/>
            <p:nvPr/>
          </p:nvSpPr>
          <p:spPr>
            <a:xfrm>
              <a:off x="-49783900" y="2468800"/>
              <a:ext cx="31550" cy="30150"/>
            </a:xfrm>
            <a:custGeom>
              <a:avLst/>
              <a:gdLst/>
              <a:ahLst/>
              <a:cxnLst/>
              <a:rect l="l" t="t" r="r" b="b"/>
              <a:pathLst>
                <a:path w="1262" h="1206" extrusionOk="0">
                  <a:moveTo>
                    <a:pt x="871" y="0"/>
                  </a:moveTo>
                  <a:cubicBezTo>
                    <a:pt x="781" y="0"/>
                    <a:pt x="694" y="32"/>
                    <a:pt x="631" y="95"/>
                  </a:cubicBezTo>
                  <a:lnTo>
                    <a:pt x="127" y="599"/>
                  </a:lnTo>
                  <a:cubicBezTo>
                    <a:pt x="1" y="725"/>
                    <a:pt x="1" y="977"/>
                    <a:pt x="127" y="1135"/>
                  </a:cubicBezTo>
                  <a:cubicBezTo>
                    <a:pt x="174" y="1182"/>
                    <a:pt x="261" y="1205"/>
                    <a:pt x="355" y="1205"/>
                  </a:cubicBezTo>
                  <a:cubicBezTo>
                    <a:pt x="450" y="1205"/>
                    <a:pt x="552" y="1182"/>
                    <a:pt x="631" y="1135"/>
                  </a:cubicBezTo>
                  <a:lnTo>
                    <a:pt x="1135" y="599"/>
                  </a:lnTo>
                  <a:cubicBezTo>
                    <a:pt x="1261" y="504"/>
                    <a:pt x="1261" y="252"/>
                    <a:pt x="1135" y="95"/>
                  </a:cubicBezTo>
                  <a:cubicBezTo>
                    <a:pt x="1056" y="32"/>
                    <a:pt x="962" y="0"/>
                    <a:pt x="8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5"/>
            <p:cNvSpPr/>
            <p:nvPr/>
          </p:nvSpPr>
          <p:spPr>
            <a:xfrm>
              <a:off x="-49520825" y="2421550"/>
              <a:ext cx="35475" cy="18125"/>
            </a:xfrm>
            <a:custGeom>
              <a:avLst/>
              <a:gdLst/>
              <a:ahLst/>
              <a:cxnLst/>
              <a:rect l="l" t="t" r="r" b="b"/>
              <a:pathLst>
                <a:path w="1419" h="725" extrusionOk="0">
                  <a:moveTo>
                    <a:pt x="347" y="0"/>
                  </a:moveTo>
                  <a:cubicBezTo>
                    <a:pt x="158" y="0"/>
                    <a:pt x="1" y="158"/>
                    <a:pt x="1" y="378"/>
                  </a:cubicBezTo>
                  <a:cubicBezTo>
                    <a:pt x="1" y="567"/>
                    <a:pt x="158" y="725"/>
                    <a:pt x="347" y="725"/>
                  </a:cubicBezTo>
                  <a:lnTo>
                    <a:pt x="1072" y="725"/>
                  </a:lnTo>
                  <a:cubicBezTo>
                    <a:pt x="1261" y="725"/>
                    <a:pt x="1418" y="567"/>
                    <a:pt x="1418" y="378"/>
                  </a:cubicBezTo>
                  <a:cubicBezTo>
                    <a:pt x="1418" y="158"/>
                    <a:pt x="1261" y="0"/>
                    <a:pt x="10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5"/>
            <p:cNvSpPr/>
            <p:nvPr/>
          </p:nvSpPr>
          <p:spPr>
            <a:xfrm>
              <a:off x="-49519250" y="2362475"/>
              <a:ext cx="31525" cy="31325"/>
            </a:xfrm>
            <a:custGeom>
              <a:avLst/>
              <a:gdLst/>
              <a:ahLst/>
              <a:cxnLst/>
              <a:rect l="l" t="t" r="r" b="b"/>
              <a:pathLst>
                <a:path w="1261" h="1253" extrusionOk="0">
                  <a:moveTo>
                    <a:pt x="906" y="0"/>
                  </a:moveTo>
                  <a:cubicBezTo>
                    <a:pt x="812" y="0"/>
                    <a:pt x="709" y="32"/>
                    <a:pt x="631" y="95"/>
                  </a:cubicBezTo>
                  <a:lnTo>
                    <a:pt x="127" y="599"/>
                  </a:lnTo>
                  <a:cubicBezTo>
                    <a:pt x="1" y="725"/>
                    <a:pt x="1" y="945"/>
                    <a:pt x="127" y="1134"/>
                  </a:cubicBezTo>
                  <a:cubicBezTo>
                    <a:pt x="190" y="1213"/>
                    <a:pt x="276" y="1253"/>
                    <a:pt x="367" y="1253"/>
                  </a:cubicBezTo>
                  <a:cubicBezTo>
                    <a:pt x="457" y="1253"/>
                    <a:pt x="552" y="1213"/>
                    <a:pt x="631" y="1134"/>
                  </a:cubicBezTo>
                  <a:lnTo>
                    <a:pt x="1135" y="599"/>
                  </a:lnTo>
                  <a:cubicBezTo>
                    <a:pt x="1261" y="473"/>
                    <a:pt x="1261" y="252"/>
                    <a:pt x="1135" y="95"/>
                  </a:cubicBezTo>
                  <a:cubicBezTo>
                    <a:pt x="1088" y="32"/>
                    <a:pt x="1001" y="0"/>
                    <a:pt x="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5"/>
            <p:cNvSpPr/>
            <p:nvPr/>
          </p:nvSpPr>
          <p:spPr>
            <a:xfrm>
              <a:off x="-49519250" y="2468800"/>
              <a:ext cx="31525" cy="30150"/>
            </a:xfrm>
            <a:custGeom>
              <a:avLst/>
              <a:gdLst/>
              <a:ahLst/>
              <a:cxnLst/>
              <a:rect l="l" t="t" r="r" b="b"/>
              <a:pathLst>
                <a:path w="1261" h="1206" extrusionOk="0">
                  <a:moveTo>
                    <a:pt x="391" y="0"/>
                  </a:moveTo>
                  <a:cubicBezTo>
                    <a:pt x="300" y="0"/>
                    <a:pt x="205" y="32"/>
                    <a:pt x="127" y="95"/>
                  </a:cubicBezTo>
                  <a:cubicBezTo>
                    <a:pt x="1" y="221"/>
                    <a:pt x="1" y="441"/>
                    <a:pt x="127" y="599"/>
                  </a:cubicBezTo>
                  <a:lnTo>
                    <a:pt x="631" y="1135"/>
                  </a:lnTo>
                  <a:cubicBezTo>
                    <a:pt x="694" y="1182"/>
                    <a:pt x="780" y="1205"/>
                    <a:pt x="871" y="1205"/>
                  </a:cubicBezTo>
                  <a:cubicBezTo>
                    <a:pt x="962" y="1205"/>
                    <a:pt x="1056" y="1182"/>
                    <a:pt x="1135" y="1135"/>
                  </a:cubicBezTo>
                  <a:cubicBezTo>
                    <a:pt x="1261" y="1009"/>
                    <a:pt x="1261" y="756"/>
                    <a:pt x="1135" y="599"/>
                  </a:cubicBezTo>
                  <a:lnTo>
                    <a:pt x="631" y="95"/>
                  </a:lnTo>
                  <a:cubicBezTo>
                    <a:pt x="568" y="32"/>
                    <a:pt x="481" y="0"/>
                    <a:pt x="3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5" name="Google Shape;1435;p35"/>
          <p:cNvGrpSpPr/>
          <p:nvPr/>
        </p:nvGrpSpPr>
        <p:grpSpPr>
          <a:xfrm>
            <a:off x="891425" y="4515050"/>
            <a:ext cx="7361100" cy="100205"/>
            <a:chOff x="891425" y="4642050"/>
            <a:chExt cx="7361100" cy="100205"/>
          </a:xfrm>
        </p:grpSpPr>
        <p:sp>
          <p:nvSpPr>
            <p:cNvPr id="1436" name="Google Shape;1436;p35"/>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5"/>
            <p:cNvSpPr/>
            <p:nvPr/>
          </p:nvSpPr>
          <p:spPr>
            <a:xfrm>
              <a:off x="891425" y="4642050"/>
              <a:ext cx="2718900"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8" name="Google Shape;1438;p35">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1445" name="Google Shape;1445;p35">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5">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5">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5">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792;p29">
            <a:extLst>
              <a:ext uri="{FF2B5EF4-FFF2-40B4-BE49-F238E27FC236}">
                <a16:creationId xmlns:a16="http://schemas.microsoft.com/office/drawing/2014/main" id="{2B6C5725-382E-4F0F-9184-FBA1E29FF7A2}"/>
              </a:ext>
            </a:extLst>
          </p:cNvPr>
          <p:cNvGrpSpPr/>
          <p:nvPr/>
        </p:nvGrpSpPr>
        <p:grpSpPr>
          <a:xfrm>
            <a:off x="613559" y="315548"/>
            <a:ext cx="4770718" cy="316052"/>
            <a:chOff x="613559" y="315548"/>
            <a:chExt cx="4770718" cy="316052"/>
          </a:xfrm>
        </p:grpSpPr>
        <p:sp>
          <p:nvSpPr>
            <p:cNvPr id="34" name="Google Shape;793;p29">
              <a:hlinkClick r:id="rId4" action="ppaction://hlinksldjump"/>
              <a:extLst>
                <a:ext uri="{FF2B5EF4-FFF2-40B4-BE49-F238E27FC236}">
                  <a16:creationId xmlns:a16="http://schemas.microsoft.com/office/drawing/2014/main" id="{4D0DD671-2BAE-4834-B7E3-84A84AC42508}"/>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35" name="Google Shape;794;p29">
              <a:hlinkClick r:id="rId5" action="ppaction://hlinksldjump"/>
              <a:extLst>
                <a:ext uri="{FF2B5EF4-FFF2-40B4-BE49-F238E27FC236}">
                  <a16:creationId xmlns:a16="http://schemas.microsoft.com/office/drawing/2014/main" id="{467A61E2-B4EB-4B0B-A5EA-C32D18DF0A86}"/>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36" name="Google Shape;795;p29">
              <a:extLst>
                <a:ext uri="{FF2B5EF4-FFF2-40B4-BE49-F238E27FC236}">
                  <a16:creationId xmlns:a16="http://schemas.microsoft.com/office/drawing/2014/main" id="{E6016DEC-8EE8-4867-BA0B-BD285D2478B8}"/>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37" name="Google Shape;796;p29">
              <a:hlinkClick r:id="rId6" action="ppaction://hlinksldjump"/>
              <a:extLst>
                <a:ext uri="{FF2B5EF4-FFF2-40B4-BE49-F238E27FC236}">
                  <a16:creationId xmlns:a16="http://schemas.microsoft.com/office/drawing/2014/main" id="{789B8AA5-F7A9-4863-A080-A4BCAAED687F}"/>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38" name="Google Shape;797;p29">
              <a:extLst>
                <a:ext uri="{FF2B5EF4-FFF2-40B4-BE49-F238E27FC236}">
                  <a16:creationId xmlns:a16="http://schemas.microsoft.com/office/drawing/2014/main" id="{86BE4BE3-A141-44E7-A67E-9409371DF4C4}"/>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Shape 2172"/>
        <p:cNvGrpSpPr/>
        <p:nvPr/>
      </p:nvGrpSpPr>
      <p:grpSpPr>
        <a:xfrm>
          <a:off x="0" y="0"/>
          <a:ext cx="0" cy="0"/>
          <a:chOff x="0" y="0"/>
          <a:chExt cx="0" cy="0"/>
        </a:xfrm>
      </p:grpSpPr>
      <p:sp>
        <p:nvSpPr>
          <p:cNvPr id="2173" name="Google Shape;2173;p47"/>
          <p:cNvSpPr txBox="1">
            <a:spLocks noGrp="1"/>
          </p:cNvSpPr>
          <p:nvPr>
            <p:ph type="title"/>
          </p:nvPr>
        </p:nvSpPr>
        <p:spPr>
          <a:xfrm>
            <a:off x="1111525" y="1860491"/>
            <a:ext cx="2210400" cy="8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80%</a:t>
            </a:r>
            <a:endParaRPr/>
          </a:p>
        </p:txBody>
      </p:sp>
      <p:sp>
        <p:nvSpPr>
          <p:cNvPr id="2174" name="Google Shape;2174;p47"/>
          <p:cNvSpPr txBox="1">
            <a:spLocks noGrp="1"/>
          </p:cNvSpPr>
          <p:nvPr>
            <p:ph type="subTitle" idx="1"/>
          </p:nvPr>
        </p:nvSpPr>
        <p:spPr>
          <a:xfrm>
            <a:off x="1451125" y="3073990"/>
            <a:ext cx="1531200" cy="64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Jupiter is the biggest planet</a:t>
            </a:r>
            <a:endParaRPr/>
          </a:p>
        </p:txBody>
      </p:sp>
      <p:sp>
        <p:nvSpPr>
          <p:cNvPr id="2175" name="Google Shape;2175;p47"/>
          <p:cNvSpPr txBox="1">
            <a:spLocks noGrp="1"/>
          </p:cNvSpPr>
          <p:nvPr>
            <p:ph type="title" idx="2"/>
          </p:nvPr>
        </p:nvSpPr>
        <p:spPr>
          <a:xfrm>
            <a:off x="3466800" y="1860496"/>
            <a:ext cx="2210400" cy="8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20%</a:t>
            </a:r>
            <a:endParaRPr/>
          </a:p>
        </p:txBody>
      </p:sp>
      <p:sp>
        <p:nvSpPr>
          <p:cNvPr id="2176" name="Google Shape;2176;p47"/>
          <p:cNvSpPr txBox="1">
            <a:spLocks noGrp="1"/>
          </p:cNvSpPr>
          <p:nvPr>
            <p:ph type="subTitle" idx="3"/>
          </p:nvPr>
        </p:nvSpPr>
        <p:spPr>
          <a:xfrm>
            <a:off x="3806400" y="3073990"/>
            <a:ext cx="1531200" cy="64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Earth is where we all live on</a:t>
            </a:r>
            <a:endParaRPr/>
          </a:p>
        </p:txBody>
      </p:sp>
      <p:sp>
        <p:nvSpPr>
          <p:cNvPr id="2177" name="Google Shape;2177;p47"/>
          <p:cNvSpPr txBox="1">
            <a:spLocks noGrp="1"/>
          </p:cNvSpPr>
          <p:nvPr>
            <p:ph type="title" idx="4"/>
          </p:nvPr>
        </p:nvSpPr>
        <p:spPr>
          <a:xfrm>
            <a:off x="5822075" y="1860488"/>
            <a:ext cx="2210400" cy="8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50%</a:t>
            </a:r>
            <a:endParaRPr/>
          </a:p>
        </p:txBody>
      </p:sp>
      <p:sp>
        <p:nvSpPr>
          <p:cNvPr id="2178" name="Google Shape;2178;p47"/>
          <p:cNvSpPr txBox="1">
            <a:spLocks noGrp="1"/>
          </p:cNvSpPr>
          <p:nvPr>
            <p:ph type="subTitle" idx="5"/>
          </p:nvPr>
        </p:nvSpPr>
        <p:spPr>
          <a:xfrm>
            <a:off x="6161675" y="3073979"/>
            <a:ext cx="1531200" cy="64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Mars is actually a cold place</a:t>
            </a:r>
            <a:endParaRPr/>
          </a:p>
        </p:txBody>
      </p:sp>
      <p:grpSp>
        <p:nvGrpSpPr>
          <p:cNvPr id="2179" name="Google Shape;2179;p47"/>
          <p:cNvGrpSpPr/>
          <p:nvPr/>
        </p:nvGrpSpPr>
        <p:grpSpPr>
          <a:xfrm>
            <a:off x="1532425" y="2865494"/>
            <a:ext cx="1368600" cy="57909"/>
            <a:chOff x="3184075" y="3735975"/>
            <a:chExt cx="1368600" cy="57909"/>
          </a:xfrm>
        </p:grpSpPr>
        <p:sp>
          <p:nvSpPr>
            <p:cNvPr id="2180" name="Google Shape;2180;p47"/>
            <p:cNvSpPr/>
            <p:nvPr/>
          </p:nvSpPr>
          <p:spPr>
            <a:xfrm>
              <a:off x="3184075" y="3735975"/>
              <a:ext cx="1368600" cy="576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47"/>
            <p:cNvSpPr/>
            <p:nvPr/>
          </p:nvSpPr>
          <p:spPr>
            <a:xfrm>
              <a:off x="3184075" y="3736284"/>
              <a:ext cx="1158600" cy="576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2" name="Google Shape;2182;p47"/>
          <p:cNvGrpSpPr/>
          <p:nvPr/>
        </p:nvGrpSpPr>
        <p:grpSpPr>
          <a:xfrm>
            <a:off x="891425" y="4515050"/>
            <a:ext cx="7361100" cy="100205"/>
            <a:chOff x="891425" y="4642050"/>
            <a:chExt cx="7361100" cy="100205"/>
          </a:xfrm>
        </p:grpSpPr>
        <p:sp>
          <p:nvSpPr>
            <p:cNvPr id="2183" name="Google Shape;2183;p47"/>
            <p:cNvSpPr/>
            <p:nvPr/>
          </p:nvSpPr>
          <p:spPr>
            <a:xfrm>
              <a:off x="891425" y="4642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47"/>
            <p:cNvSpPr/>
            <p:nvPr/>
          </p:nvSpPr>
          <p:spPr>
            <a:xfrm>
              <a:off x="891425" y="4642050"/>
              <a:ext cx="5692200"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5" name="Google Shape;2185;p47"/>
          <p:cNvGrpSpPr/>
          <p:nvPr/>
        </p:nvGrpSpPr>
        <p:grpSpPr>
          <a:xfrm>
            <a:off x="3887700" y="2865494"/>
            <a:ext cx="1368600" cy="57909"/>
            <a:chOff x="3184075" y="3735975"/>
            <a:chExt cx="1368600" cy="57909"/>
          </a:xfrm>
        </p:grpSpPr>
        <p:sp>
          <p:nvSpPr>
            <p:cNvPr id="2186" name="Google Shape;2186;p47"/>
            <p:cNvSpPr/>
            <p:nvPr/>
          </p:nvSpPr>
          <p:spPr>
            <a:xfrm>
              <a:off x="3184075" y="3735975"/>
              <a:ext cx="1368600" cy="576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7"/>
            <p:cNvSpPr/>
            <p:nvPr/>
          </p:nvSpPr>
          <p:spPr>
            <a:xfrm>
              <a:off x="3184075" y="3736284"/>
              <a:ext cx="325200" cy="576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8" name="Google Shape;2188;p47"/>
          <p:cNvGrpSpPr/>
          <p:nvPr/>
        </p:nvGrpSpPr>
        <p:grpSpPr>
          <a:xfrm>
            <a:off x="6242975" y="2865494"/>
            <a:ext cx="1368600" cy="57909"/>
            <a:chOff x="3184075" y="3735975"/>
            <a:chExt cx="1368600" cy="57909"/>
          </a:xfrm>
        </p:grpSpPr>
        <p:sp>
          <p:nvSpPr>
            <p:cNvPr id="2189" name="Google Shape;2189;p47"/>
            <p:cNvSpPr/>
            <p:nvPr/>
          </p:nvSpPr>
          <p:spPr>
            <a:xfrm>
              <a:off x="3184075" y="3735975"/>
              <a:ext cx="1368600" cy="576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7"/>
            <p:cNvSpPr/>
            <p:nvPr/>
          </p:nvSpPr>
          <p:spPr>
            <a:xfrm>
              <a:off x="3184075" y="3736284"/>
              <a:ext cx="676800" cy="576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1" name="Google Shape;2191;p47"/>
          <p:cNvSpPr txBox="1">
            <a:spLocks noGrp="1"/>
          </p:cNvSpPr>
          <p:nvPr>
            <p:ph type="title" idx="6"/>
          </p:nvPr>
        </p:nvSpPr>
        <p:spPr>
          <a:xfrm>
            <a:off x="602575" y="734675"/>
            <a:ext cx="7821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MY SKILLS</a:t>
            </a:r>
            <a:endParaRPr/>
          </a:p>
        </p:txBody>
      </p:sp>
      <p:sp>
        <p:nvSpPr>
          <p:cNvPr id="2192" name="Google Shape;2192;p47">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2199" name="Google Shape;2199;p47">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47">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7">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47">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792;p29">
            <a:extLst>
              <a:ext uri="{FF2B5EF4-FFF2-40B4-BE49-F238E27FC236}">
                <a16:creationId xmlns:a16="http://schemas.microsoft.com/office/drawing/2014/main" id="{35D29316-C353-4FBE-B179-65A3CE27EC02}"/>
              </a:ext>
            </a:extLst>
          </p:cNvPr>
          <p:cNvGrpSpPr/>
          <p:nvPr/>
        </p:nvGrpSpPr>
        <p:grpSpPr>
          <a:xfrm>
            <a:off x="613559" y="315548"/>
            <a:ext cx="4770718" cy="316052"/>
            <a:chOff x="613559" y="315548"/>
            <a:chExt cx="4770718" cy="316052"/>
          </a:xfrm>
        </p:grpSpPr>
        <p:sp>
          <p:nvSpPr>
            <p:cNvPr id="33" name="Google Shape;793;p29">
              <a:hlinkClick r:id="rId4" action="ppaction://hlinksldjump"/>
              <a:extLst>
                <a:ext uri="{FF2B5EF4-FFF2-40B4-BE49-F238E27FC236}">
                  <a16:creationId xmlns:a16="http://schemas.microsoft.com/office/drawing/2014/main" id="{CB165592-6EFB-4D3A-8A81-F4618C399259}"/>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34" name="Google Shape;794;p29">
              <a:hlinkClick r:id="rId5" action="ppaction://hlinksldjump"/>
              <a:extLst>
                <a:ext uri="{FF2B5EF4-FFF2-40B4-BE49-F238E27FC236}">
                  <a16:creationId xmlns:a16="http://schemas.microsoft.com/office/drawing/2014/main" id="{00BEC6B5-D302-4C79-BA5A-FC27FD8D4D7C}"/>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35" name="Google Shape;795;p29">
              <a:extLst>
                <a:ext uri="{FF2B5EF4-FFF2-40B4-BE49-F238E27FC236}">
                  <a16:creationId xmlns:a16="http://schemas.microsoft.com/office/drawing/2014/main" id="{E8B71F1B-7D53-4B32-B5A5-A9E34D82CA39}"/>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36" name="Google Shape;796;p29">
              <a:hlinkClick r:id="rId6" action="ppaction://hlinksldjump"/>
              <a:extLst>
                <a:ext uri="{FF2B5EF4-FFF2-40B4-BE49-F238E27FC236}">
                  <a16:creationId xmlns:a16="http://schemas.microsoft.com/office/drawing/2014/main" id="{411F9F15-0C92-40C3-893E-D9973D011886}"/>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37" name="Google Shape;797;p29">
              <a:extLst>
                <a:ext uri="{FF2B5EF4-FFF2-40B4-BE49-F238E27FC236}">
                  <a16:creationId xmlns:a16="http://schemas.microsoft.com/office/drawing/2014/main" id="{F0D3EC0B-540D-401F-B63E-A69A07D581FD}"/>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7"/>
        <p:cNvGrpSpPr/>
        <p:nvPr/>
      </p:nvGrpSpPr>
      <p:grpSpPr>
        <a:xfrm>
          <a:off x="0" y="0"/>
          <a:ext cx="0" cy="0"/>
          <a:chOff x="0" y="0"/>
          <a:chExt cx="0" cy="0"/>
        </a:xfrm>
      </p:grpSpPr>
      <p:sp>
        <p:nvSpPr>
          <p:cNvPr id="1379" name="Google Shape;1379;p34"/>
          <p:cNvSpPr txBox="1">
            <a:spLocks noGrp="1"/>
          </p:cNvSpPr>
          <p:nvPr>
            <p:ph type="title"/>
          </p:nvPr>
        </p:nvSpPr>
        <p:spPr>
          <a:xfrm>
            <a:off x="602575" y="734675"/>
            <a:ext cx="7821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Timeline</a:t>
            </a:r>
            <a:endParaRPr/>
          </a:p>
        </p:txBody>
      </p:sp>
      <p:sp>
        <p:nvSpPr>
          <p:cNvPr id="1399" name="Google Shape;1399;p34">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38" name="TextBox 37">
            <a:extLst>
              <a:ext uri="{FF2B5EF4-FFF2-40B4-BE49-F238E27FC236}">
                <a16:creationId xmlns:a16="http://schemas.microsoft.com/office/drawing/2014/main" id="{729C2A4D-7073-4EDB-A3DD-9FA4270C996C}"/>
              </a:ext>
            </a:extLst>
          </p:cNvPr>
          <p:cNvSpPr txBox="1"/>
          <p:nvPr/>
        </p:nvSpPr>
        <p:spPr>
          <a:xfrm>
            <a:off x="289061" y="1372321"/>
            <a:ext cx="4584700" cy="307777"/>
          </a:xfrm>
          <a:prstGeom prst="rect">
            <a:avLst/>
          </a:prstGeom>
          <a:noFill/>
        </p:spPr>
        <p:txBody>
          <a:bodyPr wrap="square">
            <a:spAutoFit/>
          </a:bodyPr>
          <a:lstStyle/>
          <a:p>
            <a:r>
              <a:rPr lang="en">
                <a:solidFill>
                  <a:schemeClr val="lt1"/>
                </a:solidFill>
                <a:uFill>
                  <a:noFill/>
                </a:uFill>
                <a:latin typeface="Roboto"/>
                <a:ea typeface="Roboto"/>
                <a:sym typeface="Roboto"/>
              </a:rPr>
              <a:t>Trending Now</a:t>
            </a:r>
            <a:endParaRPr lang="en-US"/>
          </a:p>
        </p:txBody>
      </p:sp>
      <p:sp>
        <p:nvSpPr>
          <p:cNvPr id="4" name="Rectangle: Rounded Corners 3">
            <a:extLst>
              <a:ext uri="{FF2B5EF4-FFF2-40B4-BE49-F238E27FC236}">
                <a16:creationId xmlns:a16="http://schemas.microsoft.com/office/drawing/2014/main" id="{8C3A7AC8-D341-48DB-BED3-D440AD2408FB}"/>
              </a:ext>
            </a:extLst>
          </p:cNvPr>
          <p:cNvSpPr/>
          <p:nvPr/>
        </p:nvSpPr>
        <p:spPr>
          <a:xfrm>
            <a:off x="235230" y="1675613"/>
            <a:ext cx="2103120" cy="1371600"/>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B79A7C4E-51F3-4BF9-A9F2-4C01AAC8F594}"/>
              </a:ext>
            </a:extLst>
          </p:cNvPr>
          <p:cNvSpPr/>
          <p:nvPr/>
        </p:nvSpPr>
        <p:spPr>
          <a:xfrm>
            <a:off x="2447015" y="1650579"/>
            <a:ext cx="2103120"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Logo&#10;&#10;Description automatically generated with low confidence">
            <a:extLst>
              <a:ext uri="{FF2B5EF4-FFF2-40B4-BE49-F238E27FC236}">
                <a16:creationId xmlns:a16="http://schemas.microsoft.com/office/drawing/2014/main" id="{182B1D13-E12D-4AB9-807F-239380F0BA93}"/>
              </a:ext>
            </a:extLst>
          </p:cNvPr>
          <p:cNvPicPr>
            <a:picLocks noChangeAspect="1"/>
          </p:cNvPicPr>
          <p:nvPr/>
        </p:nvPicPr>
        <p:blipFill>
          <a:blip r:embed="rId5"/>
          <a:stretch>
            <a:fillRect/>
          </a:stretch>
        </p:blipFill>
        <p:spPr>
          <a:xfrm>
            <a:off x="2553138" y="1771609"/>
            <a:ext cx="1890873" cy="1167614"/>
          </a:xfrm>
          <a:prstGeom prst="rect">
            <a:avLst/>
          </a:prstGeom>
        </p:spPr>
      </p:pic>
      <p:sp>
        <p:nvSpPr>
          <p:cNvPr id="45" name="Rectangle: Rounded Corners 44">
            <a:extLst>
              <a:ext uri="{FF2B5EF4-FFF2-40B4-BE49-F238E27FC236}">
                <a16:creationId xmlns:a16="http://schemas.microsoft.com/office/drawing/2014/main" id="{0A6DD0D5-2D57-44B5-AAE2-D44455504525}"/>
              </a:ext>
            </a:extLst>
          </p:cNvPr>
          <p:cNvSpPr/>
          <p:nvPr/>
        </p:nvSpPr>
        <p:spPr>
          <a:xfrm>
            <a:off x="4658800" y="1669616"/>
            <a:ext cx="2103120" cy="1371600"/>
          </a:xfrm>
          <a:prstGeom prst="roundRect">
            <a:avLst/>
          </a:prstGeom>
          <a:blipFill>
            <a:blip r:embed="rId6"/>
            <a:stretch>
              <a:fillRect l="-6997" t="-16608" r="-7305" b="-1625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78C16ADA-91F2-4C1C-836D-154709AFCC45}"/>
              </a:ext>
            </a:extLst>
          </p:cNvPr>
          <p:cNvSpPr/>
          <p:nvPr/>
        </p:nvSpPr>
        <p:spPr>
          <a:xfrm>
            <a:off x="6870585" y="1675613"/>
            <a:ext cx="2103120" cy="1371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red and white sign&#10;&#10;Description automatically generated with low confidence">
            <a:extLst>
              <a:ext uri="{FF2B5EF4-FFF2-40B4-BE49-F238E27FC236}">
                <a16:creationId xmlns:a16="http://schemas.microsoft.com/office/drawing/2014/main" id="{A442B215-5290-4E3B-86BF-214745B6EA45}"/>
              </a:ext>
            </a:extLst>
          </p:cNvPr>
          <p:cNvPicPr>
            <a:picLocks noChangeAspect="1"/>
          </p:cNvPicPr>
          <p:nvPr/>
        </p:nvPicPr>
        <p:blipFill>
          <a:blip r:embed="rId7"/>
          <a:stretch>
            <a:fillRect/>
          </a:stretch>
        </p:blipFill>
        <p:spPr>
          <a:xfrm>
            <a:off x="6968849" y="1846512"/>
            <a:ext cx="1905373" cy="1071773"/>
          </a:xfrm>
          <a:prstGeom prst="rect">
            <a:avLst/>
          </a:prstGeom>
        </p:spPr>
      </p:pic>
      <p:sp>
        <p:nvSpPr>
          <p:cNvPr id="50" name="TextBox 49">
            <a:extLst>
              <a:ext uri="{FF2B5EF4-FFF2-40B4-BE49-F238E27FC236}">
                <a16:creationId xmlns:a16="http://schemas.microsoft.com/office/drawing/2014/main" id="{7C0E3C04-094D-43E2-82E7-3BADE66428BA}"/>
              </a:ext>
            </a:extLst>
          </p:cNvPr>
          <p:cNvSpPr txBox="1"/>
          <p:nvPr/>
        </p:nvSpPr>
        <p:spPr>
          <a:xfrm>
            <a:off x="289061" y="3190619"/>
            <a:ext cx="4584700" cy="307777"/>
          </a:xfrm>
          <a:prstGeom prst="rect">
            <a:avLst/>
          </a:prstGeom>
          <a:noFill/>
        </p:spPr>
        <p:txBody>
          <a:bodyPr wrap="square">
            <a:spAutoFit/>
          </a:bodyPr>
          <a:lstStyle/>
          <a:p>
            <a:r>
              <a:rPr lang="en">
                <a:solidFill>
                  <a:schemeClr val="lt1"/>
                </a:solidFill>
                <a:uFill>
                  <a:noFill/>
                </a:uFill>
                <a:latin typeface="Roboto"/>
                <a:ea typeface="Roboto"/>
                <a:sym typeface="Roboto"/>
              </a:rPr>
              <a:t>Popular on Netflix</a:t>
            </a:r>
          </a:p>
        </p:txBody>
      </p:sp>
      <p:sp>
        <p:nvSpPr>
          <p:cNvPr id="51" name="Rectangle: Rounded Corners 50">
            <a:extLst>
              <a:ext uri="{FF2B5EF4-FFF2-40B4-BE49-F238E27FC236}">
                <a16:creationId xmlns:a16="http://schemas.microsoft.com/office/drawing/2014/main" id="{446E4FFB-9DBE-4490-BDC2-C9D0A8DC9453}"/>
              </a:ext>
            </a:extLst>
          </p:cNvPr>
          <p:cNvSpPr/>
          <p:nvPr/>
        </p:nvSpPr>
        <p:spPr>
          <a:xfrm>
            <a:off x="235230" y="3494629"/>
            <a:ext cx="2103120" cy="1371600"/>
          </a:xfrm>
          <a:prstGeom prst="roundRect">
            <a:avLst/>
          </a:prstGeom>
          <a:blipFill dpi="0" rotWithShape="1">
            <a:blip r:embed="rId8">
              <a:extLst>
                <a:ext uri="{28A0092B-C50C-407E-A947-70E740481C1C}">
                  <a14:useLocalDpi xmlns:a14="http://schemas.microsoft.com/office/drawing/2010/main" val="0"/>
                </a:ext>
              </a:extLst>
            </a:blip>
            <a:srcRect/>
            <a:stretch>
              <a:fillRect t="-10945" b="-9352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B2ED1F89-CCCD-4690-ABE6-297468E98D17}"/>
              </a:ext>
            </a:extLst>
          </p:cNvPr>
          <p:cNvSpPr/>
          <p:nvPr/>
        </p:nvSpPr>
        <p:spPr>
          <a:xfrm>
            <a:off x="2447015" y="3494629"/>
            <a:ext cx="2103120" cy="1371600"/>
          </a:xfrm>
          <a:prstGeom prst="roundRect">
            <a:avLst/>
          </a:prstGeom>
          <a:blipFill dpi="0" rotWithShape="1">
            <a:blip r:embed="rId9">
              <a:extLst>
                <a:ext uri="{28A0092B-C50C-407E-A947-70E740481C1C}">
                  <a14:useLocalDpi xmlns:a14="http://schemas.microsoft.com/office/drawing/2010/main" val="0"/>
                </a:ext>
              </a:extLst>
            </a:blip>
            <a:srcRect/>
            <a:stretch>
              <a:fillRect l="-19875" t="-14158" r="-5688" b="-104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D8D3737A-FBCD-4A73-BFEE-B0E9E7453421}"/>
              </a:ext>
            </a:extLst>
          </p:cNvPr>
          <p:cNvSpPr/>
          <p:nvPr/>
        </p:nvSpPr>
        <p:spPr>
          <a:xfrm>
            <a:off x="4658800" y="3494629"/>
            <a:ext cx="2103120" cy="1371600"/>
          </a:xfrm>
          <a:prstGeom prst="roundRect">
            <a:avLst/>
          </a:prstGeom>
          <a:blipFill dpi="0" rotWithShape="1">
            <a:blip r:embed="rId10">
              <a:extLst>
                <a:ext uri="{28A0092B-C50C-407E-A947-70E740481C1C}">
                  <a14:useLocalDpi xmlns:a14="http://schemas.microsoft.com/office/drawing/2010/main" val="0"/>
                </a:ext>
              </a:extLst>
            </a:blip>
            <a:srcRect/>
            <a:stretch>
              <a:fillRect t="-2044" r="-3674" b="-561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BEBB6043-41A1-473D-B8AD-20A9243388CB}"/>
              </a:ext>
            </a:extLst>
          </p:cNvPr>
          <p:cNvSpPr/>
          <p:nvPr/>
        </p:nvSpPr>
        <p:spPr>
          <a:xfrm>
            <a:off x="6870585" y="3494629"/>
            <a:ext cx="2103120" cy="1371600"/>
          </a:xfrm>
          <a:prstGeom prst="roundRect">
            <a:avLst/>
          </a:prstGeom>
          <a:blipFill dpi="0" rotWithShape="1">
            <a:blip r:embed="rId11">
              <a:extLst>
                <a:ext uri="{28A0092B-C50C-407E-A947-70E740481C1C}">
                  <a14:useLocalDpi xmlns:a14="http://schemas.microsoft.com/office/drawing/2010/main" val="0"/>
                </a:ext>
              </a:extLst>
            </a:blip>
            <a:srcRect/>
            <a:stretch>
              <a:fillRect l="-7304" t="-11382" r="-7245" b="-17907"/>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oogle Shape;792;p29">
            <a:extLst>
              <a:ext uri="{FF2B5EF4-FFF2-40B4-BE49-F238E27FC236}">
                <a16:creationId xmlns:a16="http://schemas.microsoft.com/office/drawing/2014/main" id="{39AF07E1-4CAA-4F5E-91BD-34A0D3F7108A}"/>
              </a:ext>
            </a:extLst>
          </p:cNvPr>
          <p:cNvGrpSpPr/>
          <p:nvPr/>
        </p:nvGrpSpPr>
        <p:grpSpPr>
          <a:xfrm>
            <a:off x="613559" y="315548"/>
            <a:ext cx="4770718" cy="316052"/>
            <a:chOff x="613559" y="315548"/>
            <a:chExt cx="4770718" cy="316052"/>
          </a:xfrm>
        </p:grpSpPr>
        <p:sp>
          <p:nvSpPr>
            <p:cNvPr id="56" name="Google Shape;793;p29">
              <a:hlinkClick r:id="rId12" action="ppaction://hlinksldjump"/>
              <a:extLst>
                <a:ext uri="{FF2B5EF4-FFF2-40B4-BE49-F238E27FC236}">
                  <a16:creationId xmlns:a16="http://schemas.microsoft.com/office/drawing/2014/main" id="{97B05602-41C3-4A57-ABC5-42D63AC36ABF}"/>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13"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57" name="Google Shape;794;p29">
              <a:hlinkClick r:id="rId13" action="ppaction://hlinksldjump"/>
              <a:extLst>
                <a:ext uri="{FF2B5EF4-FFF2-40B4-BE49-F238E27FC236}">
                  <a16:creationId xmlns:a16="http://schemas.microsoft.com/office/drawing/2014/main" id="{4EF87390-F234-4131-B212-1BBEA3BB6A37}"/>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58" name="Google Shape;795;p29">
              <a:extLst>
                <a:ext uri="{FF2B5EF4-FFF2-40B4-BE49-F238E27FC236}">
                  <a16:creationId xmlns:a16="http://schemas.microsoft.com/office/drawing/2014/main" id="{C3821C46-CE77-43F5-81A8-50BB545F137E}"/>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59" name="Google Shape;796;p29">
              <a:hlinkClick r:id="rId14" action="ppaction://hlinksldjump"/>
              <a:extLst>
                <a:ext uri="{FF2B5EF4-FFF2-40B4-BE49-F238E27FC236}">
                  <a16:creationId xmlns:a16="http://schemas.microsoft.com/office/drawing/2014/main" id="{51408092-1962-4785-B68F-1E8EB2B21836}"/>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60" name="Google Shape;797;p29">
              <a:extLst>
                <a:ext uri="{FF2B5EF4-FFF2-40B4-BE49-F238E27FC236}">
                  <a16:creationId xmlns:a16="http://schemas.microsoft.com/office/drawing/2014/main" id="{4083C65B-736C-4D2F-A20E-DEB635087318}"/>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15"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Tree>
    <p:extLst>
      <p:ext uri="{BB962C8B-B14F-4D97-AF65-F5344CB8AC3E}">
        <p14:creationId xmlns:p14="http://schemas.microsoft.com/office/powerpoint/2010/main" val="1566082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44"/>
        <p:cNvGrpSpPr/>
        <p:nvPr/>
      </p:nvGrpSpPr>
      <p:grpSpPr>
        <a:xfrm>
          <a:off x="0" y="0"/>
          <a:ext cx="0" cy="0"/>
          <a:chOff x="0" y="0"/>
          <a:chExt cx="0" cy="0"/>
        </a:xfrm>
      </p:grpSpPr>
      <p:sp>
        <p:nvSpPr>
          <p:cNvPr id="1545" name="Google Shape;1545;p38"/>
          <p:cNvSpPr txBox="1">
            <a:spLocks noGrp="1"/>
          </p:cNvSpPr>
          <p:nvPr>
            <p:ph type="title"/>
          </p:nvPr>
        </p:nvSpPr>
        <p:spPr>
          <a:xfrm>
            <a:off x="720000" y="4105275"/>
            <a:ext cx="7704000" cy="498300"/>
          </a:xfrm>
          <a:prstGeom prst="rect">
            <a:avLst/>
          </a:prstGeom>
        </p:spPr>
        <p:txBody>
          <a:bodyPr spcFirstLastPara="1" wrap="square" lIns="91425" tIns="91425" rIns="91425" bIns="91425" anchor="ctr" anchorCtr="0">
            <a:noAutofit/>
          </a:bodyPr>
          <a:lstStyle/>
          <a:p>
            <a:r>
              <a:rPr lang="en"/>
              <a:t>TO ENTERTAIN THE WORLD</a:t>
            </a:r>
          </a:p>
        </p:txBody>
      </p:sp>
      <p:sp>
        <p:nvSpPr>
          <p:cNvPr id="1546" name="Google Shape;1546;p38">
            <a:hlinkClick r:id="rId4"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grpSp>
        <p:nvGrpSpPr>
          <p:cNvPr id="10" name="Google Shape;792;p29">
            <a:extLst>
              <a:ext uri="{FF2B5EF4-FFF2-40B4-BE49-F238E27FC236}">
                <a16:creationId xmlns:a16="http://schemas.microsoft.com/office/drawing/2014/main" id="{BE9C42AA-E90A-4358-AC65-7279D3E9AB21}"/>
              </a:ext>
            </a:extLst>
          </p:cNvPr>
          <p:cNvGrpSpPr/>
          <p:nvPr/>
        </p:nvGrpSpPr>
        <p:grpSpPr>
          <a:xfrm>
            <a:off x="613559" y="315548"/>
            <a:ext cx="4770718" cy="316052"/>
            <a:chOff x="613559" y="315548"/>
            <a:chExt cx="4770718" cy="316052"/>
          </a:xfrm>
        </p:grpSpPr>
        <p:sp>
          <p:nvSpPr>
            <p:cNvPr id="11" name="Google Shape;793;p29">
              <a:hlinkClick r:id="rId5" action="ppaction://hlinksldjump"/>
              <a:extLst>
                <a:ext uri="{FF2B5EF4-FFF2-40B4-BE49-F238E27FC236}">
                  <a16:creationId xmlns:a16="http://schemas.microsoft.com/office/drawing/2014/main" id="{EB127952-3158-4200-B4B0-7FB8B76B18C5}"/>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12" name="Google Shape;794;p29">
              <a:hlinkClick r:id="rId6" action="ppaction://hlinksldjump"/>
              <a:extLst>
                <a:ext uri="{FF2B5EF4-FFF2-40B4-BE49-F238E27FC236}">
                  <a16:creationId xmlns:a16="http://schemas.microsoft.com/office/drawing/2014/main" id="{43F1FCD5-BC0E-4607-89E2-21E8178BEF70}"/>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13" name="Google Shape;795;p29">
              <a:extLst>
                <a:ext uri="{FF2B5EF4-FFF2-40B4-BE49-F238E27FC236}">
                  <a16:creationId xmlns:a16="http://schemas.microsoft.com/office/drawing/2014/main" id="{1DD34488-BA4D-493F-B3D9-4C74DF36E0CC}"/>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14" name="Google Shape;796;p29">
              <a:hlinkClick r:id="rId7" action="ppaction://hlinksldjump"/>
              <a:extLst>
                <a:ext uri="{FF2B5EF4-FFF2-40B4-BE49-F238E27FC236}">
                  <a16:creationId xmlns:a16="http://schemas.microsoft.com/office/drawing/2014/main" id="{94651ABD-74D8-4C17-BFA1-6A61A6AF1541}"/>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15" name="Google Shape;797;p29">
              <a:extLst>
                <a:ext uri="{FF2B5EF4-FFF2-40B4-BE49-F238E27FC236}">
                  <a16:creationId xmlns:a16="http://schemas.microsoft.com/office/drawing/2014/main" id="{00BAE367-9E41-4480-8178-3CAD2DF03206}"/>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8"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8"/>
        <p:cNvGrpSpPr/>
        <p:nvPr/>
      </p:nvGrpSpPr>
      <p:grpSpPr>
        <a:xfrm>
          <a:off x="0" y="0"/>
          <a:ext cx="0" cy="0"/>
          <a:chOff x="0" y="0"/>
          <a:chExt cx="0" cy="0"/>
        </a:xfrm>
      </p:grpSpPr>
      <p:sp>
        <p:nvSpPr>
          <p:cNvPr id="2236" name="Google Shape;2236;p49"/>
          <p:cNvSpPr txBox="1">
            <a:spLocks noGrp="1"/>
          </p:cNvSpPr>
          <p:nvPr>
            <p:ph type="title"/>
          </p:nvPr>
        </p:nvSpPr>
        <p:spPr>
          <a:xfrm>
            <a:off x="602575" y="734700"/>
            <a:ext cx="3024900" cy="572700"/>
          </a:xfrm>
          <a:prstGeom prst="rect">
            <a:avLst/>
          </a:prstGeom>
        </p:spPr>
        <p:txBody>
          <a:bodyPr spcFirstLastPara="1" wrap="square" lIns="91425" tIns="91425" rIns="91425" bIns="91425" anchor="ctr" anchorCtr="0">
            <a:noAutofit/>
          </a:bodyPr>
          <a:lstStyle/>
          <a:p>
            <a:r>
              <a:rPr lang="en"/>
              <a:t>Current Strategies</a:t>
            </a:r>
          </a:p>
        </p:txBody>
      </p:sp>
      <p:sp>
        <p:nvSpPr>
          <p:cNvPr id="2242" name="Google Shape;2242;p49">
            <a:hlinkClick r:id="rId3" action="ppaction://hlinksldjump"/>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
        <p:nvSpPr>
          <p:cNvPr id="2249" name="Google Shape;2249;p49">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49">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49">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49">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 name="Google Shape;792;p29">
            <a:extLst>
              <a:ext uri="{FF2B5EF4-FFF2-40B4-BE49-F238E27FC236}">
                <a16:creationId xmlns:a16="http://schemas.microsoft.com/office/drawing/2014/main" id="{545F0AE3-89D4-468E-960E-2437932595C5}"/>
              </a:ext>
            </a:extLst>
          </p:cNvPr>
          <p:cNvGrpSpPr/>
          <p:nvPr/>
        </p:nvGrpSpPr>
        <p:grpSpPr>
          <a:xfrm>
            <a:off x="613559" y="315548"/>
            <a:ext cx="4770718" cy="316052"/>
            <a:chOff x="613559" y="315548"/>
            <a:chExt cx="4770718" cy="316052"/>
          </a:xfrm>
        </p:grpSpPr>
        <p:sp>
          <p:nvSpPr>
            <p:cNvPr id="27" name="Google Shape;793;p29">
              <a:hlinkClick r:id="rId4" action="ppaction://hlinksldjump"/>
              <a:extLst>
                <a:ext uri="{FF2B5EF4-FFF2-40B4-BE49-F238E27FC236}">
                  <a16:creationId xmlns:a16="http://schemas.microsoft.com/office/drawing/2014/main" id="{2846244B-631C-4F61-89D8-E6F5AAA61E5E}"/>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5"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28" name="Google Shape;794;p29">
              <a:hlinkClick r:id="rId5" action="ppaction://hlinksldjump"/>
              <a:extLst>
                <a:ext uri="{FF2B5EF4-FFF2-40B4-BE49-F238E27FC236}">
                  <a16:creationId xmlns:a16="http://schemas.microsoft.com/office/drawing/2014/main" id="{6E1D694F-2E14-4B22-9F4F-58C49D912E0F}"/>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29" name="Google Shape;795;p29">
              <a:extLst>
                <a:ext uri="{FF2B5EF4-FFF2-40B4-BE49-F238E27FC236}">
                  <a16:creationId xmlns:a16="http://schemas.microsoft.com/office/drawing/2014/main" id="{7D74A681-151C-457A-B0DF-2745BA9C9652}"/>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30" name="Google Shape;796;p29">
              <a:hlinkClick r:id="rId6" action="ppaction://hlinksldjump"/>
              <a:extLst>
                <a:ext uri="{FF2B5EF4-FFF2-40B4-BE49-F238E27FC236}">
                  <a16:creationId xmlns:a16="http://schemas.microsoft.com/office/drawing/2014/main" id="{5FD3CF09-CE6C-47AD-9386-3C697446AB8C}"/>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31" name="Google Shape;797;p29">
              <a:extLst>
                <a:ext uri="{FF2B5EF4-FFF2-40B4-BE49-F238E27FC236}">
                  <a16:creationId xmlns:a16="http://schemas.microsoft.com/office/drawing/2014/main" id="{DE20D257-DC58-4231-874F-54340720BA50}"/>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7"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
        <p:nvSpPr>
          <p:cNvPr id="38" name="Google Shape;1198;p31">
            <a:extLst>
              <a:ext uri="{FF2B5EF4-FFF2-40B4-BE49-F238E27FC236}">
                <a16:creationId xmlns:a16="http://schemas.microsoft.com/office/drawing/2014/main" id="{73437098-D720-4ACE-AD83-7CBC2005E3B4}"/>
              </a:ext>
            </a:extLst>
          </p:cNvPr>
          <p:cNvSpPr/>
          <p:nvPr/>
        </p:nvSpPr>
        <p:spPr>
          <a:xfrm>
            <a:off x="891425" y="4515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73;p40">
            <a:extLst>
              <a:ext uri="{FF2B5EF4-FFF2-40B4-BE49-F238E27FC236}">
                <a16:creationId xmlns:a16="http://schemas.microsoft.com/office/drawing/2014/main" id="{144F0E51-0506-4E06-98F4-143E66AA2AEB}"/>
              </a:ext>
            </a:extLst>
          </p:cNvPr>
          <p:cNvSpPr txBox="1"/>
          <p:nvPr/>
        </p:nvSpPr>
        <p:spPr>
          <a:xfrm>
            <a:off x="1120727" y="1868181"/>
            <a:ext cx="2228897" cy="561674"/>
          </a:xfrm>
          <a:prstGeom prst="rect">
            <a:avLst/>
          </a:prstGeom>
          <a:noFill/>
          <a:ln>
            <a:noFill/>
          </a:ln>
        </p:spPr>
        <p:txBody>
          <a:bodyPr spcFirstLastPara="1" wrap="square" lIns="91425" tIns="91425" rIns="91425" bIns="91425" anchor="ctr" anchorCtr="0">
            <a:noAutofit/>
          </a:bodyPr>
          <a:lstStyle/>
          <a:p>
            <a:pPr algn="ctr"/>
            <a:r>
              <a:rPr lang="en" sz="2800" b="1">
                <a:solidFill>
                  <a:schemeClr val="bg1"/>
                </a:solidFill>
                <a:latin typeface="Roboto Condensed"/>
                <a:ea typeface="Roboto Condensed"/>
                <a:sym typeface="Roboto Condensed"/>
              </a:rPr>
              <a:t>Business </a:t>
            </a:r>
            <a:endParaRPr lang="en" sz="2800" b="1">
              <a:solidFill>
                <a:schemeClr val="bg1"/>
              </a:solidFill>
              <a:latin typeface="Roboto Condensed"/>
              <a:ea typeface="Roboto Condensed"/>
            </a:endParaRPr>
          </a:p>
          <a:p>
            <a:pPr algn="ctr"/>
            <a:r>
              <a:rPr lang="en" sz="2800" b="1">
                <a:solidFill>
                  <a:schemeClr val="bg1"/>
                </a:solidFill>
                <a:latin typeface="Roboto Condensed"/>
                <a:ea typeface="Roboto Condensed"/>
                <a:sym typeface="Roboto Condensed"/>
              </a:rPr>
              <a:t>Level:</a:t>
            </a:r>
            <a:endParaRPr lang="en" sz="2800" b="1">
              <a:solidFill>
                <a:schemeClr val="bg1"/>
              </a:solidFill>
              <a:latin typeface="Roboto Condensed"/>
              <a:ea typeface="Roboto Condensed"/>
            </a:endParaRPr>
          </a:p>
        </p:txBody>
      </p:sp>
      <p:sp>
        <p:nvSpPr>
          <p:cNvPr id="45" name="Google Shape;1673;p40">
            <a:extLst>
              <a:ext uri="{FF2B5EF4-FFF2-40B4-BE49-F238E27FC236}">
                <a16:creationId xmlns:a16="http://schemas.microsoft.com/office/drawing/2014/main" id="{D1A83637-9093-41C6-B7B7-31F89AC808CF}"/>
              </a:ext>
            </a:extLst>
          </p:cNvPr>
          <p:cNvSpPr txBox="1"/>
          <p:nvPr/>
        </p:nvSpPr>
        <p:spPr>
          <a:xfrm>
            <a:off x="1082800" y="3216058"/>
            <a:ext cx="2298800" cy="561674"/>
          </a:xfrm>
          <a:prstGeom prst="rect">
            <a:avLst/>
          </a:prstGeom>
          <a:noFill/>
          <a:ln>
            <a:noFill/>
          </a:ln>
        </p:spPr>
        <p:txBody>
          <a:bodyPr spcFirstLastPara="1" wrap="square" lIns="91425" tIns="91425" rIns="91425" bIns="91425" anchor="ctr" anchorCtr="0">
            <a:noAutofit/>
          </a:bodyPr>
          <a:lstStyle/>
          <a:p>
            <a:pPr algn="ctr"/>
            <a:r>
              <a:rPr lang="en" sz="2800" b="1">
                <a:solidFill>
                  <a:schemeClr val="bg1"/>
                </a:solidFill>
                <a:latin typeface="Roboto Condensed"/>
                <a:ea typeface="Roboto Condensed"/>
                <a:sym typeface="Roboto Condensed"/>
              </a:rPr>
              <a:t>Corporate</a:t>
            </a:r>
            <a:endParaRPr lang="en" sz="2800" b="1">
              <a:solidFill>
                <a:schemeClr val="bg1"/>
              </a:solidFill>
              <a:latin typeface="Roboto Condensed"/>
              <a:ea typeface="Roboto Condensed"/>
            </a:endParaRPr>
          </a:p>
          <a:p>
            <a:pPr algn="ctr"/>
            <a:r>
              <a:rPr lang="en" sz="2800" b="1">
                <a:solidFill>
                  <a:schemeClr val="bg1"/>
                </a:solidFill>
                <a:latin typeface="Roboto Condensed"/>
                <a:ea typeface="Roboto Condensed"/>
                <a:sym typeface="Roboto Condensed"/>
              </a:rPr>
              <a:t> Level:</a:t>
            </a:r>
            <a:endParaRPr lang="en" sz="2800" b="1">
              <a:solidFill>
                <a:schemeClr val="bg1"/>
              </a:solidFill>
              <a:latin typeface="Roboto Condensed"/>
              <a:ea typeface="Roboto Condensed"/>
            </a:endParaRPr>
          </a:p>
        </p:txBody>
      </p:sp>
      <p:sp>
        <p:nvSpPr>
          <p:cNvPr id="4" name="Google Shape;2004;p45">
            <a:extLst>
              <a:ext uri="{FF2B5EF4-FFF2-40B4-BE49-F238E27FC236}">
                <a16:creationId xmlns:a16="http://schemas.microsoft.com/office/drawing/2014/main" id="{D3E7BBC0-6AB0-4D9C-AB17-28E7B3E8804C}"/>
              </a:ext>
            </a:extLst>
          </p:cNvPr>
          <p:cNvSpPr txBox="1">
            <a:spLocks/>
          </p:cNvSpPr>
          <p:nvPr/>
        </p:nvSpPr>
        <p:spPr>
          <a:xfrm>
            <a:off x="3383671" y="2991778"/>
            <a:ext cx="4660282" cy="10131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1pPr>
            <a:lvl2pPr marL="914400" marR="0" lvl="1" indent="-317500" algn="ctr" rtl="0">
              <a:lnSpc>
                <a:spcPct val="100000"/>
              </a:lnSpc>
              <a:spcBef>
                <a:spcPts val="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2pPr>
            <a:lvl3pPr marL="1371600" marR="0" lvl="2" indent="-317500" algn="ctr" rtl="0">
              <a:lnSpc>
                <a:spcPct val="100000"/>
              </a:lnSpc>
              <a:spcBef>
                <a:spcPts val="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3pPr>
            <a:lvl4pPr marL="1828800" marR="0" lvl="3" indent="-317500" algn="ctr" rtl="0">
              <a:lnSpc>
                <a:spcPct val="100000"/>
              </a:lnSpc>
              <a:spcBef>
                <a:spcPts val="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4pPr>
            <a:lvl5pPr marL="2286000" marR="0" lvl="4" indent="-317500" algn="ctr" rtl="0">
              <a:lnSpc>
                <a:spcPct val="100000"/>
              </a:lnSpc>
              <a:spcBef>
                <a:spcPts val="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5pPr>
            <a:lvl6pPr marL="2743200" marR="0" lvl="5" indent="-317500" algn="ctr" rtl="0">
              <a:lnSpc>
                <a:spcPct val="100000"/>
              </a:lnSpc>
              <a:spcBef>
                <a:spcPts val="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6pPr>
            <a:lvl7pPr marL="3200400" marR="0" lvl="6" indent="-317500" algn="ctr" rtl="0">
              <a:lnSpc>
                <a:spcPct val="100000"/>
              </a:lnSpc>
              <a:spcBef>
                <a:spcPts val="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7pPr>
            <a:lvl8pPr marL="3657600" marR="0" lvl="7" indent="-317500" algn="ctr" rtl="0">
              <a:lnSpc>
                <a:spcPct val="100000"/>
              </a:lnSpc>
              <a:spcBef>
                <a:spcPts val="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8pPr>
            <a:lvl9pPr marL="4114800" marR="0" lvl="8" indent="-317500" algn="ctr" rtl="0">
              <a:lnSpc>
                <a:spcPct val="100000"/>
              </a:lnSpc>
              <a:spcBef>
                <a:spcPts val="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9pPr>
          </a:lstStyle>
          <a:p>
            <a:pPr marL="0" indent="0" algn="ctr"/>
            <a:r>
              <a:rPr lang="en" sz="2400"/>
              <a:t>Expansion through Vertical Integrations of Movie Production</a:t>
            </a:r>
          </a:p>
        </p:txBody>
      </p:sp>
      <p:sp>
        <p:nvSpPr>
          <p:cNvPr id="24" name="Google Shape;2004;p45">
            <a:extLst>
              <a:ext uri="{FF2B5EF4-FFF2-40B4-BE49-F238E27FC236}">
                <a16:creationId xmlns:a16="http://schemas.microsoft.com/office/drawing/2014/main" id="{2E9D4BF5-CFB2-4C99-A2A0-AA7F07121675}"/>
              </a:ext>
            </a:extLst>
          </p:cNvPr>
          <p:cNvSpPr txBox="1">
            <a:spLocks/>
          </p:cNvSpPr>
          <p:nvPr/>
        </p:nvSpPr>
        <p:spPr>
          <a:xfrm>
            <a:off x="3383671" y="1643901"/>
            <a:ext cx="4854376" cy="101316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1pPr>
            <a:lvl2pPr marL="914400" marR="0" lvl="1" indent="-317500" algn="ctr" rtl="0">
              <a:lnSpc>
                <a:spcPct val="100000"/>
              </a:lnSpc>
              <a:spcBef>
                <a:spcPts val="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2pPr>
            <a:lvl3pPr marL="1371600" marR="0" lvl="2" indent="-317500" algn="ctr" rtl="0">
              <a:lnSpc>
                <a:spcPct val="100000"/>
              </a:lnSpc>
              <a:spcBef>
                <a:spcPts val="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3pPr>
            <a:lvl4pPr marL="1828800" marR="0" lvl="3" indent="-317500" algn="ctr" rtl="0">
              <a:lnSpc>
                <a:spcPct val="100000"/>
              </a:lnSpc>
              <a:spcBef>
                <a:spcPts val="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4pPr>
            <a:lvl5pPr marL="2286000" marR="0" lvl="4" indent="-317500" algn="ctr" rtl="0">
              <a:lnSpc>
                <a:spcPct val="100000"/>
              </a:lnSpc>
              <a:spcBef>
                <a:spcPts val="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5pPr>
            <a:lvl6pPr marL="2743200" marR="0" lvl="5" indent="-317500" algn="ctr" rtl="0">
              <a:lnSpc>
                <a:spcPct val="100000"/>
              </a:lnSpc>
              <a:spcBef>
                <a:spcPts val="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6pPr>
            <a:lvl7pPr marL="3200400" marR="0" lvl="6" indent="-317500" algn="ctr" rtl="0">
              <a:lnSpc>
                <a:spcPct val="100000"/>
              </a:lnSpc>
              <a:spcBef>
                <a:spcPts val="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7pPr>
            <a:lvl8pPr marL="3657600" marR="0" lvl="7" indent="-317500" algn="ctr" rtl="0">
              <a:lnSpc>
                <a:spcPct val="100000"/>
              </a:lnSpc>
              <a:spcBef>
                <a:spcPts val="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8pPr>
            <a:lvl9pPr marL="4114800" marR="0" lvl="8" indent="-317500" algn="ctr" rtl="0">
              <a:lnSpc>
                <a:spcPct val="100000"/>
              </a:lnSpc>
              <a:spcBef>
                <a:spcPts val="0"/>
              </a:spcBef>
              <a:spcAft>
                <a:spcPts val="0"/>
              </a:spcAft>
              <a:buClr>
                <a:schemeClr val="lt1"/>
              </a:buClr>
              <a:buSzPts val="1400"/>
              <a:buFont typeface="Roboto"/>
              <a:buNone/>
              <a:defRPr sz="1400" b="0" i="0" u="none" strike="noStrike" cap="none">
                <a:solidFill>
                  <a:schemeClr val="lt1"/>
                </a:solidFill>
                <a:latin typeface="Roboto"/>
                <a:ea typeface="Roboto"/>
                <a:cs typeface="Roboto"/>
                <a:sym typeface="Roboto"/>
              </a:defRPr>
            </a:lvl9pPr>
          </a:lstStyle>
          <a:p>
            <a:pPr marL="0" indent="0" algn="ctr"/>
            <a:r>
              <a:rPr lang="en" sz="2400"/>
              <a:t>Brand Differentiation</a:t>
            </a:r>
            <a:endParaRPr lang="en-US" sz="2400"/>
          </a:p>
          <a:p>
            <a:pPr marL="0" indent="0" algn="ctr"/>
            <a:r>
              <a:rPr lang="en" sz="2400"/>
              <a:t> First Online DVD Rental Company</a:t>
            </a:r>
            <a:endParaRPr lang="en-US" sz="2400"/>
          </a:p>
        </p:txBody>
      </p:sp>
      <p:sp>
        <p:nvSpPr>
          <p:cNvPr id="3" name="Google Shape;1199;p31">
            <a:extLst>
              <a:ext uri="{FF2B5EF4-FFF2-40B4-BE49-F238E27FC236}">
                <a16:creationId xmlns:a16="http://schemas.microsoft.com/office/drawing/2014/main" id="{8FDBA85F-BA51-4241-A94F-5C09E8AC3DFA}"/>
              </a:ext>
            </a:extLst>
          </p:cNvPr>
          <p:cNvSpPr/>
          <p:nvPr/>
        </p:nvSpPr>
        <p:spPr>
          <a:xfrm>
            <a:off x="891425" y="4515050"/>
            <a:ext cx="555020"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6"/>
        <p:cNvGrpSpPr/>
        <p:nvPr/>
      </p:nvGrpSpPr>
      <p:grpSpPr>
        <a:xfrm>
          <a:off x="0" y="0"/>
          <a:ext cx="0" cy="0"/>
          <a:chOff x="0" y="0"/>
          <a:chExt cx="0" cy="0"/>
        </a:xfrm>
      </p:grpSpPr>
      <p:sp>
        <p:nvSpPr>
          <p:cNvPr id="2257" name="Google Shape;2257;p50"/>
          <p:cNvSpPr txBox="1">
            <a:spLocks noGrp="1"/>
          </p:cNvSpPr>
          <p:nvPr>
            <p:ph type="title"/>
          </p:nvPr>
        </p:nvSpPr>
        <p:spPr>
          <a:xfrm>
            <a:off x="602575" y="734675"/>
            <a:ext cx="7821300" cy="572700"/>
          </a:xfrm>
          <a:prstGeom prst="rect">
            <a:avLst/>
          </a:prstGeom>
        </p:spPr>
        <p:txBody>
          <a:bodyPr spcFirstLastPara="1" wrap="square" lIns="91425" tIns="91425" rIns="91425" bIns="91425" anchor="ctr" anchorCtr="0">
            <a:noAutofit/>
          </a:bodyPr>
          <a:lstStyle/>
          <a:p>
            <a:r>
              <a:rPr lang="en-US"/>
              <a:t>Market Performance</a:t>
            </a:r>
          </a:p>
        </p:txBody>
      </p:sp>
      <p:sp>
        <p:nvSpPr>
          <p:cNvPr id="2267" name="Google Shape;2267;p50"/>
          <p:cNvSpPr/>
          <p:nvPr/>
        </p:nvSpPr>
        <p:spPr>
          <a:xfrm>
            <a:off x="891425" y="4515055"/>
            <a:ext cx="7361100" cy="100200"/>
          </a:xfrm>
          <a:prstGeom prst="roundRect">
            <a:avLst>
              <a:gd name="adj" fmla="val 50000"/>
            </a:avLst>
          </a:prstGeom>
          <a:solidFill>
            <a:srgbClr val="FFFFFF">
              <a:alpha val="352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0">
            <a:hlinkClick r:id="" action="ppaction://hlinkshowjump?jump=nextslide"/>
          </p:cNvPr>
          <p:cNvSpPr/>
          <p:nvPr/>
        </p:nvSpPr>
        <p:spPr>
          <a:xfrm rot="5400000">
            <a:off x="8408049"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0">
            <a:hlinkClick r:id="" action="ppaction://hlinkshowjump?jump=nextslide"/>
          </p:cNvPr>
          <p:cNvSpPr/>
          <p:nvPr/>
        </p:nvSpPr>
        <p:spPr>
          <a:xfrm rot="5400000">
            <a:off x="8488674" y="4501511"/>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0">
            <a:hlinkClick r:id="" action="ppaction://hlinkshowjump?jump=previousslide"/>
          </p:cNvPr>
          <p:cNvSpPr/>
          <p:nvPr/>
        </p:nvSpPr>
        <p:spPr>
          <a:xfrm rot="-5400000" flipH="1">
            <a:off x="588892"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0">
            <a:hlinkClick r:id="" action="ppaction://hlinkshowjump?jump=previousslide"/>
          </p:cNvPr>
          <p:cNvSpPr/>
          <p:nvPr/>
        </p:nvSpPr>
        <p:spPr>
          <a:xfrm rot="-5400000" flipH="1">
            <a:off x="508327" y="4501557"/>
            <a:ext cx="147000" cy="1272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792;p29">
            <a:extLst>
              <a:ext uri="{FF2B5EF4-FFF2-40B4-BE49-F238E27FC236}">
                <a16:creationId xmlns:a16="http://schemas.microsoft.com/office/drawing/2014/main" id="{08548019-F1B5-490D-B420-601A9B9ABD3C}"/>
              </a:ext>
            </a:extLst>
          </p:cNvPr>
          <p:cNvGrpSpPr/>
          <p:nvPr/>
        </p:nvGrpSpPr>
        <p:grpSpPr>
          <a:xfrm>
            <a:off x="613559" y="315548"/>
            <a:ext cx="4770718" cy="316052"/>
            <a:chOff x="613559" y="315548"/>
            <a:chExt cx="4770718" cy="316052"/>
          </a:xfrm>
        </p:grpSpPr>
        <p:sp>
          <p:nvSpPr>
            <p:cNvPr id="40" name="Google Shape;793;p29">
              <a:hlinkClick r:id="rId3" action="ppaction://hlinksldjump"/>
              <a:extLst>
                <a:ext uri="{FF2B5EF4-FFF2-40B4-BE49-F238E27FC236}">
                  <a16:creationId xmlns:a16="http://schemas.microsoft.com/office/drawing/2014/main" id="{C139E34E-0A81-4567-853D-1E0D86140536}"/>
                </a:ext>
              </a:extLst>
            </p:cNvPr>
            <p:cNvSpPr txBox="1"/>
            <p:nvPr/>
          </p:nvSpPr>
          <p:spPr>
            <a:xfrm>
              <a:off x="613559"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4" action="ppaction://hlinksldjump">
                    <a:extLst>
                      <a:ext uri="{A12FA001-AC4F-418D-AE19-62706E023703}">
                        <ahyp:hlinkClr xmlns:ahyp="http://schemas.microsoft.com/office/drawing/2018/hyperlinkcolor" val="tx"/>
                      </a:ext>
                    </a:extLst>
                  </a:hlinkClick>
                </a:rPr>
                <a:t>Home</a:t>
              </a:r>
              <a:endParaRPr sz="1300">
                <a:solidFill>
                  <a:schemeClr val="lt1"/>
                </a:solidFill>
                <a:latin typeface="Roboto"/>
                <a:ea typeface="Roboto"/>
                <a:cs typeface="Roboto"/>
                <a:sym typeface="Roboto"/>
              </a:endParaRPr>
            </a:p>
          </p:txBody>
        </p:sp>
        <p:sp>
          <p:nvSpPr>
            <p:cNvPr id="41" name="Google Shape;794;p29">
              <a:hlinkClick r:id="rId4" action="ppaction://hlinksldjump"/>
              <a:extLst>
                <a:ext uri="{FF2B5EF4-FFF2-40B4-BE49-F238E27FC236}">
                  <a16:creationId xmlns:a16="http://schemas.microsoft.com/office/drawing/2014/main" id="{14805BC1-F8CE-494E-ADC8-CF91B1967CE2}"/>
                </a:ext>
              </a:extLst>
            </p:cNvPr>
            <p:cNvSpPr txBox="1"/>
            <p:nvPr/>
          </p:nvSpPr>
          <p:spPr>
            <a:xfrm>
              <a:off x="1318092" y="315548"/>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300">
                  <a:solidFill>
                    <a:schemeClr val="lt1"/>
                  </a:solidFill>
                  <a:latin typeface="Roboto"/>
                  <a:ea typeface="Roboto"/>
                  <a:cs typeface="Roboto"/>
                  <a:sym typeface="Roboto"/>
                </a:rPr>
                <a:t>TV Shows</a:t>
              </a:r>
              <a:endParaRPr sz="1300">
                <a:solidFill>
                  <a:schemeClr val="lt1"/>
                </a:solidFill>
                <a:latin typeface="Roboto"/>
                <a:ea typeface="Roboto"/>
                <a:cs typeface="Roboto"/>
                <a:sym typeface="Roboto"/>
              </a:endParaRPr>
            </a:p>
          </p:txBody>
        </p:sp>
        <p:sp>
          <p:nvSpPr>
            <p:cNvPr id="42" name="Google Shape;795;p29">
              <a:extLst>
                <a:ext uri="{FF2B5EF4-FFF2-40B4-BE49-F238E27FC236}">
                  <a16:creationId xmlns:a16="http://schemas.microsoft.com/office/drawing/2014/main" id="{0B393F35-5590-4B00-BCA9-EA644469A7DC}"/>
                </a:ext>
              </a:extLst>
            </p:cNvPr>
            <p:cNvSpPr txBox="1"/>
            <p:nvPr/>
          </p:nvSpPr>
          <p:spPr>
            <a:xfrm>
              <a:off x="2303000" y="316300"/>
              <a:ext cx="100584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Movies</a:t>
              </a:r>
              <a:endParaRPr sz="1300">
                <a:solidFill>
                  <a:schemeClr val="lt1"/>
                </a:solidFill>
                <a:latin typeface="Roboto"/>
                <a:ea typeface="Roboto"/>
                <a:cs typeface="Roboto"/>
                <a:sym typeface="Roboto"/>
              </a:endParaRPr>
            </a:p>
          </p:txBody>
        </p:sp>
        <p:sp>
          <p:nvSpPr>
            <p:cNvPr id="43" name="Google Shape;796;p29">
              <a:hlinkClick r:id="rId5" action="ppaction://hlinksldjump"/>
              <a:extLst>
                <a:ext uri="{FF2B5EF4-FFF2-40B4-BE49-F238E27FC236}">
                  <a16:creationId xmlns:a16="http://schemas.microsoft.com/office/drawing/2014/main" id="{991B38D3-6BD0-4B4A-99E5-1F408F0D78AE}"/>
                </a:ext>
              </a:extLst>
            </p:cNvPr>
            <p:cNvSpPr txBox="1"/>
            <p:nvPr/>
          </p:nvSpPr>
          <p:spPr>
            <a:xfrm>
              <a:off x="3028464" y="315548"/>
              <a:ext cx="128016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rPr>
                <a:t>New &amp; Popular</a:t>
              </a:r>
              <a:endParaRPr sz="1300">
                <a:solidFill>
                  <a:schemeClr val="lt1"/>
                </a:solidFill>
                <a:latin typeface="Roboto"/>
                <a:ea typeface="Roboto"/>
                <a:cs typeface="Roboto"/>
                <a:sym typeface="Roboto"/>
              </a:endParaRPr>
            </a:p>
          </p:txBody>
        </p:sp>
        <p:sp>
          <p:nvSpPr>
            <p:cNvPr id="44" name="Google Shape;797;p29">
              <a:extLst>
                <a:ext uri="{FF2B5EF4-FFF2-40B4-BE49-F238E27FC236}">
                  <a16:creationId xmlns:a16="http://schemas.microsoft.com/office/drawing/2014/main" id="{B755354C-3D1D-45A2-A552-9FBCB669CDB0}"/>
                </a:ext>
              </a:extLst>
            </p:cNvPr>
            <p:cNvSpPr txBox="1"/>
            <p:nvPr/>
          </p:nvSpPr>
          <p:spPr>
            <a:xfrm>
              <a:off x="4303977" y="316300"/>
              <a:ext cx="1080300" cy="3153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a:solidFill>
                    <a:schemeClr val="lt1"/>
                  </a:solidFill>
                  <a:uFill>
                    <a:noFill/>
                  </a:uFill>
                  <a:latin typeface="Roboto"/>
                  <a:ea typeface="Roboto"/>
                  <a:cs typeface="Roboto"/>
                  <a:sym typeface="Roboto"/>
                  <a:hlinkClick r:id="rId6" action="ppaction://hlinksldjump">
                    <a:extLst>
                      <a:ext uri="{A12FA001-AC4F-418D-AE19-62706E023703}">
                        <ahyp:hlinkClr xmlns:ahyp="http://schemas.microsoft.com/office/drawing/2018/hyperlinkcolor" val="tx"/>
                      </a:ext>
                    </a:extLst>
                  </a:hlinkClick>
                </a:rPr>
                <a:t>My </a:t>
              </a:r>
              <a:r>
                <a:rPr lang="en" sz="1300">
                  <a:solidFill>
                    <a:schemeClr val="lt1"/>
                  </a:solidFill>
                  <a:uFill>
                    <a:noFill/>
                  </a:uFill>
                  <a:latin typeface="Roboto"/>
                  <a:ea typeface="Roboto"/>
                  <a:cs typeface="Roboto"/>
                  <a:sym typeface="Roboto"/>
                </a:rPr>
                <a:t>List</a:t>
              </a:r>
              <a:endParaRPr sz="1300">
                <a:solidFill>
                  <a:schemeClr val="lt1"/>
                </a:solidFill>
                <a:latin typeface="Roboto"/>
                <a:ea typeface="Roboto"/>
                <a:cs typeface="Roboto"/>
                <a:sym typeface="Roboto"/>
              </a:endParaRPr>
            </a:p>
          </p:txBody>
        </p:sp>
      </p:grpSp>
      <p:sp>
        <p:nvSpPr>
          <p:cNvPr id="6" name="TextBox 5">
            <a:extLst>
              <a:ext uri="{FF2B5EF4-FFF2-40B4-BE49-F238E27FC236}">
                <a16:creationId xmlns:a16="http://schemas.microsoft.com/office/drawing/2014/main" id="{8C9B0B7B-AA00-4021-8B12-3742A9FBBE2F}"/>
              </a:ext>
            </a:extLst>
          </p:cNvPr>
          <p:cNvSpPr txBox="1"/>
          <p:nvPr/>
        </p:nvSpPr>
        <p:spPr>
          <a:xfrm>
            <a:off x="3200400" y="23431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7" name="Picture 7">
            <a:extLst>
              <a:ext uri="{FF2B5EF4-FFF2-40B4-BE49-F238E27FC236}">
                <a16:creationId xmlns:a16="http://schemas.microsoft.com/office/drawing/2014/main" id="{2471C1D3-6D87-4A3A-864E-08DC86BC73B9}"/>
              </a:ext>
            </a:extLst>
          </p:cNvPr>
          <p:cNvPicPr>
            <a:picLocks noChangeAspect="1"/>
          </p:cNvPicPr>
          <p:nvPr/>
        </p:nvPicPr>
        <p:blipFill>
          <a:blip r:embed="rId7"/>
          <a:stretch>
            <a:fillRect/>
          </a:stretch>
        </p:blipFill>
        <p:spPr>
          <a:xfrm>
            <a:off x="3786030" y="644322"/>
            <a:ext cx="5121412" cy="3770450"/>
          </a:xfrm>
          <a:prstGeom prst="rect">
            <a:avLst/>
          </a:prstGeom>
        </p:spPr>
      </p:pic>
      <p:pic>
        <p:nvPicPr>
          <p:cNvPr id="9" name="Graphic 9">
            <a:extLst>
              <a:ext uri="{FF2B5EF4-FFF2-40B4-BE49-F238E27FC236}">
                <a16:creationId xmlns:a16="http://schemas.microsoft.com/office/drawing/2014/main" id="{BDB1B51F-02BC-4A8A-8E70-8555B3D4A5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08494" y="909008"/>
            <a:ext cx="3573492" cy="3584275"/>
          </a:xfrm>
          <a:prstGeom prst="rect">
            <a:avLst/>
          </a:prstGeom>
        </p:spPr>
      </p:pic>
      <p:sp>
        <p:nvSpPr>
          <p:cNvPr id="3" name="Google Shape;1199;p31">
            <a:extLst>
              <a:ext uri="{FF2B5EF4-FFF2-40B4-BE49-F238E27FC236}">
                <a16:creationId xmlns:a16="http://schemas.microsoft.com/office/drawing/2014/main" id="{4043ED68-CB4D-4D6B-868B-E717E09EA1E1}"/>
              </a:ext>
            </a:extLst>
          </p:cNvPr>
          <p:cNvSpPr/>
          <p:nvPr/>
        </p:nvSpPr>
        <p:spPr>
          <a:xfrm>
            <a:off x="891425" y="4515050"/>
            <a:ext cx="690376" cy="10020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242;p49">
            <a:hlinkClick r:id="rId10" action="ppaction://hlinksldjump"/>
            <a:extLst>
              <a:ext uri="{FF2B5EF4-FFF2-40B4-BE49-F238E27FC236}">
                <a16:creationId xmlns:a16="http://schemas.microsoft.com/office/drawing/2014/main" id="{12C17D87-6CD3-41F6-A432-EC84F3BB9B45}"/>
              </a:ext>
            </a:extLst>
          </p:cNvPr>
          <p:cNvSpPr/>
          <p:nvPr/>
        </p:nvSpPr>
        <p:spPr>
          <a:xfrm>
            <a:off x="8224365" y="388260"/>
            <a:ext cx="191070" cy="171380"/>
          </a:xfrm>
          <a:custGeom>
            <a:avLst/>
            <a:gdLst/>
            <a:ahLst/>
            <a:cxnLst/>
            <a:rect l="l" t="t" r="r" b="b"/>
            <a:pathLst>
              <a:path w="6948" h="6232" extrusionOk="0">
                <a:moveTo>
                  <a:pt x="3602" y="0"/>
                </a:moveTo>
                <a:lnTo>
                  <a:pt x="0" y="2632"/>
                </a:lnTo>
                <a:lnTo>
                  <a:pt x="0" y="6187"/>
                </a:lnTo>
                <a:lnTo>
                  <a:pt x="2713" y="6222"/>
                </a:lnTo>
                <a:lnTo>
                  <a:pt x="2713" y="4861"/>
                </a:lnTo>
                <a:lnTo>
                  <a:pt x="4196" y="4875"/>
                </a:lnTo>
                <a:lnTo>
                  <a:pt x="4196" y="6232"/>
                </a:lnTo>
                <a:lnTo>
                  <a:pt x="6948" y="6232"/>
                </a:lnTo>
                <a:lnTo>
                  <a:pt x="6948" y="2586"/>
                </a:lnTo>
                <a:close/>
              </a:path>
            </a:pathLst>
          </a:custGeom>
          <a:noFill/>
          <a:ln w="19050" cap="flat" cmpd="sng">
            <a:solidFill>
              <a:schemeClr val="lt1"/>
            </a:solidFill>
            <a:prstDash val="solid"/>
            <a:round/>
            <a:headEnd type="none" w="med" len="med"/>
            <a:tailEnd type="none" w="med" len="med"/>
          </a:ln>
        </p:spPr>
      </p:sp>
    </p:spTree>
  </p:cSld>
  <p:clrMapOvr>
    <a:masterClrMapping/>
  </p:clrMapOvr>
</p:sld>
</file>

<file path=ppt/theme/theme1.xml><?xml version="1.0" encoding="utf-8"?>
<a:theme xmlns:a="http://schemas.openxmlformats.org/drawingml/2006/main" name="Series Screenwriter Portfolio by Slidesgo">
  <a:themeElements>
    <a:clrScheme name="Simple Light">
      <a:dk1>
        <a:srgbClr val="141414"/>
      </a:dk1>
      <a:lt1>
        <a:srgbClr val="FFFFFF"/>
      </a:lt1>
      <a:dk2>
        <a:srgbClr val="3F4D86"/>
      </a:dk2>
      <a:lt2>
        <a:srgbClr val="543D3D"/>
      </a:lt2>
      <a:accent1>
        <a:srgbClr val="B1060F"/>
      </a:accent1>
      <a:accent2>
        <a:srgbClr val="E20812"/>
      </a:accent2>
      <a:accent3>
        <a:srgbClr val="BC6392"/>
      </a:accent3>
      <a:accent4>
        <a:srgbClr val="6DA39E"/>
      </a:accent4>
      <a:accent5>
        <a:srgbClr val="84BEDF"/>
      </a:accent5>
      <a:accent6>
        <a:srgbClr val="D3A23F"/>
      </a:accent6>
      <a:hlink>
        <a:srgbClr val="14141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53e693cd-1264-490a-a5b5-573d5bfd230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C33B71B0E30D42B94D37B785B0F154" ma:contentTypeVersion="8" ma:contentTypeDescription="Create a new document." ma:contentTypeScope="" ma:versionID="f012a29c89250695a34292d33e86c57e">
  <xsd:schema xmlns:xsd="http://www.w3.org/2001/XMLSchema" xmlns:xs="http://www.w3.org/2001/XMLSchema" xmlns:p="http://schemas.microsoft.com/office/2006/metadata/properties" xmlns:ns2="53e693cd-1264-490a-a5b5-573d5bfd2304" targetNamespace="http://schemas.microsoft.com/office/2006/metadata/properties" ma:root="true" ma:fieldsID="7450406e10d164ae484e1c00285dc9b6" ns2:_="">
    <xsd:import namespace="53e693cd-1264-490a-a5b5-573d5bfd230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MediaServiceDateTaken" minOccurs="0"/>
                <xsd:element ref="ns2:MediaServiceAutoTag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e693cd-1264-490a-a5b5-573d5bfd23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391173-B790-4586-BC8B-90ADF50DA2BE}">
  <ds:schemaRefs>
    <ds:schemaRef ds:uri="53e693cd-1264-490a-a5b5-573d5bfd230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8A712C6-738D-417C-A5C7-075F84B09708}">
  <ds:schemaRefs>
    <ds:schemaRef ds:uri="http://schemas.microsoft.com/sharepoint/v3/contenttype/forms"/>
  </ds:schemaRefs>
</ds:datastoreItem>
</file>

<file path=customXml/itemProps3.xml><?xml version="1.0" encoding="utf-8"?>
<ds:datastoreItem xmlns:ds="http://schemas.openxmlformats.org/officeDocument/2006/customXml" ds:itemID="{644E4C8C-001F-490B-BA23-0284DBB025F3}">
  <ds:schemaRefs>
    <ds:schemaRef ds:uri="53e693cd-1264-490a-a5b5-573d5bfd23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51</Slides>
  <Notes>37</Notes>
  <HiddenSlides>8</HiddenSlide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Series Screenwriter Portfolio by Slidesgo</vt:lpstr>
      <vt:lpstr>NETFLIX CASE PRESENTATION</vt:lpstr>
      <vt:lpstr>PowerPoint Presentation</vt:lpstr>
      <vt:lpstr>01</vt:lpstr>
      <vt:lpstr>INTRODUCTION</vt:lpstr>
      <vt:lpstr>ABOUT NETFLIX</vt:lpstr>
      <vt:lpstr>Timeline</vt:lpstr>
      <vt:lpstr>TO ENTERTAIN THE WORLD</vt:lpstr>
      <vt:lpstr>Current Strategies</vt:lpstr>
      <vt:lpstr>Market Performance</vt:lpstr>
      <vt:lpstr>Financial Performance</vt:lpstr>
      <vt:lpstr>Product Lines</vt:lpstr>
      <vt:lpstr>New Developments</vt:lpstr>
      <vt:lpstr>ANALYSES</vt:lpstr>
      <vt:lpstr>ANALYSES</vt:lpstr>
      <vt:lpstr>INDUSTRY ANALYSIS</vt:lpstr>
      <vt:lpstr>THREAT OF NEW ENTRANTS : LOW</vt:lpstr>
      <vt:lpstr>BARGAINING POWER OF BUYERS/SUPPLIERS : HIGH</vt:lpstr>
      <vt:lpstr>CLOSENESS OF PRODUCT SUBSTITUTES </vt:lpstr>
      <vt:lpstr>INDUSTRY RIVALRY : HIGH</vt:lpstr>
      <vt:lpstr>KEY FINDINGS - MACRO ANALYSIS</vt:lpstr>
      <vt:lpstr>International Regulations</vt:lpstr>
      <vt:lpstr>RESOURCE - BASED VIEW ANALYSIS</vt:lpstr>
      <vt:lpstr>CORE COMPETENCIES</vt:lpstr>
      <vt:lpstr>DISTINCTIVE COMPETENCIES</vt:lpstr>
      <vt:lpstr>VRIO FRAMEWORK</vt:lpstr>
      <vt:lpstr>VALUE CHAIN ANALYSIS</vt:lpstr>
      <vt:lpstr>Imitability</vt:lpstr>
      <vt:lpstr>Strengths &amp; Weaknesses</vt:lpstr>
      <vt:lpstr>Opportunities &amp; Threats</vt:lpstr>
      <vt:lpstr>PowerPoint Presentation</vt:lpstr>
      <vt:lpstr>STRATEGIES</vt:lpstr>
      <vt:lpstr>S-O Strategy</vt:lpstr>
      <vt:lpstr>W-O Strategy</vt:lpstr>
      <vt:lpstr>S-T Strategy</vt:lpstr>
      <vt:lpstr>W-T Strategy</vt:lpstr>
      <vt:lpstr>04</vt:lpstr>
      <vt:lpstr>27,600,000</vt:lpstr>
      <vt:lpstr>Primary Recommendation</vt:lpstr>
      <vt:lpstr>Financial Analysis</vt:lpstr>
      <vt:lpstr>Implementation Timeline</vt:lpstr>
      <vt:lpstr>RESOURCES</vt:lpstr>
      <vt:lpstr>THANKS!</vt:lpstr>
      <vt:lpstr>AWESOME WORDS</vt:lpstr>
      <vt:lpstr>ALTERNATIVE RESOURCES</vt:lpstr>
      <vt:lpstr>PROJECT 2</vt:lpstr>
      <vt:lpstr>......ANALYSIS – OPPORTUNITIES/ THREATS</vt:lpstr>
      <vt:lpstr>—SOMEONE FAMOUS</vt:lpstr>
      <vt:lpstr>MACRO ENVIRONMENT ANALYSIS</vt:lpstr>
      <vt:lpstr>MERCURY</vt:lpstr>
      <vt:lpstr>MY EXPERIENCE</vt:lpstr>
      <vt:lpstr>80%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SERIES SCREENWRITER PORTFOLIO</dc:title>
  <dc:creator>Sidney</dc:creator>
  <cp:revision>19</cp:revision>
  <dcterms:modified xsi:type="dcterms:W3CDTF">2022-12-01T17:22:46Z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0x0101003BC33B71B0E30D42B94D37B785B0F154</vt:lpwstr>
  </property>
</Properties>
</file>